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Open Sans" panose="020B0606030504020204" pitchFamily="34" charset="0"/>
      <p:regular r:id="rId3"/>
      <p:bold r:id="rId4"/>
      <p:italic r:id="rId5"/>
      <p:boldItalic r:id="rId6"/>
    </p:embeddedFont>
    <p:embeddedFont>
      <p:font typeface="Open Sans Bold" panose="020B080603050402020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4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33650"/>
            <a:ext cx="7560000" cy="1258350"/>
            <a:chOff x="0" y="0"/>
            <a:chExt cx="2709333" cy="4509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450964"/>
            </a:xfrm>
            <a:custGeom>
              <a:avLst/>
              <a:gdLst/>
              <a:ahLst/>
              <a:cxnLst/>
              <a:rect l="l" t="t" r="r" b="b"/>
              <a:pathLst>
                <a:path w="2709333" h="450964">
                  <a:moveTo>
                    <a:pt x="0" y="0"/>
                  </a:moveTo>
                  <a:lnTo>
                    <a:pt x="2709333" y="0"/>
                  </a:lnTo>
                  <a:lnTo>
                    <a:pt x="2709333" y="450964"/>
                  </a:lnTo>
                  <a:lnTo>
                    <a:pt x="0" y="450964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479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9132" y="3842450"/>
            <a:ext cx="6901736" cy="5248300"/>
          </a:xfrm>
          <a:custGeom>
            <a:avLst/>
            <a:gdLst/>
            <a:ahLst/>
            <a:cxnLst/>
            <a:rect l="l" t="t" r="r" b="b"/>
            <a:pathLst>
              <a:path w="6901736" h="5248300">
                <a:moveTo>
                  <a:pt x="0" y="0"/>
                </a:moveTo>
                <a:lnTo>
                  <a:pt x="6901736" y="0"/>
                </a:lnTo>
                <a:lnTo>
                  <a:pt x="6901736" y="5248300"/>
                </a:lnTo>
                <a:lnTo>
                  <a:pt x="0" y="524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05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5640941" y="9586688"/>
            <a:ext cx="1765816" cy="952069"/>
          </a:xfrm>
          <a:custGeom>
            <a:avLst/>
            <a:gdLst/>
            <a:ahLst/>
            <a:cxnLst/>
            <a:rect l="l" t="t" r="r" b="b"/>
            <a:pathLst>
              <a:path w="1765816" h="952069">
                <a:moveTo>
                  <a:pt x="0" y="0"/>
                </a:moveTo>
                <a:lnTo>
                  <a:pt x="1765816" y="0"/>
                </a:lnTo>
                <a:lnTo>
                  <a:pt x="1765816" y="952069"/>
                </a:lnTo>
                <a:lnTo>
                  <a:pt x="0" y="952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756000" y="113043"/>
            <a:ext cx="6266429" cy="136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5"/>
              </a:lnSpc>
            </a:pPr>
            <a:r>
              <a:rPr lang="en-US" sz="3946" b="1">
                <a:solidFill>
                  <a:srgbClr val="F4F2E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Elections municipales,</a:t>
            </a:r>
          </a:p>
          <a:p>
            <a:pPr algn="ctr">
              <a:lnSpc>
                <a:spcPts val="5525"/>
              </a:lnSpc>
              <a:spcBef>
                <a:spcPct val="0"/>
              </a:spcBef>
            </a:pPr>
            <a:r>
              <a:rPr lang="en-US" sz="3946" b="1">
                <a:solidFill>
                  <a:srgbClr val="F4F2E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parlons-en!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9254" y="10213366"/>
            <a:ext cx="470047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Contact: mail/portable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000" y="1873774"/>
            <a:ext cx="6266429" cy="55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5"/>
              </a:lnSpc>
              <a:spcBef>
                <a:spcPct val="0"/>
              </a:spcBef>
            </a:pPr>
            <a:r>
              <a:rPr lang="en-US" sz="3246" b="1">
                <a:solidFill>
                  <a:srgbClr val="E6C07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6000" y="2496162"/>
            <a:ext cx="6266429" cy="55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5"/>
              </a:lnSpc>
              <a:spcBef>
                <a:spcPct val="0"/>
              </a:spcBef>
            </a:pPr>
            <a:r>
              <a:rPr lang="en-US" sz="3246" b="1" dirty="0">
                <a:solidFill>
                  <a:srgbClr val="F4F2E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lieu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89602" y="3937465"/>
            <a:ext cx="2717155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Démocratie et citoyenneté.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17798" y="3937465"/>
            <a:ext cx="1164803" cy="287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Logement</a:t>
            </a:r>
            <a:endParaRPr lang="en-US" sz="1700" dirty="0">
              <a:solidFill>
                <a:srgbClr val="FBFBF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40566" y="6590308"/>
            <a:ext cx="990302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Transport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0144" y="7407753"/>
            <a:ext cx="1648566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Santé, solidarité, intégration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6311" y="6812758"/>
            <a:ext cx="155108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Pouvoir d’achat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0807" y="7472740"/>
            <a:ext cx="2589193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Fiscalité et dépenses publiques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73468" y="8650448"/>
            <a:ext cx="216589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Transition écologique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4189560"/>
            <a:ext cx="1670890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Education et formation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6311" y="8650448"/>
            <a:ext cx="1996232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BFBFB"/>
                </a:solidFill>
                <a:latin typeface="Open Sans"/>
                <a:ea typeface="Open Sans"/>
                <a:cs typeface="Open Sans"/>
                <a:sym typeface="Open Sans"/>
              </a:rPr>
              <a:t>Economie et emploi</a:t>
            </a:r>
          </a:p>
        </p:txBody>
      </p:sp>
      <p:sp>
        <p:nvSpPr>
          <p:cNvPr id="20" name="Freeform 20"/>
          <p:cNvSpPr/>
          <p:nvPr/>
        </p:nvSpPr>
        <p:spPr>
          <a:xfrm>
            <a:off x="3075987" y="8805070"/>
            <a:ext cx="254437" cy="241924"/>
          </a:xfrm>
          <a:custGeom>
            <a:avLst/>
            <a:gdLst/>
            <a:ahLst/>
            <a:cxnLst/>
            <a:rect l="l" t="t" r="r" b="b"/>
            <a:pathLst>
              <a:path w="254437" h="241924">
                <a:moveTo>
                  <a:pt x="0" y="0"/>
                </a:moveTo>
                <a:lnTo>
                  <a:pt x="254437" y="0"/>
                </a:lnTo>
                <a:lnTo>
                  <a:pt x="254437" y="241924"/>
                </a:lnTo>
                <a:lnTo>
                  <a:pt x="0" y="24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77" t="-29763" r="-655922" b="-65217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 rot="-10419987">
            <a:off x="3902452" y="8779667"/>
            <a:ext cx="267998" cy="254818"/>
          </a:xfrm>
          <a:custGeom>
            <a:avLst/>
            <a:gdLst/>
            <a:ahLst/>
            <a:cxnLst/>
            <a:rect l="l" t="t" r="r" b="b"/>
            <a:pathLst>
              <a:path w="267998" h="254818">
                <a:moveTo>
                  <a:pt x="0" y="0"/>
                </a:moveTo>
                <a:lnTo>
                  <a:pt x="267998" y="0"/>
                </a:lnTo>
                <a:lnTo>
                  <a:pt x="267998" y="254818"/>
                </a:lnTo>
                <a:lnTo>
                  <a:pt x="0" y="2548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77" t="-29763" r="-655922" b="-65217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 rot="-9037775">
            <a:off x="4569989" y="8851892"/>
            <a:ext cx="307756" cy="292620"/>
          </a:xfrm>
          <a:custGeom>
            <a:avLst/>
            <a:gdLst/>
            <a:ahLst/>
            <a:cxnLst/>
            <a:rect l="l" t="t" r="r" b="b"/>
            <a:pathLst>
              <a:path w="307756" h="292620">
                <a:moveTo>
                  <a:pt x="0" y="0"/>
                </a:moveTo>
                <a:lnTo>
                  <a:pt x="307756" y="0"/>
                </a:lnTo>
                <a:lnTo>
                  <a:pt x="307756" y="292620"/>
                </a:lnTo>
                <a:lnTo>
                  <a:pt x="0" y="29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77" t="-29763" r="-655922" b="-65217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3231026" y="8727685"/>
            <a:ext cx="324814" cy="319309"/>
          </a:xfrm>
          <a:custGeom>
            <a:avLst/>
            <a:gdLst/>
            <a:ahLst/>
            <a:cxnLst/>
            <a:rect l="l" t="t" r="r" b="b"/>
            <a:pathLst>
              <a:path w="324814" h="319309">
                <a:moveTo>
                  <a:pt x="0" y="0"/>
                </a:moveTo>
                <a:lnTo>
                  <a:pt x="324814" y="0"/>
                </a:lnTo>
                <a:lnTo>
                  <a:pt x="324814" y="319309"/>
                </a:lnTo>
                <a:lnTo>
                  <a:pt x="0" y="319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000"/>
            </a:blip>
            <a:stretch>
              <a:fillRect t="-147004" r="-844259" b="-53493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>
            <a:off x="2712144" y="8143807"/>
            <a:ext cx="2461324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 et 22 mars 2026</a:t>
            </a:r>
          </a:p>
        </p:txBody>
      </p:sp>
      <p:sp>
        <p:nvSpPr>
          <p:cNvPr id="25" name="Freeform 25"/>
          <p:cNvSpPr/>
          <p:nvPr/>
        </p:nvSpPr>
        <p:spPr>
          <a:xfrm>
            <a:off x="4089539" y="8838677"/>
            <a:ext cx="324814" cy="319309"/>
          </a:xfrm>
          <a:custGeom>
            <a:avLst/>
            <a:gdLst/>
            <a:ahLst/>
            <a:cxnLst/>
            <a:rect l="l" t="t" r="r" b="b"/>
            <a:pathLst>
              <a:path w="324814" h="319309">
                <a:moveTo>
                  <a:pt x="0" y="0"/>
                </a:moveTo>
                <a:lnTo>
                  <a:pt x="324814" y="0"/>
                </a:lnTo>
                <a:lnTo>
                  <a:pt x="324814" y="319308"/>
                </a:lnTo>
                <a:lnTo>
                  <a:pt x="0" y="319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000"/>
            </a:blip>
            <a:stretch>
              <a:fillRect t="-147004" r="-844259" b="-53493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/>
          <p:nvPr/>
        </p:nvSpPr>
        <p:spPr>
          <a:xfrm>
            <a:off x="4604911" y="8519368"/>
            <a:ext cx="324814" cy="319309"/>
          </a:xfrm>
          <a:custGeom>
            <a:avLst/>
            <a:gdLst/>
            <a:ahLst/>
            <a:cxnLst/>
            <a:rect l="l" t="t" r="r" b="b"/>
            <a:pathLst>
              <a:path w="324814" h="319309">
                <a:moveTo>
                  <a:pt x="0" y="0"/>
                </a:moveTo>
                <a:lnTo>
                  <a:pt x="324814" y="0"/>
                </a:lnTo>
                <a:lnTo>
                  <a:pt x="324814" y="319309"/>
                </a:lnTo>
                <a:lnTo>
                  <a:pt x="0" y="319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000"/>
            </a:blip>
            <a:stretch>
              <a:fillRect t="-147004" r="-844259" b="-53493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/>
          <p:nvPr/>
        </p:nvSpPr>
        <p:spPr>
          <a:xfrm>
            <a:off x="3482601" y="8877240"/>
            <a:ext cx="254437" cy="241924"/>
          </a:xfrm>
          <a:custGeom>
            <a:avLst/>
            <a:gdLst/>
            <a:ahLst/>
            <a:cxnLst/>
            <a:rect l="l" t="t" r="r" b="b"/>
            <a:pathLst>
              <a:path w="254437" h="241924">
                <a:moveTo>
                  <a:pt x="0" y="0"/>
                </a:moveTo>
                <a:lnTo>
                  <a:pt x="254437" y="0"/>
                </a:lnTo>
                <a:lnTo>
                  <a:pt x="254437" y="241924"/>
                </a:lnTo>
                <a:lnTo>
                  <a:pt x="0" y="24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77" t="-29763" r="-655922" b="-65217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/>
          <p:nvPr/>
        </p:nvSpPr>
        <p:spPr>
          <a:xfrm>
            <a:off x="4287134" y="8795227"/>
            <a:ext cx="300134" cy="285374"/>
          </a:xfrm>
          <a:custGeom>
            <a:avLst/>
            <a:gdLst/>
            <a:ahLst/>
            <a:cxnLst/>
            <a:rect l="l" t="t" r="r" b="b"/>
            <a:pathLst>
              <a:path w="300134" h="285374">
                <a:moveTo>
                  <a:pt x="0" y="0"/>
                </a:moveTo>
                <a:lnTo>
                  <a:pt x="300135" y="0"/>
                </a:lnTo>
                <a:lnTo>
                  <a:pt x="300135" y="285374"/>
                </a:lnTo>
                <a:lnTo>
                  <a:pt x="0" y="285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77" t="-29763" r="-655922" b="-65217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/>
          <p:nvPr/>
        </p:nvSpPr>
        <p:spPr>
          <a:xfrm rot="-9037775">
            <a:off x="3049328" y="8830296"/>
            <a:ext cx="307756" cy="292620"/>
          </a:xfrm>
          <a:custGeom>
            <a:avLst/>
            <a:gdLst/>
            <a:ahLst/>
            <a:cxnLst/>
            <a:rect l="l" t="t" r="r" b="b"/>
            <a:pathLst>
              <a:path w="307756" h="292620">
                <a:moveTo>
                  <a:pt x="0" y="0"/>
                </a:moveTo>
                <a:lnTo>
                  <a:pt x="307755" y="0"/>
                </a:lnTo>
                <a:lnTo>
                  <a:pt x="307755" y="292620"/>
                </a:lnTo>
                <a:lnTo>
                  <a:pt x="0" y="292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377" t="-29763" r="-655922" b="-65217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>
            <a:off x="3084249" y="8497773"/>
            <a:ext cx="324814" cy="319309"/>
          </a:xfrm>
          <a:custGeom>
            <a:avLst/>
            <a:gdLst/>
            <a:ahLst/>
            <a:cxnLst/>
            <a:rect l="l" t="t" r="r" b="b"/>
            <a:pathLst>
              <a:path w="324814" h="319309">
                <a:moveTo>
                  <a:pt x="0" y="0"/>
                </a:moveTo>
                <a:lnTo>
                  <a:pt x="324814" y="0"/>
                </a:lnTo>
                <a:lnTo>
                  <a:pt x="324814" y="319309"/>
                </a:lnTo>
                <a:lnTo>
                  <a:pt x="0" y="319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000"/>
            </a:blip>
            <a:stretch>
              <a:fillRect t="-147004" r="-844259" b="-53493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>
            <a:off x="4292846" y="8645416"/>
            <a:ext cx="324814" cy="319309"/>
          </a:xfrm>
          <a:custGeom>
            <a:avLst/>
            <a:gdLst/>
            <a:ahLst/>
            <a:cxnLst/>
            <a:rect l="l" t="t" r="r" b="b"/>
            <a:pathLst>
              <a:path w="324814" h="319309">
                <a:moveTo>
                  <a:pt x="0" y="0"/>
                </a:moveTo>
                <a:lnTo>
                  <a:pt x="324814" y="0"/>
                </a:lnTo>
                <a:lnTo>
                  <a:pt x="324814" y="319308"/>
                </a:lnTo>
                <a:lnTo>
                  <a:pt x="0" y="319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000"/>
            </a:blip>
            <a:stretch>
              <a:fillRect t="-147004" r="-844259" b="-53493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TextBox 32"/>
          <p:cNvSpPr txBox="1"/>
          <p:nvPr/>
        </p:nvSpPr>
        <p:spPr>
          <a:xfrm>
            <a:off x="153243" y="9515501"/>
            <a:ext cx="548769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Dialoguons ensemble sur les différents thèmes qui façonnent notre vie locale. Invitation ouverte à toutes et tous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Open Sans Bold</vt:lpstr>
      <vt:lpstr>Open Sans</vt:lpstr>
      <vt:lpstr>Calibri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Agora : Enjeux des élections municipales</dc:title>
  <dc:creator>Florence Rennesson</dc:creator>
  <cp:lastModifiedBy>Florence Rennesson</cp:lastModifiedBy>
  <cp:revision>2</cp:revision>
  <dcterms:created xsi:type="dcterms:W3CDTF">2006-08-16T00:00:00Z</dcterms:created>
  <dcterms:modified xsi:type="dcterms:W3CDTF">2025-12-11T08:48:34Z</dcterms:modified>
  <dc:identifier>DAG56CGBJG4</dc:identifier>
</cp:coreProperties>
</file>