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8" r:id="rId1"/>
  </p:sldMasterIdLst>
  <p:notesMasterIdLst>
    <p:notesMasterId r:id="rId16"/>
  </p:notesMasterIdLst>
  <p:sldIdLst>
    <p:sldId id="256" r:id="rId2"/>
    <p:sldId id="314" r:id="rId3"/>
    <p:sldId id="335" r:id="rId4"/>
    <p:sldId id="336" r:id="rId5"/>
    <p:sldId id="316" r:id="rId6"/>
    <p:sldId id="313" r:id="rId7"/>
    <p:sldId id="334" r:id="rId8"/>
    <p:sldId id="271" r:id="rId9"/>
    <p:sldId id="318" r:id="rId10"/>
    <p:sldId id="321" r:id="rId11"/>
    <p:sldId id="320" r:id="rId12"/>
    <p:sldId id="276" r:id="rId13"/>
    <p:sldId id="319" r:id="rId14"/>
    <p:sldId id="326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B973E82-5B09-8A3B-BF92-60720AB7BFFA}" name="Marie Moulins" initials="MM" userId="0cd5da6c6ee773f4" providerId="Windows Live"/>
  <p188:author id="{1F5394AA-31F9-F629-F8A2-D9C4B6CF1398}" name="Florence Rennesson" initials="FR" userId="e698d934b22122bd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D1CAED-6357-4EFA-9933-D82C57273C37}" v="85" dt="2025-05-28T10:24:43.722"/>
  </p1510:revLst>
</p1510:revInfo>
</file>

<file path=ppt/tableStyles.xml><?xml version="1.0" encoding="utf-8"?>
<a:tblStyleLst xmlns:a="http://schemas.openxmlformats.org/drawingml/2006/main" def="{55728756-0A68-46F3-A9A4-555DD46EC67D}">
  <a:tblStyle styleId="{55728756-0A68-46F3-A9A4-555DD46EC67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65" autoAdjust="0"/>
  </p:normalViewPr>
  <p:slideViewPr>
    <p:cSldViewPr snapToGrid="0">
      <p:cViewPr varScale="1">
        <p:scale>
          <a:sx n="63" d="100"/>
          <a:sy n="63" d="100"/>
        </p:scale>
        <p:origin x="115" y="6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lorence Rennesson" userId="e698d934b22122bd" providerId="LiveId" clId="{A7D1CAED-6357-4EFA-9933-D82C57273C37}"/>
    <pc:docChg chg="undo custSel addSld delSld modSld">
      <pc:chgData name="Florence Rennesson" userId="e698d934b22122bd" providerId="LiveId" clId="{A7D1CAED-6357-4EFA-9933-D82C57273C37}" dt="2025-05-28T13:00:47.232" v="3476" actId="1076"/>
      <pc:docMkLst>
        <pc:docMk/>
      </pc:docMkLst>
      <pc:sldChg chg="modSp mod">
        <pc:chgData name="Florence Rennesson" userId="e698d934b22122bd" providerId="LiveId" clId="{A7D1CAED-6357-4EFA-9933-D82C57273C37}" dt="2025-05-27T18:50:25.394" v="2441" actId="20577"/>
        <pc:sldMkLst>
          <pc:docMk/>
          <pc:sldMk cId="0" sldId="256"/>
        </pc:sldMkLst>
        <pc:spChg chg="mod">
          <ac:chgData name="Florence Rennesson" userId="e698d934b22122bd" providerId="LiveId" clId="{A7D1CAED-6357-4EFA-9933-D82C57273C37}" dt="2025-05-27T18:50:25.394" v="2441" actId="20577"/>
          <ac:spMkLst>
            <pc:docMk/>
            <pc:sldMk cId="0" sldId="256"/>
            <ac:spMk id="6" creationId="{7EC5A5C9-EA1C-68AF-1A8C-F468F57D7A7B}"/>
          </ac:spMkLst>
        </pc:spChg>
      </pc:sldChg>
      <pc:sldChg chg="addSp delSp modSp mod">
        <pc:chgData name="Florence Rennesson" userId="e698d934b22122bd" providerId="LiveId" clId="{A7D1CAED-6357-4EFA-9933-D82C57273C37}" dt="2025-05-28T13:00:30.035" v="3473" actId="1076"/>
        <pc:sldMkLst>
          <pc:docMk/>
          <pc:sldMk cId="0" sldId="276"/>
        </pc:sldMkLst>
        <pc:spChg chg="add mod">
          <ac:chgData name="Florence Rennesson" userId="e698d934b22122bd" providerId="LiveId" clId="{A7D1CAED-6357-4EFA-9933-D82C57273C37}" dt="2025-05-28T10:24:33.771" v="3463" actId="1076"/>
          <ac:spMkLst>
            <pc:docMk/>
            <pc:sldMk cId="0" sldId="276"/>
            <ac:spMk id="5" creationId="{B166DA9A-84EE-26D3-35EE-5881DDF38510}"/>
          </ac:spMkLst>
        </pc:spChg>
        <pc:spChg chg="add mod">
          <ac:chgData name="Florence Rennesson" userId="e698d934b22122bd" providerId="LiveId" clId="{A7D1CAED-6357-4EFA-9933-D82C57273C37}" dt="2025-05-28T13:00:30.035" v="3473" actId="1076"/>
          <ac:spMkLst>
            <pc:docMk/>
            <pc:sldMk cId="0" sldId="276"/>
            <ac:spMk id="6" creationId="{AAB01BE5-F13F-4CCA-DE1E-F36D61B9AB0B}"/>
          </ac:spMkLst>
        </pc:spChg>
        <pc:spChg chg="mod">
          <ac:chgData name="Florence Rennesson" userId="e698d934b22122bd" providerId="LiveId" clId="{A7D1CAED-6357-4EFA-9933-D82C57273C37}" dt="2025-05-27T18:54:02.841" v="2622" actId="20577"/>
          <ac:spMkLst>
            <pc:docMk/>
            <pc:sldMk cId="0" sldId="276"/>
            <ac:spMk id="2048" creationId="{00000000-0000-0000-0000-000000000000}"/>
          </ac:spMkLst>
        </pc:spChg>
        <pc:spChg chg="mod">
          <ac:chgData name="Florence Rennesson" userId="e698d934b22122bd" providerId="LiveId" clId="{A7D1CAED-6357-4EFA-9933-D82C57273C37}" dt="2025-05-14T09:45:50.896" v="1326" actId="20577"/>
          <ac:spMkLst>
            <pc:docMk/>
            <pc:sldMk cId="0" sldId="276"/>
            <ac:spMk id="2049" creationId="{00000000-0000-0000-0000-000000000000}"/>
          </ac:spMkLst>
        </pc:spChg>
        <pc:spChg chg="mod">
          <ac:chgData name="Florence Rennesson" userId="e698d934b22122bd" providerId="LiveId" clId="{A7D1CAED-6357-4EFA-9933-D82C57273C37}" dt="2025-05-26T09:33:19.709" v="2129" actId="13926"/>
          <ac:spMkLst>
            <pc:docMk/>
            <pc:sldMk cId="0" sldId="276"/>
            <ac:spMk id="2050" creationId="{00000000-0000-0000-0000-000000000000}"/>
          </ac:spMkLst>
        </pc:spChg>
        <pc:spChg chg="mod">
          <ac:chgData name="Florence Rennesson" userId="e698d934b22122bd" providerId="LiveId" clId="{A7D1CAED-6357-4EFA-9933-D82C57273C37}" dt="2025-05-26T09:32:47.260" v="2120" actId="13926"/>
          <ac:spMkLst>
            <pc:docMk/>
            <pc:sldMk cId="0" sldId="276"/>
            <ac:spMk id="2051" creationId="{00000000-0000-0000-0000-000000000000}"/>
          </ac:spMkLst>
        </pc:spChg>
        <pc:spChg chg="mod">
          <ac:chgData name="Florence Rennesson" userId="e698d934b22122bd" providerId="LiveId" clId="{A7D1CAED-6357-4EFA-9933-D82C57273C37}" dt="2025-05-26T09:33:29.107" v="2139" actId="13926"/>
          <ac:spMkLst>
            <pc:docMk/>
            <pc:sldMk cId="0" sldId="276"/>
            <ac:spMk id="2052" creationId="{00000000-0000-0000-0000-000000000000}"/>
          </ac:spMkLst>
        </pc:spChg>
        <pc:spChg chg="mod">
          <ac:chgData name="Florence Rennesson" userId="e698d934b22122bd" providerId="LiveId" clId="{A7D1CAED-6357-4EFA-9933-D82C57273C37}" dt="2025-05-26T09:33:38.389" v="2150" actId="13926"/>
          <ac:spMkLst>
            <pc:docMk/>
            <pc:sldMk cId="0" sldId="276"/>
            <ac:spMk id="2053" creationId="{00000000-0000-0000-0000-000000000000}"/>
          </ac:spMkLst>
        </pc:spChg>
        <pc:spChg chg="mod">
          <ac:chgData name="Florence Rennesson" userId="e698d934b22122bd" providerId="LiveId" clId="{A7D1CAED-6357-4EFA-9933-D82C57273C37}" dt="2025-05-26T09:33:48.029" v="2157" actId="13926"/>
          <ac:spMkLst>
            <pc:docMk/>
            <pc:sldMk cId="0" sldId="276"/>
            <ac:spMk id="2054" creationId="{00000000-0000-0000-0000-000000000000}"/>
          </ac:spMkLst>
        </pc:spChg>
        <pc:spChg chg="mod">
          <ac:chgData name="Florence Rennesson" userId="e698d934b22122bd" providerId="LiveId" clId="{A7D1CAED-6357-4EFA-9933-D82C57273C37}" dt="2025-05-14T09:46:19.025" v="1341" actId="20577"/>
          <ac:spMkLst>
            <pc:docMk/>
            <pc:sldMk cId="0" sldId="276"/>
            <ac:spMk id="2055" creationId="{00000000-0000-0000-0000-000000000000}"/>
          </ac:spMkLst>
        </pc:spChg>
        <pc:spChg chg="mod">
          <ac:chgData name="Florence Rennesson" userId="e698d934b22122bd" providerId="LiveId" clId="{A7D1CAED-6357-4EFA-9933-D82C57273C37}" dt="2025-05-14T09:45:00.090" v="1254" actId="20577"/>
          <ac:spMkLst>
            <pc:docMk/>
            <pc:sldMk cId="0" sldId="276"/>
            <ac:spMk id="2056" creationId="{00000000-0000-0000-0000-000000000000}"/>
          </ac:spMkLst>
        </pc:spChg>
        <pc:spChg chg="mod">
          <ac:chgData name="Florence Rennesson" userId="e698d934b22122bd" providerId="LiveId" clId="{A7D1CAED-6357-4EFA-9933-D82C57273C37}" dt="2025-05-14T09:45:35.263" v="1315" actId="20577"/>
          <ac:spMkLst>
            <pc:docMk/>
            <pc:sldMk cId="0" sldId="276"/>
            <ac:spMk id="2057" creationId="{00000000-0000-0000-0000-000000000000}"/>
          </ac:spMkLst>
        </pc:spChg>
        <pc:spChg chg="mod">
          <ac:chgData name="Florence Rennesson" userId="e698d934b22122bd" providerId="LiveId" clId="{A7D1CAED-6357-4EFA-9933-D82C57273C37}" dt="2025-05-14T09:46:24.047" v="1359" actId="20577"/>
          <ac:spMkLst>
            <pc:docMk/>
            <pc:sldMk cId="0" sldId="276"/>
            <ac:spMk id="2060" creationId="{00000000-0000-0000-0000-000000000000}"/>
          </ac:spMkLst>
        </pc:spChg>
      </pc:sldChg>
      <pc:sldChg chg="addSp modSp mod">
        <pc:chgData name="Florence Rennesson" userId="e698d934b22122bd" providerId="LiveId" clId="{A7D1CAED-6357-4EFA-9933-D82C57273C37}" dt="2025-05-27T18:49:29.347" v="2437" actId="1038"/>
        <pc:sldMkLst>
          <pc:docMk/>
          <pc:sldMk cId="682823377" sldId="313"/>
        </pc:sldMkLst>
        <pc:spChg chg="add mod">
          <ac:chgData name="Florence Rennesson" userId="e698d934b22122bd" providerId="LiveId" clId="{A7D1CAED-6357-4EFA-9933-D82C57273C37}" dt="2025-05-27T18:49:29.347" v="2437" actId="1038"/>
          <ac:spMkLst>
            <pc:docMk/>
            <pc:sldMk cId="682823377" sldId="313"/>
            <ac:spMk id="2" creationId="{CEC98996-7836-D69F-6F47-B8987B53B9CD}"/>
          </ac:spMkLst>
        </pc:spChg>
        <pc:spChg chg="add mod ord">
          <ac:chgData name="Florence Rennesson" userId="e698d934b22122bd" providerId="LiveId" clId="{A7D1CAED-6357-4EFA-9933-D82C57273C37}" dt="2025-05-27T18:48:31.143" v="2226" actId="1038"/>
          <ac:spMkLst>
            <pc:docMk/>
            <pc:sldMk cId="682823377" sldId="313"/>
            <ac:spMk id="3" creationId="{2AA7AF4D-303A-FB96-D467-4D01BB429128}"/>
          </ac:spMkLst>
        </pc:spChg>
        <pc:spChg chg="mod">
          <ac:chgData name="Florence Rennesson" userId="e698d934b22122bd" providerId="LiveId" clId="{A7D1CAED-6357-4EFA-9933-D82C57273C37}" dt="2025-05-27T18:48:56.093" v="2334" actId="1037"/>
          <ac:spMkLst>
            <pc:docMk/>
            <pc:sldMk cId="682823377" sldId="313"/>
            <ac:spMk id="4" creationId="{8FC9127A-A8AE-F9B7-4824-7176FC5A89D9}"/>
          </ac:spMkLst>
        </pc:spChg>
        <pc:spChg chg="mod">
          <ac:chgData name="Florence Rennesson" userId="e698d934b22122bd" providerId="LiveId" clId="{A7D1CAED-6357-4EFA-9933-D82C57273C37}" dt="2025-05-27T18:49:21.778" v="2403" actId="1035"/>
          <ac:spMkLst>
            <pc:docMk/>
            <pc:sldMk cId="682823377" sldId="313"/>
            <ac:spMk id="5" creationId="{347328BB-80EA-43A1-D6DC-7DDA243E3BB5}"/>
          </ac:spMkLst>
        </pc:spChg>
        <pc:spChg chg="mod">
          <ac:chgData name="Florence Rennesson" userId="e698d934b22122bd" providerId="LiveId" clId="{A7D1CAED-6357-4EFA-9933-D82C57273C37}" dt="2025-05-27T18:48:43.739" v="2272" actId="1038"/>
          <ac:spMkLst>
            <pc:docMk/>
            <pc:sldMk cId="682823377" sldId="313"/>
            <ac:spMk id="7" creationId="{C9C83108-FD9B-6601-BF03-6D37AC463A7E}"/>
          </ac:spMkLst>
        </pc:spChg>
        <pc:spChg chg="mod">
          <ac:chgData name="Florence Rennesson" userId="e698d934b22122bd" providerId="LiveId" clId="{A7D1CAED-6357-4EFA-9933-D82C57273C37}" dt="2025-05-27T18:48:50.541" v="2309" actId="1038"/>
          <ac:spMkLst>
            <pc:docMk/>
            <pc:sldMk cId="682823377" sldId="313"/>
            <ac:spMk id="9" creationId="{A701CCE9-5B93-DC86-2EF1-068C431BAD5B}"/>
          </ac:spMkLst>
        </pc:spChg>
        <pc:spChg chg="add mod">
          <ac:chgData name="Florence Rennesson" userId="e698d934b22122bd" providerId="LiveId" clId="{A7D1CAED-6357-4EFA-9933-D82C57273C37}" dt="2025-05-27T18:48:25.992" v="2216" actId="1038"/>
          <ac:spMkLst>
            <pc:docMk/>
            <pc:sldMk cId="682823377" sldId="313"/>
            <ac:spMk id="10" creationId="{F53020A4-AC66-51FE-378F-684C7DE8B42F}"/>
          </ac:spMkLst>
        </pc:spChg>
        <pc:spChg chg="add mod">
          <ac:chgData name="Florence Rennesson" userId="e698d934b22122bd" providerId="LiveId" clId="{A7D1CAED-6357-4EFA-9933-D82C57273C37}" dt="2025-05-27T18:48:35.777" v="2232" actId="1038"/>
          <ac:spMkLst>
            <pc:docMk/>
            <pc:sldMk cId="682823377" sldId="313"/>
            <ac:spMk id="11" creationId="{70367F6A-D489-564E-2B78-BF6755D39A79}"/>
          </ac:spMkLst>
        </pc:spChg>
        <pc:graphicFrameChg chg="mod">
          <ac:chgData name="Florence Rennesson" userId="e698d934b22122bd" providerId="LiveId" clId="{A7D1CAED-6357-4EFA-9933-D82C57273C37}" dt="2025-05-27T18:48:14.648" v="2202" actId="1037"/>
          <ac:graphicFrameMkLst>
            <pc:docMk/>
            <pc:sldMk cId="682823377" sldId="313"/>
            <ac:graphicFrameMk id="6" creationId="{B08D45FF-EC2D-017B-02B9-00C286E5B14D}"/>
          </ac:graphicFrameMkLst>
        </pc:graphicFrameChg>
        <pc:graphicFrameChg chg="add mod ord">
          <ac:chgData name="Florence Rennesson" userId="e698d934b22122bd" providerId="LiveId" clId="{A7D1CAED-6357-4EFA-9933-D82C57273C37}" dt="2025-05-27T18:48:21.410" v="2211" actId="1035"/>
          <ac:graphicFrameMkLst>
            <pc:docMk/>
            <pc:sldMk cId="682823377" sldId="313"/>
            <ac:graphicFrameMk id="12" creationId="{5D1922F2-1C32-C1DF-D407-01236107C822}"/>
          </ac:graphicFrameMkLst>
        </pc:graphicFrameChg>
      </pc:sldChg>
      <pc:sldChg chg="addSp modSp mod">
        <pc:chgData name="Florence Rennesson" userId="e698d934b22122bd" providerId="LiveId" clId="{A7D1CAED-6357-4EFA-9933-D82C57273C37}" dt="2025-05-28T10:12:58.360" v="3189" actId="962"/>
        <pc:sldMkLst>
          <pc:docMk/>
          <pc:sldMk cId="3078569619" sldId="314"/>
        </pc:sldMkLst>
        <pc:spChg chg="mod">
          <ac:chgData name="Florence Rennesson" userId="e698d934b22122bd" providerId="LiveId" clId="{A7D1CAED-6357-4EFA-9933-D82C57273C37}" dt="2025-05-28T09:54:41.528" v="3068" actId="1076"/>
          <ac:spMkLst>
            <pc:docMk/>
            <pc:sldMk cId="3078569619" sldId="314"/>
            <ac:spMk id="3" creationId="{5234DF07-AB4D-E1E0-1908-12CB3277E6BB}"/>
          </ac:spMkLst>
        </pc:spChg>
        <pc:spChg chg="mod">
          <ac:chgData name="Florence Rennesson" userId="e698d934b22122bd" providerId="LiveId" clId="{A7D1CAED-6357-4EFA-9933-D82C57273C37}" dt="2025-05-28T09:57:22.612" v="3183" actId="1076"/>
          <ac:spMkLst>
            <pc:docMk/>
            <pc:sldMk cId="3078569619" sldId="314"/>
            <ac:spMk id="625" creationId="{F9C73501-318A-E219-1865-9D8EFE5137AD}"/>
          </ac:spMkLst>
        </pc:spChg>
        <pc:graphicFrameChg chg="mod">
          <ac:chgData name="Florence Rennesson" userId="e698d934b22122bd" providerId="LiveId" clId="{A7D1CAED-6357-4EFA-9933-D82C57273C37}" dt="2025-05-28T09:54:45.354" v="3069" actId="1076"/>
          <ac:graphicFrameMkLst>
            <pc:docMk/>
            <pc:sldMk cId="3078569619" sldId="314"/>
            <ac:graphicFrameMk id="628" creationId="{1D9564C8-BF94-6747-814C-163CC9F498F8}"/>
          </ac:graphicFrameMkLst>
        </pc:graphicFrameChg>
        <pc:picChg chg="add mod">
          <ac:chgData name="Florence Rennesson" userId="e698d934b22122bd" providerId="LiveId" clId="{A7D1CAED-6357-4EFA-9933-D82C57273C37}" dt="2025-05-28T10:12:58.360" v="3189" actId="962"/>
          <ac:picMkLst>
            <pc:docMk/>
            <pc:sldMk cId="3078569619" sldId="314"/>
            <ac:picMk id="6" creationId="{9E969E46-9820-7946-8EB7-E66779AB7213}"/>
          </ac:picMkLst>
        </pc:picChg>
      </pc:sldChg>
      <pc:sldChg chg="addSp delSp modSp mod modNotesTx">
        <pc:chgData name="Florence Rennesson" userId="e698d934b22122bd" providerId="LiveId" clId="{A7D1CAED-6357-4EFA-9933-D82C57273C37}" dt="2025-05-28T10:15:41.457" v="3449" actId="20577"/>
        <pc:sldMkLst>
          <pc:docMk/>
          <pc:sldMk cId="580864253" sldId="316"/>
        </pc:sldMkLst>
        <pc:spChg chg="mod">
          <ac:chgData name="Florence Rennesson" userId="e698d934b22122bd" providerId="LiveId" clId="{A7D1CAED-6357-4EFA-9933-D82C57273C37}" dt="2025-05-28T10:15:41.457" v="3449" actId="20577"/>
          <ac:spMkLst>
            <pc:docMk/>
            <pc:sldMk cId="580864253" sldId="316"/>
            <ac:spMk id="8" creationId="{9A6B1428-E628-1BB2-1B97-A7A351A37BBA}"/>
          </ac:spMkLst>
        </pc:spChg>
        <pc:spChg chg="add mod">
          <ac:chgData name="Florence Rennesson" userId="e698d934b22122bd" providerId="LiveId" clId="{A7D1CAED-6357-4EFA-9933-D82C57273C37}" dt="2025-05-26T09:19:37.823" v="1490" actId="1076"/>
          <ac:spMkLst>
            <pc:docMk/>
            <pc:sldMk cId="580864253" sldId="316"/>
            <ac:spMk id="12" creationId="{4A12EDB4-2525-05E5-499C-42BE616D8978}"/>
          </ac:spMkLst>
        </pc:spChg>
        <pc:spChg chg="mod">
          <ac:chgData name="Florence Rennesson" userId="e698d934b22122bd" providerId="LiveId" clId="{A7D1CAED-6357-4EFA-9933-D82C57273C37}" dt="2025-05-28T10:14:06.149" v="3440" actId="6549"/>
          <ac:spMkLst>
            <pc:docMk/>
            <pc:sldMk cId="580864253" sldId="316"/>
            <ac:spMk id="31" creationId="{CF7348D3-BA96-1C83-CA58-6A7DA1CA19ED}"/>
          </ac:spMkLst>
        </pc:spChg>
        <pc:cxnChg chg="mod">
          <ac:chgData name="Florence Rennesson" userId="e698d934b22122bd" providerId="LiveId" clId="{A7D1CAED-6357-4EFA-9933-D82C57273C37}" dt="2025-05-26T09:19:33.010" v="1489" actId="14100"/>
          <ac:cxnSpMkLst>
            <pc:docMk/>
            <pc:sldMk cId="580864253" sldId="316"/>
            <ac:cxnSpMk id="20" creationId="{9C359E6A-D320-E2BC-A88F-DA5183299416}"/>
          </ac:cxnSpMkLst>
        </pc:cxnChg>
      </pc:sldChg>
      <pc:sldChg chg="addSp modSp del mod">
        <pc:chgData name="Florence Rennesson" userId="e698d934b22122bd" providerId="LiveId" clId="{A7D1CAED-6357-4EFA-9933-D82C57273C37}" dt="2025-05-26T09:24:22.677" v="1532" actId="47"/>
        <pc:sldMkLst>
          <pc:docMk/>
          <pc:sldMk cId="2840481568" sldId="317"/>
        </pc:sldMkLst>
      </pc:sldChg>
      <pc:sldChg chg="addSp delSp modSp mod">
        <pc:chgData name="Florence Rennesson" userId="e698d934b22122bd" providerId="LiveId" clId="{A7D1CAED-6357-4EFA-9933-D82C57273C37}" dt="2025-05-14T09:43:15.352" v="1176" actId="20577"/>
        <pc:sldMkLst>
          <pc:docMk/>
          <pc:sldMk cId="463770681" sldId="318"/>
        </pc:sldMkLst>
        <pc:spChg chg="add del mod">
          <ac:chgData name="Florence Rennesson" userId="e698d934b22122bd" providerId="LiveId" clId="{A7D1CAED-6357-4EFA-9933-D82C57273C37}" dt="2025-05-14T09:42:52.346" v="1169" actId="14100"/>
          <ac:spMkLst>
            <pc:docMk/>
            <pc:sldMk cId="463770681" sldId="318"/>
            <ac:spMk id="4" creationId="{C8C8F1A4-C329-7947-190D-EBAF2FC91823}"/>
          </ac:spMkLst>
        </pc:spChg>
        <pc:spChg chg="mod">
          <ac:chgData name="Florence Rennesson" userId="e698d934b22122bd" providerId="LiveId" clId="{A7D1CAED-6357-4EFA-9933-D82C57273C37}" dt="2025-05-14T09:43:15.352" v="1176" actId="20577"/>
          <ac:spMkLst>
            <pc:docMk/>
            <pc:sldMk cId="463770681" sldId="318"/>
            <ac:spMk id="12" creationId="{A37EF8A4-9F0B-8736-9EF2-2FA99A607157}"/>
          </ac:spMkLst>
        </pc:spChg>
      </pc:sldChg>
      <pc:sldChg chg="addSp modSp mod">
        <pc:chgData name="Florence Rennesson" userId="e698d934b22122bd" providerId="LiveId" clId="{A7D1CAED-6357-4EFA-9933-D82C57273C37}" dt="2025-05-28T13:00:24.231" v="3472" actId="1076"/>
        <pc:sldMkLst>
          <pc:docMk/>
          <pc:sldMk cId="3083194665" sldId="319"/>
        </pc:sldMkLst>
        <pc:spChg chg="mod">
          <ac:chgData name="Florence Rennesson" userId="e698d934b22122bd" providerId="LiveId" clId="{A7D1CAED-6357-4EFA-9933-D82C57273C37}" dt="2025-05-14T09:47:24.341" v="1418" actId="20577"/>
          <ac:spMkLst>
            <pc:docMk/>
            <pc:sldMk cId="3083194665" sldId="319"/>
            <ac:spMk id="2" creationId="{8BAA305B-1BA2-3395-77C4-AE051DA921F5}"/>
          </ac:spMkLst>
        </pc:spChg>
        <pc:spChg chg="add mod">
          <ac:chgData name="Florence Rennesson" userId="e698d934b22122bd" providerId="LiveId" clId="{A7D1CAED-6357-4EFA-9933-D82C57273C37}" dt="2025-05-28T13:00:24.231" v="3472" actId="1076"/>
          <ac:spMkLst>
            <pc:docMk/>
            <pc:sldMk cId="3083194665" sldId="319"/>
            <ac:spMk id="17" creationId="{0F286EB7-D75A-0A46-9E05-42CB490479FE}"/>
          </ac:spMkLst>
        </pc:spChg>
        <pc:picChg chg="mod">
          <ac:chgData name="Florence Rennesson" userId="e698d934b22122bd" providerId="LiveId" clId="{A7D1CAED-6357-4EFA-9933-D82C57273C37}" dt="2025-05-28T13:00:20.835" v="3471" actId="1076"/>
          <ac:picMkLst>
            <pc:docMk/>
            <pc:sldMk cId="3083194665" sldId="319"/>
            <ac:picMk id="9" creationId="{B331558F-39A1-5A0C-FEA5-56FEC3A2C923}"/>
          </ac:picMkLst>
        </pc:picChg>
      </pc:sldChg>
      <pc:sldChg chg="addSp delSp modSp mod">
        <pc:chgData name="Florence Rennesson" userId="e698d934b22122bd" providerId="LiveId" clId="{A7D1CAED-6357-4EFA-9933-D82C57273C37}" dt="2025-05-28T13:00:47.232" v="3476" actId="1076"/>
        <pc:sldMkLst>
          <pc:docMk/>
          <pc:sldMk cId="2152473393" sldId="320"/>
        </pc:sldMkLst>
        <pc:spChg chg="mod">
          <ac:chgData name="Florence Rennesson" userId="e698d934b22122bd" providerId="LiveId" clId="{A7D1CAED-6357-4EFA-9933-D82C57273C37}" dt="2025-05-27T18:53:13.533" v="2566" actId="1036"/>
          <ac:spMkLst>
            <pc:docMk/>
            <pc:sldMk cId="2152473393" sldId="320"/>
            <ac:spMk id="3" creationId="{C078ADE4-3CB7-C0BF-1604-301B4CEDEDB7}"/>
          </ac:spMkLst>
        </pc:spChg>
        <pc:spChg chg="mod">
          <ac:chgData name="Florence Rennesson" userId="e698d934b22122bd" providerId="LiveId" clId="{A7D1CAED-6357-4EFA-9933-D82C57273C37}" dt="2025-05-27T18:53:31.253" v="2572" actId="1035"/>
          <ac:spMkLst>
            <pc:docMk/>
            <pc:sldMk cId="2152473393" sldId="320"/>
            <ac:spMk id="4" creationId="{7E0C1370-AAFF-D168-DAD6-1F41EF2DEC6A}"/>
          </ac:spMkLst>
        </pc:spChg>
        <pc:spChg chg="add mod">
          <ac:chgData name="Florence Rennesson" userId="e698d934b22122bd" providerId="LiveId" clId="{A7D1CAED-6357-4EFA-9933-D82C57273C37}" dt="2025-05-28T13:00:43.423" v="3475" actId="1076"/>
          <ac:spMkLst>
            <pc:docMk/>
            <pc:sldMk cId="2152473393" sldId="320"/>
            <ac:spMk id="5" creationId="{26507501-5242-D9DE-0E13-054AA36FF3BD}"/>
          </ac:spMkLst>
        </pc:spChg>
        <pc:spChg chg="mod">
          <ac:chgData name="Florence Rennesson" userId="e698d934b22122bd" providerId="LiveId" clId="{A7D1CAED-6357-4EFA-9933-D82C57273C37}" dt="2025-05-27T18:52:56.073" v="2541" actId="1036"/>
          <ac:spMkLst>
            <pc:docMk/>
            <pc:sldMk cId="2152473393" sldId="320"/>
            <ac:spMk id="6" creationId="{1969B382-A466-FB23-A37D-ADEBCB9BCDCF}"/>
          </ac:spMkLst>
        </pc:spChg>
        <pc:spChg chg="mod">
          <ac:chgData name="Florence Rennesson" userId="e698d934b22122bd" providerId="LiveId" clId="{A7D1CAED-6357-4EFA-9933-D82C57273C37}" dt="2025-05-27T18:53:27.905" v="2570" actId="1035"/>
          <ac:spMkLst>
            <pc:docMk/>
            <pc:sldMk cId="2152473393" sldId="320"/>
            <ac:spMk id="7" creationId="{267F8ADA-B19A-04D1-4800-64FD89A6E031}"/>
          </ac:spMkLst>
        </pc:spChg>
        <pc:spChg chg="mod">
          <ac:chgData name="Florence Rennesson" userId="e698d934b22122bd" providerId="LiveId" clId="{A7D1CAED-6357-4EFA-9933-D82C57273C37}" dt="2025-05-27T18:52:44.153" v="2521" actId="1037"/>
          <ac:spMkLst>
            <pc:docMk/>
            <pc:sldMk cId="2152473393" sldId="320"/>
            <ac:spMk id="13" creationId="{D4464E22-8044-7BC1-2D2B-2A1CF1F2B758}"/>
          </ac:spMkLst>
        </pc:spChg>
        <pc:grpChg chg="mod">
          <ac:chgData name="Florence Rennesson" userId="e698d934b22122bd" providerId="LiveId" clId="{A7D1CAED-6357-4EFA-9933-D82C57273C37}" dt="2025-05-27T18:53:13.533" v="2566" actId="1036"/>
          <ac:grpSpMkLst>
            <pc:docMk/>
            <pc:sldMk cId="2152473393" sldId="320"/>
            <ac:grpSpMk id="17" creationId="{FEFCDA17-3B27-D611-EAF7-555734837B8E}"/>
          </ac:grpSpMkLst>
        </pc:grpChg>
        <pc:grpChg chg="mod">
          <ac:chgData name="Florence Rennesson" userId="e698d934b22122bd" providerId="LiveId" clId="{A7D1CAED-6357-4EFA-9933-D82C57273C37}" dt="2025-05-27T18:52:44.153" v="2521" actId="1037"/>
          <ac:grpSpMkLst>
            <pc:docMk/>
            <pc:sldMk cId="2152473393" sldId="320"/>
            <ac:grpSpMk id="21" creationId="{EA296EC0-5B80-84B8-347F-CC92539FD652}"/>
          </ac:grpSpMkLst>
        </pc:grpChg>
        <pc:grpChg chg="mod">
          <ac:chgData name="Florence Rennesson" userId="e698d934b22122bd" providerId="LiveId" clId="{A7D1CAED-6357-4EFA-9933-D82C57273C37}" dt="2025-05-27T18:52:56.073" v="2541" actId="1036"/>
          <ac:grpSpMkLst>
            <pc:docMk/>
            <pc:sldMk cId="2152473393" sldId="320"/>
            <ac:grpSpMk id="24" creationId="{D3EC303C-CBC6-688C-0481-509D887319CE}"/>
          </ac:grpSpMkLst>
        </pc:grpChg>
        <pc:picChg chg="mod">
          <ac:chgData name="Florence Rennesson" userId="e698d934b22122bd" providerId="LiveId" clId="{A7D1CAED-6357-4EFA-9933-D82C57273C37}" dt="2025-05-28T13:00:47.232" v="3476" actId="1076"/>
          <ac:picMkLst>
            <pc:docMk/>
            <pc:sldMk cId="2152473393" sldId="320"/>
            <ac:picMk id="16" creationId="{46665BD4-D3FC-3ECC-7ADE-EC3D1C76392E}"/>
          </ac:picMkLst>
        </pc:picChg>
      </pc:sldChg>
      <pc:sldChg chg="modSp mod">
        <pc:chgData name="Florence Rennesson" userId="e698d934b22122bd" providerId="LiveId" clId="{A7D1CAED-6357-4EFA-9933-D82C57273C37}" dt="2025-05-27T18:52:00.892" v="2467" actId="20577"/>
        <pc:sldMkLst>
          <pc:docMk/>
          <pc:sldMk cId="3096042096" sldId="321"/>
        </pc:sldMkLst>
        <pc:spChg chg="mod">
          <ac:chgData name="Florence Rennesson" userId="e698d934b22122bd" providerId="LiveId" clId="{A7D1CAED-6357-4EFA-9933-D82C57273C37}" dt="2025-05-27T18:52:00.892" v="2467" actId="20577"/>
          <ac:spMkLst>
            <pc:docMk/>
            <pc:sldMk cId="3096042096" sldId="321"/>
            <ac:spMk id="24" creationId="{E9486445-108D-CF7C-A008-5884A73C9BE6}"/>
          </ac:spMkLst>
        </pc:spChg>
      </pc:sldChg>
      <pc:sldChg chg="addSp delSp modSp mod modNotes">
        <pc:chgData name="Florence Rennesson" userId="e698d934b22122bd" providerId="LiveId" clId="{A7D1CAED-6357-4EFA-9933-D82C57273C37}" dt="2025-05-28T13:00:14.821" v="3470" actId="1076"/>
        <pc:sldMkLst>
          <pc:docMk/>
          <pc:sldMk cId="1379723038" sldId="326"/>
        </pc:sldMkLst>
        <pc:spChg chg="add mod">
          <ac:chgData name="Florence Rennesson" userId="e698d934b22122bd" providerId="LiveId" clId="{A7D1CAED-6357-4EFA-9933-D82C57273C37}" dt="2025-05-28T13:00:14.821" v="3470" actId="1076"/>
          <ac:spMkLst>
            <pc:docMk/>
            <pc:sldMk cId="1379723038" sldId="326"/>
            <ac:spMk id="3" creationId="{84068CF7-F410-B800-02AD-18B04E57C3EC}"/>
          </ac:spMkLst>
        </pc:spChg>
        <pc:spChg chg="mod">
          <ac:chgData name="Florence Rennesson" userId="e698d934b22122bd" providerId="LiveId" clId="{A7D1CAED-6357-4EFA-9933-D82C57273C37}" dt="2025-05-27T19:09:44.720" v="2904" actId="1076"/>
          <ac:spMkLst>
            <pc:docMk/>
            <pc:sldMk cId="1379723038" sldId="326"/>
            <ac:spMk id="5" creationId="{FC325503-DC3F-7AEA-B2FD-2759E10D9DCC}"/>
          </ac:spMkLst>
        </pc:spChg>
        <pc:spChg chg="mod">
          <ac:chgData name="Florence Rennesson" userId="e698d934b22122bd" providerId="LiveId" clId="{A7D1CAED-6357-4EFA-9933-D82C57273C37}" dt="2025-05-27T19:13:27.285" v="2955" actId="1037"/>
          <ac:spMkLst>
            <pc:docMk/>
            <pc:sldMk cId="1379723038" sldId="326"/>
            <ac:spMk id="6" creationId="{8A796D27-D4D6-2DA7-C0AE-A7D9351F49F6}"/>
          </ac:spMkLst>
        </pc:spChg>
        <pc:spChg chg="mod">
          <ac:chgData name="Florence Rennesson" userId="e698d934b22122bd" providerId="LiveId" clId="{A7D1CAED-6357-4EFA-9933-D82C57273C37}" dt="2025-05-27T19:07:53.759" v="2737" actId="165"/>
          <ac:spMkLst>
            <pc:docMk/>
            <pc:sldMk cId="1379723038" sldId="326"/>
            <ac:spMk id="7" creationId="{1A1199EE-612C-B3C6-B635-57990711ECE5}"/>
          </ac:spMkLst>
        </pc:spChg>
        <pc:spChg chg="mod">
          <ac:chgData name="Florence Rennesson" userId="e698d934b22122bd" providerId="LiveId" clId="{A7D1CAED-6357-4EFA-9933-D82C57273C37}" dt="2025-05-27T19:14:03.977" v="2991" actId="1037"/>
          <ac:spMkLst>
            <pc:docMk/>
            <pc:sldMk cId="1379723038" sldId="326"/>
            <ac:spMk id="8" creationId="{0E552785-88D6-946A-2103-97824582F234}"/>
          </ac:spMkLst>
        </pc:spChg>
        <pc:spChg chg="mod">
          <ac:chgData name="Florence Rennesson" userId="e698d934b22122bd" providerId="LiveId" clId="{A7D1CAED-6357-4EFA-9933-D82C57273C37}" dt="2025-05-27T19:09:40.139" v="2903" actId="1076"/>
          <ac:spMkLst>
            <pc:docMk/>
            <pc:sldMk cId="1379723038" sldId="326"/>
            <ac:spMk id="9" creationId="{228D7C38-7975-361A-22D7-E188D1A8E933}"/>
          </ac:spMkLst>
        </pc:spChg>
        <pc:spChg chg="mod">
          <ac:chgData name="Florence Rennesson" userId="e698d934b22122bd" providerId="LiveId" clId="{A7D1CAED-6357-4EFA-9933-D82C57273C37}" dt="2025-05-27T19:13:27.285" v="2955" actId="1037"/>
          <ac:spMkLst>
            <pc:docMk/>
            <pc:sldMk cId="1379723038" sldId="326"/>
            <ac:spMk id="10" creationId="{AAA185BC-3189-FB7F-DF08-6630C62127EC}"/>
          </ac:spMkLst>
        </pc:spChg>
        <pc:spChg chg="mod">
          <ac:chgData name="Florence Rennesson" userId="e698d934b22122bd" providerId="LiveId" clId="{A7D1CAED-6357-4EFA-9933-D82C57273C37}" dt="2025-05-27T19:07:53.759" v="2737" actId="165"/>
          <ac:spMkLst>
            <pc:docMk/>
            <pc:sldMk cId="1379723038" sldId="326"/>
            <ac:spMk id="11" creationId="{17FEEB97-D9AB-85FB-1522-916328CBE3A1}"/>
          </ac:spMkLst>
        </pc:spChg>
        <pc:spChg chg="mod">
          <ac:chgData name="Florence Rennesson" userId="e698d934b22122bd" providerId="LiveId" clId="{A7D1CAED-6357-4EFA-9933-D82C57273C37}" dt="2025-05-27T18:55:51.389" v="2623"/>
          <ac:spMkLst>
            <pc:docMk/>
            <pc:sldMk cId="1379723038" sldId="326"/>
            <ac:spMk id="12" creationId="{062C0EF7-ACB1-6494-3FA5-DC58223A3DDF}"/>
          </ac:spMkLst>
        </pc:spChg>
        <pc:spChg chg="mod">
          <ac:chgData name="Florence Rennesson" userId="e698d934b22122bd" providerId="LiveId" clId="{A7D1CAED-6357-4EFA-9933-D82C57273C37}" dt="2025-05-27T19:07:53.759" v="2737" actId="165"/>
          <ac:spMkLst>
            <pc:docMk/>
            <pc:sldMk cId="1379723038" sldId="326"/>
            <ac:spMk id="13" creationId="{FD097875-45FA-2DC1-50EC-967BCBDD0C13}"/>
          </ac:spMkLst>
        </pc:spChg>
        <pc:spChg chg="mod">
          <ac:chgData name="Florence Rennesson" userId="e698d934b22122bd" providerId="LiveId" clId="{A7D1CAED-6357-4EFA-9933-D82C57273C37}" dt="2025-05-27T19:07:53.759" v="2737" actId="165"/>
          <ac:spMkLst>
            <pc:docMk/>
            <pc:sldMk cId="1379723038" sldId="326"/>
            <ac:spMk id="15" creationId="{006508B6-F5DE-23C7-776A-6940C3108F2E}"/>
          </ac:spMkLst>
        </pc:spChg>
        <pc:spChg chg="mod">
          <ac:chgData name="Florence Rennesson" userId="e698d934b22122bd" providerId="LiveId" clId="{A7D1CAED-6357-4EFA-9933-D82C57273C37}" dt="2025-05-27T19:07:53.759" v="2737" actId="165"/>
          <ac:spMkLst>
            <pc:docMk/>
            <pc:sldMk cId="1379723038" sldId="326"/>
            <ac:spMk id="16" creationId="{276D0A4B-3823-2A95-66C0-DA3B14D06BFA}"/>
          </ac:spMkLst>
        </pc:spChg>
        <pc:spChg chg="add del mod ord topLvl">
          <ac:chgData name="Florence Rennesson" userId="e698d934b22122bd" providerId="LiveId" clId="{A7D1CAED-6357-4EFA-9933-D82C57273C37}" dt="2025-05-27T19:08:10.007" v="2740" actId="164"/>
          <ac:spMkLst>
            <pc:docMk/>
            <pc:sldMk cId="1379723038" sldId="326"/>
            <ac:spMk id="17" creationId="{B18C1E3C-4847-696E-A849-B4C19E2F5736}"/>
          </ac:spMkLst>
        </pc:spChg>
        <pc:spChg chg="mod">
          <ac:chgData name="Florence Rennesson" userId="e698d934b22122bd" providerId="LiveId" clId="{A7D1CAED-6357-4EFA-9933-D82C57273C37}" dt="2025-05-27T18:56:05.113" v="2626" actId="165"/>
          <ac:spMkLst>
            <pc:docMk/>
            <pc:sldMk cId="1379723038" sldId="326"/>
            <ac:spMk id="19" creationId="{518845B0-9211-EB73-7039-5736B3D134B3}"/>
          </ac:spMkLst>
        </pc:spChg>
        <pc:spChg chg="mod">
          <ac:chgData name="Florence Rennesson" userId="e698d934b22122bd" providerId="LiveId" clId="{A7D1CAED-6357-4EFA-9933-D82C57273C37}" dt="2025-05-27T19:07:53.759" v="2737" actId="165"/>
          <ac:spMkLst>
            <pc:docMk/>
            <pc:sldMk cId="1379723038" sldId="326"/>
            <ac:spMk id="20" creationId="{D9E294C7-779D-FEFD-1E78-8A8BCD0BCE8B}"/>
          </ac:spMkLst>
        </pc:spChg>
        <pc:spChg chg="del mod">
          <ac:chgData name="Florence Rennesson" userId="e698d934b22122bd" providerId="LiveId" clId="{A7D1CAED-6357-4EFA-9933-D82C57273C37}" dt="2025-05-27T18:56:16.647" v="2663" actId="478"/>
          <ac:spMkLst>
            <pc:docMk/>
            <pc:sldMk cId="1379723038" sldId="326"/>
            <ac:spMk id="22" creationId="{C3ADA39A-AFD0-0908-E200-00B0E15069B8}"/>
          </ac:spMkLst>
        </pc:spChg>
        <pc:spChg chg="mod">
          <ac:chgData name="Florence Rennesson" userId="e698d934b22122bd" providerId="LiveId" clId="{A7D1CAED-6357-4EFA-9933-D82C57273C37}" dt="2025-05-27T18:56:24.049" v="2665" actId="165"/>
          <ac:spMkLst>
            <pc:docMk/>
            <pc:sldMk cId="1379723038" sldId="326"/>
            <ac:spMk id="23" creationId="{78EAE8AA-FCA1-7652-C06E-5C5C9072E240}"/>
          </ac:spMkLst>
        </pc:spChg>
        <pc:spChg chg="mod">
          <ac:chgData name="Florence Rennesson" userId="e698d934b22122bd" providerId="LiveId" clId="{A7D1CAED-6357-4EFA-9933-D82C57273C37}" dt="2025-05-27T18:56:24.049" v="2665" actId="165"/>
          <ac:spMkLst>
            <pc:docMk/>
            <pc:sldMk cId="1379723038" sldId="326"/>
            <ac:spMk id="24" creationId="{D8CA5D29-332C-D9A7-D4EA-5C8E6709F57D}"/>
          </ac:spMkLst>
        </pc:spChg>
        <pc:spChg chg="mod">
          <ac:chgData name="Florence Rennesson" userId="e698d934b22122bd" providerId="LiveId" clId="{A7D1CAED-6357-4EFA-9933-D82C57273C37}" dt="2025-05-27T19:07:53.759" v="2737" actId="165"/>
          <ac:spMkLst>
            <pc:docMk/>
            <pc:sldMk cId="1379723038" sldId="326"/>
            <ac:spMk id="27" creationId="{4D4233BF-3593-B7C1-9937-07263C7B112A}"/>
          </ac:spMkLst>
        </pc:spChg>
        <pc:spChg chg="mod">
          <ac:chgData name="Florence Rennesson" userId="e698d934b22122bd" providerId="LiveId" clId="{A7D1CAED-6357-4EFA-9933-D82C57273C37}" dt="2025-05-27T19:07:53.759" v="2737" actId="165"/>
          <ac:spMkLst>
            <pc:docMk/>
            <pc:sldMk cId="1379723038" sldId="326"/>
            <ac:spMk id="28" creationId="{DB83D85A-01C2-4490-604C-F5E380393435}"/>
          </ac:spMkLst>
        </pc:spChg>
        <pc:spChg chg="mod">
          <ac:chgData name="Florence Rennesson" userId="e698d934b22122bd" providerId="LiveId" clId="{A7D1CAED-6357-4EFA-9933-D82C57273C37}" dt="2025-05-27T19:07:53.759" v="2737" actId="165"/>
          <ac:spMkLst>
            <pc:docMk/>
            <pc:sldMk cId="1379723038" sldId="326"/>
            <ac:spMk id="29" creationId="{3734091B-B90C-D1B1-8ACD-998B41F90EC6}"/>
          </ac:spMkLst>
        </pc:spChg>
        <pc:spChg chg="add mod">
          <ac:chgData name="Florence Rennesson" userId="e698d934b22122bd" providerId="LiveId" clId="{A7D1CAED-6357-4EFA-9933-D82C57273C37}" dt="2025-05-27T19:13:11.690" v="2946" actId="1037"/>
          <ac:spMkLst>
            <pc:docMk/>
            <pc:sldMk cId="1379723038" sldId="326"/>
            <ac:spMk id="30" creationId="{4189D2BC-9237-96CF-F3E8-78BCB92AD04D}"/>
          </ac:spMkLst>
        </pc:spChg>
        <pc:spChg chg="add mod">
          <ac:chgData name="Florence Rennesson" userId="e698d934b22122bd" providerId="LiveId" clId="{A7D1CAED-6357-4EFA-9933-D82C57273C37}" dt="2025-05-27T19:13:11.690" v="2946" actId="1037"/>
          <ac:spMkLst>
            <pc:docMk/>
            <pc:sldMk cId="1379723038" sldId="326"/>
            <ac:spMk id="31" creationId="{44AC41DC-DD9C-41D4-6018-65333ADD5B43}"/>
          </ac:spMkLst>
        </pc:spChg>
        <pc:spChg chg="mod">
          <ac:chgData name="Florence Rennesson" userId="e698d934b22122bd" providerId="LiveId" clId="{A7D1CAED-6357-4EFA-9933-D82C57273C37}" dt="2025-05-27T19:09:40.139" v="2903" actId="1076"/>
          <ac:spMkLst>
            <pc:docMk/>
            <pc:sldMk cId="1379723038" sldId="326"/>
            <ac:spMk id="32" creationId="{70009909-E60A-C0D4-BC9D-1E388F1D965C}"/>
          </ac:spMkLst>
        </pc:spChg>
        <pc:spChg chg="mod">
          <ac:chgData name="Florence Rennesson" userId="e698d934b22122bd" providerId="LiveId" clId="{A7D1CAED-6357-4EFA-9933-D82C57273C37}" dt="2025-05-27T19:14:03.977" v="2991" actId="1037"/>
          <ac:spMkLst>
            <pc:docMk/>
            <pc:sldMk cId="1379723038" sldId="326"/>
            <ac:spMk id="45" creationId="{BF18DD64-967D-EB02-244B-DE9844EA6B61}"/>
          </ac:spMkLst>
        </pc:spChg>
        <pc:spChg chg="mod">
          <ac:chgData name="Florence Rennesson" userId="e698d934b22122bd" providerId="LiveId" clId="{A7D1CAED-6357-4EFA-9933-D82C57273C37}" dt="2025-05-27T19:14:03.977" v="2991" actId="1037"/>
          <ac:spMkLst>
            <pc:docMk/>
            <pc:sldMk cId="1379723038" sldId="326"/>
            <ac:spMk id="46" creationId="{E7B81170-FD1A-9B5B-2D83-FBA1B4030074}"/>
          </ac:spMkLst>
        </pc:spChg>
        <pc:spChg chg="mod">
          <ac:chgData name="Florence Rennesson" userId="e698d934b22122bd" providerId="LiveId" clId="{A7D1CAED-6357-4EFA-9933-D82C57273C37}" dt="2025-05-27T19:14:03.977" v="2991" actId="1037"/>
          <ac:spMkLst>
            <pc:docMk/>
            <pc:sldMk cId="1379723038" sldId="326"/>
            <ac:spMk id="47" creationId="{471C9237-3B1B-3141-4C30-A176858AE945}"/>
          </ac:spMkLst>
        </pc:spChg>
        <pc:spChg chg="mod">
          <ac:chgData name="Florence Rennesson" userId="e698d934b22122bd" providerId="LiveId" clId="{A7D1CAED-6357-4EFA-9933-D82C57273C37}" dt="2025-05-27T19:13:27.285" v="2955" actId="1037"/>
          <ac:spMkLst>
            <pc:docMk/>
            <pc:sldMk cId="1379723038" sldId="326"/>
            <ac:spMk id="60" creationId="{E73104C1-A9A0-C2C3-7085-2F4EF83B8700}"/>
          </ac:spMkLst>
        </pc:spChg>
        <pc:spChg chg="mod">
          <ac:chgData name="Florence Rennesson" userId="e698d934b22122bd" providerId="LiveId" clId="{A7D1CAED-6357-4EFA-9933-D82C57273C37}" dt="2025-05-27T19:13:27.285" v="2955" actId="1037"/>
          <ac:spMkLst>
            <pc:docMk/>
            <pc:sldMk cId="1379723038" sldId="326"/>
            <ac:spMk id="70" creationId="{B225626D-4B72-0A45-51D4-7758CA5A1554}"/>
          </ac:spMkLst>
        </pc:spChg>
        <pc:spChg chg="mod">
          <ac:chgData name="Florence Rennesson" userId="e698d934b22122bd" providerId="LiveId" clId="{A7D1CAED-6357-4EFA-9933-D82C57273C37}" dt="2025-05-27T19:07:53.759" v="2737" actId="165"/>
          <ac:spMkLst>
            <pc:docMk/>
            <pc:sldMk cId="1379723038" sldId="326"/>
            <ac:spMk id="80" creationId="{0D0A291F-89E3-0CD2-9CCC-78765DA073F2}"/>
          </ac:spMkLst>
        </pc:spChg>
        <pc:spChg chg="add mod">
          <ac:chgData name="Florence Rennesson" userId="e698d934b22122bd" providerId="LiveId" clId="{A7D1CAED-6357-4EFA-9933-D82C57273C37}" dt="2025-05-27T19:13:11.690" v="2946" actId="1037"/>
          <ac:spMkLst>
            <pc:docMk/>
            <pc:sldMk cId="1379723038" sldId="326"/>
            <ac:spMk id="81" creationId="{BF9DF287-FB2A-31EE-738A-8E1D5D92DE05}"/>
          </ac:spMkLst>
        </pc:spChg>
        <pc:spChg chg="add mod">
          <ac:chgData name="Florence Rennesson" userId="e698d934b22122bd" providerId="LiveId" clId="{A7D1CAED-6357-4EFA-9933-D82C57273C37}" dt="2025-05-27T19:13:11.690" v="2946" actId="1037"/>
          <ac:spMkLst>
            <pc:docMk/>
            <pc:sldMk cId="1379723038" sldId="326"/>
            <ac:spMk id="82" creationId="{202101A0-6B19-E705-1B3E-EA0B1A930C07}"/>
          </ac:spMkLst>
        </pc:spChg>
        <pc:spChg chg="mod">
          <ac:chgData name="Florence Rennesson" userId="e698d934b22122bd" providerId="LiveId" clId="{A7D1CAED-6357-4EFA-9933-D82C57273C37}" dt="2025-05-27T18:56:05.113" v="2626" actId="165"/>
          <ac:spMkLst>
            <pc:docMk/>
            <pc:sldMk cId="1379723038" sldId="326"/>
            <ac:spMk id="85" creationId="{D650984C-E4B1-2516-2B8F-1AA54D0373D1}"/>
          </ac:spMkLst>
        </pc:spChg>
        <pc:spChg chg="mod">
          <ac:chgData name="Florence Rennesson" userId="e698d934b22122bd" providerId="LiveId" clId="{A7D1CAED-6357-4EFA-9933-D82C57273C37}" dt="2025-05-27T18:56:05.113" v="2626" actId="165"/>
          <ac:spMkLst>
            <pc:docMk/>
            <pc:sldMk cId="1379723038" sldId="326"/>
            <ac:spMk id="86" creationId="{FD68D7B5-E75B-E5C4-1791-2116F9E0D815}"/>
          </ac:spMkLst>
        </pc:spChg>
        <pc:grpChg chg="ord">
          <ac:chgData name="Florence Rennesson" userId="e698d934b22122bd" providerId="LiveId" clId="{A7D1CAED-6357-4EFA-9933-D82C57273C37}" dt="2025-05-27T18:56:01.041" v="2625" actId="166"/>
          <ac:grpSpMkLst>
            <pc:docMk/>
            <pc:sldMk cId="1379723038" sldId="326"/>
            <ac:grpSpMk id="3" creationId="{3022844D-6394-9271-AC0F-65EB943DE3C7}"/>
          </ac:grpSpMkLst>
        </pc:grpChg>
        <pc:grpChg chg="add mod">
          <ac:chgData name="Florence Rennesson" userId="e698d934b22122bd" providerId="LiveId" clId="{A7D1CAED-6357-4EFA-9933-D82C57273C37}" dt="2025-05-27T19:08:10.007" v="2740" actId="164"/>
          <ac:grpSpMkLst>
            <pc:docMk/>
            <pc:sldMk cId="1379723038" sldId="326"/>
            <ac:grpSpMk id="4" creationId="{16B32151-02DC-09EF-6924-EFCF44A8D17F}"/>
          </ac:grpSpMkLst>
        </pc:grpChg>
        <pc:grpChg chg="add del mod">
          <ac:chgData name="Florence Rennesson" userId="e698d934b22122bd" providerId="LiveId" clId="{A7D1CAED-6357-4EFA-9933-D82C57273C37}" dt="2025-05-27T18:56:24.049" v="2665" actId="165"/>
          <ac:grpSpMkLst>
            <pc:docMk/>
            <pc:sldMk cId="1379723038" sldId="326"/>
            <ac:grpSpMk id="14" creationId="{51B88900-E12C-78D4-12E5-433B523242EC}"/>
          </ac:grpSpMkLst>
        </pc:grpChg>
        <pc:grpChg chg="del mod topLvl">
          <ac:chgData name="Florence Rennesson" userId="e698d934b22122bd" providerId="LiveId" clId="{A7D1CAED-6357-4EFA-9933-D82C57273C37}" dt="2025-05-27T18:56:33.705" v="2669" actId="478"/>
          <ac:grpSpMkLst>
            <pc:docMk/>
            <pc:sldMk cId="1379723038" sldId="326"/>
            <ac:grpSpMk id="21" creationId="{F3970F49-ADC1-48E7-DF3F-03981312E6F0}"/>
          </ac:grpSpMkLst>
        </pc:grpChg>
        <pc:grpChg chg="add mod">
          <ac:chgData name="Florence Rennesson" userId="e698d934b22122bd" providerId="LiveId" clId="{A7D1CAED-6357-4EFA-9933-D82C57273C37}" dt="2025-05-27T18:57:25.608" v="2692" actId="1076"/>
          <ac:grpSpMkLst>
            <pc:docMk/>
            <pc:sldMk cId="1379723038" sldId="326"/>
            <ac:grpSpMk id="25" creationId="{EB32C2C8-963F-262F-45E2-CF8E52181B43}"/>
          </ac:grpSpMkLst>
        </pc:grpChg>
        <pc:grpChg chg="mod">
          <ac:chgData name="Florence Rennesson" userId="e698d934b22122bd" providerId="LiveId" clId="{A7D1CAED-6357-4EFA-9933-D82C57273C37}" dt="2025-05-27T19:14:03.977" v="2991" actId="1037"/>
          <ac:grpSpMkLst>
            <pc:docMk/>
            <pc:sldMk cId="1379723038" sldId="326"/>
            <ac:grpSpMk id="33" creationId="{E07D6591-6D03-7E9E-7968-DF749A59372A}"/>
          </ac:grpSpMkLst>
        </pc:grpChg>
        <pc:grpChg chg="mod">
          <ac:chgData name="Florence Rennesson" userId="e698d934b22122bd" providerId="LiveId" clId="{A7D1CAED-6357-4EFA-9933-D82C57273C37}" dt="2025-05-27T19:14:03.977" v="2991" actId="1037"/>
          <ac:grpSpMkLst>
            <pc:docMk/>
            <pc:sldMk cId="1379723038" sldId="326"/>
            <ac:grpSpMk id="36" creationId="{ABACAB57-6E3A-45BF-ABD7-9F6E66B8C807}"/>
          </ac:grpSpMkLst>
        </pc:grpChg>
        <pc:grpChg chg="mod">
          <ac:chgData name="Florence Rennesson" userId="e698d934b22122bd" providerId="LiveId" clId="{A7D1CAED-6357-4EFA-9933-D82C57273C37}" dt="2025-05-27T19:14:03.977" v="2991" actId="1037"/>
          <ac:grpSpMkLst>
            <pc:docMk/>
            <pc:sldMk cId="1379723038" sldId="326"/>
            <ac:grpSpMk id="40" creationId="{A67AE68B-6B72-00BB-22E9-5434A76BB351}"/>
          </ac:grpSpMkLst>
        </pc:grpChg>
        <pc:grpChg chg="mod">
          <ac:chgData name="Florence Rennesson" userId="e698d934b22122bd" providerId="LiveId" clId="{A7D1CAED-6357-4EFA-9933-D82C57273C37}" dt="2025-05-27T19:14:03.977" v="2991" actId="1037"/>
          <ac:grpSpMkLst>
            <pc:docMk/>
            <pc:sldMk cId="1379723038" sldId="326"/>
            <ac:grpSpMk id="48" creationId="{88DA4876-9D4E-5429-D768-9C14A2458CF2}"/>
          </ac:grpSpMkLst>
        </pc:grpChg>
        <pc:grpChg chg="add mod">
          <ac:chgData name="Florence Rennesson" userId="e698d934b22122bd" providerId="LiveId" clId="{A7D1CAED-6357-4EFA-9933-D82C57273C37}" dt="2025-05-27T19:07:48.592" v="2736" actId="1076"/>
          <ac:grpSpMkLst>
            <pc:docMk/>
            <pc:sldMk cId="1379723038" sldId="326"/>
            <ac:grpSpMk id="83" creationId="{57E0B06D-3B52-1E3C-57ED-3AEF1FBD65AD}"/>
          </ac:grpSpMkLst>
        </pc:grpChg>
        <pc:grpChg chg="mod">
          <ac:chgData name="Florence Rennesson" userId="e698d934b22122bd" providerId="LiveId" clId="{A7D1CAED-6357-4EFA-9933-D82C57273C37}" dt="2025-05-27T19:13:11.690" v="2946" actId="1037"/>
          <ac:grpSpMkLst>
            <pc:docMk/>
            <pc:sldMk cId="1379723038" sldId="326"/>
            <ac:grpSpMk id="87" creationId="{A710849C-69DF-55FF-CF9B-F594A6596D4F}"/>
          </ac:grpSpMkLst>
        </pc:grpChg>
        <pc:grpChg chg="add mod">
          <ac:chgData name="Florence Rennesson" userId="e698d934b22122bd" providerId="LiveId" clId="{A7D1CAED-6357-4EFA-9933-D82C57273C37}" dt="2025-05-27T19:13:11.690" v="2946" actId="1037"/>
          <ac:grpSpMkLst>
            <pc:docMk/>
            <pc:sldMk cId="1379723038" sldId="326"/>
            <ac:grpSpMk id="88" creationId="{C4B69025-EE1A-1AE7-EB26-492EE09317CF}"/>
          </ac:grpSpMkLst>
        </pc:grpChg>
        <pc:grpChg chg="mod">
          <ac:chgData name="Florence Rennesson" userId="e698d934b22122bd" providerId="LiveId" clId="{A7D1CAED-6357-4EFA-9933-D82C57273C37}" dt="2025-05-27T19:13:11.690" v="2946" actId="1037"/>
          <ac:grpSpMkLst>
            <pc:docMk/>
            <pc:sldMk cId="1379723038" sldId="326"/>
            <ac:grpSpMk id="89" creationId="{5440EF4B-BEDE-F70E-B2E8-FBC0A018276D}"/>
          </ac:grpSpMkLst>
        </pc:grpChg>
        <pc:grpChg chg="mod">
          <ac:chgData name="Florence Rennesson" userId="e698d934b22122bd" providerId="LiveId" clId="{A7D1CAED-6357-4EFA-9933-D82C57273C37}" dt="2025-05-27T19:13:11.690" v="2946" actId="1037"/>
          <ac:grpSpMkLst>
            <pc:docMk/>
            <pc:sldMk cId="1379723038" sldId="326"/>
            <ac:grpSpMk id="90" creationId="{2E701BC9-BEED-88B0-2BEB-8522609D19F2}"/>
          </ac:grpSpMkLst>
        </pc:grpChg>
        <pc:picChg chg="mod">
          <ac:chgData name="Florence Rennesson" userId="e698d934b22122bd" providerId="LiveId" clId="{A7D1CAED-6357-4EFA-9933-D82C57273C37}" dt="2025-05-28T13:00:09.608" v="3469" actId="1076"/>
          <ac:picMkLst>
            <pc:docMk/>
            <pc:sldMk cId="1379723038" sldId="326"/>
            <ac:picMk id="2" creationId="{77B3822B-FA51-16E4-2452-FBE2C276C2E3}"/>
          </ac:picMkLst>
        </pc:picChg>
      </pc:sldChg>
      <pc:sldChg chg="addSp modSp mod">
        <pc:chgData name="Florence Rennesson" userId="e698d934b22122bd" providerId="LiveId" clId="{A7D1CAED-6357-4EFA-9933-D82C57273C37}" dt="2025-01-08T15:40:54.651" v="1159"/>
        <pc:sldMkLst>
          <pc:docMk/>
          <pc:sldMk cId="746781083" sldId="334"/>
        </pc:sldMkLst>
      </pc:sldChg>
      <pc:sldChg chg="modSp mod">
        <pc:chgData name="Florence Rennesson" userId="e698d934b22122bd" providerId="LiveId" clId="{A7D1CAED-6357-4EFA-9933-D82C57273C37}" dt="2025-01-08T09:55:09.737" v="274" actId="255"/>
        <pc:sldMkLst>
          <pc:docMk/>
          <pc:sldMk cId="3071076419" sldId="335"/>
        </pc:sldMkLst>
      </pc:sldChg>
      <pc:sldChg chg="modSp add mod">
        <pc:chgData name="Florence Rennesson" userId="e698d934b22122bd" providerId="LiveId" clId="{A7D1CAED-6357-4EFA-9933-D82C57273C37}" dt="2025-05-27T18:51:05.567" v="2443" actId="20577"/>
        <pc:sldMkLst>
          <pc:docMk/>
          <pc:sldMk cId="3867977115" sldId="336"/>
        </pc:sldMkLst>
        <pc:spChg chg="mod">
          <ac:chgData name="Florence Rennesson" userId="e698d934b22122bd" providerId="LiveId" clId="{A7D1CAED-6357-4EFA-9933-D82C57273C37}" dt="2025-05-27T18:51:05.567" v="2443" actId="20577"/>
          <ac:spMkLst>
            <pc:docMk/>
            <pc:sldMk cId="3867977115" sldId="336"/>
            <ac:spMk id="4" creationId="{D13D9D33-3481-1C52-0BF5-8310A9B445BB}"/>
          </ac:spMkLst>
        </pc:spChg>
      </pc:sldChg>
      <pc:sldChg chg="modSp add del mod">
        <pc:chgData name="Florence Rennesson" userId="e698d934b22122bd" providerId="LiveId" clId="{A7D1CAED-6357-4EFA-9933-D82C57273C37}" dt="2025-01-08T10:02:49.141" v="393" actId="47"/>
        <pc:sldMkLst>
          <pc:docMk/>
          <pc:sldMk cId="3830127075" sldId="337"/>
        </pc:sldMkLst>
      </pc:sldChg>
      <pc:sldChg chg="new del">
        <pc:chgData name="Florence Rennesson" userId="e698d934b22122bd" providerId="LiveId" clId="{A7D1CAED-6357-4EFA-9933-D82C57273C37}" dt="2025-01-08T09:53:07.453" v="273" actId="2696"/>
        <pc:sldMkLst>
          <pc:docMk/>
          <pc:sldMk cId="431843442" sldId="33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A29-4716-8BD2-5A1E302A9144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A29-4716-8BD2-5A1E302A9144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A29-4716-8BD2-5A1E302A9144}"/>
              </c:ext>
            </c:extLst>
          </c:dPt>
          <c:cat>
            <c:numRef>
              <c:f>Feuil1!$A$2:$A$4</c:f>
              <c:numCache>
                <c:formatCode>General</c:formatCode>
                <c:ptCount val="3"/>
              </c:numCache>
            </c:numRef>
          </c:cat>
          <c:val>
            <c:numRef>
              <c:f>Feuil1!$B$2:$B$4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A29-4716-8BD2-5A1E302A91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F58-4A88-9CD7-AA92524B4B2D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DA7-40A9-9F06-5B33C64463A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F58-4A88-9CD7-AA92524B4B2D}"/>
              </c:ext>
            </c:extLst>
          </c:dPt>
          <c:cat>
            <c:numRef>
              <c:f>Feuil1!$A$2:$A$4</c:f>
              <c:numCache>
                <c:formatCode>General</c:formatCode>
                <c:ptCount val="3"/>
              </c:numCache>
            </c:numRef>
          </c:cat>
          <c:val>
            <c:numRef>
              <c:f>Feuil1!$B$2:$B$4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A7-40A9-9F06-5B33C64463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d1bf8d60a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d1bf8d60a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>
          <a:extLst>
            <a:ext uri="{FF2B5EF4-FFF2-40B4-BE49-F238E27FC236}">
              <a16:creationId xmlns:a16="http://schemas.microsoft.com/office/drawing/2014/main" id="{42D816DE-785E-B18E-FB20-F93C05D52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d1bf8d60a4_0_5:notes">
            <a:extLst>
              <a:ext uri="{FF2B5EF4-FFF2-40B4-BE49-F238E27FC236}">
                <a16:creationId xmlns:a16="http://schemas.microsoft.com/office/drawing/2014/main" id="{78E39A24-4840-2C2F-9F1C-2D1837E7DAD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d1bf8d60a4_0_5:notes">
            <a:extLst>
              <a:ext uri="{FF2B5EF4-FFF2-40B4-BE49-F238E27FC236}">
                <a16:creationId xmlns:a16="http://schemas.microsoft.com/office/drawing/2014/main" id="{1C875C71-F9FB-DDA6-EE7E-3C4D23EC5A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282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>
          <a:extLst>
            <a:ext uri="{FF2B5EF4-FFF2-40B4-BE49-F238E27FC236}">
              <a16:creationId xmlns:a16="http://schemas.microsoft.com/office/drawing/2014/main" id="{73E8AFB8-8156-025A-CC8E-DBD33A115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d1bf8d60a4_0_10:notes">
            <a:extLst>
              <a:ext uri="{FF2B5EF4-FFF2-40B4-BE49-F238E27FC236}">
                <a16:creationId xmlns:a16="http://schemas.microsoft.com/office/drawing/2014/main" id="{652CE329-4B6E-FCC7-2CE8-3F411D033F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d1bf8d60a4_0_10:notes">
            <a:extLst>
              <a:ext uri="{FF2B5EF4-FFF2-40B4-BE49-F238E27FC236}">
                <a16:creationId xmlns:a16="http://schemas.microsoft.com/office/drawing/2014/main" id="{DE516BE8-845C-7F1B-2C49-ECC2F72469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Europe :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Allemagne, Belgique, France, Portugal, Italie, Suisse</a:t>
            </a:r>
            <a:endParaRPr lang="en" sz="1100" dirty="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Amérique Latine :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Bolivie, Brésil, Equateur, Paraguay, Pérou, Uruguay</a:t>
            </a:r>
            <a:endParaRPr lang="en" sz="1100" dirty="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Afrique :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Bénin, Burkina Faso, Burundi, Mali, Maroc, Niger, RDC, Sénégal</a:t>
            </a:r>
            <a:endParaRPr lang="en" sz="1100" dirty="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Inter-Iles :</a:t>
            </a:r>
          </a:p>
          <a:p>
            <a:pPr>
              <a:lnSpc>
                <a:spcPct val="115000"/>
              </a:lnSpc>
            </a:pPr>
            <a:r>
              <a:rPr lang="fr-FR"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Madagascar, Maurice, Réunion, Seychelles</a:t>
            </a:r>
            <a:endParaRPr lang="en" sz="1100" dirty="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Asie-Moyen Orient :</a:t>
            </a:r>
          </a:p>
          <a:p>
            <a:pPr>
              <a:lnSpc>
                <a:spcPct val="115000"/>
              </a:lnSpc>
            </a:pPr>
            <a:r>
              <a:rPr lang="fr-FR" sz="11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Indie</a:t>
            </a:r>
            <a:r>
              <a:rPr lang="fr-FR"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Liban, Syrie</a:t>
            </a:r>
            <a:endParaRPr lang="en" sz="1100" dirty="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514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>
          <a:extLst>
            <a:ext uri="{FF2B5EF4-FFF2-40B4-BE49-F238E27FC236}">
              <a16:creationId xmlns:a16="http://schemas.microsoft.com/office/drawing/2014/main" id="{19F7C299-D606-53ED-F0C9-48E2105B2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20f41e19245_0_0:notes">
            <a:extLst>
              <a:ext uri="{FF2B5EF4-FFF2-40B4-BE49-F238E27FC236}">
                <a16:creationId xmlns:a16="http://schemas.microsoft.com/office/drawing/2014/main" id="{19C92AE1-4FD4-0ECA-F276-6B605B0693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20f41e19245_0_0:notes">
            <a:extLst>
              <a:ext uri="{FF2B5EF4-FFF2-40B4-BE49-F238E27FC236}">
                <a16:creationId xmlns:a16="http://schemas.microsoft.com/office/drawing/2014/main" id="{44B35DF1-F996-B73F-2A35-EAC07B8F20A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1236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1" name="Google Shape;1971;g20f41e19245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2" name="Google Shape;1972;g20f41e19245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gd1bf8d60a4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6" name="Google Shape;2046;gd1bf8d60a4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5891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098700" y="1200563"/>
            <a:ext cx="4332000" cy="180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7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098700" y="2857538"/>
            <a:ext cx="43320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8050" y="-25"/>
            <a:ext cx="9152100" cy="5143500"/>
          </a:xfrm>
          <a:prstGeom prst="frame">
            <a:avLst>
              <a:gd name="adj1" fmla="val 195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713225" y="1909650"/>
            <a:ext cx="46674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996700"/>
            <a:ext cx="1839900" cy="109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713225" y="2553300"/>
            <a:ext cx="4667400" cy="45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-8050" y="-25"/>
            <a:ext cx="9152100" cy="5143500"/>
          </a:xfrm>
          <a:prstGeom prst="frame">
            <a:avLst>
              <a:gd name="adj1" fmla="val 195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44" name="Google Shape;44;p6"/>
          <p:cNvGrpSpPr/>
          <p:nvPr/>
        </p:nvGrpSpPr>
        <p:grpSpPr>
          <a:xfrm flipH="1">
            <a:off x="249302" y="263237"/>
            <a:ext cx="1206473" cy="503744"/>
            <a:chOff x="10066815" y="93737"/>
            <a:chExt cx="1206473" cy="503744"/>
          </a:xfrm>
        </p:grpSpPr>
        <p:sp>
          <p:nvSpPr>
            <p:cNvPr id="45" name="Google Shape;45;p6"/>
            <p:cNvSpPr/>
            <p:nvPr/>
          </p:nvSpPr>
          <p:spPr>
            <a:xfrm>
              <a:off x="10066815" y="257726"/>
              <a:ext cx="1205335" cy="6690"/>
            </a:xfrm>
            <a:custGeom>
              <a:avLst/>
              <a:gdLst/>
              <a:ahLst/>
              <a:cxnLst/>
              <a:rect l="l" t="t" r="r" b="b"/>
              <a:pathLst>
                <a:path w="1205335" h="6690" extrusionOk="0">
                  <a:moveTo>
                    <a:pt x="1201990" y="6691"/>
                  </a:moveTo>
                  <a:lnTo>
                    <a:pt x="3345" y="6691"/>
                  </a:lnTo>
                  <a:cubicBezTo>
                    <a:pt x="1472" y="6691"/>
                    <a:pt x="0" y="5219"/>
                    <a:pt x="0" y="3345"/>
                  </a:cubicBezTo>
                  <a:cubicBezTo>
                    <a:pt x="0" y="1472"/>
                    <a:pt x="1472" y="0"/>
                    <a:pt x="3345" y="0"/>
                  </a:cubicBezTo>
                  <a:lnTo>
                    <a:pt x="1201990" y="0"/>
                  </a:lnTo>
                  <a:cubicBezTo>
                    <a:pt x="1203864" y="0"/>
                    <a:pt x="1205336" y="1472"/>
                    <a:pt x="1205336" y="3345"/>
                  </a:cubicBezTo>
                  <a:cubicBezTo>
                    <a:pt x="1205336" y="5219"/>
                    <a:pt x="1203864" y="6691"/>
                    <a:pt x="1201990" y="669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6"/>
            <p:cNvSpPr/>
            <p:nvPr/>
          </p:nvSpPr>
          <p:spPr>
            <a:xfrm>
              <a:off x="10374321" y="423389"/>
              <a:ext cx="898967" cy="6690"/>
            </a:xfrm>
            <a:custGeom>
              <a:avLst/>
              <a:gdLst/>
              <a:ahLst/>
              <a:cxnLst/>
              <a:rect l="l" t="t" r="r" b="b"/>
              <a:pathLst>
                <a:path w="898967" h="6690" extrusionOk="0">
                  <a:moveTo>
                    <a:pt x="895622" y="6691"/>
                  </a:moveTo>
                  <a:lnTo>
                    <a:pt x="3345" y="6691"/>
                  </a:lnTo>
                  <a:cubicBezTo>
                    <a:pt x="1473" y="6691"/>
                    <a:pt x="0" y="5219"/>
                    <a:pt x="0" y="3345"/>
                  </a:cubicBezTo>
                  <a:cubicBezTo>
                    <a:pt x="0" y="1472"/>
                    <a:pt x="1473" y="0"/>
                    <a:pt x="3345" y="0"/>
                  </a:cubicBezTo>
                  <a:lnTo>
                    <a:pt x="895622" y="0"/>
                  </a:lnTo>
                  <a:cubicBezTo>
                    <a:pt x="897495" y="0"/>
                    <a:pt x="898967" y="1472"/>
                    <a:pt x="898967" y="3345"/>
                  </a:cubicBezTo>
                  <a:cubicBezTo>
                    <a:pt x="898967" y="5219"/>
                    <a:pt x="897495" y="6691"/>
                    <a:pt x="895622" y="669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6"/>
            <p:cNvSpPr/>
            <p:nvPr/>
          </p:nvSpPr>
          <p:spPr>
            <a:xfrm>
              <a:off x="10787674" y="257726"/>
              <a:ext cx="6690" cy="170680"/>
            </a:xfrm>
            <a:custGeom>
              <a:avLst/>
              <a:gdLst/>
              <a:ahLst/>
              <a:cxnLst/>
              <a:rect l="l" t="t" r="r" b="b"/>
              <a:pathLst>
                <a:path w="6690" h="170680" extrusionOk="0">
                  <a:moveTo>
                    <a:pt x="3345" y="170681"/>
                  </a:moveTo>
                  <a:cubicBezTo>
                    <a:pt x="1472" y="170681"/>
                    <a:pt x="0" y="169209"/>
                    <a:pt x="0" y="167335"/>
                  </a:cubicBezTo>
                  <a:lnTo>
                    <a:pt x="0" y="3345"/>
                  </a:lnTo>
                  <a:cubicBezTo>
                    <a:pt x="0" y="1472"/>
                    <a:pt x="1472" y="0"/>
                    <a:pt x="3345" y="0"/>
                  </a:cubicBezTo>
                  <a:cubicBezTo>
                    <a:pt x="5219" y="0"/>
                    <a:pt x="6691" y="1472"/>
                    <a:pt x="6691" y="3345"/>
                  </a:cubicBezTo>
                  <a:lnTo>
                    <a:pt x="6691" y="167335"/>
                  </a:lnTo>
                  <a:cubicBezTo>
                    <a:pt x="6691" y="169209"/>
                    <a:pt x="5219" y="170681"/>
                    <a:pt x="3345" y="17068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6"/>
            <p:cNvSpPr/>
            <p:nvPr/>
          </p:nvSpPr>
          <p:spPr>
            <a:xfrm>
              <a:off x="10423832" y="93737"/>
              <a:ext cx="6690" cy="170680"/>
            </a:xfrm>
            <a:custGeom>
              <a:avLst/>
              <a:gdLst/>
              <a:ahLst/>
              <a:cxnLst/>
              <a:rect l="l" t="t" r="r" b="b"/>
              <a:pathLst>
                <a:path w="6690" h="170680" extrusionOk="0">
                  <a:moveTo>
                    <a:pt x="3345" y="170681"/>
                  </a:moveTo>
                  <a:cubicBezTo>
                    <a:pt x="1473" y="170681"/>
                    <a:pt x="0" y="169209"/>
                    <a:pt x="0" y="167335"/>
                  </a:cubicBezTo>
                  <a:lnTo>
                    <a:pt x="0" y="3345"/>
                  </a:lnTo>
                  <a:cubicBezTo>
                    <a:pt x="0" y="1472"/>
                    <a:pt x="1473" y="0"/>
                    <a:pt x="3345" y="0"/>
                  </a:cubicBezTo>
                  <a:cubicBezTo>
                    <a:pt x="5219" y="0"/>
                    <a:pt x="6691" y="1472"/>
                    <a:pt x="6691" y="3345"/>
                  </a:cubicBezTo>
                  <a:lnTo>
                    <a:pt x="6691" y="167335"/>
                  </a:lnTo>
                  <a:cubicBezTo>
                    <a:pt x="6691" y="169209"/>
                    <a:pt x="5219" y="170681"/>
                    <a:pt x="3345" y="17068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6"/>
            <p:cNvSpPr/>
            <p:nvPr/>
          </p:nvSpPr>
          <p:spPr>
            <a:xfrm>
              <a:off x="11060990" y="93737"/>
              <a:ext cx="6690" cy="170680"/>
            </a:xfrm>
            <a:custGeom>
              <a:avLst/>
              <a:gdLst/>
              <a:ahLst/>
              <a:cxnLst/>
              <a:rect l="l" t="t" r="r" b="b"/>
              <a:pathLst>
                <a:path w="6690" h="170680" extrusionOk="0">
                  <a:moveTo>
                    <a:pt x="3345" y="170681"/>
                  </a:moveTo>
                  <a:cubicBezTo>
                    <a:pt x="1473" y="170681"/>
                    <a:pt x="0" y="169209"/>
                    <a:pt x="0" y="167335"/>
                  </a:cubicBezTo>
                  <a:lnTo>
                    <a:pt x="0" y="3345"/>
                  </a:lnTo>
                  <a:cubicBezTo>
                    <a:pt x="0" y="1472"/>
                    <a:pt x="1473" y="0"/>
                    <a:pt x="3345" y="0"/>
                  </a:cubicBezTo>
                  <a:cubicBezTo>
                    <a:pt x="5219" y="0"/>
                    <a:pt x="6691" y="1472"/>
                    <a:pt x="6691" y="3345"/>
                  </a:cubicBezTo>
                  <a:lnTo>
                    <a:pt x="6691" y="167335"/>
                  </a:lnTo>
                  <a:cubicBezTo>
                    <a:pt x="6691" y="169209"/>
                    <a:pt x="5219" y="170681"/>
                    <a:pt x="3345" y="17068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6"/>
            <p:cNvSpPr/>
            <p:nvPr/>
          </p:nvSpPr>
          <p:spPr>
            <a:xfrm>
              <a:off x="11060990" y="426801"/>
              <a:ext cx="6690" cy="170680"/>
            </a:xfrm>
            <a:custGeom>
              <a:avLst/>
              <a:gdLst/>
              <a:ahLst/>
              <a:cxnLst/>
              <a:rect l="l" t="t" r="r" b="b"/>
              <a:pathLst>
                <a:path w="6690" h="170680" extrusionOk="0">
                  <a:moveTo>
                    <a:pt x="3345" y="170681"/>
                  </a:moveTo>
                  <a:cubicBezTo>
                    <a:pt x="1473" y="170681"/>
                    <a:pt x="0" y="169209"/>
                    <a:pt x="0" y="167335"/>
                  </a:cubicBezTo>
                  <a:lnTo>
                    <a:pt x="0" y="3345"/>
                  </a:lnTo>
                  <a:cubicBezTo>
                    <a:pt x="0" y="1472"/>
                    <a:pt x="1473" y="0"/>
                    <a:pt x="3345" y="0"/>
                  </a:cubicBezTo>
                  <a:cubicBezTo>
                    <a:pt x="5219" y="0"/>
                    <a:pt x="6691" y="1472"/>
                    <a:pt x="6691" y="3345"/>
                  </a:cubicBezTo>
                  <a:lnTo>
                    <a:pt x="6691" y="167335"/>
                  </a:lnTo>
                  <a:cubicBezTo>
                    <a:pt x="6691" y="169209"/>
                    <a:pt x="5219" y="170681"/>
                    <a:pt x="3345" y="17068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" name="Google Shape;51;p6"/>
          <p:cNvSpPr/>
          <p:nvPr/>
        </p:nvSpPr>
        <p:spPr>
          <a:xfrm>
            <a:off x="-8050" y="-25"/>
            <a:ext cx="9152100" cy="5143500"/>
          </a:xfrm>
          <a:prstGeom prst="frame">
            <a:avLst>
              <a:gd name="adj1" fmla="val 195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10"/>
          <p:cNvSpPr txBox="1">
            <a:spLocks noGrp="1"/>
          </p:cNvSpPr>
          <p:nvPr>
            <p:ph type="title"/>
          </p:nvPr>
        </p:nvSpPr>
        <p:spPr>
          <a:xfrm>
            <a:off x="1390200" y="3955825"/>
            <a:ext cx="6363600" cy="5727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>
            <a:spLocks noGrp="1"/>
          </p:cNvSpPr>
          <p:nvPr>
            <p:ph type="title"/>
          </p:nvPr>
        </p:nvSpPr>
        <p:spPr>
          <a:xfrm>
            <a:off x="720000" y="5349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subTitle" idx="1"/>
          </p:nvPr>
        </p:nvSpPr>
        <p:spPr>
          <a:xfrm>
            <a:off x="720000" y="2212528"/>
            <a:ext cx="25488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subTitle" idx="2"/>
          </p:nvPr>
        </p:nvSpPr>
        <p:spPr>
          <a:xfrm>
            <a:off x="3436846" y="2212528"/>
            <a:ext cx="25488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3"/>
          </p:nvPr>
        </p:nvSpPr>
        <p:spPr>
          <a:xfrm>
            <a:off x="720000" y="3832506"/>
            <a:ext cx="25488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4"/>
          </p:nvPr>
        </p:nvSpPr>
        <p:spPr>
          <a:xfrm>
            <a:off x="3436846" y="3832506"/>
            <a:ext cx="25488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5" hasCustomPrompt="1"/>
          </p:nvPr>
        </p:nvSpPr>
        <p:spPr>
          <a:xfrm>
            <a:off x="1535700" y="1364906"/>
            <a:ext cx="9174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 txBox="1">
            <a:spLocks noGrp="1"/>
          </p:cNvSpPr>
          <p:nvPr>
            <p:ph type="title" idx="6" hasCustomPrompt="1"/>
          </p:nvPr>
        </p:nvSpPr>
        <p:spPr>
          <a:xfrm>
            <a:off x="1535700" y="2984906"/>
            <a:ext cx="9174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3" name="Google Shape;113;p13"/>
          <p:cNvSpPr txBox="1">
            <a:spLocks noGrp="1"/>
          </p:cNvSpPr>
          <p:nvPr>
            <p:ph type="title" idx="7" hasCustomPrompt="1"/>
          </p:nvPr>
        </p:nvSpPr>
        <p:spPr>
          <a:xfrm>
            <a:off x="4252546" y="1364906"/>
            <a:ext cx="9174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8" hasCustomPrompt="1"/>
          </p:nvPr>
        </p:nvSpPr>
        <p:spPr>
          <a:xfrm>
            <a:off x="4252546" y="2984906"/>
            <a:ext cx="9174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5" name="Google Shape;115;p13"/>
          <p:cNvSpPr txBox="1">
            <a:spLocks noGrp="1"/>
          </p:cNvSpPr>
          <p:nvPr>
            <p:ph type="subTitle" idx="9"/>
          </p:nvPr>
        </p:nvSpPr>
        <p:spPr>
          <a:xfrm>
            <a:off x="720000" y="1881382"/>
            <a:ext cx="25488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13"/>
          </p:nvPr>
        </p:nvSpPr>
        <p:spPr>
          <a:xfrm>
            <a:off x="3436846" y="1881382"/>
            <a:ext cx="25488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subTitle" idx="14"/>
          </p:nvPr>
        </p:nvSpPr>
        <p:spPr>
          <a:xfrm>
            <a:off x="720000" y="3501311"/>
            <a:ext cx="25488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subTitle" idx="15"/>
          </p:nvPr>
        </p:nvSpPr>
        <p:spPr>
          <a:xfrm>
            <a:off x="3436846" y="3501310"/>
            <a:ext cx="25488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grpSp>
        <p:nvGrpSpPr>
          <p:cNvPr id="119" name="Google Shape;119;p13"/>
          <p:cNvGrpSpPr/>
          <p:nvPr/>
        </p:nvGrpSpPr>
        <p:grpSpPr>
          <a:xfrm>
            <a:off x="7691628" y="252837"/>
            <a:ext cx="1206473" cy="503744"/>
            <a:chOff x="10066815" y="93737"/>
            <a:chExt cx="1206473" cy="503744"/>
          </a:xfrm>
        </p:grpSpPr>
        <p:sp>
          <p:nvSpPr>
            <p:cNvPr id="120" name="Google Shape;120;p13"/>
            <p:cNvSpPr/>
            <p:nvPr/>
          </p:nvSpPr>
          <p:spPr>
            <a:xfrm>
              <a:off x="10066815" y="257726"/>
              <a:ext cx="1205335" cy="6690"/>
            </a:xfrm>
            <a:custGeom>
              <a:avLst/>
              <a:gdLst/>
              <a:ahLst/>
              <a:cxnLst/>
              <a:rect l="l" t="t" r="r" b="b"/>
              <a:pathLst>
                <a:path w="1205335" h="6690" extrusionOk="0">
                  <a:moveTo>
                    <a:pt x="1201990" y="6691"/>
                  </a:moveTo>
                  <a:lnTo>
                    <a:pt x="3345" y="6691"/>
                  </a:lnTo>
                  <a:cubicBezTo>
                    <a:pt x="1472" y="6691"/>
                    <a:pt x="0" y="5219"/>
                    <a:pt x="0" y="3345"/>
                  </a:cubicBezTo>
                  <a:cubicBezTo>
                    <a:pt x="0" y="1472"/>
                    <a:pt x="1472" y="0"/>
                    <a:pt x="3345" y="0"/>
                  </a:cubicBezTo>
                  <a:lnTo>
                    <a:pt x="1201990" y="0"/>
                  </a:lnTo>
                  <a:cubicBezTo>
                    <a:pt x="1203864" y="0"/>
                    <a:pt x="1205336" y="1472"/>
                    <a:pt x="1205336" y="3345"/>
                  </a:cubicBezTo>
                  <a:cubicBezTo>
                    <a:pt x="1205336" y="5219"/>
                    <a:pt x="1203864" y="6691"/>
                    <a:pt x="1201990" y="669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13"/>
            <p:cNvSpPr/>
            <p:nvPr/>
          </p:nvSpPr>
          <p:spPr>
            <a:xfrm>
              <a:off x="10374321" y="423389"/>
              <a:ext cx="898967" cy="6690"/>
            </a:xfrm>
            <a:custGeom>
              <a:avLst/>
              <a:gdLst/>
              <a:ahLst/>
              <a:cxnLst/>
              <a:rect l="l" t="t" r="r" b="b"/>
              <a:pathLst>
                <a:path w="898967" h="6690" extrusionOk="0">
                  <a:moveTo>
                    <a:pt x="895622" y="6691"/>
                  </a:moveTo>
                  <a:lnTo>
                    <a:pt x="3345" y="6691"/>
                  </a:lnTo>
                  <a:cubicBezTo>
                    <a:pt x="1473" y="6691"/>
                    <a:pt x="0" y="5219"/>
                    <a:pt x="0" y="3345"/>
                  </a:cubicBezTo>
                  <a:cubicBezTo>
                    <a:pt x="0" y="1472"/>
                    <a:pt x="1473" y="0"/>
                    <a:pt x="3345" y="0"/>
                  </a:cubicBezTo>
                  <a:lnTo>
                    <a:pt x="895622" y="0"/>
                  </a:lnTo>
                  <a:cubicBezTo>
                    <a:pt x="897495" y="0"/>
                    <a:pt x="898967" y="1472"/>
                    <a:pt x="898967" y="3345"/>
                  </a:cubicBezTo>
                  <a:cubicBezTo>
                    <a:pt x="898967" y="5219"/>
                    <a:pt x="897495" y="6691"/>
                    <a:pt x="895622" y="669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10787674" y="257726"/>
              <a:ext cx="6690" cy="170680"/>
            </a:xfrm>
            <a:custGeom>
              <a:avLst/>
              <a:gdLst/>
              <a:ahLst/>
              <a:cxnLst/>
              <a:rect l="l" t="t" r="r" b="b"/>
              <a:pathLst>
                <a:path w="6690" h="170680" extrusionOk="0">
                  <a:moveTo>
                    <a:pt x="3345" y="170681"/>
                  </a:moveTo>
                  <a:cubicBezTo>
                    <a:pt x="1472" y="170681"/>
                    <a:pt x="0" y="169209"/>
                    <a:pt x="0" y="167335"/>
                  </a:cubicBezTo>
                  <a:lnTo>
                    <a:pt x="0" y="3345"/>
                  </a:lnTo>
                  <a:cubicBezTo>
                    <a:pt x="0" y="1472"/>
                    <a:pt x="1472" y="0"/>
                    <a:pt x="3345" y="0"/>
                  </a:cubicBezTo>
                  <a:cubicBezTo>
                    <a:pt x="5219" y="0"/>
                    <a:pt x="6691" y="1472"/>
                    <a:pt x="6691" y="3345"/>
                  </a:cubicBezTo>
                  <a:lnTo>
                    <a:pt x="6691" y="167335"/>
                  </a:lnTo>
                  <a:cubicBezTo>
                    <a:pt x="6691" y="169209"/>
                    <a:pt x="5219" y="170681"/>
                    <a:pt x="3345" y="17068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10423832" y="93737"/>
              <a:ext cx="6690" cy="170680"/>
            </a:xfrm>
            <a:custGeom>
              <a:avLst/>
              <a:gdLst/>
              <a:ahLst/>
              <a:cxnLst/>
              <a:rect l="l" t="t" r="r" b="b"/>
              <a:pathLst>
                <a:path w="6690" h="170680" extrusionOk="0">
                  <a:moveTo>
                    <a:pt x="3345" y="170681"/>
                  </a:moveTo>
                  <a:cubicBezTo>
                    <a:pt x="1473" y="170681"/>
                    <a:pt x="0" y="169209"/>
                    <a:pt x="0" y="167335"/>
                  </a:cubicBezTo>
                  <a:lnTo>
                    <a:pt x="0" y="3345"/>
                  </a:lnTo>
                  <a:cubicBezTo>
                    <a:pt x="0" y="1472"/>
                    <a:pt x="1473" y="0"/>
                    <a:pt x="3345" y="0"/>
                  </a:cubicBezTo>
                  <a:cubicBezTo>
                    <a:pt x="5219" y="0"/>
                    <a:pt x="6691" y="1472"/>
                    <a:pt x="6691" y="3345"/>
                  </a:cubicBezTo>
                  <a:lnTo>
                    <a:pt x="6691" y="167335"/>
                  </a:lnTo>
                  <a:cubicBezTo>
                    <a:pt x="6691" y="169209"/>
                    <a:pt x="5219" y="170681"/>
                    <a:pt x="3345" y="17068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11060990" y="93737"/>
              <a:ext cx="6690" cy="170680"/>
            </a:xfrm>
            <a:custGeom>
              <a:avLst/>
              <a:gdLst/>
              <a:ahLst/>
              <a:cxnLst/>
              <a:rect l="l" t="t" r="r" b="b"/>
              <a:pathLst>
                <a:path w="6690" h="170680" extrusionOk="0">
                  <a:moveTo>
                    <a:pt x="3345" y="170681"/>
                  </a:moveTo>
                  <a:cubicBezTo>
                    <a:pt x="1473" y="170681"/>
                    <a:pt x="0" y="169209"/>
                    <a:pt x="0" y="167335"/>
                  </a:cubicBezTo>
                  <a:lnTo>
                    <a:pt x="0" y="3345"/>
                  </a:lnTo>
                  <a:cubicBezTo>
                    <a:pt x="0" y="1472"/>
                    <a:pt x="1473" y="0"/>
                    <a:pt x="3345" y="0"/>
                  </a:cubicBezTo>
                  <a:cubicBezTo>
                    <a:pt x="5219" y="0"/>
                    <a:pt x="6691" y="1472"/>
                    <a:pt x="6691" y="3345"/>
                  </a:cubicBezTo>
                  <a:lnTo>
                    <a:pt x="6691" y="167335"/>
                  </a:lnTo>
                  <a:cubicBezTo>
                    <a:pt x="6691" y="169209"/>
                    <a:pt x="5219" y="170681"/>
                    <a:pt x="3345" y="17068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11060990" y="426801"/>
              <a:ext cx="6690" cy="170680"/>
            </a:xfrm>
            <a:custGeom>
              <a:avLst/>
              <a:gdLst/>
              <a:ahLst/>
              <a:cxnLst/>
              <a:rect l="l" t="t" r="r" b="b"/>
              <a:pathLst>
                <a:path w="6690" h="170680" extrusionOk="0">
                  <a:moveTo>
                    <a:pt x="3345" y="170681"/>
                  </a:moveTo>
                  <a:cubicBezTo>
                    <a:pt x="1473" y="170681"/>
                    <a:pt x="0" y="169209"/>
                    <a:pt x="0" y="167335"/>
                  </a:cubicBezTo>
                  <a:lnTo>
                    <a:pt x="0" y="3345"/>
                  </a:lnTo>
                  <a:cubicBezTo>
                    <a:pt x="0" y="1472"/>
                    <a:pt x="1473" y="0"/>
                    <a:pt x="3345" y="0"/>
                  </a:cubicBezTo>
                  <a:cubicBezTo>
                    <a:pt x="5219" y="0"/>
                    <a:pt x="6691" y="1472"/>
                    <a:pt x="6691" y="3345"/>
                  </a:cubicBezTo>
                  <a:lnTo>
                    <a:pt x="6691" y="167335"/>
                  </a:lnTo>
                  <a:cubicBezTo>
                    <a:pt x="6691" y="169209"/>
                    <a:pt x="5219" y="170681"/>
                    <a:pt x="3345" y="17068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" name="Google Shape;126;p13"/>
          <p:cNvSpPr/>
          <p:nvPr/>
        </p:nvSpPr>
        <p:spPr>
          <a:xfrm>
            <a:off x="-8050" y="-25"/>
            <a:ext cx="9152100" cy="5143500"/>
          </a:xfrm>
          <a:prstGeom prst="frame">
            <a:avLst>
              <a:gd name="adj1" fmla="val 195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7"/>
          <p:cNvSpPr/>
          <p:nvPr/>
        </p:nvSpPr>
        <p:spPr>
          <a:xfrm>
            <a:off x="-8050" y="-25"/>
            <a:ext cx="9152100" cy="5143500"/>
          </a:xfrm>
          <a:prstGeom prst="frame">
            <a:avLst>
              <a:gd name="adj1" fmla="val 195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312" name="Google Shape;312;p27"/>
          <p:cNvGrpSpPr/>
          <p:nvPr/>
        </p:nvGrpSpPr>
        <p:grpSpPr>
          <a:xfrm rot="10800000">
            <a:off x="255945" y="254808"/>
            <a:ext cx="1310380" cy="505484"/>
            <a:chOff x="6255908" y="2177833"/>
            <a:chExt cx="1310380" cy="505484"/>
          </a:xfrm>
        </p:grpSpPr>
        <p:sp>
          <p:nvSpPr>
            <p:cNvPr id="313" name="Google Shape;313;p27"/>
            <p:cNvSpPr/>
            <p:nvPr/>
          </p:nvSpPr>
          <p:spPr>
            <a:xfrm>
              <a:off x="6670466" y="2177833"/>
              <a:ext cx="894684" cy="6690"/>
            </a:xfrm>
            <a:custGeom>
              <a:avLst/>
              <a:gdLst/>
              <a:ahLst/>
              <a:cxnLst/>
              <a:rect l="l" t="t" r="r" b="b"/>
              <a:pathLst>
                <a:path w="894684" h="6690" extrusionOk="0">
                  <a:moveTo>
                    <a:pt x="891340" y="6691"/>
                  </a:moveTo>
                  <a:lnTo>
                    <a:pt x="3345" y="6691"/>
                  </a:lnTo>
                  <a:cubicBezTo>
                    <a:pt x="1472" y="6691"/>
                    <a:pt x="0" y="5219"/>
                    <a:pt x="0" y="3345"/>
                  </a:cubicBezTo>
                  <a:cubicBezTo>
                    <a:pt x="0" y="1472"/>
                    <a:pt x="1472" y="0"/>
                    <a:pt x="3345" y="0"/>
                  </a:cubicBezTo>
                  <a:lnTo>
                    <a:pt x="891340" y="0"/>
                  </a:lnTo>
                  <a:cubicBezTo>
                    <a:pt x="893213" y="0"/>
                    <a:pt x="894685" y="1472"/>
                    <a:pt x="894685" y="3345"/>
                  </a:cubicBezTo>
                  <a:cubicBezTo>
                    <a:pt x="894685" y="5219"/>
                    <a:pt x="893213" y="6691"/>
                    <a:pt x="891340" y="669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27"/>
            <p:cNvSpPr/>
            <p:nvPr/>
          </p:nvSpPr>
          <p:spPr>
            <a:xfrm>
              <a:off x="6255908" y="2343495"/>
              <a:ext cx="1310379" cy="6690"/>
            </a:xfrm>
            <a:custGeom>
              <a:avLst/>
              <a:gdLst/>
              <a:ahLst/>
              <a:cxnLst/>
              <a:rect l="l" t="t" r="r" b="b"/>
              <a:pathLst>
                <a:path w="1310379" h="6690" extrusionOk="0">
                  <a:moveTo>
                    <a:pt x="1307034" y="6691"/>
                  </a:moveTo>
                  <a:lnTo>
                    <a:pt x="3345" y="6691"/>
                  </a:lnTo>
                  <a:cubicBezTo>
                    <a:pt x="1472" y="6691"/>
                    <a:pt x="0" y="5219"/>
                    <a:pt x="0" y="3345"/>
                  </a:cubicBezTo>
                  <a:cubicBezTo>
                    <a:pt x="0" y="1472"/>
                    <a:pt x="1472" y="0"/>
                    <a:pt x="3345" y="0"/>
                  </a:cubicBezTo>
                  <a:lnTo>
                    <a:pt x="1307034" y="0"/>
                  </a:lnTo>
                  <a:cubicBezTo>
                    <a:pt x="1308908" y="0"/>
                    <a:pt x="1310380" y="1472"/>
                    <a:pt x="1310380" y="3345"/>
                  </a:cubicBezTo>
                  <a:cubicBezTo>
                    <a:pt x="1310380" y="5219"/>
                    <a:pt x="1308908" y="6691"/>
                    <a:pt x="1307034" y="669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27"/>
            <p:cNvSpPr/>
            <p:nvPr/>
          </p:nvSpPr>
          <p:spPr>
            <a:xfrm>
              <a:off x="6408524" y="2512035"/>
              <a:ext cx="1157764" cy="6690"/>
            </a:xfrm>
            <a:custGeom>
              <a:avLst/>
              <a:gdLst/>
              <a:ahLst/>
              <a:cxnLst/>
              <a:rect l="l" t="t" r="r" b="b"/>
              <a:pathLst>
                <a:path w="1157764" h="6690" extrusionOk="0">
                  <a:moveTo>
                    <a:pt x="1154419" y="6691"/>
                  </a:moveTo>
                  <a:lnTo>
                    <a:pt x="3345" y="6691"/>
                  </a:lnTo>
                  <a:cubicBezTo>
                    <a:pt x="1472" y="6691"/>
                    <a:pt x="0" y="5219"/>
                    <a:pt x="0" y="3345"/>
                  </a:cubicBezTo>
                  <a:cubicBezTo>
                    <a:pt x="0" y="1472"/>
                    <a:pt x="1472" y="0"/>
                    <a:pt x="3345" y="0"/>
                  </a:cubicBezTo>
                  <a:lnTo>
                    <a:pt x="1154419" y="0"/>
                  </a:lnTo>
                  <a:cubicBezTo>
                    <a:pt x="1156292" y="0"/>
                    <a:pt x="1157764" y="1472"/>
                    <a:pt x="1157764" y="3345"/>
                  </a:cubicBezTo>
                  <a:cubicBezTo>
                    <a:pt x="1157764" y="5219"/>
                    <a:pt x="1156292" y="6691"/>
                    <a:pt x="1154419" y="669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27"/>
            <p:cNvSpPr/>
            <p:nvPr/>
          </p:nvSpPr>
          <p:spPr>
            <a:xfrm>
              <a:off x="7080741" y="2177833"/>
              <a:ext cx="6690" cy="170680"/>
            </a:xfrm>
            <a:custGeom>
              <a:avLst/>
              <a:gdLst/>
              <a:ahLst/>
              <a:cxnLst/>
              <a:rect l="l" t="t" r="r" b="b"/>
              <a:pathLst>
                <a:path w="6690" h="170680" extrusionOk="0">
                  <a:moveTo>
                    <a:pt x="3345" y="170681"/>
                  </a:moveTo>
                  <a:cubicBezTo>
                    <a:pt x="1472" y="170681"/>
                    <a:pt x="0" y="169209"/>
                    <a:pt x="0" y="167335"/>
                  </a:cubicBezTo>
                  <a:lnTo>
                    <a:pt x="0" y="3345"/>
                  </a:lnTo>
                  <a:cubicBezTo>
                    <a:pt x="0" y="1472"/>
                    <a:pt x="1472" y="0"/>
                    <a:pt x="3345" y="0"/>
                  </a:cubicBezTo>
                  <a:cubicBezTo>
                    <a:pt x="5219" y="0"/>
                    <a:pt x="6691" y="1472"/>
                    <a:pt x="6691" y="3345"/>
                  </a:cubicBezTo>
                  <a:lnTo>
                    <a:pt x="6691" y="167335"/>
                  </a:lnTo>
                  <a:cubicBezTo>
                    <a:pt x="6691" y="169209"/>
                    <a:pt x="5219" y="170681"/>
                    <a:pt x="3345" y="17068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27"/>
            <p:cNvSpPr/>
            <p:nvPr/>
          </p:nvSpPr>
          <p:spPr>
            <a:xfrm>
              <a:off x="6595596" y="2344097"/>
              <a:ext cx="6690" cy="170680"/>
            </a:xfrm>
            <a:custGeom>
              <a:avLst/>
              <a:gdLst/>
              <a:ahLst/>
              <a:cxnLst/>
              <a:rect l="l" t="t" r="r" b="b"/>
              <a:pathLst>
                <a:path w="6690" h="170680" extrusionOk="0">
                  <a:moveTo>
                    <a:pt x="3345" y="170680"/>
                  </a:moveTo>
                  <a:cubicBezTo>
                    <a:pt x="1472" y="170680"/>
                    <a:pt x="0" y="169209"/>
                    <a:pt x="0" y="167335"/>
                  </a:cubicBezTo>
                  <a:lnTo>
                    <a:pt x="0" y="3345"/>
                  </a:lnTo>
                  <a:cubicBezTo>
                    <a:pt x="0" y="1472"/>
                    <a:pt x="1472" y="0"/>
                    <a:pt x="3345" y="0"/>
                  </a:cubicBezTo>
                  <a:cubicBezTo>
                    <a:pt x="5219" y="0"/>
                    <a:pt x="6691" y="1472"/>
                    <a:pt x="6691" y="3345"/>
                  </a:cubicBezTo>
                  <a:lnTo>
                    <a:pt x="6691" y="167335"/>
                  </a:lnTo>
                  <a:cubicBezTo>
                    <a:pt x="6691" y="169209"/>
                    <a:pt x="5219" y="170680"/>
                    <a:pt x="3345" y="17068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27"/>
            <p:cNvSpPr/>
            <p:nvPr/>
          </p:nvSpPr>
          <p:spPr>
            <a:xfrm>
              <a:off x="7390522" y="2344097"/>
              <a:ext cx="6690" cy="170680"/>
            </a:xfrm>
            <a:custGeom>
              <a:avLst/>
              <a:gdLst/>
              <a:ahLst/>
              <a:cxnLst/>
              <a:rect l="l" t="t" r="r" b="b"/>
              <a:pathLst>
                <a:path w="6690" h="170680" extrusionOk="0">
                  <a:moveTo>
                    <a:pt x="3345" y="170680"/>
                  </a:moveTo>
                  <a:cubicBezTo>
                    <a:pt x="1472" y="170680"/>
                    <a:pt x="0" y="169209"/>
                    <a:pt x="0" y="167335"/>
                  </a:cubicBezTo>
                  <a:lnTo>
                    <a:pt x="0" y="3345"/>
                  </a:lnTo>
                  <a:cubicBezTo>
                    <a:pt x="0" y="1472"/>
                    <a:pt x="1472" y="0"/>
                    <a:pt x="3345" y="0"/>
                  </a:cubicBezTo>
                  <a:cubicBezTo>
                    <a:pt x="5219" y="0"/>
                    <a:pt x="6691" y="1472"/>
                    <a:pt x="6691" y="3345"/>
                  </a:cubicBezTo>
                  <a:lnTo>
                    <a:pt x="6691" y="167335"/>
                  </a:lnTo>
                  <a:cubicBezTo>
                    <a:pt x="6691" y="169209"/>
                    <a:pt x="5219" y="170680"/>
                    <a:pt x="3345" y="17068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27"/>
            <p:cNvSpPr/>
            <p:nvPr/>
          </p:nvSpPr>
          <p:spPr>
            <a:xfrm>
              <a:off x="7080741" y="2512637"/>
              <a:ext cx="6690" cy="170680"/>
            </a:xfrm>
            <a:custGeom>
              <a:avLst/>
              <a:gdLst/>
              <a:ahLst/>
              <a:cxnLst/>
              <a:rect l="l" t="t" r="r" b="b"/>
              <a:pathLst>
                <a:path w="6690" h="170680" extrusionOk="0">
                  <a:moveTo>
                    <a:pt x="3345" y="170680"/>
                  </a:moveTo>
                  <a:cubicBezTo>
                    <a:pt x="1472" y="170680"/>
                    <a:pt x="0" y="169208"/>
                    <a:pt x="0" y="167335"/>
                  </a:cubicBezTo>
                  <a:lnTo>
                    <a:pt x="0" y="3345"/>
                  </a:lnTo>
                  <a:cubicBezTo>
                    <a:pt x="0" y="1472"/>
                    <a:pt x="1472" y="0"/>
                    <a:pt x="3345" y="0"/>
                  </a:cubicBezTo>
                  <a:cubicBezTo>
                    <a:pt x="5219" y="0"/>
                    <a:pt x="6691" y="1472"/>
                    <a:pt x="6691" y="3345"/>
                  </a:cubicBezTo>
                  <a:lnTo>
                    <a:pt x="6691" y="167335"/>
                  </a:lnTo>
                  <a:cubicBezTo>
                    <a:pt x="6691" y="169208"/>
                    <a:pt x="5219" y="170680"/>
                    <a:pt x="3345" y="17068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27"/>
            <p:cNvSpPr/>
            <p:nvPr/>
          </p:nvSpPr>
          <p:spPr>
            <a:xfrm>
              <a:off x="7080741" y="2510362"/>
              <a:ext cx="6690" cy="170680"/>
            </a:xfrm>
            <a:custGeom>
              <a:avLst/>
              <a:gdLst/>
              <a:ahLst/>
              <a:cxnLst/>
              <a:rect l="l" t="t" r="r" b="b"/>
              <a:pathLst>
                <a:path w="6690" h="170680" extrusionOk="0">
                  <a:moveTo>
                    <a:pt x="3345" y="170680"/>
                  </a:moveTo>
                  <a:cubicBezTo>
                    <a:pt x="1472" y="170680"/>
                    <a:pt x="0" y="169208"/>
                    <a:pt x="0" y="167335"/>
                  </a:cubicBezTo>
                  <a:lnTo>
                    <a:pt x="0" y="3345"/>
                  </a:lnTo>
                  <a:cubicBezTo>
                    <a:pt x="0" y="1472"/>
                    <a:pt x="1472" y="0"/>
                    <a:pt x="3345" y="0"/>
                  </a:cubicBezTo>
                  <a:cubicBezTo>
                    <a:pt x="5219" y="0"/>
                    <a:pt x="6691" y="1472"/>
                    <a:pt x="6691" y="3345"/>
                  </a:cubicBezTo>
                  <a:lnTo>
                    <a:pt x="6691" y="167335"/>
                  </a:lnTo>
                  <a:cubicBezTo>
                    <a:pt x="6691" y="169208"/>
                    <a:pt x="5219" y="170680"/>
                    <a:pt x="3345" y="17068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8"/>
          <p:cNvSpPr/>
          <p:nvPr/>
        </p:nvSpPr>
        <p:spPr>
          <a:xfrm>
            <a:off x="-8050" y="-25"/>
            <a:ext cx="9152100" cy="5143500"/>
          </a:xfrm>
          <a:prstGeom prst="frame">
            <a:avLst>
              <a:gd name="adj1" fmla="val 195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323" name="Google Shape;323;p28"/>
          <p:cNvGrpSpPr/>
          <p:nvPr/>
        </p:nvGrpSpPr>
        <p:grpSpPr>
          <a:xfrm>
            <a:off x="7691628" y="250012"/>
            <a:ext cx="1206473" cy="503744"/>
            <a:chOff x="10066815" y="93737"/>
            <a:chExt cx="1206473" cy="503744"/>
          </a:xfrm>
        </p:grpSpPr>
        <p:sp>
          <p:nvSpPr>
            <p:cNvPr id="324" name="Google Shape;324;p28"/>
            <p:cNvSpPr/>
            <p:nvPr/>
          </p:nvSpPr>
          <p:spPr>
            <a:xfrm>
              <a:off x="10066815" y="257726"/>
              <a:ext cx="1205335" cy="6690"/>
            </a:xfrm>
            <a:custGeom>
              <a:avLst/>
              <a:gdLst/>
              <a:ahLst/>
              <a:cxnLst/>
              <a:rect l="l" t="t" r="r" b="b"/>
              <a:pathLst>
                <a:path w="1205335" h="6690" extrusionOk="0">
                  <a:moveTo>
                    <a:pt x="1201990" y="6691"/>
                  </a:moveTo>
                  <a:lnTo>
                    <a:pt x="3345" y="6691"/>
                  </a:lnTo>
                  <a:cubicBezTo>
                    <a:pt x="1472" y="6691"/>
                    <a:pt x="0" y="5219"/>
                    <a:pt x="0" y="3345"/>
                  </a:cubicBezTo>
                  <a:cubicBezTo>
                    <a:pt x="0" y="1472"/>
                    <a:pt x="1472" y="0"/>
                    <a:pt x="3345" y="0"/>
                  </a:cubicBezTo>
                  <a:lnTo>
                    <a:pt x="1201990" y="0"/>
                  </a:lnTo>
                  <a:cubicBezTo>
                    <a:pt x="1203864" y="0"/>
                    <a:pt x="1205336" y="1472"/>
                    <a:pt x="1205336" y="3345"/>
                  </a:cubicBezTo>
                  <a:cubicBezTo>
                    <a:pt x="1205336" y="5219"/>
                    <a:pt x="1203864" y="6691"/>
                    <a:pt x="1201990" y="669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28"/>
            <p:cNvSpPr/>
            <p:nvPr/>
          </p:nvSpPr>
          <p:spPr>
            <a:xfrm>
              <a:off x="10374321" y="423389"/>
              <a:ext cx="898967" cy="6690"/>
            </a:xfrm>
            <a:custGeom>
              <a:avLst/>
              <a:gdLst/>
              <a:ahLst/>
              <a:cxnLst/>
              <a:rect l="l" t="t" r="r" b="b"/>
              <a:pathLst>
                <a:path w="898967" h="6690" extrusionOk="0">
                  <a:moveTo>
                    <a:pt x="895622" y="6691"/>
                  </a:moveTo>
                  <a:lnTo>
                    <a:pt x="3345" y="6691"/>
                  </a:lnTo>
                  <a:cubicBezTo>
                    <a:pt x="1473" y="6691"/>
                    <a:pt x="0" y="5219"/>
                    <a:pt x="0" y="3345"/>
                  </a:cubicBezTo>
                  <a:cubicBezTo>
                    <a:pt x="0" y="1472"/>
                    <a:pt x="1473" y="0"/>
                    <a:pt x="3345" y="0"/>
                  </a:cubicBezTo>
                  <a:lnTo>
                    <a:pt x="895622" y="0"/>
                  </a:lnTo>
                  <a:cubicBezTo>
                    <a:pt x="897495" y="0"/>
                    <a:pt x="898967" y="1472"/>
                    <a:pt x="898967" y="3345"/>
                  </a:cubicBezTo>
                  <a:cubicBezTo>
                    <a:pt x="898967" y="5219"/>
                    <a:pt x="897495" y="6691"/>
                    <a:pt x="895622" y="669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28"/>
            <p:cNvSpPr/>
            <p:nvPr/>
          </p:nvSpPr>
          <p:spPr>
            <a:xfrm>
              <a:off x="10787674" y="257726"/>
              <a:ext cx="6690" cy="170680"/>
            </a:xfrm>
            <a:custGeom>
              <a:avLst/>
              <a:gdLst/>
              <a:ahLst/>
              <a:cxnLst/>
              <a:rect l="l" t="t" r="r" b="b"/>
              <a:pathLst>
                <a:path w="6690" h="170680" extrusionOk="0">
                  <a:moveTo>
                    <a:pt x="3345" y="170681"/>
                  </a:moveTo>
                  <a:cubicBezTo>
                    <a:pt x="1472" y="170681"/>
                    <a:pt x="0" y="169209"/>
                    <a:pt x="0" y="167335"/>
                  </a:cubicBezTo>
                  <a:lnTo>
                    <a:pt x="0" y="3345"/>
                  </a:lnTo>
                  <a:cubicBezTo>
                    <a:pt x="0" y="1472"/>
                    <a:pt x="1472" y="0"/>
                    <a:pt x="3345" y="0"/>
                  </a:cubicBezTo>
                  <a:cubicBezTo>
                    <a:pt x="5219" y="0"/>
                    <a:pt x="6691" y="1472"/>
                    <a:pt x="6691" y="3345"/>
                  </a:cubicBezTo>
                  <a:lnTo>
                    <a:pt x="6691" y="167335"/>
                  </a:lnTo>
                  <a:cubicBezTo>
                    <a:pt x="6691" y="169209"/>
                    <a:pt x="5219" y="170681"/>
                    <a:pt x="3345" y="17068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28"/>
            <p:cNvSpPr/>
            <p:nvPr/>
          </p:nvSpPr>
          <p:spPr>
            <a:xfrm>
              <a:off x="10423832" y="93737"/>
              <a:ext cx="6690" cy="170680"/>
            </a:xfrm>
            <a:custGeom>
              <a:avLst/>
              <a:gdLst/>
              <a:ahLst/>
              <a:cxnLst/>
              <a:rect l="l" t="t" r="r" b="b"/>
              <a:pathLst>
                <a:path w="6690" h="170680" extrusionOk="0">
                  <a:moveTo>
                    <a:pt x="3345" y="170681"/>
                  </a:moveTo>
                  <a:cubicBezTo>
                    <a:pt x="1473" y="170681"/>
                    <a:pt x="0" y="169209"/>
                    <a:pt x="0" y="167335"/>
                  </a:cubicBezTo>
                  <a:lnTo>
                    <a:pt x="0" y="3345"/>
                  </a:lnTo>
                  <a:cubicBezTo>
                    <a:pt x="0" y="1472"/>
                    <a:pt x="1473" y="0"/>
                    <a:pt x="3345" y="0"/>
                  </a:cubicBezTo>
                  <a:cubicBezTo>
                    <a:pt x="5219" y="0"/>
                    <a:pt x="6691" y="1472"/>
                    <a:pt x="6691" y="3345"/>
                  </a:cubicBezTo>
                  <a:lnTo>
                    <a:pt x="6691" y="167335"/>
                  </a:lnTo>
                  <a:cubicBezTo>
                    <a:pt x="6691" y="169209"/>
                    <a:pt x="5219" y="170681"/>
                    <a:pt x="3345" y="17068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28"/>
            <p:cNvSpPr/>
            <p:nvPr/>
          </p:nvSpPr>
          <p:spPr>
            <a:xfrm>
              <a:off x="11060990" y="93737"/>
              <a:ext cx="6690" cy="170680"/>
            </a:xfrm>
            <a:custGeom>
              <a:avLst/>
              <a:gdLst/>
              <a:ahLst/>
              <a:cxnLst/>
              <a:rect l="l" t="t" r="r" b="b"/>
              <a:pathLst>
                <a:path w="6690" h="170680" extrusionOk="0">
                  <a:moveTo>
                    <a:pt x="3345" y="170681"/>
                  </a:moveTo>
                  <a:cubicBezTo>
                    <a:pt x="1473" y="170681"/>
                    <a:pt x="0" y="169209"/>
                    <a:pt x="0" y="167335"/>
                  </a:cubicBezTo>
                  <a:lnTo>
                    <a:pt x="0" y="3345"/>
                  </a:lnTo>
                  <a:cubicBezTo>
                    <a:pt x="0" y="1472"/>
                    <a:pt x="1473" y="0"/>
                    <a:pt x="3345" y="0"/>
                  </a:cubicBezTo>
                  <a:cubicBezTo>
                    <a:pt x="5219" y="0"/>
                    <a:pt x="6691" y="1472"/>
                    <a:pt x="6691" y="3345"/>
                  </a:cubicBezTo>
                  <a:lnTo>
                    <a:pt x="6691" y="167335"/>
                  </a:lnTo>
                  <a:cubicBezTo>
                    <a:pt x="6691" y="169209"/>
                    <a:pt x="5219" y="170681"/>
                    <a:pt x="3345" y="17068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28"/>
            <p:cNvSpPr/>
            <p:nvPr/>
          </p:nvSpPr>
          <p:spPr>
            <a:xfrm>
              <a:off x="11060990" y="426801"/>
              <a:ext cx="6690" cy="170680"/>
            </a:xfrm>
            <a:custGeom>
              <a:avLst/>
              <a:gdLst/>
              <a:ahLst/>
              <a:cxnLst/>
              <a:rect l="l" t="t" r="r" b="b"/>
              <a:pathLst>
                <a:path w="6690" h="170680" extrusionOk="0">
                  <a:moveTo>
                    <a:pt x="3345" y="170681"/>
                  </a:moveTo>
                  <a:cubicBezTo>
                    <a:pt x="1473" y="170681"/>
                    <a:pt x="0" y="169209"/>
                    <a:pt x="0" y="167335"/>
                  </a:cubicBezTo>
                  <a:lnTo>
                    <a:pt x="0" y="3345"/>
                  </a:lnTo>
                  <a:cubicBezTo>
                    <a:pt x="0" y="1472"/>
                    <a:pt x="1473" y="0"/>
                    <a:pt x="3345" y="0"/>
                  </a:cubicBezTo>
                  <a:cubicBezTo>
                    <a:pt x="5219" y="0"/>
                    <a:pt x="6691" y="1472"/>
                    <a:pt x="6691" y="3345"/>
                  </a:cubicBezTo>
                  <a:lnTo>
                    <a:pt x="6691" y="167335"/>
                  </a:lnTo>
                  <a:cubicBezTo>
                    <a:pt x="6691" y="169209"/>
                    <a:pt x="5219" y="170681"/>
                    <a:pt x="3345" y="17068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681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6" r:id="rId4"/>
    <p:sldLayoutId id="2147483658" r:id="rId5"/>
    <p:sldLayoutId id="2147483659" r:id="rId6"/>
    <p:sldLayoutId id="2147483673" r:id="rId7"/>
    <p:sldLayoutId id="214748367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@acifrance7402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s://www.facebook.com/aciactioncatholique.desmilieuxindependants/?locale=fr_F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ontact@acifrance.com" TargetMode="External"/><Relationship Id="rId5" Type="http://schemas.openxmlformats.org/officeDocument/2006/relationships/hyperlink" Target="https://aci59.blogspot.com/" TargetMode="External"/><Relationship Id="rId10" Type="http://schemas.openxmlformats.org/officeDocument/2006/relationships/hyperlink" Target="https://www.linkedin.com/company/action-catholique-des-milieux-ind%C3%A9pendants/?viewAsMember=true" TargetMode="External"/><Relationship Id="rId4" Type="http://schemas.openxmlformats.org/officeDocument/2006/relationships/hyperlink" Target="https://www.acifrance.com/" TargetMode="External"/><Relationship Id="rId9" Type="http://schemas.openxmlformats.org/officeDocument/2006/relationships/hyperlink" Target="https://www.instagram.com/aci_franc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acifrance.com/vie-du-mouvement/conseils-nationaux/conseil-national-2024/plan-dorientation-apotres-dans-un-monde-en-transforma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Google Shape;346;p33"/>
          <p:cNvGrpSpPr/>
          <p:nvPr/>
        </p:nvGrpSpPr>
        <p:grpSpPr>
          <a:xfrm rot="10800000">
            <a:off x="282143" y="2625698"/>
            <a:ext cx="1310380" cy="505484"/>
            <a:chOff x="6255908" y="2177833"/>
            <a:chExt cx="1310380" cy="505484"/>
          </a:xfrm>
        </p:grpSpPr>
        <p:sp>
          <p:nvSpPr>
            <p:cNvPr id="347" name="Google Shape;347;p33"/>
            <p:cNvSpPr/>
            <p:nvPr/>
          </p:nvSpPr>
          <p:spPr>
            <a:xfrm>
              <a:off x="6670466" y="2177833"/>
              <a:ext cx="894684" cy="6690"/>
            </a:xfrm>
            <a:custGeom>
              <a:avLst/>
              <a:gdLst/>
              <a:ahLst/>
              <a:cxnLst/>
              <a:rect l="l" t="t" r="r" b="b"/>
              <a:pathLst>
                <a:path w="894684" h="6690" extrusionOk="0">
                  <a:moveTo>
                    <a:pt x="891340" y="6691"/>
                  </a:moveTo>
                  <a:lnTo>
                    <a:pt x="3345" y="6691"/>
                  </a:lnTo>
                  <a:cubicBezTo>
                    <a:pt x="1472" y="6691"/>
                    <a:pt x="0" y="5219"/>
                    <a:pt x="0" y="3345"/>
                  </a:cubicBezTo>
                  <a:cubicBezTo>
                    <a:pt x="0" y="1472"/>
                    <a:pt x="1472" y="0"/>
                    <a:pt x="3345" y="0"/>
                  </a:cubicBezTo>
                  <a:lnTo>
                    <a:pt x="891340" y="0"/>
                  </a:lnTo>
                  <a:cubicBezTo>
                    <a:pt x="893213" y="0"/>
                    <a:pt x="894685" y="1472"/>
                    <a:pt x="894685" y="3345"/>
                  </a:cubicBezTo>
                  <a:cubicBezTo>
                    <a:pt x="894685" y="5219"/>
                    <a:pt x="893213" y="6691"/>
                    <a:pt x="891340" y="669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33"/>
            <p:cNvSpPr/>
            <p:nvPr/>
          </p:nvSpPr>
          <p:spPr>
            <a:xfrm>
              <a:off x="6255908" y="2343495"/>
              <a:ext cx="1310379" cy="6690"/>
            </a:xfrm>
            <a:custGeom>
              <a:avLst/>
              <a:gdLst/>
              <a:ahLst/>
              <a:cxnLst/>
              <a:rect l="l" t="t" r="r" b="b"/>
              <a:pathLst>
                <a:path w="1310379" h="6690" extrusionOk="0">
                  <a:moveTo>
                    <a:pt x="1307034" y="6691"/>
                  </a:moveTo>
                  <a:lnTo>
                    <a:pt x="3345" y="6691"/>
                  </a:lnTo>
                  <a:cubicBezTo>
                    <a:pt x="1472" y="6691"/>
                    <a:pt x="0" y="5219"/>
                    <a:pt x="0" y="3345"/>
                  </a:cubicBezTo>
                  <a:cubicBezTo>
                    <a:pt x="0" y="1472"/>
                    <a:pt x="1472" y="0"/>
                    <a:pt x="3345" y="0"/>
                  </a:cubicBezTo>
                  <a:lnTo>
                    <a:pt x="1307034" y="0"/>
                  </a:lnTo>
                  <a:cubicBezTo>
                    <a:pt x="1308908" y="0"/>
                    <a:pt x="1310380" y="1472"/>
                    <a:pt x="1310380" y="3345"/>
                  </a:cubicBezTo>
                  <a:cubicBezTo>
                    <a:pt x="1310380" y="5219"/>
                    <a:pt x="1308908" y="6691"/>
                    <a:pt x="1307034" y="669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33"/>
            <p:cNvSpPr/>
            <p:nvPr/>
          </p:nvSpPr>
          <p:spPr>
            <a:xfrm>
              <a:off x="6408524" y="2512035"/>
              <a:ext cx="1157764" cy="6690"/>
            </a:xfrm>
            <a:custGeom>
              <a:avLst/>
              <a:gdLst/>
              <a:ahLst/>
              <a:cxnLst/>
              <a:rect l="l" t="t" r="r" b="b"/>
              <a:pathLst>
                <a:path w="1157764" h="6690" extrusionOk="0">
                  <a:moveTo>
                    <a:pt x="1154419" y="6691"/>
                  </a:moveTo>
                  <a:lnTo>
                    <a:pt x="3345" y="6691"/>
                  </a:lnTo>
                  <a:cubicBezTo>
                    <a:pt x="1472" y="6691"/>
                    <a:pt x="0" y="5219"/>
                    <a:pt x="0" y="3345"/>
                  </a:cubicBezTo>
                  <a:cubicBezTo>
                    <a:pt x="0" y="1472"/>
                    <a:pt x="1472" y="0"/>
                    <a:pt x="3345" y="0"/>
                  </a:cubicBezTo>
                  <a:lnTo>
                    <a:pt x="1154419" y="0"/>
                  </a:lnTo>
                  <a:cubicBezTo>
                    <a:pt x="1156292" y="0"/>
                    <a:pt x="1157764" y="1472"/>
                    <a:pt x="1157764" y="3345"/>
                  </a:cubicBezTo>
                  <a:cubicBezTo>
                    <a:pt x="1157764" y="5219"/>
                    <a:pt x="1156292" y="6691"/>
                    <a:pt x="1154419" y="669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33"/>
            <p:cNvSpPr/>
            <p:nvPr/>
          </p:nvSpPr>
          <p:spPr>
            <a:xfrm>
              <a:off x="7080741" y="2177833"/>
              <a:ext cx="6690" cy="170680"/>
            </a:xfrm>
            <a:custGeom>
              <a:avLst/>
              <a:gdLst/>
              <a:ahLst/>
              <a:cxnLst/>
              <a:rect l="l" t="t" r="r" b="b"/>
              <a:pathLst>
                <a:path w="6690" h="170680" extrusionOk="0">
                  <a:moveTo>
                    <a:pt x="3345" y="170681"/>
                  </a:moveTo>
                  <a:cubicBezTo>
                    <a:pt x="1472" y="170681"/>
                    <a:pt x="0" y="169209"/>
                    <a:pt x="0" y="167335"/>
                  </a:cubicBezTo>
                  <a:lnTo>
                    <a:pt x="0" y="3345"/>
                  </a:lnTo>
                  <a:cubicBezTo>
                    <a:pt x="0" y="1472"/>
                    <a:pt x="1472" y="0"/>
                    <a:pt x="3345" y="0"/>
                  </a:cubicBezTo>
                  <a:cubicBezTo>
                    <a:pt x="5219" y="0"/>
                    <a:pt x="6691" y="1472"/>
                    <a:pt x="6691" y="3345"/>
                  </a:cubicBezTo>
                  <a:lnTo>
                    <a:pt x="6691" y="167335"/>
                  </a:lnTo>
                  <a:cubicBezTo>
                    <a:pt x="6691" y="169209"/>
                    <a:pt x="5219" y="170681"/>
                    <a:pt x="3345" y="17068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33"/>
            <p:cNvSpPr/>
            <p:nvPr/>
          </p:nvSpPr>
          <p:spPr>
            <a:xfrm>
              <a:off x="6595596" y="2344097"/>
              <a:ext cx="6690" cy="170680"/>
            </a:xfrm>
            <a:custGeom>
              <a:avLst/>
              <a:gdLst/>
              <a:ahLst/>
              <a:cxnLst/>
              <a:rect l="l" t="t" r="r" b="b"/>
              <a:pathLst>
                <a:path w="6690" h="170680" extrusionOk="0">
                  <a:moveTo>
                    <a:pt x="3345" y="170680"/>
                  </a:moveTo>
                  <a:cubicBezTo>
                    <a:pt x="1472" y="170680"/>
                    <a:pt x="0" y="169209"/>
                    <a:pt x="0" y="167335"/>
                  </a:cubicBezTo>
                  <a:lnTo>
                    <a:pt x="0" y="3345"/>
                  </a:lnTo>
                  <a:cubicBezTo>
                    <a:pt x="0" y="1472"/>
                    <a:pt x="1472" y="0"/>
                    <a:pt x="3345" y="0"/>
                  </a:cubicBezTo>
                  <a:cubicBezTo>
                    <a:pt x="5219" y="0"/>
                    <a:pt x="6691" y="1472"/>
                    <a:pt x="6691" y="3345"/>
                  </a:cubicBezTo>
                  <a:lnTo>
                    <a:pt x="6691" y="167335"/>
                  </a:lnTo>
                  <a:cubicBezTo>
                    <a:pt x="6691" y="169209"/>
                    <a:pt x="5219" y="170680"/>
                    <a:pt x="3345" y="17068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33"/>
            <p:cNvSpPr/>
            <p:nvPr/>
          </p:nvSpPr>
          <p:spPr>
            <a:xfrm>
              <a:off x="7390522" y="2344097"/>
              <a:ext cx="6690" cy="170680"/>
            </a:xfrm>
            <a:custGeom>
              <a:avLst/>
              <a:gdLst/>
              <a:ahLst/>
              <a:cxnLst/>
              <a:rect l="l" t="t" r="r" b="b"/>
              <a:pathLst>
                <a:path w="6690" h="170680" extrusionOk="0">
                  <a:moveTo>
                    <a:pt x="3345" y="170680"/>
                  </a:moveTo>
                  <a:cubicBezTo>
                    <a:pt x="1472" y="170680"/>
                    <a:pt x="0" y="169209"/>
                    <a:pt x="0" y="167335"/>
                  </a:cubicBezTo>
                  <a:lnTo>
                    <a:pt x="0" y="3345"/>
                  </a:lnTo>
                  <a:cubicBezTo>
                    <a:pt x="0" y="1472"/>
                    <a:pt x="1472" y="0"/>
                    <a:pt x="3345" y="0"/>
                  </a:cubicBezTo>
                  <a:cubicBezTo>
                    <a:pt x="5219" y="0"/>
                    <a:pt x="6691" y="1472"/>
                    <a:pt x="6691" y="3345"/>
                  </a:cubicBezTo>
                  <a:lnTo>
                    <a:pt x="6691" y="167335"/>
                  </a:lnTo>
                  <a:cubicBezTo>
                    <a:pt x="6691" y="169209"/>
                    <a:pt x="5219" y="170680"/>
                    <a:pt x="3345" y="17068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33"/>
            <p:cNvSpPr/>
            <p:nvPr/>
          </p:nvSpPr>
          <p:spPr>
            <a:xfrm>
              <a:off x="7080741" y="2512637"/>
              <a:ext cx="6690" cy="170680"/>
            </a:xfrm>
            <a:custGeom>
              <a:avLst/>
              <a:gdLst/>
              <a:ahLst/>
              <a:cxnLst/>
              <a:rect l="l" t="t" r="r" b="b"/>
              <a:pathLst>
                <a:path w="6690" h="170680" extrusionOk="0">
                  <a:moveTo>
                    <a:pt x="3345" y="170680"/>
                  </a:moveTo>
                  <a:cubicBezTo>
                    <a:pt x="1472" y="170680"/>
                    <a:pt x="0" y="169208"/>
                    <a:pt x="0" y="167335"/>
                  </a:cubicBezTo>
                  <a:lnTo>
                    <a:pt x="0" y="3345"/>
                  </a:lnTo>
                  <a:cubicBezTo>
                    <a:pt x="0" y="1472"/>
                    <a:pt x="1472" y="0"/>
                    <a:pt x="3345" y="0"/>
                  </a:cubicBezTo>
                  <a:cubicBezTo>
                    <a:pt x="5219" y="0"/>
                    <a:pt x="6691" y="1472"/>
                    <a:pt x="6691" y="3345"/>
                  </a:cubicBezTo>
                  <a:lnTo>
                    <a:pt x="6691" y="167335"/>
                  </a:lnTo>
                  <a:cubicBezTo>
                    <a:pt x="6691" y="169208"/>
                    <a:pt x="5219" y="170680"/>
                    <a:pt x="3345" y="17068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33"/>
            <p:cNvSpPr/>
            <p:nvPr/>
          </p:nvSpPr>
          <p:spPr>
            <a:xfrm>
              <a:off x="7080741" y="2510362"/>
              <a:ext cx="6690" cy="170680"/>
            </a:xfrm>
            <a:custGeom>
              <a:avLst/>
              <a:gdLst/>
              <a:ahLst/>
              <a:cxnLst/>
              <a:rect l="l" t="t" r="r" b="b"/>
              <a:pathLst>
                <a:path w="6690" h="170680" extrusionOk="0">
                  <a:moveTo>
                    <a:pt x="3345" y="170680"/>
                  </a:moveTo>
                  <a:cubicBezTo>
                    <a:pt x="1472" y="170680"/>
                    <a:pt x="0" y="169208"/>
                    <a:pt x="0" y="167335"/>
                  </a:cubicBezTo>
                  <a:lnTo>
                    <a:pt x="0" y="3345"/>
                  </a:lnTo>
                  <a:cubicBezTo>
                    <a:pt x="0" y="1472"/>
                    <a:pt x="1472" y="0"/>
                    <a:pt x="3345" y="0"/>
                  </a:cubicBezTo>
                  <a:cubicBezTo>
                    <a:pt x="5219" y="0"/>
                    <a:pt x="6691" y="1472"/>
                    <a:pt x="6691" y="3345"/>
                  </a:cubicBezTo>
                  <a:lnTo>
                    <a:pt x="6691" y="167335"/>
                  </a:lnTo>
                  <a:cubicBezTo>
                    <a:pt x="6691" y="169208"/>
                    <a:pt x="5219" y="170680"/>
                    <a:pt x="3345" y="17068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7" name="Google Shape;567;p33"/>
          <p:cNvGrpSpPr/>
          <p:nvPr/>
        </p:nvGrpSpPr>
        <p:grpSpPr>
          <a:xfrm>
            <a:off x="1228816" y="636475"/>
            <a:ext cx="1206473" cy="503744"/>
            <a:chOff x="10066815" y="93737"/>
            <a:chExt cx="1206473" cy="503744"/>
          </a:xfrm>
        </p:grpSpPr>
        <p:sp>
          <p:nvSpPr>
            <p:cNvPr id="568" name="Google Shape;568;p33"/>
            <p:cNvSpPr/>
            <p:nvPr/>
          </p:nvSpPr>
          <p:spPr>
            <a:xfrm>
              <a:off x="10066815" y="257726"/>
              <a:ext cx="1205335" cy="6690"/>
            </a:xfrm>
            <a:custGeom>
              <a:avLst/>
              <a:gdLst/>
              <a:ahLst/>
              <a:cxnLst/>
              <a:rect l="l" t="t" r="r" b="b"/>
              <a:pathLst>
                <a:path w="1205335" h="6690" extrusionOk="0">
                  <a:moveTo>
                    <a:pt x="1201990" y="6691"/>
                  </a:moveTo>
                  <a:lnTo>
                    <a:pt x="3345" y="6691"/>
                  </a:lnTo>
                  <a:cubicBezTo>
                    <a:pt x="1472" y="6691"/>
                    <a:pt x="0" y="5219"/>
                    <a:pt x="0" y="3345"/>
                  </a:cubicBezTo>
                  <a:cubicBezTo>
                    <a:pt x="0" y="1472"/>
                    <a:pt x="1472" y="0"/>
                    <a:pt x="3345" y="0"/>
                  </a:cubicBezTo>
                  <a:lnTo>
                    <a:pt x="1201990" y="0"/>
                  </a:lnTo>
                  <a:cubicBezTo>
                    <a:pt x="1203864" y="0"/>
                    <a:pt x="1205336" y="1472"/>
                    <a:pt x="1205336" y="3345"/>
                  </a:cubicBezTo>
                  <a:cubicBezTo>
                    <a:pt x="1205336" y="5219"/>
                    <a:pt x="1203864" y="6691"/>
                    <a:pt x="1201990" y="669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33"/>
            <p:cNvSpPr/>
            <p:nvPr/>
          </p:nvSpPr>
          <p:spPr>
            <a:xfrm>
              <a:off x="10374321" y="423389"/>
              <a:ext cx="898967" cy="6690"/>
            </a:xfrm>
            <a:custGeom>
              <a:avLst/>
              <a:gdLst/>
              <a:ahLst/>
              <a:cxnLst/>
              <a:rect l="l" t="t" r="r" b="b"/>
              <a:pathLst>
                <a:path w="898967" h="6690" extrusionOk="0">
                  <a:moveTo>
                    <a:pt x="895622" y="6691"/>
                  </a:moveTo>
                  <a:lnTo>
                    <a:pt x="3345" y="6691"/>
                  </a:lnTo>
                  <a:cubicBezTo>
                    <a:pt x="1473" y="6691"/>
                    <a:pt x="0" y="5219"/>
                    <a:pt x="0" y="3345"/>
                  </a:cubicBezTo>
                  <a:cubicBezTo>
                    <a:pt x="0" y="1472"/>
                    <a:pt x="1473" y="0"/>
                    <a:pt x="3345" y="0"/>
                  </a:cubicBezTo>
                  <a:lnTo>
                    <a:pt x="895622" y="0"/>
                  </a:lnTo>
                  <a:cubicBezTo>
                    <a:pt x="897495" y="0"/>
                    <a:pt x="898967" y="1472"/>
                    <a:pt x="898967" y="3345"/>
                  </a:cubicBezTo>
                  <a:cubicBezTo>
                    <a:pt x="898967" y="5219"/>
                    <a:pt x="897495" y="6691"/>
                    <a:pt x="895622" y="669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33"/>
            <p:cNvSpPr/>
            <p:nvPr/>
          </p:nvSpPr>
          <p:spPr>
            <a:xfrm>
              <a:off x="10787674" y="257726"/>
              <a:ext cx="6690" cy="170680"/>
            </a:xfrm>
            <a:custGeom>
              <a:avLst/>
              <a:gdLst/>
              <a:ahLst/>
              <a:cxnLst/>
              <a:rect l="l" t="t" r="r" b="b"/>
              <a:pathLst>
                <a:path w="6690" h="170680" extrusionOk="0">
                  <a:moveTo>
                    <a:pt x="3345" y="170681"/>
                  </a:moveTo>
                  <a:cubicBezTo>
                    <a:pt x="1472" y="170681"/>
                    <a:pt x="0" y="169209"/>
                    <a:pt x="0" y="167335"/>
                  </a:cubicBezTo>
                  <a:lnTo>
                    <a:pt x="0" y="3345"/>
                  </a:lnTo>
                  <a:cubicBezTo>
                    <a:pt x="0" y="1472"/>
                    <a:pt x="1472" y="0"/>
                    <a:pt x="3345" y="0"/>
                  </a:cubicBezTo>
                  <a:cubicBezTo>
                    <a:pt x="5219" y="0"/>
                    <a:pt x="6691" y="1472"/>
                    <a:pt x="6691" y="3345"/>
                  </a:cubicBezTo>
                  <a:lnTo>
                    <a:pt x="6691" y="167335"/>
                  </a:lnTo>
                  <a:cubicBezTo>
                    <a:pt x="6691" y="169209"/>
                    <a:pt x="5219" y="170681"/>
                    <a:pt x="3345" y="17068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33"/>
            <p:cNvSpPr/>
            <p:nvPr/>
          </p:nvSpPr>
          <p:spPr>
            <a:xfrm>
              <a:off x="10423832" y="93737"/>
              <a:ext cx="6690" cy="170680"/>
            </a:xfrm>
            <a:custGeom>
              <a:avLst/>
              <a:gdLst/>
              <a:ahLst/>
              <a:cxnLst/>
              <a:rect l="l" t="t" r="r" b="b"/>
              <a:pathLst>
                <a:path w="6690" h="170680" extrusionOk="0">
                  <a:moveTo>
                    <a:pt x="3345" y="170681"/>
                  </a:moveTo>
                  <a:cubicBezTo>
                    <a:pt x="1473" y="170681"/>
                    <a:pt x="0" y="169209"/>
                    <a:pt x="0" y="167335"/>
                  </a:cubicBezTo>
                  <a:lnTo>
                    <a:pt x="0" y="3345"/>
                  </a:lnTo>
                  <a:cubicBezTo>
                    <a:pt x="0" y="1472"/>
                    <a:pt x="1473" y="0"/>
                    <a:pt x="3345" y="0"/>
                  </a:cubicBezTo>
                  <a:cubicBezTo>
                    <a:pt x="5219" y="0"/>
                    <a:pt x="6691" y="1472"/>
                    <a:pt x="6691" y="3345"/>
                  </a:cubicBezTo>
                  <a:lnTo>
                    <a:pt x="6691" y="167335"/>
                  </a:lnTo>
                  <a:cubicBezTo>
                    <a:pt x="6691" y="169209"/>
                    <a:pt x="5219" y="170681"/>
                    <a:pt x="3345" y="17068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33"/>
            <p:cNvSpPr/>
            <p:nvPr/>
          </p:nvSpPr>
          <p:spPr>
            <a:xfrm>
              <a:off x="11060990" y="93737"/>
              <a:ext cx="6690" cy="170680"/>
            </a:xfrm>
            <a:custGeom>
              <a:avLst/>
              <a:gdLst/>
              <a:ahLst/>
              <a:cxnLst/>
              <a:rect l="l" t="t" r="r" b="b"/>
              <a:pathLst>
                <a:path w="6690" h="170680" extrusionOk="0">
                  <a:moveTo>
                    <a:pt x="3345" y="170681"/>
                  </a:moveTo>
                  <a:cubicBezTo>
                    <a:pt x="1473" y="170681"/>
                    <a:pt x="0" y="169209"/>
                    <a:pt x="0" y="167335"/>
                  </a:cubicBezTo>
                  <a:lnTo>
                    <a:pt x="0" y="3345"/>
                  </a:lnTo>
                  <a:cubicBezTo>
                    <a:pt x="0" y="1472"/>
                    <a:pt x="1473" y="0"/>
                    <a:pt x="3345" y="0"/>
                  </a:cubicBezTo>
                  <a:cubicBezTo>
                    <a:pt x="5219" y="0"/>
                    <a:pt x="6691" y="1472"/>
                    <a:pt x="6691" y="3345"/>
                  </a:cubicBezTo>
                  <a:lnTo>
                    <a:pt x="6691" y="167335"/>
                  </a:lnTo>
                  <a:cubicBezTo>
                    <a:pt x="6691" y="169209"/>
                    <a:pt x="5219" y="170681"/>
                    <a:pt x="3345" y="17068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33"/>
            <p:cNvSpPr/>
            <p:nvPr/>
          </p:nvSpPr>
          <p:spPr>
            <a:xfrm>
              <a:off x="11060990" y="426801"/>
              <a:ext cx="6690" cy="170680"/>
            </a:xfrm>
            <a:custGeom>
              <a:avLst/>
              <a:gdLst/>
              <a:ahLst/>
              <a:cxnLst/>
              <a:rect l="l" t="t" r="r" b="b"/>
              <a:pathLst>
                <a:path w="6690" h="170680" extrusionOk="0">
                  <a:moveTo>
                    <a:pt x="3345" y="170681"/>
                  </a:moveTo>
                  <a:cubicBezTo>
                    <a:pt x="1473" y="170681"/>
                    <a:pt x="0" y="169209"/>
                    <a:pt x="0" y="167335"/>
                  </a:cubicBezTo>
                  <a:lnTo>
                    <a:pt x="0" y="3345"/>
                  </a:lnTo>
                  <a:cubicBezTo>
                    <a:pt x="0" y="1472"/>
                    <a:pt x="1473" y="0"/>
                    <a:pt x="3345" y="0"/>
                  </a:cubicBezTo>
                  <a:cubicBezTo>
                    <a:pt x="5219" y="0"/>
                    <a:pt x="6691" y="1472"/>
                    <a:pt x="6691" y="3345"/>
                  </a:cubicBezTo>
                  <a:lnTo>
                    <a:pt x="6691" y="167335"/>
                  </a:lnTo>
                  <a:cubicBezTo>
                    <a:pt x="6691" y="169209"/>
                    <a:pt x="5219" y="170681"/>
                    <a:pt x="3345" y="17068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4" name="Google Shape;574;p33"/>
          <p:cNvGrpSpPr/>
          <p:nvPr/>
        </p:nvGrpSpPr>
        <p:grpSpPr>
          <a:xfrm>
            <a:off x="7751340" y="183603"/>
            <a:ext cx="1206473" cy="503744"/>
            <a:chOff x="10066815" y="93737"/>
            <a:chExt cx="1206473" cy="503744"/>
          </a:xfrm>
        </p:grpSpPr>
        <p:sp>
          <p:nvSpPr>
            <p:cNvPr id="575" name="Google Shape;575;p33"/>
            <p:cNvSpPr/>
            <p:nvPr/>
          </p:nvSpPr>
          <p:spPr>
            <a:xfrm>
              <a:off x="10066815" y="257726"/>
              <a:ext cx="1205335" cy="6690"/>
            </a:xfrm>
            <a:custGeom>
              <a:avLst/>
              <a:gdLst/>
              <a:ahLst/>
              <a:cxnLst/>
              <a:rect l="l" t="t" r="r" b="b"/>
              <a:pathLst>
                <a:path w="1205335" h="6690" extrusionOk="0">
                  <a:moveTo>
                    <a:pt x="1201990" y="6691"/>
                  </a:moveTo>
                  <a:lnTo>
                    <a:pt x="3345" y="6691"/>
                  </a:lnTo>
                  <a:cubicBezTo>
                    <a:pt x="1472" y="6691"/>
                    <a:pt x="0" y="5219"/>
                    <a:pt x="0" y="3345"/>
                  </a:cubicBezTo>
                  <a:cubicBezTo>
                    <a:pt x="0" y="1472"/>
                    <a:pt x="1472" y="0"/>
                    <a:pt x="3345" y="0"/>
                  </a:cubicBezTo>
                  <a:lnTo>
                    <a:pt x="1201990" y="0"/>
                  </a:lnTo>
                  <a:cubicBezTo>
                    <a:pt x="1203864" y="0"/>
                    <a:pt x="1205336" y="1472"/>
                    <a:pt x="1205336" y="3345"/>
                  </a:cubicBezTo>
                  <a:cubicBezTo>
                    <a:pt x="1205336" y="5219"/>
                    <a:pt x="1203864" y="6691"/>
                    <a:pt x="1201990" y="669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33"/>
            <p:cNvSpPr/>
            <p:nvPr/>
          </p:nvSpPr>
          <p:spPr>
            <a:xfrm>
              <a:off x="10374321" y="423389"/>
              <a:ext cx="898967" cy="6690"/>
            </a:xfrm>
            <a:custGeom>
              <a:avLst/>
              <a:gdLst/>
              <a:ahLst/>
              <a:cxnLst/>
              <a:rect l="l" t="t" r="r" b="b"/>
              <a:pathLst>
                <a:path w="898967" h="6690" extrusionOk="0">
                  <a:moveTo>
                    <a:pt x="895622" y="6691"/>
                  </a:moveTo>
                  <a:lnTo>
                    <a:pt x="3345" y="6691"/>
                  </a:lnTo>
                  <a:cubicBezTo>
                    <a:pt x="1473" y="6691"/>
                    <a:pt x="0" y="5219"/>
                    <a:pt x="0" y="3345"/>
                  </a:cubicBezTo>
                  <a:cubicBezTo>
                    <a:pt x="0" y="1472"/>
                    <a:pt x="1473" y="0"/>
                    <a:pt x="3345" y="0"/>
                  </a:cubicBezTo>
                  <a:lnTo>
                    <a:pt x="895622" y="0"/>
                  </a:lnTo>
                  <a:cubicBezTo>
                    <a:pt x="897495" y="0"/>
                    <a:pt x="898967" y="1472"/>
                    <a:pt x="898967" y="3345"/>
                  </a:cubicBezTo>
                  <a:cubicBezTo>
                    <a:pt x="898967" y="5219"/>
                    <a:pt x="897495" y="6691"/>
                    <a:pt x="895622" y="669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33"/>
            <p:cNvSpPr/>
            <p:nvPr/>
          </p:nvSpPr>
          <p:spPr>
            <a:xfrm>
              <a:off x="10787674" y="257726"/>
              <a:ext cx="6690" cy="170680"/>
            </a:xfrm>
            <a:custGeom>
              <a:avLst/>
              <a:gdLst/>
              <a:ahLst/>
              <a:cxnLst/>
              <a:rect l="l" t="t" r="r" b="b"/>
              <a:pathLst>
                <a:path w="6690" h="170680" extrusionOk="0">
                  <a:moveTo>
                    <a:pt x="3345" y="170681"/>
                  </a:moveTo>
                  <a:cubicBezTo>
                    <a:pt x="1472" y="170681"/>
                    <a:pt x="0" y="169209"/>
                    <a:pt x="0" y="167335"/>
                  </a:cubicBezTo>
                  <a:lnTo>
                    <a:pt x="0" y="3345"/>
                  </a:lnTo>
                  <a:cubicBezTo>
                    <a:pt x="0" y="1472"/>
                    <a:pt x="1472" y="0"/>
                    <a:pt x="3345" y="0"/>
                  </a:cubicBezTo>
                  <a:cubicBezTo>
                    <a:pt x="5219" y="0"/>
                    <a:pt x="6691" y="1472"/>
                    <a:pt x="6691" y="3345"/>
                  </a:cubicBezTo>
                  <a:lnTo>
                    <a:pt x="6691" y="167335"/>
                  </a:lnTo>
                  <a:cubicBezTo>
                    <a:pt x="6691" y="169209"/>
                    <a:pt x="5219" y="170681"/>
                    <a:pt x="3345" y="17068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33"/>
            <p:cNvSpPr/>
            <p:nvPr/>
          </p:nvSpPr>
          <p:spPr>
            <a:xfrm>
              <a:off x="10423832" y="93737"/>
              <a:ext cx="6690" cy="170680"/>
            </a:xfrm>
            <a:custGeom>
              <a:avLst/>
              <a:gdLst/>
              <a:ahLst/>
              <a:cxnLst/>
              <a:rect l="l" t="t" r="r" b="b"/>
              <a:pathLst>
                <a:path w="6690" h="170680" extrusionOk="0">
                  <a:moveTo>
                    <a:pt x="3345" y="170681"/>
                  </a:moveTo>
                  <a:cubicBezTo>
                    <a:pt x="1473" y="170681"/>
                    <a:pt x="0" y="169209"/>
                    <a:pt x="0" y="167335"/>
                  </a:cubicBezTo>
                  <a:lnTo>
                    <a:pt x="0" y="3345"/>
                  </a:lnTo>
                  <a:cubicBezTo>
                    <a:pt x="0" y="1472"/>
                    <a:pt x="1473" y="0"/>
                    <a:pt x="3345" y="0"/>
                  </a:cubicBezTo>
                  <a:cubicBezTo>
                    <a:pt x="5219" y="0"/>
                    <a:pt x="6691" y="1472"/>
                    <a:pt x="6691" y="3345"/>
                  </a:cubicBezTo>
                  <a:lnTo>
                    <a:pt x="6691" y="167335"/>
                  </a:lnTo>
                  <a:cubicBezTo>
                    <a:pt x="6691" y="169209"/>
                    <a:pt x="5219" y="170681"/>
                    <a:pt x="3345" y="17068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33"/>
            <p:cNvSpPr/>
            <p:nvPr/>
          </p:nvSpPr>
          <p:spPr>
            <a:xfrm>
              <a:off x="11060990" y="93737"/>
              <a:ext cx="6690" cy="170680"/>
            </a:xfrm>
            <a:custGeom>
              <a:avLst/>
              <a:gdLst/>
              <a:ahLst/>
              <a:cxnLst/>
              <a:rect l="l" t="t" r="r" b="b"/>
              <a:pathLst>
                <a:path w="6690" h="170680" extrusionOk="0">
                  <a:moveTo>
                    <a:pt x="3345" y="170681"/>
                  </a:moveTo>
                  <a:cubicBezTo>
                    <a:pt x="1473" y="170681"/>
                    <a:pt x="0" y="169209"/>
                    <a:pt x="0" y="167335"/>
                  </a:cubicBezTo>
                  <a:lnTo>
                    <a:pt x="0" y="3345"/>
                  </a:lnTo>
                  <a:cubicBezTo>
                    <a:pt x="0" y="1472"/>
                    <a:pt x="1473" y="0"/>
                    <a:pt x="3345" y="0"/>
                  </a:cubicBezTo>
                  <a:cubicBezTo>
                    <a:pt x="5219" y="0"/>
                    <a:pt x="6691" y="1472"/>
                    <a:pt x="6691" y="3345"/>
                  </a:cubicBezTo>
                  <a:lnTo>
                    <a:pt x="6691" y="167335"/>
                  </a:lnTo>
                  <a:cubicBezTo>
                    <a:pt x="6691" y="169209"/>
                    <a:pt x="5219" y="170681"/>
                    <a:pt x="3345" y="17068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33"/>
            <p:cNvSpPr/>
            <p:nvPr/>
          </p:nvSpPr>
          <p:spPr>
            <a:xfrm>
              <a:off x="11060990" y="426801"/>
              <a:ext cx="6690" cy="170680"/>
            </a:xfrm>
            <a:custGeom>
              <a:avLst/>
              <a:gdLst/>
              <a:ahLst/>
              <a:cxnLst/>
              <a:rect l="l" t="t" r="r" b="b"/>
              <a:pathLst>
                <a:path w="6690" h="170680" extrusionOk="0">
                  <a:moveTo>
                    <a:pt x="3345" y="170681"/>
                  </a:moveTo>
                  <a:cubicBezTo>
                    <a:pt x="1473" y="170681"/>
                    <a:pt x="0" y="169209"/>
                    <a:pt x="0" y="167335"/>
                  </a:cubicBezTo>
                  <a:lnTo>
                    <a:pt x="0" y="3345"/>
                  </a:lnTo>
                  <a:cubicBezTo>
                    <a:pt x="0" y="1472"/>
                    <a:pt x="1473" y="0"/>
                    <a:pt x="3345" y="0"/>
                  </a:cubicBezTo>
                  <a:cubicBezTo>
                    <a:pt x="5219" y="0"/>
                    <a:pt x="6691" y="1472"/>
                    <a:pt x="6691" y="3345"/>
                  </a:cubicBezTo>
                  <a:lnTo>
                    <a:pt x="6691" y="167335"/>
                  </a:lnTo>
                  <a:cubicBezTo>
                    <a:pt x="6691" y="169209"/>
                    <a:pt x="5219" y="170681"/>
                    <a:pt x="3345" y="17068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Image 1" descr="Une image contenant Police, symbole, Graphique, logo&#10;&#10;Description générée automatiquement">
            <a:extLst>
              <a:ext uri="{FF2B5EF4-FFF2-40B4-BE49-F238E27FC236}">
                <a16:creationId xmlns:a16="http://schemas.microsoft.com/office/drawing/2014/main" id="{29670A40-9D79-3E8B-22CA-B8DF61D3E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1537" y="193896"/>
            <a:ext cx="2822978" cy="1522997"/>
          </a:xfrm>
          <a:prstGeom prst="rect">
            <a:avLst/>
          </a:prstGeom>
        </p:spPr>
      </p:pic>
      <p:sp>
        <p:nvSpPr>
          <p:cNvPr id="345" name="Google Shape;345;p33"/>
          <p:cNvSpPr/>
          <p:nvPr/>
        </p:nvSpPr>
        <p:spPr>
          <a:xfrm>
            <a:off x="2671561" y="4280487"/>
            <a:ext cx="3585050" cy="629416"/>
          </a:xfrm>
          <a:custGeom>
            <a:avLst/>
            <a:gdLst/>
            <a:ahLst/>
            <a:cxnLst/>
            <a:rect l="l" t="t" r="r" b="b"/>
            <a:pathLst>
              <a:path w="4962007" h="629416" extrusionOk="0">
                <a:moveTo>
                  <a:pt x="4962008" y="314708"/>
                </a:moveTo>
                <a:cubicBezTo>
                  <a:pt x="4962008" y="488517"/>
                  <a:pt x="3851225" y="629417"/>
                  <a:pt x="2481005" y="629417"/>
                </a:cubicBezTo>
                <a:cubicBezTo>
                  <a:pt x="1110784" y="629417"/>
                  <a:pt x="1" y="488517"/>
                  <a:pt x="1" y="314708"/>
                </a:cubicBezTo>
                <a:cubicBezTo>
                  <a:pt x="1" y="140900"/>
                  <a:pt x="1110784" y="0"/>
                  <a:pt x="2481005" y="0"/>
                </a:cubicBezTo>
                <a:cubicBezTo>
                  <a:pt x="3851225" y="0"/>
                  <a:pt x="4962008" y="140900"/>
                  <a:pt x="4962008" y="314708"/>
                </a:cubicBez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8" name="Google Shape;358;p33"/>
          <p:cNvGrpSpPr/>
          <p:nvPr/>
        </p:nvGrpSpPr>
        <p:grpSpPr>
          <a:xfrm>
            <a:off x="4106169" y="2759986"/>
            <a:ext cx="859576" cy="1950555"/>
            <a:chOff x="7813481" y="406200"/>
            <a:chExt cx="1112934" cy="2395490"/>
          </a:xfrm>
        </p:grpSpPr>
        <p:grpSp>
          <p:nvGrpSpPr>
            <p:cNvPr id="359" name="Google Shape;359;p33"/>
            <p:cNvGrpSpPr/>
            <p:nvPr/>
          </p:nvGrpSpPr>
          <p:grpSpPr>
            <a:xfrm>
              <a:off x="8005941" y="1075734"/>
              <a:ext cx="920474" cy="1598154"/>
              <a:chOff x="8005941" y="1075734"/>
              <a:chExt cx="920474" cy="1598154"/>
            </a:xfrm>
          </p:grpSpPr>
          <p:grpSp>
            <p:nvGrpSpPr>
              <p:cNvPr id="360" name="Google Shape;360;p33"/>
              <p:cNvGrpSpPr/>
              <p:nvPr/>
            </p:nvGrpSpPr>
            <p:grpSpPr>
              <a:xfrm>
                <a:off x="8199850" y="1075734"/>
                <a:ext cx="726565" cy="522963"/>
                <a:chOff x="8199850" y="1075734"/>
                <a:chExt cx="726565" cy="522963"/>
              </a:xfrm>
            </p:grpSpPr>
            <p:sp>
              <p:nvSpPr>
                <p:cNvPr id="361" name="Google Shape;361;p33"/>
                <p:cNvSpPr/>
                <p:nvPr/>
              </p:nvSpPr>
              <p:spPr>
                <a:xfrm>
                  <a:off x="8199850" y="1075734"/>
                  <a:ext cx="726565" cy="522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565" h="522963" extrusionOk="0">
                      <a:moveTo>
                        <a:pt x="726334" y="92901"/>
                      </a:moveTo>
                      <a:lnTo>
                        <a:pt x="697193" y="472757"/>
                      </a:lnTo>
                      <a:cubicBezTo>
                        <a:pt x="696171" y="486852"/>
                        <a:pt x="689817" y="499122"/>
                        <a:pt x="680322" y="508106"/>
                      </a:cubicBezTo>
                      <a:cubicBezTo>
                        <a:pt x="678715" y="509639"/>
                        <a:pt x="676962" y="511027"/>
                        <a:pt x="675210" y="512342"/>
                      </a:cubicBezTo>
                      <a:cubicBezTo>
                        <a:pt x="665058" y="519864"/>
                        <a:pt x="652276" y="523881"/>
                        <a:pt x="638692" y="522786"/>
                      </a:cubicBezTo>
                      <a:lnTo>
                        <a:pt x="0" y="471734"/>
                      </a:lnTo>
                      <a:lnTo>
                        <a:pt x="18697" y="0"/>
                      </a:lnTo>
                      <a:lnTo>
                        <a:pt x="675063" y="34400"/>
                      </a:lnTo>
                      <a:cubicBezTo>
                        <a:pt x="683609" y="34911"/>
                        <a:pt x="691569" y="37248"/>
                        <a:pt x="698507" y="41119"/>
                      </a:cubicBezTo>
                      <a:cubicBezTo>
                        <a:pt x="702305" y="43237"/>
                        <a:pt x="705738" y="45793"/>
                        <a:pt x="708879" y="48641"/>
                      </a:cubicBezTo>
                      <a:cubicBezTo>
                        <a:pt x="720783" y="59451"/>
                        <a:pt x="727721" y="75518"/>
                        <a:pt x="726407" y="9290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2" name="Google Shape;362;p33"/>
                <p:cNvSpPr/>
                <p:nvPr/>
              </p:nvSpPr>
              <p:spPr>
                <a:xfrm>
                  <a:off x="8874986" y="1116926"/>
                  <a:ext cx="41445" cy="471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45" h="471222" extrusionOk="0">
                      <a:moveTo>
                        <a:pt x="5112" y="466987"/>
                      </a:moveTo>
                      <a:cubicBezTo>
                        <a:pt x="3506" y="468521"/>
                        <a:pt x="1753" y="469908"/>
                        <a:pt x="0" y="471223"/>
                      </a:cubicBezTo>
                      <a:cubicBezTo>
                        <a:pt x="13877" y="405783"/>
                        <a:pt x="40169" y="84064"/>
                        <a:pt x="37175" y="35203"/>
                      </a:cubicBezTo>
                      <a:cubicBezTo>
                        <a:pt x="36225" y="19354"/>
                        <a:pt x="30456" y="8034"/>
                        <a:pt x="23226" y="0"/>
                      </a:cubicBezTo>
                      <a:cubicBezTo>
                        <a:pt x="27023" y="2118"/>
                        <a:pt x="30456" y="4674"/>
                        <a:pt x="33596" y="7523"/>
                      </a:cubicBezTo>
                      <a:cubicBezTo>
                        <a:pt x="37686" y="14826"/>
                        <a:pt x="40535" y="23810"/>
                        <a:pt x="41265" y="34984"/>
                      </a:cubicBezTo>
                      <a:cubicBezTo>
                        <a:pt x="43748" y="74277"/>
                        <a:pt x="20085" y="388036"/>
                        <a:pt x="5112" y="46698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63" name="Google Shape;363;p33"/>
              <p:cNvGrpSpPr/>
              <p:nvPr/>
            </p:nvGrpSpPr>
            <p:grpSpPr>
              <a:xfrm>
                <a:off x="8005941" y="1575368"/>
                <a:ext cx="891617" cy="1098520"/>
                <a:chOff x="8005941" y="1575368"/>
                <a:chExt cx="891617" cy="1098520"/>
              </a:xfrm>
            </p:grpSpPr>
            <p:sp>
              <p:nvSpPr>
                <p:cNvPr id="364" name="Google Shape;364;p33"/>
                <p:cNvSpPr/>
                <p:nvPr/>
              </p:nvSpPr>
              <p:spPr>
                <a:xfrm>
                  <a:off x="8005941" y="1856407"/>
                  <a:ext cx="797259" cy="120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259" h="120374" extrusionOk="0">
                      <a:moveTo>
                        <a:pt x="73" y="104221"/>
                      </a:moveTo>
                      <a:lnTo>
                        <a:pt x="610063" y="120362"/>
                      </a:lnTo>
                      <a:cubicBezTo>
                        <a:pt x="615102" y="120508"/>
                        <a:pt x="620069" y="119413"/>
                        <a:pt x="624451" y="117222"/>
                      </a:cubicBezTo>
                      <a:lnTo>
                        <a:pt x="791336" y="34254"/>
                      </a:lnTo>
                      <a:cubicBezTo>
                        <a:pt x="801634" y="29141"/>
                        <a:pt x="797690" y="15191"/>
                        <a:pt x="785785" y="14899"/>
                      </a:cubicBezTo>
                      <a:lnTo>
                        <a:pt x="221881" y="0"/>
                      </a:lnTo>
                      <a:lnTo>
                        <a:pt x="0" y="10422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5" name="Google Shape;365;p33"/>
                <p:cNvSpPr/>
                <p:nvPr/>
              </p:nvSpPr>
              <p:spPr>
                <a:xfrm>
                  <a:off x="8613731" y="1956091"/>
                  <a:ext cx="44567" cy="717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67" h="717797" extrusionOk="0">
                      <a:moveTo>
                        <a:pt x="40397" y="717798"/>
                      </a:moveTo>
                      <a:cubicBezTo>
                        <a:pt x="38205" y="717798"/>
                        <a:pt x="36306" y="716045"/>
                        <a:pt x="36233" y="713854"/>
                      </a:cubicBezTo>
                      <a:lnTo>
                        <a:pt x="8" y="4390"/>
                      </a:lnTo>
                      <a:cubicBezTo>
                        <a:pt x="-138" y="2053"/>
                        <a:pt x="1688" y="81"/>
                        <a:pt x="3952" y="8"/>
                      </a:cubicBezTo>
                      <a:cubicBezTo>
                        <a:pt x="6289" y="-138"/>
                        <a:pt x="8261" y="1688"/>
                        <a:pt x="8334" y="3952"/>
                      </a:cubicBezTo>
                      <a:lnTo>
                        <a:pt x="44559" y="713416"/>
                      </a:lnTo>
                      <a:cubicBezTo>
                        <a:pt x="44706" y="715753"/>
                        <a:pt x="42880" y="717725"/>
                        <a:pt x="40616" y="717798"/>
                      </a:cubicBezTo>
                      <a:cubicBezTo>
                        <a:pt x="40616" y="717798"/>
                        <a:pt x="40470" y="717798"/>
                        <a:pt x="40397" y="71779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6" name="Google Shape;366;p33"/>
                <p:cNvSpPr/>
                <p:nvPr/>
              </p:nvSpPr>
              <p:spPr>
                <a:xfrm>
                  <a:off x="8776457" y="1880410"/>
                  <a:ext cx="121101" cy="576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01" h="576491" extrusionOk="0">
                      <a:moveTo>
                        <a:pt x="116934" y="576492"/>
                      </a:moveTo>
                      <a:cubicBezTo>
                        <a:pt x="114962" y="576492"/>
                        <a:pt x="113209" y="575104"/>
                        <a:pt x="112844" y="573132"/>
                      </a:cubicBezTo>
                      <a:lnTo>
                        <a:pt x="78" y="4992"/>
                      </a:lnTo>
                      <a:cubicBezTo>
                        <a:pt x="-361" y="2728"/>
                        <a:pt x="1100" y="537"/>
                        <a:pt x="3364" y="99"/>
                      </a:cubicBezTo>
                      <a:cubicBezTo>
                        <a:pt x="5555" y="-413"/>
                        <a:pt x="7819" y="1121"/>
                        <a:pt x="8258" y="3385"/>
                      </a:cubicBezTo>
                      <a:lnTo>
                        <a:pt x="121023" y="571526"/>
                      </a:lnTo>
                      <a:cubicBezTo>
                        <a:pt x="121462" y="573790"/>
                        <a:pt x="120001" y="575981"/>
                        <a:pt x="117737" y="576419"/>
                      </a:cubicBezTo>
                      <a:cubicBezTo>
                        <a:pt x="117445" y="576419"/>
                        <a:pt x="117153" y="576492"/>
                        <a:pt x="116934" y="57649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7" name="Google Shape;367;p33"/>
                <p:cNvSpPr/>
                <p:nvPr/>
              </p:nvSpPr>
              <p:spPr>
                <a:xfrm>
                  <a:off x="8061375" y="1964575"/>
                  <a:ext cx="739185" cy="104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185" h="104728" extrusionOk="0">
                      <a:moveTo>
                        <a:pt x="557916" y="104729"/>
                      </a:moveTo>
                      <a:lnTo>
                        <a:pt x="557916" y="104729"/>
                      </a:lnTo>
                      <a:lnTo>
                        <a:pt x="4164" y="98740"/>
                      </a:lnTo>
                      <a:cubicBezTo>
                        <a:pt x="1826" y="98740"/>
                        <a:pt x="0" y="96841"/>
                        <a:pt x="0" y="94504"/>
                      </a:cubicBezTo>
                      <a:cubicBezTo>
                        <a:pt x="0" y="92167"/>
                        <a:pt x="1680" y="90268"/>
                        <a:pt x="4237" y="90341"/>
                      </a:cubicBezTo>
                      <a:lnTo>
                        <a:pt x="556893" y="96330"/>
                      </a:lnTo>
                      <a:lnTo>
                        <a:pt x="732981" y="508"/>
                      </a:lnTo>
                      <a:cubicBezTo>
                        <a:pt x="735026" y="-588"/>
                        <a:pt x="737582" y="143"/>
                        <a:pt x="738678" y="2188"/>
                      </a:cubicBezTo>
                      <a:cubicBezTo>
                        <a:pt x="739773" y="4233"/>
                        <a:pt x="739043" y="6789"/>
                        <a:pt x="736998" y="7884"/>
                      </a:cubicBezTo>
                      <a:lnTo>
                        <a:pt x="559961" y="104218"/>
                      </a:lnTo>
                      <a:cubicBezTo>
                        <a:pt x="559376" y="104583"/>
                        <a:pt x="558646" y="104729"/>
                        <a:pt x="557989" y="10472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8" name="Google Shape;368;p33"/>
                <p:cNvSpPr/>
                <p:nvPr/>
              </p:nvSpPr>
              <p:spPr>
                <a:xfrm>
                  <a:off x="8760905" y="1575368"/>
                  <a:ext cx="54448" cy="298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48" h="298786" extrusionOk="0">
                      <a:moveTo>
                        <a:pt x="7230" y="298787"/>
                      </a:moveTo>
                      <a:lnTo>
                        <a:pt x="0" y="294551"/>
                      </a:lnTo>
                      <a:cubicBezTo>
                        <a:pt x="50394" y="208004"/>
                        <a:pt x="45866" y="2337"/>
                        <a:pt x="45866" y="219"/>
                      </a:cubicBezTo>
                      <a:lnTo>
                        <a:pt x="54266" y="0"/>
                      </a:lnTo>
                      <a:cubicBezTo>
                        <a:pt x="54484" y="8545"/>
                        <a:pt x="58939" y="210122"/>
                        <a:pt x="7304" y="29871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69" name="Google Shape;369;p33"/>
            <p:cNvGrpSpPr/>
            <p:nvPr/>
          </p:nvGrpSpPr>
          <p:grpSpPr>
            <a:xfrm>
              <a:off x="7813481" y="2518616"/>
              <a:ext cx="266737" cy="228749"/>
              <a:chOff x="7813481" y="2518616"/>
              <a:chExt cx="266737" cy="228749"/>
            </a:xfrm>
          </p:grpSpPr>
          <p:sp>
            <p:nvSpPr>
              <p:cNvPr id="370" name="Google Shape;370;p33"/>
              <p:cNvSpPr/>
              <p:nvPr/>
            </p:nvSpPr>
            <p:spPr>
              <a:xfrm>
                <a:off x="7986806" y="2518616"/>
                <a:ext cx="93412" cy="68397"/>
              </a:xfrm>
              <a:custGeom>
                <a:avLst/>
                <a:gdLst/>
                <a:ahLst/>
                <a:cxnLst/>
                <a:rect l="l" t="t" r="r" b="b"/>
                <a:pathLst>
                  <a:path w="93412" h="68397" extrusionOk="0">
                    <a:moveTo>
                      <a:pt x="13511" y="73"/>
                    </a:moveTo>
                    <a:lnTo>
                      <a:pt x="0" y="47619"/>
                    </a:lnTo>
                    <a:cubicBezTo>
                      <a:pt x="0" y="47619"/>
                      <a:pt x="46961" y="83552"/>
                      <a:pt x="79170" y="60911"/>
                    </a:cubicBezTo>
                    <a:lnTo>
                      <a:pt x="93412" y="23517"/>
                    </a:lnTo>
                    <a:lnTo>
                      <a:pt x="13438" y="0"/>
                    </a:lnTo>
                    <a:close/>
                  </a:path>
                </a:pathLst>
              </a:custGeom>
              <a:solidFill>
                <a:srgbClr val="B75D6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71" name="Google Shape;371;p33"/>
              <p:cNvGrpSpPr/>
              <p:nvPr/>
            </p:nvGrpSpPr>
            <p:grpSpPr>
              <a:xfrm>
                <a:off x="7813481" y="2545507"/>
                <a:ext cx="258539" cy="201858"/>
                <a:chOff x="7813481" y="2545507"/>
                <a:chExt cx="258539" cy="201858"/>
              </a:xfrm>
            </p:grpSpPr>
            <p:sp>
              <p:nvSpPr>
                <p:cNvPr id="372" name="Google Shape;372;p33"/>
                <p:cNvSpPr/>
                <p:nvPr/>
              </p:nvSpPr>
              <p:spPr>
                <a:xfrm>
                  <a:off x="7813481" y="2545507"/>
                  <a:ext cx="258539" cy="201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539" h="201858" extrusionOk="0">
                      <a:moveTo>
                        <a:pt x="257316" y="107932"/>
                      </a:moveTo>
                      <a:cubicBezTo>
                        <a:pt x="257316" y="108735"/>
                        <a:pt x="257170" y="109539"/>
                        <a:pt x="257097" y="110342"/>
                      </a:cubicBezTo>
                      <a:cubicBezTo>
                        <a:pt x="256659" y="113702"/>
                        <a:pt x="256220" y="116915"/>
                        <a:pt x="255636" y="119910"/>
                      </a:cubicBezTo>
                      <a:cubicBezTo>
                        <a:pt x="254978" y="122831"/>
                        <a:pt x="252934" y="125314"/>
                        <a:pt x="250159" y="126629"/>
                      </a:cubicBezTo>
                      <a:cubicBezTo>
                        <a:pt x="229781" y="136343"/>
                        <a:pt x="143454" y="177461"/>
                        <a:pt x="116723" y="192361"/>
                      </a:cubicBezTo>
                      <a:cubicBezTo>
                        <a:pt x="91672" y="206237"/>
                        <a:pt x="-6853" y="209451"/>
                        <a:pt x="378" y="170158"/>
                      </a:cubicBezTo>
                      <a:cubicBezTo>
                        <a:pt x="816" y="167748"/>
                        <a:pt x="1766" y="165191"/>
                        <a:pt x="3226" y="162343"/>
                      </a:cubicBezTo>
                      <a:cubicBezTo>
                        <a:pt x="3738" y="161321"/>
                        <a:pt x="4322" y="160371"/>
                        <a:pt x="4906" y="159276"/>
                      </a:cubicBezTo>
                      <a:lnTo>
                        <a:pt x="4906" y="159276"/>
                      </a:lnTo>
                      <a:cubicBezTo>
                        <a:pt x="13086" y="145545"/>
                        <a:pt x="30688" y="127505"/>
                        <a:pt x="51357" y="108955"/>
                      </a:cubicBezTo>
                      <a:cubicBezTo>
                        <a:pt x="52014" y="108443"/>
                        <a:pt x="52598" y="107932"/>
                        <a:pt x="53183" y="107421"/>
                      </a:cubicBezTo>
                      <a:cubicBezTo>
                        <a:pt x="70127" y="92375"/>
                        <a:pt x="88897" y="77111"/>
                        <a:pt x="106060" y="63746"/>
                      </a:cubicBezTo>
                      <a:lnTo>
                        <a:pt x="106133" y="63746"/>
                      </a:lnTo>
                      <a:cubicBezTo>
                        <a:pt x="106863" y="63015"/>
                        <a:pt x="107521" y="62577"/>
                        <a:pt x="108251" y="61993"/>
                      </a:cubicBezTo>
                      <a:cubicBezTo>
                        <a:pt x="119206" y="53594"/>
                        <a:pt x="129358" y="45852"/>
                        <a:pt x="137903" y="39425"/>
                      </a:cubicBezTo>
                      <a:cubicBezTo>
                        <a:pt x="138561" y="38987"/>
                        <a:pt x="139145" y="38475"/>
                        <a:pt x="139802" y="38037"/>
                      </a:cubicBezTo>
                      <a:cubicBezTo>
                        <a:pt x="154044" y="27447"/>
                        <a:pt x="163393" y="20874"/>
                        <a:pt x="163393" y="20874"/>
                      </a:cubicBezTo>
                      <a:cubicBezTo>
                        <a:pt x="163393" y="20874"/>
                        <a:pt x="176977" y="-4542"/>
                        <a:pt x="199983" y="716"/>
                      </a:cubicBezTo>
                      <a:cubicBezTo>
                        <a:pt x="222989" y="6121"/>
                        <a:pt x="224888" y="37380"/>
                        <a:pt x="224888" y="37380"/>
                      </a:cubicBezTo>
                      <a:cubicBezTo>
                        <a:pt x="224888" y="37380"/>
                        <a:pt x="244315" y="40301"/>
                        <a:pt x="255636" y="26279"/>
                      </a:cubicBezTo>
                      <a:cubicBezTo>
                        <a:pt x="255636" y="26279"/>
                        <a:pt x="256293" y="32268"/>
                        <a:pt x="257023" y="41470"/>
                      </a:cubicBezTo>
                      <a:cubicBezTo>
                        <a:pt x="257023" y="42346"/>
                        <a:pt x="257170" y="43223"/>
                        <a:pt x="257170" y="44172"/>
                      </a:cubicBezTo>
                      <a:lnTo>
                        <a:pt x="257170" y="44172"/>
                      </a:lnTo>
                      <a:cubicBezTo>
                        <a:pt x="258412" y="61335"/>
                        <a:pt x="259434" y="87263"/>
                        <a:pt x="257316" y="10785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3" name="Google Shape;373;p33"/>
                <p:cNvSpPr/>
                <p:nvPr/>
              </p:nvSpPr>
              <p:spPr>
                <a:xfrm>
                  <a:off x="7816780" y="2653439"/>
                  <a:ext cx="254162" cy="80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162" h="80961" extrusionOk="0">
                      <a:moveTo>
                        <a:pt x="254016" y="0"/>
                      </a:moveTo>
                      <a:cubicBezTo>
                        <a:pt x="254016" y="804"/>
                        <a:pt x="253870" y="1607"/>
                        <a:pt x="253797" y="2410"/>
                      </a:cubicBezTo>
                      <a:cubicBezTo>
                        <a:pt x="243426" y="8764"/>
                        <a:pt x="232836" y="14826"/>
                        <a:pt x="222173" y="20669"/>
                      </a:cubicBezTo>
                      <a:cubicBezTo>
                        <a:pt x="222027" y="20815"/>
                        <a:pt x="221881" y="20888"/>
                        <a:pt x="221661" y="20888"/>
                      </a:cubicBezTo>
                      <a:lnTo>
                        <a:pt x="221588" y="20888"/>
                      </a:lnTo>
                      <a:cubicBezTo>
                        <a:pt x="221588" y="20888"/>
                        <a:pt x="221515" y="20961"/>
                        <a:pt x="221515" y="20961"/>
                      </a:cubicBezTo>
                      <a:cubicBezTo>
                        <a:pt x="203403" y="31186"/>
                        <a:pt x="184852" y="40754"/>
                        <a:pt x="166374" y="49883"/>
                      </a:cubicBezTo>
                      <a:cubicBezTo>
                        <a:pt x="144683" y="60400"/>
                        <a:pt x="121311" y="70990"/>
                        <a:pt x="96991" y="76614"/>
                      </a:cubicBezTo>
                      <a:cubicBezTo>
                        <a:pt x="83260" y="79827"/>
                        <a:pt x="69895" y="81215"/>
                        <a:pt x="57187" y="80923"/>
                      </a:cubicBezTo>
                      <a:cubicBezTo>
                        <a:pt x="45063" y="80631"/>
                        <a:pt x="33596" y="78732"/>
                        <a:pt x="23079" y="75153"/>
                      </a:cubicBezTo>
                      <a:cubicBezTo>
                        <a:pt x="17967" y="73400"/>
                        <a:pt x="11467" y="70844"/>
                        <a:pt x="6354" y="66024"/>
                      </a:cubicBezTo>
                      <a:cubicBezTo>
                        <a:pt x="2995" y="62664"/>
                        <a:pt x="803" y="58501"/>
                        <a:pt x="0" y="54411"/>
                      </a:cubicBezTo>
                      <a:cubicBezTo>
                        <a:pt x="511" y="53389"/>
                        <a:pt x="1096" y="52439"/>
                        <a:pt x="1680" y="51344"/>
                      </a:cubicBezTo>
                      <a:cubicBezTo>
                        <a:pt x="1680" y="55872"/>
                        <a:pt x="3871" y="60838"/>
                        <a:pt x="7742" y="64563"/>
                      </a:cubicBezTo>
                      <a:cubicBezTo>
                        <a:pt x="12489" y="69164"/>
                        <a:pt x="18770" y="71647"/>
                        <a:pt x="23663" y="73327"/>
                      </a:cubicBezTo>
                      <a:cubicBezTo>
                        <a:pt x="44917" y="80412"/>
                        <a:pt x="70114" y="80923"/>
                        <a:pt x="96553" y="74788"/>
                      </a:cubicBezTo>
                      <a:cubicBezTo>
                        <a:pt x="108896" y="71940"/>
                        <a:pt x="121092" y="67777"/>
                        <a:pt x="132924" y="62883"/>
                      </a:cubicBezTo>
                      <a:cubicBezTo>
                        <a:pt x="133582" y="62664"/>
                        <a:pt x="134166" y="62445"/>
                        <a:pt x="134750" y="62153"/>
                      </a:cubicBezTo>
                      <a:cubicBezTo>
                        <a:pt x="145340" y="57771"/>
                        <a:pt x="155638" y="52950"/>
                        <a:pt x="165498" y="48203"/>
                      </a:cubicBezTo>
                      <a:cubicBezTo>
                        <a:pt x="183976" y="39220"/>
                        <a:pt x="202235" y="29579"/>
                        <a:pt x="220274" y="19646"/>
                      </a:cubicBezTo>
                      <a:cubicBezTo>
                        <a:pt x="220931" y="19354"/>
                        <a:pt x="221588" y="18989"/>
                        <a:pt x="222246" y="18478"/>
                      </a:cubicBezTo>
                      <a:cubicBezTo>
                        <a:pt x="233055" y="12635"/>
                        <a:pt x="243645" y="6427"/>
                        <a:pt x="254163" y="14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4" name="Google Shape;374;p33"/>
                <p:cNvSpPr/>
                <p:nvPr/>
              </p:nvSpPr>
              <p:spPr>
                <a:xfrm>
                  <a:off x="7864910" y="2652928"/>
                  <a:ext cx="86692" cy="63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692" h="63759" extrusionOk="0">
                      <a:moveTo>
                        <a:pt x="86620" y="62737"/>
                      </a:moveTo>
                      <a:lnTo>
                        <a:pt x="84940" y="63760"/>
                      </a:lnTo>
                      <a:cubicBezTo>
                        <a:pt x="84940" y="63760"/>
                        <a:pt x="84794" y="63541"/>
                        <a:pt x="84721" y="63322"/>
                      </a:cubicBezTo>
                      <a:cubicBezTo>
                        <a:pt x="66170" y="32793"/>
                        <a:pt x="34692" y="9933"/>
                        <a:pt x="0" y="1534"/>
                      </a:cubicBezTo>
                      <a:cubicBezTo>
                        <a:pt x="657" y="1023"/>
                        <a:pt x="1241" y="511"/>
                        <a:pt x="1826" y="0"/>
                      </a:cubicBezTo>
                      <a:cubicBezTo>
                        <a:pt x="36663" y="8691"/>
                        <a:pt x="68069" y="31843"/>
                        <a:pt x="86620" y="62591"/>
                      </a:cubicBezTo>
                      <a:cubicBezTo>
                        <a:pt x="86620" y="62664"/>
                        <a:pt x="86693" y="62664"/>
                        <a:pt x="86693" y="6273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5" name="Google Shape;375;p33"/>
                <p:cNvSpPr/>
                <p:nvPr/>
              </p:nvSpPr>
              <p:spPr>
                <a:xfrm>
                  <a:off x="8036888" y="2587050"/>
                  <a:ext cx="33762" cy="87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62" h="87423" extrusionOk="0">
                      <a:moveTo>
                        <a:pt x="33762" y="2775"/>
                      </a:moveTo>
                      <a:cubicBezTo>
                        <a:pt x="13458" y="24759"/>
                        <a:pt x="1699" y="54849"/>
                        <a:pt x="2065" y="84721"/>
                      </a:cubicBezTo>
                      <a:cubicBezTo>
                        <a:pt x="2065" y="85524"/>
                        <a:pt x="2065" y="86254"/>
                        <a:pt x="2065" y="87058"/>
                      </a:cubicBezTo>
                      <a:lnTo>
                        <a:pt x="2065" y="87277"/>
                      </a:lnTo>
                      <a:cubicBezTo>
                        <a:pt x="2065" y="87277"/>
                        <a:pt x="1553" y="87277"/>
                        <a:pt x="1553" y="87277"/>
                      </a:cubicBezTo>
                      <a:lnTo>
                        <a:pt x="1480" y="87277"/>
                      </a:lnTo>
                      <a:cubicBezTo>
                        <a:pt x="1480" y="87277"/>
                        <a:pt x="20" y="87423"/>
                        <a:pt x="20" y="87423"/>
                      </a:cubicBezTo>
                      <a:cubicBezTo>
                        <a:pt x="20" y="86912"/>
                        <a:pt x="20" y="86400"/>
                        <a:pt x="20" y="85889"/>
                      </a:cubicBezTo>
                      <a:cubicBezTo>
                        <a:pt x="-564" y="54411"/>
                        <a:pt x="11778" y="22787"/>
                        <a:pt x="33543" y="0"/>
                      </a:cubicBezTo>
                      <a:cubicBezTo>
                        <a:pt x="33543" y="876"/>
                        <a:pt x="33689" y="1753"/>
                        <a:pt x="33689" y="2702"/>
                      </a:cubicBezTo>
                      <a:lnTo>
                        <a:pt x="33689" y="2702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6" name="Google Shape;376;p33"/>
                <p:cNvSpPr/>
                <p:nvPr/>
              </p:nvSpPr>
              <p:spPr>
                <a:xfrm>
                  <a:off x="7919614" y="2607427"/>
                  <a:ext cx="54420" cy="306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20" h="30601" extrusionOk="0">
                      <a:moveTo>
                        <a:pt x="53973" y="30456"/>
                      </a:moveTo>
                      <a:cubicBezTo>
                        <a:pt x="53973" y="30456"/>
                        <a:pt x="53535" y="30602"/>
                        <a:pt x="53316" y="30602"/>
                      </a:cubicBezTo>
                      <a:cubicBezTo>
                        <a:pt x="53096" y="30602"/>
                        <a:pt x="52732" y="30529"/>
                        <a:pt x="52585" y="30164"/>
                      </a:cubicBezTo>
                      <a:cubicBezTo>
                        <a:pt x="40388" y="13658"/>
                        <a:pt x="20450" y="2921"/>
                        <a:pt x="0" y="1753"/>
                      </a:cubicBezTo>
                      <a:cubicBezTo>
                        <a:pt x="730" y="1022"/>
                        <a:pt x="1388" y="584"/>
                        <a:pt x="2118" y="0"/>
                      </a:cubicBezTo>
                      <a:cubicBezTo>
                        <a:pt x="22422" y="1826"/>
                        <a:pt x="42068" y="12562"/>
                        <a:pt x="54192" y="28995"/>
                      </a:cubicBezTo>
                      <a:cubicBezTo>
                        <a:pt x="54557" y="29506"/>
                        <a:pt x="54484" y="30017"/>
                        <a:pt x="53973" y="3045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7" name="Google Shape;377;p33"/>
                <p:cNvSpPr/>
                <p:nvPr/>
              </p:nvSpPr>
              <p:spPr>
                <a:xfrm>
                  <a:off x="7951384" y="2583545"/>
                  <a:ext cx="45065" cy="3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65" h="39950" extrusionOk="0">
                      <a:moveTo>
                        <a:pt x="44552" y="39804"/>
                      </a:moveTo>
                      <a:cubicBezTo>
                        <a:pt x="44552" y="39804"/>
                        <a:pt x="44259" y="39950"/>
                        <a:pt x="44040" y="39950"/>
                      </a:cubicBezTo>
                      <a:cubicBezTo>
                        <a:pt x="43748" y="39950"/>
                        <a:pt x="43310" y="39804"/>
                        <a:pt x="43164" y="39512"/>
                      </a:cubicBezTo>
                      <a:cubicBezTo>
                        <a:pt x="33158" y="22860"/>
                        <a:pt x="17675" y="9348"/>
                        <a:pt x="0" y="1388"/>
                      </a:cubicBezTo>
                      <a:cubicBezTo>
                        <a:pt x="658" y="949"/>
                        <a:pt x="1242" y="438"/>
                        <a:pt x="1899" y="0"/>
                      </a:cubicBezTo>
                      <a:cubicBezTo>
                        <a:pt x="19500" y="8326"/>
                        <a:pt x="34911" y="21911"/>
                        <a:pt x="44916" y="38417"/>
                      </a:cubicBezTo>
                      <a:cubicBezTo>
                        <a:pt x="45209" y="38928"/>
                        <a:pt x="45063" y="39512"/>
                        <a:pt x="44552" y="3973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78" name="Google Shape;378;p33"/>
            <p:cNvGrpSpPr/>
            <p:nvPr/>
          </p:nvGrpSpPr>
          <p:grpSpPr>
            <a:xfrm>
              <a:off x="7943610" y="2561634"/>
              <a:ext cx="280121" cy="240056"/>
              <a:chOff x="7943610" y="2561634"/>
              <a:chExt cx="280121" cy="240056"/>
            </a:xfrm>
          </p:grpSpPr>
          <p:sp>
            <p:nvSpPr>
              <p:cNvPr id="379" name="Google Shape;379;p33"/>
              <p:cNvSpPr/>
              <p:nvPr/>
            </p:nvSpPr>
            <p:spPr>
              <a:xfrm>
                <a:off x="8125573" y="2561634"/>
                <a:ext cx="98158" cy="71752"/>
              </a:xfrm>
              <a:custGeom>
                <a:avLst/>
                <a:gdLst/>
                <a:ahLst/>
                <a:cxnLst/>
                <a:rect l="l" t="t" r="r" b="b"/>
                <a:pathLst>
                  <a:path w="98158" h="71752" extrusionOk="0">
                    <a:moveTo>
                      <a:pt x="14168" y="0"/>
                    </a:moveTo>
                    <a:lnTo>
                      <a:pt x="0" y="49956"/>
                    </a:lnTo>
                    <a:cubicBezTo>
                      <a:pt x="0" y="49956"/>
                      <a:pt x="49372" y="87642"/>
                      <a:pt x="83187" y="63906"/>
                    </a:cubicBezTo>
                    <a:lnTo>
                      <a:pt x="98159" y="24686"/>
                    </a:lnTo>
                    <a:lnTo>
                      <a:pt x="14168" y="0"/>
                    </a:lnTo>
                    <a:close/>
                  </a:path>
                </a:pathLst>
              </a:custGeom>
              <a:solidFill>
                <a:srgbClr val="B75D6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80" name="Google Shape;380;p33"/>
              <p:cNvGrpSpPr/>
              <p:nvPr/>
            </p:nvGrpSpPr>
            <p:grpSpPr>
              <a:xfrm>
                <a:off x="7943610" y="2589706"/>
                <a:ext cx="271496" cy="211984"/>
                <a:chOff x="7943610" y="2589706"/>
                <a:chExt cx="271496" cy="211984"/>
              </a:xfrm>
            </p:grpSpPr>
            <p:sp>
              <p:nvSpPr>
                <p:cNvPr id="381" name="Google Shape;381;p33"/>
                <p:cNvSpPr/>
                <p:nvPr/>
              </p:nvSpPr>
              <p:spPr>
                <a:xfrm>
                  <a:off x="7943610" y="2589706"/>
                  <a:ext cx="271496" cy="211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496" h="211984" extrusionOk="0">
                      <a:moveTo>
                        <a:pt x="270116" y="113397"/>
                      </a:moveTo>
                      <a:cubicBezTo>
                        <a:pt x="270116" y="114201"/>
                        <a:pt x="269970" y="115077"/>
                        <a:pt x="269897" y="115881"/>
                      </a:cubicBezTo>
                      <a:cubicBezTo>
                        <a:pt x="269459" y="119386"/>
                        <a:pt x="268948" y="122819"/>
                        <a:pt x="268363" y="125887"/>
                      </a:cubicBezTo>
                      <a:cubicBezTo>
                        <a:pt x="267706" y="128954"/>
                        <a:pt x="265514" y="131583"/>
                        <a:pt x="262666" y="132971"/>
                      </a:cubicBezTo>
                      <a:cubicBezTo>
                        <a:pt x="241267" y="143123"/>
                        <a:pt x="150630" y="186360"/>
                        <a:pt x="122585" y="201989"/>
                      </a:cubicBezTo>
                      <a:cubicBezTo>
                        <a:pt x="96293" y="216596"/>
                        <a:pt x="-7199" y="219956"/>
                        <a:pt x="397" y="178691"/>
                      </a:cubicBezTo>
                      <a:cubicBezTo>
                        <a:pt x="908" y="176208"/>
                        <a:pt x="1858" y="173432"/>
                        <a:pt x="3392" y="170438"/>
                      </a:cubicBezTo>
                      <a:cubicBezTo>
                        <a:pt x="3903" y="169342"/>
                        <a:pt x="4560" y="168393"/>
                        <a:pt x="5144" y="167225"/>
                      </a:cubicBezTo>
                      <a:lnTo>
                        <a:pt x="5144" y="167225"/>
                      </a:lnTo>
                      <a:cubicBezTo>
                        <a:pt x="13763" y="152764"/>
                        <a:pt x="32168" y="133847"/>
                        <a:pt x="53932" y="114420"/>
                      </a:cubicBezTo>
                      <a:cubicBezTo>
                        <a:pt x="54589" y="113836"/>
                        <a:pt x="55247" y="113397"/>
                        <a:pt x="55831" y="112813"/>
                      </a:cubicBezTo>
                      <a:cubicBezTo>
                        <a:pt x="73579" y="97038"/>
                        <a:pt x="93371" y="80970"/>
                        <a:pt x="111337" y="66947"/>
                      </a:cubicBezTo>
                      <a:lnTo>
                        <a:pt x="111410" y="66947"/>
                      </a:lnTo>
                      <a:cubicBezTo>
                        <a:pt x="112214" y="66217"/>
                        <a:pt x="112872" y="65706"/>
                        <a:pt x="113675" y="65048"/>
                      </a:cubicBezTo>
                      <a:cubicBezTo>
                        <a:pt x="125141" y="56211"/>
                        <a:pt x="135877" y="48104"/>
                        <a:pt x="144861" y="41385"/>
                      </a:cubicBezTo>
                      <a:cubicBezTo>
                        <a:pt x="145518" y="40874"/>
                        <a:pt x="146175" y="40435"/>
                        <a:pt x="146832" y="39924"/>
                      </a:cubicBezTo>
                      <a:cubicBezTo>
                        <a:pt x="161805" y="28823"/>
                        <a:pt x="171664" y="21884"/>
                        <a:pt x="171664" y="21884"/>
                      </a:cubicBezTo>
                      <a:cubicBezTo>
                        <a:pt x="171664" y="21884"/>
                        <a:pt x="185979" y="-4846"/>
                        <a:pt x="210081" y="777"/>
                      </a:cubicBezTo>
                      <a:cubicBezTo>
                        <a:pt x="234256" y="6474"/>
                        <a:pt x="236227" y="39340"/>
                        <a:pt x="236227" y="39340"/>
                      </a:cubicBezTo>
                      <a:cubicBezTo>
                        <a:pt x="236227" y="39340"/>
                        <a:pt x="256604" y="42408"/>
                        <a:pt x="268509" y="27727"/>
                      </a:cubicBezTo>
                      <a:cubicBezTo>
                        <a:pt x="268509" y="27727"/>
                        <a:pt x="269166" y="34008"/>
                        <a:pt x="269897" y="43722"/>
                      </a:cubicBezTo>
                      <a:cubicBezTo>
                        <a:pt x="269897" y="44672"/>
                        <a:pt x="270043" y="45548"/>
                        <a:pt x="270043" y="46570"/>
                      </a:cubicBezTo>
                      <a:lnTo>
                        <a:pt x="270043" y="46570"/>
                      </a:lnTo>
                      <a:cubicBezTo>
                        <a:pt x="271358" y="64537"/>
                        <a:pt x="272453" y="91852"/>
                        <a:pt x="270189" y="11347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2" name="Google Shape;382;p33"/>
                <p:cNvSpPr/>
                <p:nvPr/>
              </p:nvSpPr>
              <p:spPr>
                <a:xfrm>
                  <a:off x="7946929" y="2703103"/>
                  <a:ext cx="266797" cy="85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797" h="85065" extrusionOk="0">
                      <a:moveTo>
                        <a:pt x="266797" y="0"/>
                      </a:moveTo>
                      <a:cubicBezTo>
                        <a:pt x="266797" y="804"/>
                        <a:pt x="266651" y="1680"/>
                        <a:pt x="266579" y="2483"/>
                      </a:cubicBezTo>
                      <a:cubicBezTo>
                        <a:pt x="255696" y="9129"/>
                        <a:pt x="244595" y="15484"/>
                        <a:pt x="233347" y="21691"/>
                      </a:cubicBezTo>
                      <a:cubicBezTo>
                        <a:pt x="233201" y="21838"/>
                        <a:pt x="232982" y="21911"/>
                        <a:pt x="232837" y="21911"/>
                      </a:cubicBezTo>
                      <a:lnTo>
                        <a:pt x="232763" y="21911"/>
                      </a:lnTo>
                      <a:cubicBezTo>
                        <a:pt x="232763" y="21911"/>
                        <a:pt x="232690" y="21984"/>
                        <a:pt x="232690" y="21984"/>
                      </a:cubicBezTo>
                      <a:cubicBezTo>
                        <a:pt x="213700" y="32720"/>
                        <a:pt x="194201" y="42799"/>
                        <a:pt x="174773" y="52366"/>
                      </a:cubicBezTo>
                      <a:cubicBezTo>
                        <a:pt x="151986" y="63395"/>
                        <a:pt x="127446" y="74496"/>
                        <a:pt x="101884" y="80485"/>
                      </a:cubicBezTo>
                      <a:cubicBezTo>
                        <a:pt x="87423" y="83844"/>
                        <a:pt x="73400" y="85378"/>
                        <a:pt x="60035" y="85013"/>
                      </a:cubicBezTo>
                      <a:cubicBezTo>
                        <a:pt x="47327" y="84648"/>
                        <a:pt x="35276" y="82676"/>
                        <a:pt x="24175" y="78951"/>
                      </a:cubicBezTo>
                      <a:cubicBezTo>
                        <a:pt x="18770" y="77125"/>
                        <a:pt x="11978" y="74423"/>
                        <a:pt x="6646" y="69311"/>
                      </a:cubicBezTo>
                      <a:cubicBezTo>
                        <a:pt x="3140" y="65805"/>
                        <a:pt x="803" y="61423"/>
                        <a:pt x="0" y="57114"/>
                      </a:cubicBezTo>
                      <a:cubicBezTo>
                        <a:pt x="511" y="56018"/>
                        <a:pt x="1169" y="55069"/>
                        <a:pt x="1753" y="53900"/>
                      </a:cubicBezTo>
                      <a:cubicBezTo>
                        <a:pt x="1753" y="58647"/>
                        <a:pt x="4090" y="63833"/>
                        <a:pt x="8107" y="67777"/>
                      </a:cubicBezTo>
                      <a:cubicBezTo>
                        <a:pt x="13073" y="72597"/>
                        <a:pt x="19646" y="75226"/>
                        <a:pt x="24832" y="76979"/>
                      </a:cubicBezTo>
                      <a:cubicBezTo>
                        <a:pt x="47108" y="84429"/>
                        <a:pt x="73620" y="85013"/>
                        <a:pt x="101373" y="78513"/>
                      </a:cubicBezTo>
                      <a:cubicBezTo>
                        <a:pt x="114373" y="75519"/>
                        <a:pt x="127154" y="71136"/>
                        <a:pt x="139571" y="66024"/>
                      </a:cubicBezTo>
                      <a:cubicBezTo>
                        <a:pt x="140228" y="65805"/>
                        <a:pt x="140812" y="65586"/>
                        <a:pt x="141543" y="65221"/>
                      </a:cubicBezTo>
                      <a:cubicBezTo>
                        <a:pt x="152643" y="60619"/>
                        <a:pt x="163453" y="55580"/>
                        <a:pt x="173824" y="50540"/>
                      </a:cubicBezTo>
                      <a:cubicBezTo>
                        <a:pt x="193178" y="41046"/>
                        <a:pt x="212459" y="31040"/>
                        <a:pt x="231302" y="20523"/>
                      </a:cubicBezTo>
                      <a:cubicBezTo>
                        <a:pt x="231959" y="20231"/>
                        <a:pt x="232690" y="19793"/>
                        <a:pt x="233347" y="19354"/>
                      </a:cubicBezTo>
                      <a:cubicBezTo>
                        <a:pt x="244668" y="13220"/>
                        <a:pt x="255842" y="6719"/>
                        <a:pt x="266797" y="7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3" name="Google Shape;383;p33"/>
                <p:cNvSpPr/>
                <p:nvPr/>
              </p:nvSpPr>
              <p:spPr>
                <a:xfrm>
                  <a:off x="7997615" y="2702592"/>
                  <a:ext cx="91001" cy="6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01" h="66900" extrusionOk="0">
                      <a:moveTo>
                        <a:pt x="90928" y="65878"/>
                      </a:moveTo>
                      <a:lnTo>
                        <a:pt x="89176" y="66900"/>
                      </a:lnTo>
                      <a:cubicBezTo>
                        <a:pt x="89176" y="66900"/>
                        <a:pt x="89030" y="66681"/>
                        <a:pt x="88957" y="66462"/>
                      </a:cubicBezTo>
                      <a:cubicBezTo>
                        <a:pt x="69530" y="34399"/>
                        <a:pt x="36444" y="10371"/>
                        <a:pt x="0" y="1607"/>
                      </a:cubicBezTo>
                      <a:cubicBezTo>
                        <a:pt x="657" y="1022"/>
                        <a:pt x="1315" y="584"/>
                        <a:pt x="1899" y="0"/>
                      </a:cubicBezTo>
                      <a:cubicBezTo>
                        <a:pt x="38490" y="9129"/>
                        <a:pt x="71502" y="33450"/>
                        <a:pt x="90928" y="65732"/>
                      </a:cubicBezTo>
                      <a:cubicBezTo>
                        <a:pt x="90928" y="65805"/>
                        <a:pt x="91002" y="65805"/>
                        <a:pt x="91002" y="6587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4" name="Google Shape;384;p33"/>
                <p:cNvSpPr/>
                <p:nvPr/>
              </p:nvSpPr>
              <p:spPr>
                <a:xfrm>
                  <a:off x="8178134" y="2633355"/>
                  <a:ext cx="35445" cy="91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45" h="91805" extrusionOk="0">
                      <a:moveTo>
                        <a:pt x="35446" y="2994"/>
                      </a:moveTo>
                      <a:cubicBezTo>
                        <a:pt x="14120" y="26074"/>
                        <a:pt x="1777" y="57625"/>
                        <a:pt x="2142" y="89030"/>
                      </a:cubicBezTo>
                      <a:cubicBezTo>
                        <a:pt x="2142" y="89833"/>
                        <a:pt x="2142" y="90637"/>
                        <a:pt x="2142" y="91440"/>
                      </a:cubicBezTo>
                      <a:lnTo>
                        <a:pt x="2142" y="91659"/>
                      </a:lnTo>
                      <a:cubicBezTo>
                        <a:pt x="2142" y="91659"/>
                        <a:pt x="1631" y="91659"/>
                        <a:pt x="1631" y="91659"/>
                      </a:cubicBezTo>
                      <a:lnTo>
                        <a:pt x="1558" y="91659"/>
                      </a:lnTo>
                      <a:cubicBezTo>
                        <a:pt x="1558" y="91659"/>
                        <a:pt x="24" y="91805"/>
                        <a:pt x="24" y="91805"/>
                      </a:cubicBezTo>
                      <a:cubicBezTo>
                        <a:pt x="24" y="91294"/>
                        <a:pt x="24" y="90710"/>
                        <a:pt x="24" y="90198"/>
                      </a:cubicBezTo>
                      <a:cubicBezTo>
                        <a:pt x="-633" y="57114"/>
                        <a:pt x="12367" y="23882"/>
                        <a:pt x="35227" y="0"/>
                      </a:cubicBezTo>
                      <a:cubicBezTo>
                        <a:pt x="35227" y="949"/>
                        <a:pt x="35373" y="1826"/>
                        <a:pt x="35373" y="2848"/>
                      </a:cubicBezTo>
                      <a:lnTo>
                        <a:pt x="35373" y="284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5" name="Google Shape;385;p33"/>
                <p:cNvSpPr/>
                <p:nvPr/>
              </p:nvSpPr>
              <p:spPr>
                <a:xfrm>
                  <a:off x="8055021" y="2654827"/>
                  <a:ext cx="57154" cy="32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54" h="32135" extrusionOk="0">
                      <a:moveTo>
                        <a:pt x="56675" y="31989"/>
                      </a:moveTo>
                      <a:cubicBezTo>
                        <a:pt x="56675" y="31989"/>
                        <a:pt x="56238" y="32135"/>
                        <a:pt x="56018" y="32135"/>
                      </a:cubicBezTo>
                      <a:cubicBezTo>
                        <a:pt x="55799" y="32135"/>
                        <a:pt x="55433" y="32063"/>
                        <a:pt x="55288" y="31697"/>
                      </a:cubicBezTo>
                      <a:cubicBezTo>
                        <a:pt x="42507" y="14315"/>
                        <a:pt x="21546" y="3140"/>
                        <a:pt x="0" y="1899"/>
                      </a:cubicBezTo>
                      <a:cubicBezTo>
                        <a:pt x="803" y="1169"/>
                        <a:pt x="1461" y="657"/>
                        <a:pt x="2265" y="0"/>
                      </a:cubicBezTo>
                      <a:cubicBezTo>
                        <a:pt x="23590" y="1899"/>
                        <a:pt x="44187" y="13219"/>
                        <a:pt x="56895" y="30456"/>
                      </a:cubicBezTo>
                      <a:cubicBezTo>
                        <a:pt x="57332" y="30967"/>
                        <a:pt x="57187" y="31551"/>
                        <a:pt x="56675" y="31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6" name="Google Shape;386;p33"/>
                <p:cNvSpPr/>
                <p:nvPr/>
              </p:nvSpPr>
              <p:spPr>
                <a:xfrm>
                  <a:off x="8088398" y="2629776"/>
                  <a:ext cx="47256" cy="419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56" h="41922" extrusionOk="0">
                      <a:moveTo>
                        <a:pt x="46742" y="41776"/>
                      </a:moveTo>
                      <a:cubicBezTo>
                        <a:pt x="46742" y="41776"/>
                        <a:pt x="46377" y="41922"/>
                        <a:pt x="46231" y="41922"/>
                      </a:cubicBezTo>
                      <a:cubicBezTo>
                        <a:pt x="45865" y="41922"/>
                        <a:pt x="45501" y="41703"/>
                        <a:pt x="45355" y="41484"/>
                      </a:cubicBezTo>
                      <a:cubicBezTo>
                        <a:pt x="34837" y="24028"/>
                        <a:pt x="18623" y="9787"/>
                        <a:pt x="0" y="1461"/>
                      </a:cubicBezTo>
                      <a:cubicBezTo>
                        <a:pt x="657" y="949"/>
                        <a:pt x="1314" y="511"/>
                        <a:pt x="1971" y="0"/>
                      </a:cubicBezTo>
                      <a:cubicBezTo>
                        <a:pt x="20449" y="8691"/>
                        <a:pt x="36591" y="23006"/>
                        <a:pt x="47107" y="40388"/>
                      </a:cubicBezTo>
                      <a:cubicBezTo>
                        <a:pt x="47400" y="40900"/>
                        <a:pt x="47254" y="41557"/>
                        <a:pt x="46742" y="4177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87" name="Google Shape;387;p33"/>
            <p:cNvSpPr/>
            <p:nvPr/>
          </p:nvSpPr>
          <p:spPr>
            <a:xfrm>
              <a:off x="8053902" y="1111667"/>
              <a:ext cx="210072" cy="331798"/>
            </a:xfrm>
            <a:custGeom>
              <a:avLst/>
              <a:gdLst/>
              <a:ahLst/>
              <a:cxnLst/>
              <a:rect l="l" t="t" r="r" b="b"/>
              <a:pathLst>
                <a:path w="210072" h="331798" extrusionOk="0">
                  <a:moveTo>
                    <a:pt x="37417" y="0"/>
                  </a:moveTo>
                  <a:cubicBezTo>
                    <a:pt x="37417" y="0"/>
                    <a:pt x="18428" y="84429"/>
                    <a:pt x="8422" y="177402"/>
                  </a:cubicBezTo>
                  <a:cubicBezTo>
                    <a:pt x="-1511" y="270303"/>
                    <a:pt x="96" y="331433"/>
                    <a:pt x="96" y="331433"/>
                  </a:cubicBezTo>
                  <a:lnTo>
                    <a:pt x="167127" y="331799"/>
                  </a:lnTo>
                  <a:lnTo>
                    <a:pt x="210072" y="57260"/>
                  </a:lnTo>
                  <a:lnTo>
                    <a:pt x="37344" y="0"/>
                  </a:lnTo>
                  <a:close/>
                </a:path>
              </a:pathLst>
            </a:custGeom>
            <a:solidFill>
              <a:srgbClr val="B75D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33"/>
            <p:cNvSpPr/>
            <p:nvPr/>
          </p:nvSpPr>
          <p:spPr>
            <a:xfrm>
              <a:off x="8146334" y="427226"/>
              <a:ext cx="291901" cy="558110"/>
            </a:xfrm>
            <a:custGeom>
              <a:avLst/>
              <a:gdLst/>
              <a:ahLst/>
              <a:cxnLst/>
              <a:rect l="l" t="t" r="r" b="b"/>
              <a:pathLst>
                <a:path w="291901" h="558110" extrusionOk="0">
                  <a:moveTo>
                    <a:pt x="247497" y="1782"/>
                  </a:moveTo>
                  <a:cubicBezTo>
                    <a:pt x="247497" y="1782"/>
                    <a:pt x="185490" y="-13628"/>
                    <a:pt x="138966" y="46187"/>
                  </a:cubicBezTo>
                  <a:cubicBezTo>
                    <a:pt x="92370" y="106003"/>
                    <a:pt x="112235" y="166476"/>
                    <a:pt x="98870" y="186488"/>
                  </a:cubicBezTo>
                  <a:cubicBezTo>
                    <a:pt x="85504" y="206499"/>
                    <a:pt x="57094" y="226073"/>
                    <a:pt x="62645" y="260472"/>
                  </a:cubicBezTo>
                  <a:cubicBezTo>
                    <a:pt x="68195" y="294872"/>
                    <a:pt x="70679" y="321749"/>
                    <a:pt x="45481" y="341395"/>
                  </a:cubicBezTo>
                  <a:cubicBezTo>
                    <a:pt x="20357" y="361115"/>
                    <a:pt x="-12728" y="395514"/>
                    <a:pt x="5020" y="453869"/>
                  </a:cubicBezTo>
                  <a:cubicBezTo>
                    <a:pt x="13127" y="480454"/>
                    <a:pt x="14368" y="505140"/>
                    <a:pt x="13273" y="524056"/>
                  </a:cubicBezTo>
                  <a:cubicBezTo>
                    <a:pt x="12177" y="543484"/>
                    <a:pt x="28172" y="559478"/>
                    <a:pt x="47526" y="558018"/>
                  </a:cubicBezTo>
                  <a:lnTo>
                    <a:pt x="291902" y="539613"/>
                  </a:lnTo>
                  <a:lnTo>
                    <a:pt x="247497" y="1709"/>
                  </a:lnTo>
                  <a:close/>
                </a:path>
              </a:pathLst>
            </a:custGeom>
            <a:solidFill>
              <a:srgbClr val="3725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33"/>
            <p:cNvSpPr/>
            <p:nvPr/>
          </p:nvSpPr>
          <p:spPr>
            <a:xfrm>
              <a:off x="8189213" y="842696"/>
              <a:ext cx="529258" cy="641450"/>
            </a:xfrm>
            <a:custGeom>
              <a:avLst/>
              <a:gdLst/>
              <a:ahLst/>
              <a:cxnLst/>
              <a:rect l="l" t="t" r="r" b="b"/>
              <a:pathLst>
                <a:path w="529258" h="641450" extrusionOk="0">
                  <a:moveTo>
                    <a:pt x="187601" y="2320"/>
                  </a:moveTo>
                  <a:cubicBezTo>
                    <a:pt x="187601" y="2320"/>
                    <a:pt x="78339" y="29416"/>
                    <a:pt x="65267" y="37669"/>
                  </a:cubicBezTo>
                  <a:cubicBezTo>
                    <a:pt x="52193" y="45922"/>
                    <a:pt x="1507" y="234499"/>
                    <a:pt x="12535" y="304758"/>
                  </a:cubicBezTo>
                  <a:cubicBezTo>
                    <a:pt x="23563" y="375018"/>
                    <a:pt x="34665" y="385316"/>
                    <a:pt x="34665" y="385316"/>
                  </a:cubicBezTo>
                  <a:cubicBezTo>
                    <a:pt x="34665" y="385316"/>
                    <a:pt x="8883" y="550303"/>
                    <a:pt x="3405" y="594416"/>
                  </a:cubicBezTo>
                  <a:cubicBezTo>
                    <a:pt x="-2072" y="638529"/>
                    <a:pt x="703" y="641450"/>
                    <a:pt x="703" y="641450"/>
                  </a:cubicBezTo>
                  <a:lnTo>
                    <a:pt x="529258" y="635462"/>
                  </a:lnTo>
                  <a:lnTo>
                    <a:pt x="516259" y="370928"/>
                  </a:lnTo>
                  <a:lnTo>
                    <a:pt x="528382" y="75647"/>
                  </a:lnTo>
                  <a:cubicBezTo>
                    <a:pt x="528382" y="75647"/>
                    <a:pt x="417953" y="-15793"/>
                    <a:pt x="187601" y="239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0" name="Google Shape;390;p33"/>
            <p:cNvGrpSpPr/>
            <p:nvPr/>
          </p:nvGrpSpPr>
          <p:grpSpPr>
            <a:xfrm>
              <a:off x="7969351" y="1406583"/>
              <a:ext cx="837506" cy="1192590"/>
              <a:chOff x="7969351" y="1406583"/>
              <a:chExt cx="837506" cy="1192590"/>
            </a:xfrm>
          </p:grpSpPr>
          <p:grpSp>
            <p:nvGrpSpPr>
              <p:cNvPr id="391" name="Google Shape;391;p33"/>
              <p:cNvGrpSpPr/>
              <p:nvPr/>
            </p:nvGrpSpPr>
            <p:grpSpPr>
              <a:xfrm>
                <a:off x="7969351" y="1406583"/>
                <a:ext cx="837506" cy="1192590"/>
                <a:chOff x="7969351" y="1406583"/>
                <a:chExt cx="837506" cy="1192590"/>
              </a:xfrm>
            </p:grpSpPr>
            <p:sp>
              <p:nvSpPr>
                <p:cNvPr id="392" name="Google Shape;392;p33"/>
                <p:cNvSpPr/>
                <p:nvPr/>
              </p:nvSpPr>
              <p:spPr>
                <a:xfrm>
                  <a:off x="8122871" y="1406583"/>
                  <a:ext cx="683986" cy="1192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986" h="1192590" extrusionOk="0">
                      <a:moveTo>
                        <a:pt x="71939" y="4820"/>
                      </a:moveTo>
                      <a:cubicBezTo>
                        <a:pt x="71939" y="4820"/>
                        <a:pt x="394901" y="49080"/>
                        <a:pt x="591877" y="0"/>
                      </a:cubicBezTo>
                      <a:cubicBezTo>
                        <a:pt x="591877" y="0"/>
                        <a:pt x="663524" y="151840"/>
                        <a:pt x="678570" y="232179"/>
                      </a:cubicBezTo>
                      <a:cubicBezTo>
                        <a:pt x="693615" y="312517"/>
                        <a:pt x="676159" y="432003"/>
                        <a:pt x="640591" y="479622"/>
                      </a:cubicBezTo>
                      <a:cubicBezTo>
                        <a:pt x="605023" y="527241"/>
                        <a:pt x="376642" y="632558"/>
                        <a:pt x="376642" y="632558"/>
                      </a:cubicBezTo>
                      <a:cubicBezTo>
                        <a:pt x="376642" y="632558"/>
                        <a:pt x="285640" y="941423"/>
                        <a:pt x="217280" y="1042504"/>
                      </a:cubicBezTo>
                      <a:cubicBezTo>
                        <a:pt x="148919" y="1143511"/>
                        <a:pt x="114811" y="1192591"/>
                        <a:pt x="114811" y="1192591"/>
                      </a:cubicBezTo>
                      <a:lnTo>
                        <a:pt x="0" y="1159579"/>
                      </a:lnTo>
                      <a:cubicBezTo>
                        <a:pt x="0" y="1159579"/>
                        <a:pt x="98013" y="585231"/>
                        <a:pt x="134239" y="510516"/>
                      </a:cubicBezTo>
                      <a:cubicBezTo>
                        <a:pt x="170464" y="435801"/>
                        <a:pt x="253359" y="325153"/>
                        <a:pt x="253359" y="325153"/>
                      </a:cubicBezTo>
                      <a:lnTo>
                        <a:pt x="71939" y="474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3" name="Google Shape;393;p33"/>
                <p:cNvSpPr/>
                <p:nvPr/>
              </p:nvSpPr>
              <p:spPr>
                <a:xfrm>
                  <a:off x="7969351" y="1411404"/>
                  <a:ext cx="483565" cy="113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565" h="1137011" extrusionOk="0">
                      <a:moveTo>
                        <a:pt x="225459" y="0"/>
                      </a:moveTo>
                      <a:cubicBezTo>
                        <a:pt x="225459" y="0"/>
                        <a:pt x="212605" y="134604"/>
                        <a:pt x="198875" y="168492"/>
                      </a:cubicBezTo>
                      <a:cubicBezTo>
                        <a:pt x="184414" y="204206"/>
                        <a:pt x="156076" y="233128"/>
                        <a:pt x="130806" y="261466"/>
                      </a:cubicBezTo>
                      <a:cubicBezTo>
                        <a:pt x="82091" y="316169"/>
                        <a:pt x="44187" y="380440"/>
                        <a:pt x="22933" y="450700"/>
                      </a:cubicBezTo>
                      <a:cubicBezTo>
                        <a:pt x="-803" y="529213"/>
                        <a:pt x="2848" y="610501"/>
                        <a:pt x="4309" y="691716"/>
                      </a:cubicBezTo>
                      <a:cubicBezTo>
                        <a:pt x="6062" y="789875"/>
                        <a:pt x="5405" y="887888"/>
                        <a:pt x="2775" y="986120"/>
                      </a:cubicBezTo>
                      <a:cubicBezTo>
                        <a:pt x="1753" y="1032425"/>
                        <a:pt x="803" y="1078729"/>
                        <a:pt x="0" y="1125033"/>
                      </a:cubicBezTo>
                      <a:lnTo>
                        <a:pt x="128177" y="1137011"/>
                      </a:lnTo>
                      <a:lnTo>
                        <a:pt x="345894" y="517308"/>
                      </a:lnTo>
                      <a:lnTo>
                        <a:pt x="483565" y="253213"/>
                      </a:lnTo>
                      <a:lnTo>
                        <a:pt x="225386" y="73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94" name="Google Shape;394;p33"/>
              <p:cNvGrpSpPr/>
              <p:nvPr/>
            </p:nvGrpSpPr>
            <p:grpSpPr>
              <a:xfrm>
                <a:off x="8121148" y="1427279"/>
                <a:ext cx="635084" cy="1170142"/>
                <a:chOff x="8121148" y="1427279"/>
                <a:chExt cx="635084" cy="1170142"/>
              </a:xfrm>
            </p:grpSpPr>
            <p:sp>
              <p:nvSpPr>
                <p:cNvPr id="395" name="Google Shape;395;p33"/>
                <p:cNvSpPr/>
                <p:nvPr/>
              </p:nvSpPr>
              <p:spPr>
                <a:xfrm>
                  <a:off x="8176724" y="1427279"/>
                  <a:ext cx="520613" cy="348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613" h="34883" extrusionOk="0">
                      <a:moveTo>
                        <a:pt x="238214" y="34811"/>
                      </a:moveTo>
                      <a:cubicBezTo>
                        <a:pt x="98498" y="34811"/>
                        <a:pt x="2749" y="12827"/>
                        <a:pt x="1287" y="12462"/>
                      </a:cubicBezTo>
                      <a:cubicBezTo>
                        <a:pt x="411" y="12243"/>
                        <a:pt x="-173" y="11367"/>
                        <a:pt x="46" y="10417"/>
                      </a:cubicBezTo>
                      <a:cubicBezTo>
                        <a:pt x="266" y="9541"/>
                        <a:pt x="1142" y="8956"/>
                        <a:pt x="2092" y="9176"/>
                      </a:cubicBezTo>
                      <a:cubicBezTo>
                        <a:pt x="4501" y="9760"/>
                        <a:pt x="243326" y="64609"/>
                        <a:pt x="518523" y="46"/>
                      </a:cubicBezTo>
                      <a:cubicBezTo>
                        <a:pt x="519399" y="-173"/>
                        <a:pt x="520349" y="411"/>
                        <a:pt x="520568" y="1288"/>
                      </a:cubicBezTo>
                      <a:cubicBezTo>
                        <a:pt x="520786" y="2164"/>
                        <a:pt x="520202" y="3114"/>
                        <a:pt x="519326" y="3333"/>
                      </a:cubicBezTo>
                      <a:cubicBezTo>
                        <a:pt x="417296" y="27288"/>
                        <a:pt x="320232" y="34884"/>
                        <a:pt x="238287" y="3488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6" name="Google Shape;396;p33"/>
                <p:cNvSpPr/>
                <p:nvPr/>
              </p:nvSpPr>
              <p:spPr>
                <a:xfrm>
                  <a:off x="8349055" y="1457174"/>
                  <a:ext cx="38932" cy="137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32" h="137620" extrusionOk="0">
                      <a:moveTo>
                        <a:pt x="14685" y="137547"/>
                      </a:moveTo>
                      <a:cubicBezTo>
                        <a:pt x="14028" y="137547"/>
                        <a:pt x="13298" y="137547"/>
                        <a:pt x="12640" y="137401"/>
                      </a:cubicBezTo>
                      <a:cubicBezTo>
                        <a:pt x="7966" y="136598"/>
                        <a:pt x="3803" y="132727"/>
                        <a:pt x="1831" y="127469"/>
                      </a:cubicBezTo>
                      <a:cubicBezTo>
                        <a:pt x="225" y="123086"/>
                        <a:pt x="5" y="118558"/>
                        <a:pt x="5" y="113446"/>
                      </a:cubicBezTo>
                      <a:cubicBezTo>
                        <a:pt x="-141" y="76052"/>
                        <a:pt x="2781" y="38293"/>
                        <a:pt x="8624" y="1410"/>
                      </a:cubicBezTo>
                      <a:cubicBezTo>
                        <a:pt x="8769" y="460"/>
                        <a:pt x="9573" y="-124"/>
                        <a:pt x="10523" y="22"/>
                      </a:cubicBezTo>
                      <a:cubicBezTo>
                        <a:pt x="11399" y="168"/>
                        <a:pt x="12056" y="1045"/>
                        <a:pt x="11910" y="1921"/>
                      </a:cubicBezTo>
                      <a:cubicBezTo>
                        <a:pt x="6140" y="38731"/>
                        <a:pt x="3219" y="76198"/>
                        <a:pt x="3365" y="113446"/>
                      </a:cubicBezTo>
                      <a:cubicBezTo>
                        <a:pt x="3365" y="118193"/>
                        <a:pt x="3511" y="122502"/>
                        <a:pt x="4972" y="126300"/>
                      </a:cubicBezTo>
                      <a:cubicBezTo>
                        <a:pt x="6213" y="129587"/>
                        <a:pt x="8988" y="133384"/>
                        <a:pt x="13225" y="134115"/>
                      </a:cubicBezTo>
                      <a:cubicBezTo>
                        <a:pt x="18191" y="134991"/>
                        <a:pt x="22719" y="131266"/>
                        <a:pt x="24837" y="127396"/>
                      </a:cubicBezTo>
                      <a:cubicBezTo>
                        <a:pt x="27393" y="122794"/>
                        <a:pt x="27905" y="117171"/>
                        <a:pt x="28343" y="112277"/>
                      </a:cubicBezTo>
                      <a:cubicBezTo>
                        <a:pt x="31629" y="76782"/>
                        <a:pt x="34040" y="40630"/>
                        <a:pt x="35573" y="4989"/>
                      </a:cubicBezTo>
                      <a:cubicBezTo>
                        <a:pt x="35573" y="4039"/>
                        <a:pt x="36523" y="3455"/>
                        <a:pt x="37326" y="3382"/>
                      </a:cubicBezTo>
                      <a:cubicBezTo>
                        <a:pt x="38276" y="3382"/>
                        <a:pt x="38933" y="4185"/>
                        <a:pt x="38933" y="5135"/>
                      </a:cubicBezTo>
                      <a:cubicBezTo>
                        <a:pt x="37399" y="40849"/>
                        <a:pt x="34989" y="77001"/>
                        <a:pt x="31702" y="112569"/>
                      </a:cubicBezTo>
                      <a:cubicBezTo>
                        <a:pt x="31264" y="117609"/>
                        <a:pt x="30680" y="123817"/>
                        <a:pt x="27759" y="129075"/>
                      </a:cubicBezTo>
                      <a:cubicBezTo>
                        <a:pt x="25348" y="133384"/>
                        <a:pt x="20382" y="137620"/>
                        <a:pt x="14685" y="13762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7" name="Google Shape;397;p33"/>
                <p:cNvSpPr/>
                <p:nvPr/>
              </p:nvSpPr>
              <p:spPr>
                <a:xfrm>
                  <a:off x="8121148" y="1622783"/>
                  <a:ext cx="236052" cy="945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052" h="945059" extrusionOk="0">
                      <a:moveTo>
                        <a:pt x="1649" y="945059"/>
                      </a:moveTo>
                      <a:cubicBezTo>
                        <a:pt x="1649" y="945059"/>
                        <a:pt x="1430" y="945059"/>
                        <a:pt x="1357" y="945059"/>
                      </a:cubicBezTo>
                      <a:cubicBezTo>
                        <a:pt x="480" y="944913"/>
                        <a:pt x="-177" y="944037"/>
                        <a:pt x="43" y="943087"/>
                      </a:cubicBezTo>
                      <a:cubicBezTo>
                        <a:pt x="1137" y="937391"/>
                        <a:pt x="107477" y="368739"/>
                        <a:pt x="122450" y="284456"/>
                      </a:cubicBezTo>
                      <a:cubicBezTo>
                        <a:pt x="136764" y="203606"/>
                        <a:pt x="223676" y="92812"/>
                        <a:pt x="232440" y="81857"/>
                      </a:cubicBezTo>
                      <a:lnTo>
                        <a:pt x="190080" y="2468"/>
                      </a:lnTo>
                      <a:cubicBezTo>
                        <a:pt x="189642" y="1664"/>
                        <a:pt x="189934" y="642"/>
                        <a:pt x="190737" y="204"/>
                      </a:cubicBezTo>
                      <a:cubicBezTo>
                        <a:pt x="191540" y="-235"/>
                        <a:pt x="192563" y="57"/>
                        <a:pt x="193001" y="861"/>
                      </a:cubicBezTo>
                      <a:lnTo>
                        <a:pt x="235872" y="81273"/>
                      </a:lnTo>
                      <a:cubicBezTo>
                        <a:pt x="236165" y="81857"/>
                        <a:pt x="236092" y="82587"/>
                        <a:pt x="235727" y="83098"/>
                      </a:cubicBezTo>
                      <a:cubicBezTo>
                        <a:pt x="234778" y="84267"/>
                        <a:pt x="140635" y="201196"/>
                        <a:pt x="125736" y="285041"/>
                      </a:cubicBezTo>
                      <a:cubicBezTo>
                        <a:pt x="110763" y="369323"/>
                        <a:pt x="4424" y="937975"/>
                        <a:pt x="3329" y="943672"/>
                      </a:cubicBezTo>
                      <a:cubicBezTo>
                        <a:pt x="3183" y="944475"/>
                        <a:pt x="2452" y="945059"/>
                        <a:pt x="1649" y="94505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8" name="Google Shape;398;p33"/>
                <p:cNvSpPr/>
                <p:nvPr/>
              </p:nvSpPr>
              <p:spPr>
                <a:xfrm>
                  <a:off x="8239148" y="1444682"/>
                  <a:ext cx="517084" cy="1152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084" h="1152739" extrusionOk="0">
                      <a:moveTo>
                        <a:pt x="1675" y="1152740"/>
                      </a:moveTo>
                      <a:cubicBezTo>
                        <a:pt x="1675" y="1152740"/>
                        <a:pt x="1236" y="1152740"/>
                        <a:pt x="1017" y="1152594"/>
                      </a:cubicBezTo>
                      <a:cubicBezTo>
                        <a:pt x="140" y="1152229"/>
                        <a:pt x="-224" y="1151279"/>
                        <a:pt x="140" y="1150403"/>
                      </a:cubicBezTo>
                      <a:lnTo>
                        <a:pt x="228302" y="610746"/>
                      </a:lnTo>
                      <a:cubicBezTo>
                        <a:pt x="236555" y="591246"/>
                        <a:pt x="245831" y="569189"/>
                        <a:pt x="262044" y="553048"/>
                      </a:cubicBezTo>
                      <a:cubicBezTo>
                        <a:pt x="277528" y="537638"/>
                        <a:pt x="297978" y="528654"/>
                        <a:pt x="317770" y="519963"/>
                      </a:cubicBezTo>
                      <a:lnTo>
                        <a:pt x="320035" y="518941"/>
                      </a:lnTo>
                      <a:cubicBezTo>
                        <a:pt x="365974" y="498710"/>
                        <a:pt x="418120" y="473586"/>
                        <a:pt x="455077" y="431226"/>
                      </a:cubicBezTo>
                      <a:cubicBezTo>
                        <a:pt x="499628" y="380101"/>
                        <a:pt x="520370" y="302830"/>
                        <a:pt x="511825" y="219205"/>
                      </a:cubicBezTo>
                      <a:cubicBezTo>
                        <a:pt x="504083" y="143613"/>
                        <a:pt x="475891" y="71747"/>
                        <a:pt x="448576" y="2290"/>
                      </a:cubicBezTo>
                      <a:cubicBezTo>
                        <a:pt x="448212" y="1414"/>
                        <a:pt x="448649" y="464"/>
                        <a:pt x="449526" y="99"/>
                      </a:cubicBezTo>
                      <a:cubicBezTo>
                        <a:pt x="450402" y="-193"/>
                        <a:pt x="451352" y="172"/>
                        <a:pt x="451717" y="1048"/>
                      </a:cubicBezTo>
                      <a:cubicBezTo>
                        <a:pt x="479105" y="70724"/>
                        <a:pt x="507443" y="142737"/>
                        <a:pt x="515184" y="218839"/>
                      </a:cubicBezTo>
                      <a:cubicBezTo>
                        <a:pt x="523803" y="303341"/>
                        <a:pt x="502842" y="381562"/>
                        <a:pt x="457633" y="433417"/>
                      </a:cubicBezTo>
                      <a:cubicBezTo>
                        <a:pt x="420239" y="476288"/>
                        <a:pt x="367727" y="501631"/>
                        <a:pt x="321422" y="522008"/>
                      </a:cubicBezTo>
                      <a:lnTo>
                        <a:pt x="319158" y="523031"/>
                      </a:lnTo>
                      <a:cubicBezTo>
                        <a:pt x="299658" y="531576"/>
                        <a:pt x="279500" y="540486"/>
                        <a:pt x="264455" y="555458"/>
                      </a:cubicBezTo>
                      <a:cubicBezTo>
                        <a:pt x="248752" y="571161"/>
                        <a:pt x="239550" y="592852"/>
                        <a:pt x="231443" y="612060"/>
                      </a:cubicBezTo>
                      <a:lnTo>
                        <a:pt x="3281" y="1151717"/>
                      </a:lnTo>
                      <a:cubicBezTo>
                        <a:pt x="2989" y="1152375"/>
                        <a:pt x="2405" y="1152740"/>
                        <a:pt x="1748" y="115274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" name="Google Shape;399;p33"/>
                <p:cNvSpPr/>
                <p:nvPr/>
              </p:nvSpPr>
              <p:spPr>
                <a:xfrm>
                  <a:off x="8572183" y="1449742"/>
                  <a:ext cx="183587" cy="228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587" h="228751" extrusionOk="0">
                      <a:moveTo>
                        <a:pt x="181930" y="228678"/>
                      </a:moveTo>
                      <a:cubicBezTo>
                        <a:pt x="181930" y="228678"/>
                        <a:pt x="181638" y="228678"/>
                        <a:pt x="181492" y="228678"/>
                      </a:cubicBezTo>
                      <a:cubicBezTo>
                        <a:pt x="132047" y="214217"/>
                        <a:pt x="87057" y="184127"/>
                        <a:pt x="54923" y="143884"/>
                      </a:cubicBezTo>
                      <a:cubicBezTo>
                        <a:pt x="22714" y="103642"/>
                        <a:pt x="3286" y="53175"/>
                        <a:pt x="0" y="1758"/>
                      </a:cubicBezTo>
                      <a:cubicBezTo>
                        <a:pt x="0" y="808"/>
                        <a:pt x="657" y="5"/>
                        <a:pt x="1533" y="5"/>
                      </a:cubicBezTo>
                      <a:cubicBezTo>
                        <a:pt x="2337" y="-68"/>
                        <a:pt x="3286" y="662"/>
                        <a:pt x="3286" y="1539"/>
                      </a:cubicBezTo>
                      <a:cubicBezTo>
                        <a:pt x="6500" y="52298"/>
                        <a:pt x="25709" y="102035"/>
                        <a:pt x="57479" y="141766"/>
                      </a:cubicBezTo>
                      <a:cubicBezTo>
                        <a:pt x="89249" y="181424"/>
                        <a:pt x="133581" y="211150"/>
                        <a:pt x="182369" y="225392"/>
                      </a:cubicBezTo>
                      <a:cubicBezTo>
                        <a:pt x="183245" y="225684"/>
                        <a:pt x="183756" y="226560"/>
                        <a:pt x="183537" y="227509"/>
                      </a:cubicBezTo>
                      <a:cubicBezTo>
                        <a:pt x="183318" y="228240"/>
                        <a:pt x="182661" y="228751"/>
                        <a:pt x="181930" y="22875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00" name="Google Shape;400;p33"/>
            <p:cNvSpPr/>
            <p:nvPr/>
          </p:nvSpPr>
          <p:spPr>
            <a:xfrm>
              <a:off x="8053471" y="1418342"/>
              <a:ext cx="285595" cy="392256"/>
            </a:xfrm>
            <a:custGeom>
              <a:avLst/>
              <a:gdLst/>
              <a:ahLst/>
              <a:cxnLst/>
              <a:rect l="l" t="t" r="r" b="b"/>
              <a:pathLst>
                <a:path w="285595" h="392256" extrusionOk="0">
                  <a:moveTo>
                    <a:pt x="241616" y="263438"/>
                  </a:moveTo>
                  <a:cubicBezTo>
                    <a:pt x="228251" y="242769"/>
                    <a:pt x="176615" y="209246"/>
                    <a:pt x="176615" y="209246"/>
                  </a:cubicBezTo>
                  <a:lnTo>
                    <a:pt x="137687" y="20231"/>
                  </a:lnTo>
                  <a:lnTo>
                    <a:pt x="1112" y="0"/>
                  </a:lnTo>
                  <a:cubicBezTo>
                    <a:pt x="1112" y="0"/>
                    <a:pt x="-9040" y="60400"/>
                    <a:pt x="32006" y="127227"/>
                  </a:cubicBezTo>
                  <a:cubicBezTo>
                    <a:pt x="73051" y="193981"/>
                    <a:pt x="123153" y="245325"/>
                    <a:pt x="123153" y="245325"/>
                  </a:cubicBezTo>
                  <a:cubicBezTo>
                    <a:pt x="123153" y="245325"/>
                    <a:pt x="127462" y="283961"/>
                    <a:pt x="138564" y="309961"/>
                  </a:cubicBezTo>
                  <a:cubicBezTo>
                    <a:pt x="149665" y="335962"/>
                    <a:pt x="222189" y="387159"/>
                    <a:pt x="232779" y="391688"/>
                  </a:cubicBezTo>
                  <a:cubicBezTo>
                    <a:pt x="243369" y="396216"/>
                    <a:pt x="279303" y="372552"/>
                    <a:pt x="285000" y="362035"/>
                  </a:cubicBezTo>
                  <a:cubicBezTo>
                    <a:pt x="290623" y="351445"/>
                    <a:pt x="254909" y="284107"/>
                    <a:pt x="241543" y="263438"/>
                  </a:cubicBezTo>
                  <a:close/>
                </a:path>
              </a:pathLst>
            </a:custGeom>
            <a:solidFill>
              <a:srgbClr val="B75D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1" name="Google Shape;401;p33"/>
            <p:cNvGrpSpPr/>
            <p:nvPr/>
          </p:nvGrpSpPr>
          <p:grpSpPr>
            <a:xfrm>
              <a:off x="8112471" y="1423637"/>
              <a:ext cx="222197" cy="384931"/>
              <a:chOff x="8112471" y="1423637"/>
              <a:chExt cx="222197" cy="384931"/>
            </a:xfrm>
          </p:grpSpPr>
          <p:grpSp>
            <p:nvGrpSpPr>
              <p:cNvPr id="402" name="Google Shape;402;p33"/>
              <p:cNvGrpSpPr/>
              <p:nvPr/>
            </p:nvGrpSpPr>
            <p:grpSpPr>
              <a:xfrm>
                <a:off x="8232100" y="1707347"/>
                <a:ext cx="102568" cy="101221"/>
                <a:chOff x="8232100" y="1707347"/>
                <a:chExt cx="102568" cy="101221"/>
              </a:xfrm>
            </p:grpSpPr>
            <p:sp>
              <p:nvSpPr>
                <p:cNvPr id="403" name="Google Shape;403;p33"/>
                <p:cNvSpPr/>
                <p:nvPr/>
              </p:nvSpPr>
              <p:spPr>
                <a:xfrm>
                  <a:off x="8232100" y="1744924"/>
                  <a:ext cx="69518" cy="63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518" h="63644" extrusionOk="0">
                      <a:moveTo>
                        <a:pt x="67881" y="63645"/>
                      </a:moveTo>
                      <a:cubicBezTo>
                        <a:pt x="67442" y="63645"/>
                        <a:pt x="67078" y="63499"/>
                        <a:pt x="66785" y="63206"/>
                      </a:cubicBezTo>
                      <a:lnTo>
                        <a:pt x="543" y="2879"/>
                      </a:lnTo>
                      <a:cubicBezTo>
                        <a:pt x="-115" y="2222"/>
                        <a:pt x="-188" y="1200"/>
                        <a:pt x="397" y="542"/>
                      </a:cubicBezTo>
                      <a:cubicBezTo>
                        <a:pt x="1054" y="-115"/>
                        <a:pt x="2076" y="-188"/>
                        <a:pt x="2733" y="396"/>
                      </a:cubicBezTo>
                      <a:lnTo>
                        <a:pt x="68977" y="60723"/>
                      </a:lnTo>
                      <a:cubicBezTo>
                        <a:pt x="69634" y="61381"/>
                        <a:pt x="69707" y="62403"/>
                        <a:pt x="69122" y="63060"/>
                      </a:cubicBezTo>
                      <a:cubicBezTo>
                        <a:pt x="68757" y="63426"/>
                        <a:pt x="68319" y="63572"/>
                        <a:pt x="67881" y="6357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4" name="Google Shape;404;p33"/>
                <p:cNvSpPr/>
                <p:nvPr/>
              </p:nvSpPr>
              <p:spPr>
                <a:xfrm>
                  <a:off x="8248289" y="1724668"/>
                  <a:ext cx="69276" cy="75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76" h="75793" extrusionOk="0">
                      <a:moveTo>
                        <a:pt x="67613" y="75721"/>
                      </a:moveTo>
                      <a:cubicBezTo>
                        <a:pt x="67175" y="75721"/>
                        <a:pt x="66737" y="75575"/>
                        <a:pt x="66372" y="75210"/>
                      </a:cubicBezTo>
                      <a:lnTo>
                        <a:pt x="421" y="2759"/>
                      </a:lnTo>
                      <a:cubicBezTo>
                        <a:pt x="-163" y="2101"/>
                        <a:pt x="-163" y="1006"/>
                        <a:pt x="567" y="421"/>
                      </a:cubicBezTo>
                      <a:cubicBezTo>
                        <a:pt x="1225" y="-163"/>
                        <a:pt x="2320" y="-163"/>
                        <a:pt x="2904" y="568"/>
                      </a:cubicBezTo>
                      <a:lnTo>
                        <a:pt x="68855" y="73018"/>
                      </a:lnTo>
                      <a:cubicBezTo>
                        <a:pt x="69439" y="73676"/>
                        <a:pt x="69439" y="74771"/>
                        <a:pt x="68709" y="75356"/>
                      </a:cubicBezTo>
                      <a:cubicBezTo>
                        <a:pt x="68417" y="75648"/>
                        <a:pt x="67979" y="75794"/>
                        <a:pt x="67613" y="7579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5" name="Google Shape;405;p33"/>
                <p:cNvSpPr/>
                <p:nvPr/>
              </p:nvSpPr>
              <p:spPr>
                <a:xfrm>
                  <a:off x="8271575" y="1707347"/>
                  <a:ext cx="63093" cy="809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93" h="80991" extrusionOk="0">
                      <a:moveTo>
                        <a:pt x="61418" y="80991"/>
                      </a:moveTo>
                      <a:cubicBezTo>
                        <a:pt x="60906" y="80991"/>
                        <a:pt x="60396" y="80772"/>
                        <a:pt x="60103" y="80334"/>
                      </a:cubicBezTo>
                      <a:lnTo>
                        <a:pt x="361" y="2698"/>
                      </a:lnTo>
                      <a:cubicBezTo>
                        <a:pt x="-224" y="1967"/>
                        <a:pt x="-78" y="945"/>
                        <a:pt x="652" y="361"/>
                      </a:cubicBezTo>
                      <a:cubicBezTo>
                        <a:pt x="1383" y="-224"/>
                        <a:pt x="2405" y="-78"/>
                        <a:pt x="2990" y="653"/>
                      </a:cubicBezTo>
                      <a:lnTo>
                        <a:pt x="62732" y="78289"/>
                      </a:lnTo>
                      <a:cubicBezTo>
                        <a:pt x="63317" y="79019"/>
                        <a:pt x="63171" y="80042"/>
                        <a:pt x="62441" y="80626"/>
                      </a:cubicBezTo>
                      <a:cubicBezTo>
                        <a:pt x="62148" y="80845"/>
                        <a:pt x="61783" y="80991"/>
                        <a:pt x="61418" y="8099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06" name="Google Shape;406;p33"/>
              <p:cNvSpPr/>
              <p:nvPr/>
            </p:nvSpPr>
            <p:spPr>
              <a:xfrm>
                <a:off x="8112471" y="1423637"/>
                <a:ext cx="83429" cy="14059"/>
              </a:xfrm>
              <a:custGeom>
                <a:avLst/>
                <a:gdLst/>
                <a:ahLst/>
                <a:cxnLst/>
                <a:rect l="l" t="t" r="r" b="b"/>
                <a:pathLst>
                  <a:path w="83429" h="14059" extrusionOk="0">
                    <a:moveTo>
                      <a:pt x="1708" y="14059"/>
                    </a:moveTo>
                    <a:cubicBezTo>
                      <a:pt x="1124" y="14059"/>
                      <a:pt x="467" y="13694"/>
                      <a:pt x="175" y="13110"/>
                    </a:cubicBezTo>
                    <a:cubicBezTo>
                      <a:pt x="-263" y="12307"/>
                      <a:pt x="175" y="11284"/>
                      <a:pt x="905" y="10846"/>
                    </a:cubicBezTo>
                    <a:cubicBezTo>
                      <a:pt x="1343" y="10627"/>
                      <a:pt x="43996" y="-9969"/>
                      <a:pt x="82412" y="6172"/>
                    </a:cubicBezTo>
                    <a:cubicBezTo>
                      <a:pt x="83289" y="6537"/>
                      <a:pt x="83654" y="7486"/>
                      <a:pt x="83289" y="8363"/>
                    </a:cubicBezTo>
                    <a:cubicBezTo>
                      <a:pt x="82923" y="9239"/>
                      <a:pt x="81974" y="9604"/>
                      <a:pt x="81097" y="9239"/>
                    </a:cubicBezTo>
                    <a:cubicBezTo>
                      <a:pt x="44142" y="-6244"/>
                      <a:pt x="2804" y="13621"/>
                      <a:pt x="2366" y="13840"/>
                    </a:cubicBezTo>
                    <a:cubicBezTo>
                      <a:pt x="2147" y="13986"/>
                      <a:pt x="1854" y="13986"/>
                      <a:pt x="1635" y="139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7" name="Google Shape;407;p33"/>
            <p:cNvGrpSpPr/>
            <p:nvPr/>
          </p:nvGrpSpPr>
          <p:grpSpPr>
            <a:xfrm>
              <a:off x="8077297" y="880219"/>
              <a:ext cx="782498" cy="956249"/>
              <a:chOff x="8077297" y="880219"/>
              <a:chExt cx="782498" cy="956249"/>
            </a:xfrm>
          </p:grpSpPr>
          <p:grpSp>
            <p:nvGrpSpPr>
              <p:cNvPr id="408" name="Google Shape;408;p33"/>
              <p:cNvGrpSpPr/>
              <p:nvPr/>
            </p:nvGrpSpPr>
            <p:grpSpPr>
              <a:xfrm>
                <a:off x="8157223" y="1220271"/>
                <a:ext cx="692420" cy="616197"/>
                <a:chOff x="8157223" y="1220271"/>
                <a:chExt cx="692420" cy="616197"/>
              </a:xfrm>
            </p:grpSpPr>
            <p:sp>
              <p:nvSpPr>
                <p:cNvPr id="409" name="Google Shape;409;p33"/>
                <p:cNvSpPr/>
                <p:nvPr/>
              </p:nvSpPr>
              <p:spPr>
                <a:xfrm>
                  <a:off x="8157223" y="1220271"/>
                  <a:ext cx="692420" cy="614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420" h="614598" extrusionOk="0">
                      <a:moveTo>
                        <a:pt x="686577" y="209465"/>
                      </a:moveTo>
                      <a:cubicBezTo>
                        <a:pt x="688988" y="193105"/>
                        <a:pt x="690522" y="174627"/>
                        <a:pt x="690668" y="153812"/>
                      </a:cubicBezTo>
                      <a:cubicBezTo>
                        <a:pt x="691325" y="39366"/>
                        <a:pt x="692421" y="0"/>
                        <a:pt x="692421" y="0"/>
                      </a:cubicBezTo>
                      <a:lnTo>
                        <a:pt x="511950" y="20961"/>
                      </a:lnTo>
                      <a:lnTo>
                        <a:pt x="517501" y="188212"/>
                      </a:lnTo>
                      <a:lnTo>
                        <a:pt x="204326" y="417980"/>
                      </a:lnTo>
                      <a:cubicBezTo>
                        <a:pt x="189646" y="421924"/>
                        <a:pt x="110257" y="444346"/>
                        <a:pt x="81992" y="470127"/>
                      </a:cubicBezTo>
                      <a:cubicBezTo>
                        <a:pt x="50952" y="498392"/>
                        <a:pt x="5744" y="571281"/>
                        <a:pt x="266" y="590051"/>
                      </a:cubicBezTo>
                      <a:cubicBezTo>
                        <a:pt x="-4919" y="607725"/>
                        <a:pt x="67094" y="621748"/>
                        <a:pt x="86010" y="610647"/>
                      </a:cubicBezTo>
                      <a:cubicBezTo>
                        <a:pt x="104925" y="599473"/>
                        <a:pt x="137791" y="561932"/>
                        <a:pt x="144949" y="555140"/>
                      </a:cubicBezTo>
                      <a:cubicBezTo>
                        <a:pt x="152107" y="548348"/>
                        <a:pt x="200529" y="529359"/>
                        <a:pt x="233102" y="487144"/>
                      </a:cubicBezTo>
                      <a:lnTo>
                        <a:pt x="232883" y="486560"/>
                      </a:lnTo>
                      <a:cubicBezTo>
                        <a:pt x="270570" y="478526"/>
                        <a:pt x="537075" y="419003"/>
                        <a:pt x="631947" y="330046"/>
                      </a:cubicBezTo>
                      <a:cubicBezTo>
                        <a:pt x="673943" y="290607"/>
                        <a:pt x="684314" y="238387"/>
                        <a:pt x="686651" y="209465"/>
                      </a:cubicBezTo>
                      <a:close/>
                    </a:path>
                  </a:pathLst>
                </a:custGeom>
                <a:solidFill>
                  <a:srgbClr val="B75D6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" name="Google Shape;410;p33"/>
                <p:cNvSpPr/>
                <p:nvPr/>
              </p:nvSpPr>
              <p:spPr>
                <a:xfrm>
                  <a:off x="8673024" y="1406651"/>
                  <a:ext cx="91881" cy="343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81" h="34332" extrusionOk="0">
                      <a:moveTo>
                        <a:pt x="90073" y="34332"/>
                      </a:moveTo>
                      <a:cubicBezTo>
                        <a:pt x="90073" y="34332"/>
                        <a:pt x="89415" y="34259"/>
                        <a:pt x="89197" y="34040"/>
                      </a:cubicBezTo>
                      <a:cubicBezTo>
                        <a:pt x="52021" y="9938"/>
                        <a:pt x="1992" y="3438"/>
                        <a:pt x="1482" y="3365"/>
                      </a:cubicBezTo>
                      <a:cubicBezTo>
                        <a:pt x="532" y="3219"/>
                        <a:pt x="-126" y="2416"/>
                        <a:pt x="20" y="1466"/>
                      </a:cubicBezTo>
                      <a:cubicBezTo>
                        <a:pt x="167" y="590"/>
                        <a:pt x="897" y="-68"/>
                        <a:pt x="1919" y="6"/>
                      </a:cubicBezTo>
                      <a:cubicBezTo>
                        <a:pt x="2431" y="6"/>
                        <a:pt x="53263" y="6652"/>
                        <a:pt x="91095" y="31191"/>
                      </a:cubicBezTo>
                      <a:cubicBezTo>
                        <a:pt x="91899" y="31703"/>
                        <a:pt x="92118" y="32725"/>
                        <a:pt x="91607" y="33529"/>
                      </a:cubicBezTo>
                      <a:cubicBezTo>
                        <a:pt x="91314" y="34040"/>
                        <a:pt x="90730" y="34259"/>
                        <a:pt x="90219" y="3425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411" name="Google Shape;411;p33"/>
                <p:cNvGrpSpPr/>
                <p:nvPr/>
              </p:nvGrpSpPr>
              <p:grpSpPr>
                <a:xfrm>
                  <a:off x="8167562" y="1729120"/>
                  <a:ext cx="105829" cy="107348"/>
                  <a:chOff x="8167562" y="1729120"/>
                  <a:chExt cx="105829" cy="107348"/>
                </a:xfrm>
              </p:grpSpPr>
              <p:sp>
                <p:nvSpPr>
                  <p:cNvPr id="412" name="Google Shape;412;p33"/>
                  <p:cNvSpPr/>
                  <p:nvPr/>
                </p:nvSpPr>
                <p:spPr>
                  <a:xfrm>
                    <a:off x="8218332" y="1767747"/>
                    <a:ext cx="55059" cy="687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059" h="68721" extrusionOk="0">
                        <a:moveTo>
                          <a:pt x="1675" y="68721"/>
                        </a:moveTo>
                        <a:cubicBezTo>
                          <a:pt x="1675" y="68721"/>
                          <a:pt x="944" y="68575"/>
                          <a:pt x="653" y="68356"/>
                        </a:cubicBezTo>
                        <a:cubicBezTo>
                          <a:pt x="-78" y="67772"/>
                          <a:pt x="-223" y="66749"/>
                          <a:pt x="361" y="66019"/>
                        </a:cubicBezTo>
                        <a:lnTo>
                          <a:pt x="52069" y="653"/>
                        </a:lnTo>
                        <a:cubicBezTo>
                          <a:pt x="52654" y="-78"/>
                          <a:pt x="53676" y="-224"/>
                          <a:pt x="54407" y="361"/>
                        </a:cubicBezTo>
                        <a:cubicBezTo>
                          <a:pt x="55137" y="945"/>
                          <a:pt x="55283" y="1967"/>
                          <a:pt x="54698" y="2698"/>
                        </a:cubicBezTo>
                        <a:lnTo>
                          <a:pt x="2990" y="68064"/>
                        </a:lnTo>
                        <a:cubicBezTo>
                          <a:pt x="2697" y="68502"/>
                          <a:pt x="2186" y="68721"/>
                          <a:pt x="1675" y="6872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3" name="Google Shape;413;p33"/>
                  <p:cNvSpPr/>
                  <p:nvPr/>
                </p:nvSpPr>
                <p:spPr>
                  <a:xfrm>
                    <a:off x="8189468" y="1741950"/>
                    <a:ext cx="67724" cy="905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724" h="90501" extrusionOk="0">
                        <a:moveTo>
                          <a:pt x="1690" y="90501"/>
                        </a:moveTo>
                        <a:cubicBezTo>
                          <a:pt x="1690" y="90501"/>
                          <a:pt x="960" y="90428"/>
                          <a:pt x="668" y="90209"/>
                        </a:cubicBezTo>
                        <a:cubicBezTo>
                          <a:pt x="-63" y="89625"/>
                          <a:pt x="-209" y="88602"/>
                          <a:pt x="303" y="87872"/>
                        </a:cubicBezTo>
                        <a:lnTo>
                          <a:pt x="64720" y="668"/>
                        </a:lnTo>
                        <a:cubicBezTo>
                          <a:pt x="65304" y="-63"/>
                          <a:pt x="66326" y="-209"/>
                          <a:pt x="67056" y="303"/>
                        </a:cubicBezTo>
                        <a:cubicBezTo>
                          <a:pt x="67787" y="887"/>
                          <a:pt x="67933" y="1909"/>
                          <a:pt x="67422" y="2640"/>
                        </a:cubicBezTo>
                        <a:lnTo>
                          <a:pt x="3005" y="89844"/>
                        </a:lnTo>
                        <a:cubicBezTo>
                          <a:pt x="2713" y="90282"/>
                          <a:pt x="2201" y="90501"/>
                          <a:pt x="1690" y="9050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4" name="Google Shape;414;p33"/>
                  <p:cNvSpPr/>
                  <p:nvPr/>
                </p:nvSpPr>
                <p:spPr>
                  <a:xfrm>
                    <a:off x="8167562" y="1729120"/>
                    <a:ext cx="65451" cy="95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451" h="95954" extrusionOk="0">
                        <a:moveTo>
                          <a:pt x="1686" y="95955"/>
                        </a:moveTo>
                        <a:cubicBezTo>
                          <a:pt x="1686" y="95955"/>
                          <a:pt x="1029" y="95882"/>
                          <a:pt x="736" y="95663"/>
                        </a:cubicBezTo>
                        <a:cubicBezTo>
                          <a:pt x="-67" y="95151"/>
                          <a:pt x="-213" y="94129"/>
                          <a:pt x="299" y="93325"/>
                        </a:cubicBezTo>
                        <a:lnTo>
                          <a:pt x="62378" y="717"/>
                        </a:lnTo>
                        <a:cubicBezTo>
                          <a:pt x="62889" y="-14"/>
                          <a:pt x="63912" y="-233"/>
                          <a:pt x="64715" y="279"/>
                        </a:cubicBezTo>
                        <a:cubicBezTo>
                          <a:pt x="65518" y="790"/>
                          <a:pt x="65665" y="1812"/>
                          <a:pt x="65154" y="2616"/>
                        </a:cubicBezTo>
                        <a:lnTo>
                          <a:pt x="3074" y="95224"/>
                        </a:lnTo>
                        <a:cubicBezTo>
                          <a:pt x="2782" y="95736"/>
                          <a:pt x="2197" y="95955"/>
                          <a:pt x="1686" y="9595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15" name="Google Shape;415;p33"/>
              <p:cNvGrpSpPr/>
              <p:nvPr/>
            </p:nvGrpSpPr>
            <p:grpSpPr>
              <a:xfrm>
                <a:off x="8077297" y="880219"/>
                <a:ext cx="782498" cy="388473"/>
                <a:chOff x="8077297" y="880219"/>
                <a:chExt cx="782498" cy="388473"/>
              </a:xfrm>
            </p:grpSpPr>
            <p:grpSp>
              <p:nvGrpSpPr>
                <p:cNvPr id="416" name="Google Shape;416;p33"/>
                <p:cNvGrpSpPr/>
                <p:nvPr/>
              </p:nvGrpSpPr>
              <p:grpSpPr>
                <a:xfrm>
                  <a:off x="8077297" y="880219"/>
                  <a:ext cx="782498" cy="388473"/>
                  <a:chOff x="8077297" y="880219"/>
                  <a:chExt cx="782498" cy="388473"/>
                </a:xfrm>
              </p:grpSpPr>
              <p:sp>
                <p:nvSpPr>
                  <p:cNvPr id="417" name="Google Shape;417;p33"/>
                  <p:cNvSpPr/>
                  <p:nvPr/>
                </p:nvSpPr>
                <p:spPr>
                  <a:xfrm>
                    <a:off x="8077297" y="880219"/>
                    <a:ext cx="177256" cy="295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7256" h="295061" extrusionOk="0">
                        <a:moveTo>
                          <a:pt x="177256" y="73"/>
                        </a:moveTo>
                        <a:cubicBezTo>
                          <a:pt x="177256" y="73"/>
                          <a:pt x="105389" y="18186"/>
                          <a:pt x="57040" y="118244"/>
                        </a:cubicBezTo>
                        <a:cubicBezTo>
                          <a:pt x="8691" y="218302"/>
                          <a:pt x="0" y="276657"/>
                          <a:pt x="0" y="276657"/>
                        </a:cubicBezTo>
                        <a:lnTo>
                          <a:pt x="156587" y="295062"/>
                        </a:lnTo>
                        <a:lnTo>
                          <a:pt x="177256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8" name="Google Shape;418;p33"/>
                  <p:cNvSpPr/>
                  <p:nvPr/>
                </p:nvSpPr>
                <p:spPr>
                  <a:xfrm>
                    <a:off x="8631195" y="911405"/>
                    <a:ext cx="228600" cy="3572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8600" h="357287" extrusionOk="0">
                        <a:moveTo>
                          <a:pt x="77344" y="0"/>
                        </a:moveTo>
                        <a:cubicBezTo>
                          <a:pt x="77344" y="0"/>
                          <a:pt x="191425" y="80120"/>
                          <a:pt x="211729" y="205521"/>
                        </a:cubicBezTo>
                        <a:cubicBezTo>
                          <a:pt x="225606" y="291264"/>
                          <a:pt x="228600" y="333332"/>
                          <a:pt x="228600" y="333332"/>
                        </a:cubicBezTo>
                        <a:lnTo>
                          <a:pt x="0" y="357288"/>
                        </a:lnTo>
                        <a:lnTo>
                          <a:pt x="77271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9" name="Google Shape;419;p33"/>
                <p:cNvGrpSpPr/>
                <p:nvPr/>
              </p:nvGrpSpPr>
              <p:grpSpPr>
                <a:xfrm>
                  <a:off x="8203843" y="1006149"/>
                  <a:ext cx="42206" cy="169423"/>
                  <a:chOff x="8203843" y="1006149"/>
                  <a:chExt cx="42206" cy="169423"/>
                </a:xfrm>
              </p:grpSpPr>
              <p:sp>
                <p:nvSpPr>
                  <p:cNvPr id="420" name="Google Shape;420;p33"/>
                  <p:cNvSpPr/>
                  <p:nvPr/>
                </p:nvSpPr>
                <p:spPr>
                  <a:xfrm>
                    <a:off x="8203843" y="1006149"/>
                    <a:ext cx="42206" cy="1694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206" h="169423" extrusionOk="0">
                        <a:moveTo>
                          <a:pt x="1849" y="169424"/>
                        </a:moveTo>
                        <a:cubicBezTo>
                          <a:pt x="973" y="169424"/>
                          <a:pt x="243" y="168693"/>
                          <a:pt x="169" y="167817"/>
                        </a:cubicBezTo>
                        <a:cubicBezTo>
                          <a:pt x="-2971" y="85799"/>
                          <a:pt x="38586" y="1808"/>
                          <a:pt x="39024" y="932"/>
                        </a:cubicBezTo>
                        <a:cubicBezTo>
                          <a:pt x="39462" y="55"/>
                          <a:pt x="40485" y="-237"/>
                          <a:pt x="41288" y="201"/>
                        </a:cubicBezTo>
                        <a:cubicBezTo>
                          <a:pt x="42092" y="640"/>
                          <a:pt x="42457" y="1589"/>
                          <a:pt x="42018" y="2465"/>
                        </a:cubicBezTo>
                        <a:cubicBezTo>
                          <a:pt x="41581" y="3342"/>
                          <a:pt x="389" y="86529"/>
                          <a:pt x="3529" y="167671"/>
                        </a:cubicBezTo>
                        <a:cubicBezTo>
                          <a:pt x="3529" y="168620"/>
                          <a:pt x="2872" y="169351"/>
                          <a:pt x="1922" y="169424"/>
                        </a:cubicBezTo>
                        <a:lnTo>
                          <a:pt x="1922" y="169424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1" name="Google Shape;421;p33"/>
                  <p:cNvSpPr/>
                  <p:nvPr/>
                </p:nvSpPr>
                <p:spPr>
                  <a:xfrm>
                    <a:off x="8212265" y="1033885"/>
                    <a:ext cx="4893" cy="541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93" h="54119" extrusionOk="0">
                        <a:moveTo>
                          <a:pt x="3213" y="54119"/>
                        </a:moveTo>
                        <a:cubicBezTo>
                          <a:pt x="2337" y="54119"/>
                          <a:pt x="1533" y="53389"/>
                          <a:pt x="1533" y="52512"/>
                        </a:cubicBezTo>
                        <a:lnTo>
                          <a:pt x="0" y="1753"/>
                        </a:lnTo>
                        <a:cubicBezTo>
                          <a:pt x="0" y="803"/>
                          <a:pt x="730" y="73"/>
                          <a:pt x="1607" y="0"/>
                        </a:cubicBezTo>
                        <a:cubicBezTo>
                          <a:pt x="2483" y="73"/>
                          <a:pt x="3286" y="730"/>
                          <a:pt x="3359" y="1607"/>
                        </a:cubicBezTo>
                        <a:lnTo>
                          <a:pt x="4894" y="52366"/>
                        </a:lnTo>
                        <a:cubicBezTo>
                          <a:pt x="4894" y="53316"/>
                          <a:pt x="4163" y="54046"/>
                          <a:pt x="3286" y="54119"/>
                        </a:cubicBezTo>
                        <a:lnTo>
                          <a:pt x="3286" y="54119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2" name="Google Shape;422;p33"/>
                <p:cNvGrpSpPr/>
                <p:nvPr/>
              </p:nvGrpSpPr>
              <p:grpSpPr>
                <a:xfrm>
                  <a:off x="8643528" y="1066532"/>
                  <a:ext cx="29370" cy="201723"/>
                  <a:chOff x="8643528" y="1066532"/>
                  <a:chExt cx="29370" cy="201723"/>
                </a:xfrm>
              </p:grpSpPr>
              <p:sp>
                <p:nvSpPr>
                  <p:cNvPr id="423" name="Google Shape;423;p33"/>
                  <p:cNvSpPr/>
                  <p:nvPr/>
                </p:nvSpPr>
                <p:spPr>
                  <a:xfrm>
                    <a:off x="8656977" y="1066532"/>
                    <a:ext cx="15921" cy="2017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21" h="201723" extrusionOk="0">
                        <a:moveTo>
                          <a:pt x="14315" y="201723"/>
                        </a:moveTo>
                        <a:cubicBezTo>
                          <a:pt x="13438" y="201723"/>
                          <a:pt x="12708" y="201066"/>
                          <a:pt x="12635" y="200189"/>
                        </a:cubicBezTo>
                        <a:lnTo>
                          <a:pt x="0" y="1753"/>
                        </a:lnTo>
                        <a:cubicBezTo>
                          <a:pt x="0" y="803"/>
                          <a:pt x="657" y="0"/>
                          <a:pt x="1533" y="0"/>
                        </a:cubicBezTo>
                        <a:cubicBezTo>
                          <a:pt x="2410" y="0"/>
                          <a:pt x="3286" y="657"/>
                          <a:pt x="3286" y="1534"/>
                        </a:cubicBezTo>
                        <a:lnTo>
                          <a:pt x="15921" y="199970"/>
                        </a:lnTo>
                        <a:cubicBezTo>
                          <a:pt x="15921" y="200920"/>
                          <a:pt x="15264" y="201723"/>
                          <a:pt x="14388" y="201723"/>
                        </a:cubicBezTo>
                        <a:cubicBezTo>
                          <a:pt x="14388" y="201723"/>
                          <a:pt x="14388" y="201723"/>
                          <a:pt x="14315" y="20172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4" name="Google Shape;424;p33"/>
                  <p:cNvSpPr/>
                  <p:nvPr/>
                </p:nvSpPr>
                <p:spPr>
                  <a:xfrm>
                    <a:off x="8643528" y="1074629"/>
                    <a:ext cx="20177" cy="573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177" h="57342" extrusionOk="0">
                        <a:moveTo>
                          <a:pt x="18487" y="57342"/>
                        </a:moveTo>
                        <a:cubicBezTo>
                          <a:pt x="17757" y="57342"/>
                          <a:pt x="17100" y="56904"/>
                          <a:pt x="16881" y="56174"/>
                        </a:cubicBezTo>
                        <a:lnTo>
                          <a:pt x="82" y="2201"/>
                        </a:lnTo>
                        <a:cubicBezTo>
                          <a:pt x="-209" y="1324"/>
                          <a:pt x="302" y="375"/>
                          <a:pt x="1178" y="83"/>
                        </a:cubicBezTo>
                        <a:cubicBezTo>
                          <a:pt x="2054" y="-210"/>
                          <a:pt x="3004" y="302"/>
                          <a:pt x="3296" y="1178"/>
                        </a:cubicBezTo>
                        <a:lnTo>
                          <a:pt x="20095" y="55151"/>
                        </a:lnTo>
                        <a:cubicBezTo>
                          <a:pt x="20386" y="56027"/>
                          <a:pt x="19875" y="56977"/>
                          <a:pt x="18999" y="57269"/>
                        </a:cubicBezTo>
                        <a:cubicBezTo>
                          <a:pt x="18853" y="57269"/>
                          <a:pt x="18633" y="57342"/>
                          <a:pt x="18487" y="5734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425" name="Google Shape;425;p33"/>
            <p:cNvGrpSpPr/>
            <p:nvPr/>
          </p:nvGrpSpPr>
          <p:grpSpPr>
            <a:xfrm>
              <a:off x="8260013" y="406200"/>
              <a:ext cx="538871" cy="616109"/>
              <a:chOff x="8260013" y="406200"/>
              <a:chExt cx="538871" cy="616109"/>
            </a:xfrm>
          </p:grpSpPr>
          <p:grpSp>
            <p:nvGrpSpPr>
              <p:cNvPr id="426" name="Google Shape;426;p33"/>
              <p:cNvGrpSpPr/>
              <p:nvPr/>
            </p:nvGrpSpPr>
            <p:grpSpPr>
              <a:xfrm>
                <a:off x="8260013" y="438843"/>
                <a:ext cx="281945" cy="458781"/>
                <a:chOff x="8260013" y="438843"/>
                <a:chExt cx="281945" cy="458781"/>
              </a:xfrm>
            </p:grpSpPr>
            <p:grpSp>
              <p:nvGrpSpPr>
                <p:cNvPr id="427" name="Google Shape;427;p33"/>
                <p:cNvGrpSpPr/>
                <p:nvPr/>
              </p:nvGrpSpPr>
              <p:grpSpPr>
                <a:xfrm>
                  <a:off x="8275989" y="438843"/>
                  <a:ext cx="265969" cy="458781"/>
                  <a:chOff x="8275989" y="438843"/>
                  <a:chExt cx="265969" cy="458781"/>
                </a:xfrm>
              </p:grpSpPr>
              <p:grpSp>
                <p:nvGrpSpPr>
                  <p:cNvPr id="428" name="Google Shape;428;p33"/>
                  <p:cNvGrpSpPr/>
                  <p:nvPr/>
                </p:nvGrpSpPr>
                <p:grpSpPr>
                  <a:xfrm>
                    <a:off x="8375061" y="665496"/>
                    <a:ext cx="155783" cy="232128"/>
                    <a:chOff x="8375061" y="665496"/>
                    <a:chExt cx="155783" cy="232128"/>
                  </a:xfrm>
                </p:grpSpPr>
                <p:sp>
                  <p:nvSpPr>
                    <p:cNvPr id="429" name="Google Shape;429;p33"/>
                    <p:cNvSpPr/>
                    <p:nvPr/>
                  </p:nvSpPr>
                  <p:spPr>
                    <a:xfrm>
                      <a:off x="8375061" y="665496"/>
                      <a:ext cx="155783" cy="23212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5783" h="232128" extrusionOk="0">
                          <a:moveTo>
                            <a:pt x="155784" y="185728"/>
                          </a:moveTo>
                          <a:cubicBezTo>
                            <a:pt x="155784" y="185728"/>
                            <a:pt x="145851" y="211218"/>
                            <a:pt x="81799" y="228746"/>
                          </a:cubicBezTo>
                          <a:cubicBezTo>
                            <a:pt x="17820" y="246348"/>
                            <a:pt x="0" y="189526"/>
                            <a:pt x="0" y="189526"/>
                          </a:cubicBezTo>
                          <a:lnTo>
                            <a:pt x="6938" y="137379"/>
                          </a:lnTo>
                          <a:lnTo>
                            <a:pt x="11685" y="101227"/>
                          </a:lnTo>
                          <a:lnTo>
                            <a:pt x="128906" y="17967"/>
                          </a:lnTo>
                          <a:lnTo>
                            <a:pt x="154323" y="0"/>
                          </a:lnTo>
                          <a:lnTo>
                            <a:pt x="155784" y="185728"/>
                          </a:lnTo>
                          <a:close/>
                        </a:path>
                      </a:pathLst>
                    </a:custGeom>
                    <a:solidFill>
                      <a:srgbClr val="B75D6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30" name="Google Shape;430;p33"/>
                    <p:cNvSpPr/>
                    <p:nvPr/>
                  </p:nvSpPr>
                  <p:spPr>
                    <a:xfrm>
                      <a:off x="8382072" y="666956"/>
                      <a:ext cx="147239" cy="1588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7239" h="158860" extrusionOk="0">
                          <a:moveTo>
                            <a:pt x="147239" y="73"/>
                          </a:moveTo>
                          <a:cubicBezTo>
                            <a:pt x="146143" y="47254"/>
                            <a:pt x="127228" y="93923"/>
                            <a:pt x="95092" y="128469"/>
                          </a:cubicBezTo>
                          <a:cubicBezTo>
                            <a:pt x="85013" y="139351"/>
                            <a:pt x="73328" y="149211"/>
                            <a:pt x="59597" y="154615"/>
                          </a:cubicBezTo>
                          <a:cubicBezTo>
                            <a:pt x="45866" y="160093"/>
                            <a:pt x="29580" y="160750"/>
                            <a:pt x="16506" y="153739"/>
                          </a:cubicBezTo>
                          <a:cubicBezTo>
                            <a:pt x="9860" y="150160"/>
                            <a:pt x="3871" y="143514"/>
                            <a:pt x="0" y="135845"/>
                          </a:cubicBezTo>
                          <a:lnTo>
                            <a:pt x="4747" y="99693"/>
                          </a:lnTo>
                          <a:lnTo>
                            <a:pt x="121968" y="16433"/>
                          </a:lnTo>
                          <a:cubicBezTo>
                            <a:pt x="130441" y="11028"/>
                            <a:pt x="138767" y="5478"/>
                            <a:pt x="147239" y="0"/>
                          </a:cubicBezTo>
                          <a:close/>
                        </a:path>
                      </a:pathLst>
                    </a:custGeom>
                    <a:solidFill>
                      <a:srgbClr val="AA596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431" name="Google Shape;431;p33"/>
                  <p:cNvSpPr/>
                  <p:nvPr/>
                </p:nvSpPr>
                <p:spPr>
                  <a:xfrm>
                    <a:off x="8275989" y="438843"/>
                    <a:ext cx="265969" cy="3482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5969" h="348260" extrusionOk="0">
                        <a:moveTo>
                          <a:pt x="265372" y="170415"/>
                        </a:moveTo>
                        <a:cubicBezTo>
                          <a:pt x="264058" y="190281"/>
                          <a:pt x="259749" y="210658"/>
                          <a:pt x="253540" y="230158"/>
                        </a:cubicBezTo>
                        <a:cubicBezTo>
                          <a:pt x="246310" y="252653"/>
                          <a:pt x="236450" y="273979"/>
                          <a:pt x="225276" y="292092"/>
                        </a:cubicBezTo>
                        <a:cubicBezTo>
                          <a:pt x="220601" y="299541"/>
                          <a:pt x="215489" y="306188"/>
                          <a:pt x="209719" y="311957"/>
                        </a:cubicBezTo>
                        <a:cubicBezTo>
                          <a:pt x="188540" y="333795"/>
                          <a:pt x="158449" y="348548"/>
                          <a:pt x="124049" y="348256"/>
                        </a:cubicBezTo>
                        <a:cubicBezTo>
                          <a:pt x="90819" y="348037"/>
                          <a:pt x="67082" y="332553"/>
                          <a:pt x="48531" y="314660"/>
                        </a:cubicBezTo>
                        <a:cubicBezTo>
                          <a:pt x="42615" y="308890"/>
                          <a:pt x="37356" y="302463"/>
                          <a:pt x="32682" y="295451"/>
                        </a:cubicBezTo>
                        <a:cubicBezTo>
                          <a:pt x="18367" y="274198"/>
                          <a:pt x="9677" y="248052"/>
                          <a:pt x="4856" y="221102"/>
                        </a:cubicBezTo>
                        <a:cubicBezTo>
                          <a:pt x="3103" y="211388"/>
                          <a:pt x="1861" y="201528"/>
                          <a:pt x="1131" y="191888"/>
                        </a:cubicBezTo>
                        <a:cubicBezTo>
                          <a:pt x="182" y="180348"/>
                          <a:pt x="-111" y="169028"/>
                          <a:pt x="36" y="158145"/>
                        </a:cubicBezTo>
                        <a:cubicBezTo>
                          <a:pt x="36" y="150258"/>
                          <a:pt x="620" y="142370"/>
                          <a:pt x="1569" y="134555"/>
                        </a:cubicBezTo>
                        <a:cubicBezTo>
                          <a:pt x="7851" y="84380"/>
                          <a:pt x="32244" y="36104"/>
                          <a:pt x="77306" y="12878"/>
                        </a:cubicBezTo>
                        <a:cubicBezTo>
                          <a:pt x="85633" y="8569"/>
                          <a:pt x="94544" y="5210"/>
                          <a:pt x="103818" y="3092"/>
                        </a:cubicBezTo>
                        <a:cubicBezTo>
                          <a:pt x="143914" y="-5965"/>
                          <a:pt x="187079" y="5137"/>
                          <a:pt x="217534" y="32963"/>
                        </a:cubicBezTo>
                        <a:cubicBezTo>
                          <a:pt x="255732" y="67874"/>
                          <a:pt x="268878" y="119071"/>
                          <a:pt x="265445" y="170415"/>
                        </a:cubicBezTo>
                        <a:close/>
                      </a:path>
                    </a:pathLst>
                  </a:custGeom>
                  <a:solidFill>
                    <a:srgbClr val="B75D6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432" name="Google Shape;432;p33"/>
                  <p:cNvGrpSpPr/>
                  <p:nvPr/>
                </p:nvGrpSpPr>
                <p:grpSpPr>
                  <a:xfrm>
                    <a:off x="8277121" y="574704"/>
                    <a:ext cx="244248" cy="159664"/>
                    <a:chOff x="8277121" y="574704"/>
                    <a:chExt cx="244248" cy="159664"/>
                  </a:xfrm>
                </p:grpSpPr>
                <p:grpSp>
                  <p:nvGrpSpPr>
                    <p:cNvPr id="433" name="Google Shape;433;p33"/>
                    <p:cNvGrpSpPr/>
                    <p:nvPr/>
                  </p:nvGrpSpPr>
                  <p:grpSpPr>
                    <a:xfrm>
                      <a:off x="8277121" y="622313"/>
                      <a:ext cx="244248" cy="112055"/>
                      <a:chOff x="8277121" y="622313"/>
                      <a:chExt cx="244248" cy="112055"/>
                    </a:xfrm>
                  </p:grpSpPr>
                  <p:sp>
                    <p:nvSpPr>
                      <p:cNvPr id="434" name="Google Shape;434;p33"/>
                      <p:cNvSpPr/>
                      <p:nvPr/>
                    </p:nvSpPr>
                    <p:spPr>
                      <a:xfrm>
                        <a:off x="8409879" y="622313"/>
                        <a:ext cx="111490" cy="11149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11490" h="111490" extrusionOk="0">
                            <a:moveTo>
                              <a:pt x="111471" y="57206"/>
                            </a:moveTo>
                            <a:cubicBezTo>
                              <a:pt x="110668" y="88027"/>
                              <a:pt x="85032" y="112274"/>
                              <a:pt x="54285" y="111471"/>
                            </a:cubicBezTo>
                            <a:cubicBezTo>
                              <a:pt x="23537" y="110668"/>
                              <a:pt x="-784" y="85032"/>
                              <a:pt x="19" y="54285"/>
                            </a:cubicBezTo>
                            <a:cubicBezTo>
                              <a:pt x="824" y="23464"/>
                              <a:pt x="26458" y="-784"/>
                              <a:pt x="57206" y="19"/>
                            </a:cubicBezTo>
                            <a:cubicBezTo>
                              <a:pt x="88027" y="823"/>
                              <a:pt x="112274" y="26458"/>
                              <a:pt x="111471" y="57206"/>
                            </a:cubicBezTo>
                            <a:close/>
                          </a:path>
                        </a:pathLst>
                      </a:custGeom>
                      <a:solidFill>
                        <a:srgbClr val="AA5967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435" name="Google Shape;435;p33"/>
                      <p:cNvSpPr/>
                      <p:nvPr/>
                    </p:nvSpPr>
                    <p:spPr>
                      <a:xfrm>
                        <a:off x="8277121" y="630772"/>
                        <a:ext cx="58739" cy="10359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8739" h="103596" extrusionOk="0">
                            <a:moveTo>
                              <a:pt x="58721" y="57219"/>
                            </a:moveTo>
                            <a:cubicBezTo>
                              <a:pt x="58209" y="77012"/>
                              <a:pt x="47400" y="94175"/>
                              <a:pt x="31551" y="103596"/>
                            </a:cubicBezTo>
                            <a:cubicBezTo>
                              <a:pt x="17236" y="82343"/>
                              <a:pt x="8545" y="56196"/>
                              <a:pt x="3725" y="29247"/>
                            </a:cubicBezTo>
                            <a:cubicBezTo>
                              <a:pt x="1972" y="19533"/>
                              <a:pt x="730" y="9673"/>
                              <a:pt x="0" y="32"/>
                            </a:cubicBezTo>
                            <a:cubicBezTo>
                              <a:pt x="1460" y="32"/>
                              <a:pt x="2922" y="-41"/>
                              <a:pt x="4455" y="32"/>
                            </a:cubicBezTo>
                            <a:cubicBezTo>
                              <a:pt x="35203" y="836"/>
                              <a:pt x="59524" y="26471"/>
                              <a:pt x="58721" y="57292"/>
                            </a:cubicBezTo>
                            <a:close/>
                          </a:path>
                        </a:pathLst>
                      </a:custGeom>
                      <a:solidFill>
                        <a:srgbClr val="AA5967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  <p:grpSp>
                  <p:nvGrpSpPr>
                    <p:cNvPr id="436" name="Google Shape;436;p33"/>
                    <p:cNvGrpSpPr/>
                    <p:nvPr/>
                  </p:nvGrpSpPr>
                  <p:grpSpPr>
                    <a:xfrm>
                      <a:off x="8282936" y="574704"/>
                      <a:ext cx="170519" cy="157180"/>
                      <a:chOff x="8282936" y="574704"/>
                      <a:chExt cx="170519" cy="157180"/>
                    </a:xfrm>
                  </p:grpSpPr>
                  <p:grpSp>
                    <p:nvGrpSpPr>
                      <p:cNvPr id="437" name="Google Shape;437;p33"/>
                      <p:cNvGrpSpPr/>
                      <p:nvPr/>
                    </p:nvGrpSpPr>
                    <p:grpSpPr>
                      <a:xfrm>
                        <a:off x="8330309" y="591270"/>
                        <a:ext cx="56281" cy="96870"/>
                        <a:chOff x="8330309" y="591270"/>
                        <a:chExt cx="56281" cy="96870"/>
                      </a:xfrm>
                    </p:grpSpPr>
                    <p:grpSp>
                      <p:nvGrpSpPr>
                        <p:cNvPr id="438" name="Google Shape;438;p33"/>
                        <p:cNvGrpSpPr/>
                        <p:nvPr/>
                      </p:nvGrpSpPr>
                      <p:grpSpPr>
                        <a:xfrm>
                          <a:off x="8330309" y="591270"/>
                          <a:ext cx="54596" cy="96045"/>
                          <a:chOff x="8330309" y="591270"/>
                          <a:chExt cx="54596" cy="96045"/>
                        </a:xfrm>
                      </p:grpSpPr>
                      <p:sp>
                        <p:nvSpPr>
                          <p:cNvPr id="439" name="Google Shape;439;p33"/>
                          <p:cNvSpPr/>
                          <p:nvPr/>
                        </p:nvSpPr>
                        <p:spPr>
                          <a:xfrm>
                            <a:off x="8330309" y="591270"/>
                            <a:ext cx="24520" cy="95731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4520" h="95731" extrusionOk="0">
                                <a:moveTo>
                                  <a:pt x="10937" y="314"/>
                                </a:moveTo>
                                <a:cubicBezTo>
                                  <a:pt x="18532" y="17039"/>
                                  <a:pt x="25105" y="37051"/>
                                  <a:pt x="14953" y="54433"/>
                                </a:cubicBezTo>
                                <a:cubicBezTo>
                                  <a:pt x="12543" y="58815"/>
                                  <a:pt x="9329" y="62248"/>
                                  <a:pt x="7066" y="65900"/>
                                </a:cubicBezTo>
                                <a:cubicBezTo>
                                  <a:pt x="-1553" y="78608"/>
                                  <a:pt x="12032" y="89052"/>
                                  <a:pt x="23791" y="93580"/>
                                </a:cubicBezTo>
                                <a:cubicBezTo>
                                  <a:pt x="28173" y="99423"/>
                                  <a:pt x="11448" y="91681"/>
                                  <a:pt x="9914" y="90147"/>
                                </a:cubicBezTo>
                                <a:cubicBezTo>
                                  <a:pt x="712" y="84816"/>
                                  <a:pt x="-3452" y="72546"/>
                                  <a:pt x="3414" y="63635"/>
                                </a:cubicBezTo>
                                <a:cubicBezTo>
                                  <a:pt x="6116" y="59472"/>
                                  <a:pt x="9549" y="56405"/>
                                  <a:pt x="11886" y="52753"/>
                                </a:cubicBezTo>
                                <a:cubicBezTo>
                                  <a:pt x="16560" y="45304"/>
                                  <a:pt x="19263" y="36101"/>
                                  <a:pt x="17948" y="27118"/>
                                </a:cubicBezTo>
                                <a:cubicBezTo>
                                  <a:pt x="16779" y="18062"/>
                                  <a:pt x="13273" y="9443"/>
                                  <a:pt x="9768" y="898"/>
                                </a:cubicBezTo>
                                <a:cubicBezTo>
                                  <a:pt x="9475" y="168"/>
                                  <a:pt x="10644" y="-416"/>
                                  <a:pt x="10937" y="387"/>
                                </a:cubicBezTo>
                                <a:lnTo>
                                  <a:pt x="10937" y="38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dk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45700" rIns="91425" bIns="45700" anchor="ctr" anchorCtr="0">
                            <a:noAutofit/>
                          </a:bodyPr>
                          <a:lstStyle/>
                          <a:p>
                            <a:pPr marL="0" marR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800">
                              <a:solidFill>
                                <a:srgbClr val="000000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endParaRPr>
                          </a:p>
                        </p:txBody>
                      </p:sp>
                      <p:sp>
                        <p:nvSpPr>
                          <p:cNvPr id="440" name="Google Shape;440;p33"/>
                          <p:cNvSpPr/>
                          <p:nvPr/>
                        </p:nvSpPr>
                        <p:spPr>
                          <a:xfrm>
                            <a:off x="8333049" y="661134"/>
                            <a:ext cx="51856" cy="26181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1856" h="26181" extrusionOk="0">
                                <a:moveTo>
                                  <a:pt x="22292" y="4581"/>
                                </a:moveTo>
                                <a:cubicBezTo>
                                  <a:pt x="24484" y="4362"/>
                                  <a:pt x="26529" y="3266"/>
                                  <a:pt x="28720" y="2755"/>
                                </a:cubicBezTo>
                                <a:cubicBezTo>
                                  <a:pt x="35658" y="1075"/>
                                  <a:pt x="42523" y="5676"/>
                                  <a:pt x="47928" y="10350"/>
                                </a:cubicBezTo>
                                <a:cubicBezTo>
                                  <a:pt x="50411" y="12541"/>
                                  <a:pt x="53041" y="16047"/>
                                  <a:pt x="51287" y="18822"/>
                                </a:cubicBezTo>
                                <a:cubicBezTo>
                                  <a:pt x="50046" y="20794"/>
                                  <a:pt x="47271" y="21014"/>
                                  <a:pt x="44933" y="20867"/>
                                </a:cubicBezTo>
                                <a:cubicBezTo>
                                  <a:pt x="42596" y="20721"/>
                                  <a:pt x="39967" y="20429"/>
                                  <a:pt x="38141" y="21817"/>
                                </a:cubicBezTo>
                                <a:cubicBezTo>
                                  <a:pt x="38068" y="23789"/>
                                  <a:pt x="36242" y="25396"/>
                                  <a:pt x="34343" y="25907"/>
                                </a:cubicBezTo>
                                <a:cubicBezTo>
                                  <a:pt x="32444" y="26418"/>
                                  <a:pt x="30399" y="26126"/>
                                  <a:pt x="28427" y="25761"/>
                                </a:cubicBezTo>
                                <a:cubicBezTo>
                                  <a:pt x="22439" y="24738"/>
                                  <a:pt x="16450" y="23424"/>
                                  <a:pt x="11046" y="20648"/>
                                </a:cubicBezTo>
                                <a:cubicBezTo>
                                  <a:pt x="5568" y="17800"/>
                                  <a:pt x="-2977" y="10716"/>
                                  <a:pt x="1039" y="3485"/>
                                </a:cubicBezTo>
                                <a:cubicBezTo>
                                  <a:pt x="5786" y="-5133"/>
                                  <a:pt x="15938" y="5019"/>
                                  <a:pt x="22439" y="4435"/>
                                </a:cubicBezTo>
                                <a:close/>
                              </a:path>
                            </a:pathLst>
                          </a:custGeom>
                          <a:gradFill>
                            <a:gsLst>
                              <a:gs pos="0">
                                <a:srgbClr val="D88C9A">
                                  <a:alpha val="0"/>
                                </a:srgbClr>
                              </a:gs>
                              <a:gs pos="50000">
                                <a:srgbClr val="C67888">
                                  <a:alpha val="20000"/>
                                </a:srgbClr>
                              </a:gs>
                              <a:gs pos="100000">
                                <a:srgbClr val="B56576">
                                  <a:alpha val="40000"/>
                                </a:srgbClr>
                              </a:gs>
                            </a:gsLst>
                            <a:lin ang="5490769" scaled="0"/>
                          </a:gradFill>
                          <a:ln>
                            <a:noFill/>
                          </a:ln>
                        </p:spPr>
                        <p:txBody>
                          <a:bodyPr spcFirstLastPara="1" wrap="square" lIns="91425" tIns="45700" rIns="91425" bIns="45700" anchor="ctr" anchorCtr="0">
                            <a:noAutofit/>
                          </a:bodyPr>
                          <a:lstStyle/>
                          <a:p>
                            <a:pPr marL="0" marR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800">
                              <a:solidFill>
                                <a:srgbClr val="000000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441" name="Google Shape;441;p33"/>
                        <p:cNvSpPr/>
                        <p:nvPr/>
                      </p:nvSpPr>
                      <p:spPr>
                        <a:xfrm>
                          <a:off x="8368824" y="667712"/>
                          <a:ext cx="17766" cy="20428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7766" h="20428" extrusionOk="0">
                              <a:moveTo>
                                <a:pt x="11787" y="267"/>
                              </a:moveTo>
                              <a:cubicBezTo>
                                <a:pt x="24130" y="11369"/>
                                <a:pt x="15731" y="24515"/>
                                <a:pt x="1416" y="13633"/>
                              </a:cubicBezTo>
                              <a:cubicBezTo>
                                <a:pt x="1416" y="13633"/>
                                <a:pt x="3680" y="12391"/>
                                <a:pt x="3680" y="12391"/>
                              </a:cubicBezTo>
                              <a:cubicBezTo>
                                <a:pt x="3242" y="15678"/>
                                <a:pt x="4265" y="20571"/>
                                <a:pt x="1562" y="20425"/>
                              </a:cubicBezTo>
                              <a:cubicBezTo>
                                <a:pt x="-1213" y="20279"/>
                                <a:pt x="540" y="15678"/>
                                <a:pt x="613" y="12172"/>
                              </a:cubicBezTo>
                              <a:cubicBezTo>
                                <a:pt x="613" y="11296"/>
                                <a:pt x="1416" y="10638"/>
                                <a:pt x="2219" y="10711"/>
                              </a:cubicBezTo>
                              <a:cubicBezTo>
                                <a:pt x="4849" y="11807"/>
                                <a:pt x="6967" y="13925"/>
                                <a:pt x="9304" y="14728"/>
                              </a:cubicBezTo>
                              <a:cubicBezTo>
                                <a:pt x="14344" y="17138"/>
                                <a:pt x="16973" y="11515"/>
                                <a:pt x="14927" y="7279"/>
                              </a:cubicBezTo>
                              <a:cubicBezTo>
                                <a:pt x="14051" y="5088"/>
                                <a:pt x="12518" y="3043"/>
                                <a:pt x="10692" y="1363"/>
                              </a:cubicBezTo>
                              <a:cubicBezTo>
                                <a:pt x="9962" y="705"/>
                                <a:pt x="10983" y="-463"/>
                                <a:pt x="11787" y="194"/>
                              </a:cubicBezTo>
                              <a:lnTo>
                                <a:pt x="11787" y="19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dk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45700" rIns="91425" bIns="45700" anchor="ctr" anchorCtr="0">
                          <a:noAutofit/>
                        </a:bodyPr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442" name="Google Shape;442;p33"/>
                      <p:cNvGrpSpPr/>
                      <p:nvPr/>
                    </p:nvGrpSpPr>
                    <p:grpSpPr>
                      <a:xfrm>
                        <a:off x="8304906" y="610824"/>
                        <a:ext cx="117293" cy="23151"/>
                        <a:chOff x="8304906" y="610824"/>
                        <a:chExt cx="117293" cy="23151"/>
                      </a:xfrm>
                    </p:grpSpPr>
                    <p:sp>
                      <p:nvSpPr>
                        <p:cNvPr id="443" name="Google Shape;443;p33"/>
                        <p:cNvSpPr/>
                        <p:nvPr/>
                      </p:nvSpPr>
                      <p:spPr>
                        <a:xfrm>
                          <a:off x="8401239" y="613015"/>
                          <a:ext cx="20960" cy="2096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0960" h="20960" extrusionOk="0">
                              <a:moveTo>
                                <a:pt x="41" y="11362"/>
                              </a:moveTo>
                              <a:cubicBezTo>
                                <a:pt x="552" y="17131"/>
                                <a:pt x="5592" y="21367"/>
                                <a:pt x="11361" y="20929"/>
                              </a:cubicBezTo>
                              <a:cubicBezTo>
                                <a:pt x="17131" y="20418"/>
                                <a:pt x="21368" y="15379"/>
                                <a:pt x="20929" y="9609"/>
                              </a:cubicBezTo>
                              <a:cubicBezTo>
                                <a:pt x="20418" y="3839"/>
                                <a:pt x="15378" y="-470"/>
                                <a:pt x="9608" y="41"/>
                              </a:cubicBezTo>
                              <a:cubicBezTo>
                                <a:pt x="3839" y="552"/>
                                <a:pt x="-470" y="5592"/>
                                <a:pt x="41" y="1136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372549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45700" rIns="91425" bIns="45700" anchor="ctr" anchorCtr="0">
                          <a:noAutofit/>
                        </a:bodyPr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  <p:sp>
                      <p:nvSpPr>
                        <p:cNvPr id="444" name="Google Shape;444;p33"/>
                        <p:cNvSpPr/>
                        <p:nvPr/>
                      </p:nvSpPr>
                      <p:spPr>
                        <a:xfrm>
                          <a:off x="8304906" y="610824"/>
                          <a:ext cx="20961" cy="2096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0961" h="20960" extrusionOk="0">
                              <a:moveTo>
                                <a:pt x="41" y="11362"/>
                              </a:moveTo>
                              <a:cubicBezTo>
                                <a:pt x="553" y="17131"/>
                                <a:pt x="5592" y="21367"/>
                                <a:pt x="11362" y="20929"/>
                              </a:cubicBezTo>
                              <a:cubicBezTo>
                                <a:pt x="17132" y="20418"/>
                                <a:pt x="21368" y="15379"/>
                                <a:pt x="20930" y="9609"/>
                              </a:cubicBezTo>
                              <a:cubicBezTo>
                                <a:pt x="20418" y="3839"/>
                                <a:pt x="15379" y="-470"/>
                                <a:pt x="9609" y="41"/>
                              </a:cubicBezTo>
                              <a:cubicBezTo>
                                <a:pt x="3839" y="552"/>
                                <a:pt x="-470" y="5592"/>
                                <a:pt x="41" y="1136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372549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45700" rIns="91425" bIns="45700" anchor="ctr" anchorCtr="0">
                          <a:noAutofit/>
                        </a:bodyPr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445" name="Google Shape;445;p33"/>
                      <p:cNvGrpSpPr/>
                      <p:nvPr/>
                    </p:nvGrpSpPr>
                    <p:grpSpPr>
                      <a:xfrm>
                        <a:off x="8345431" y="699520"/>
                        <a:ext cx="68349" cy="32364"/>
                        <a:chOff x="8345431" y="699520"/>
                        <a:chExt cx="68349" cy="32364"/>
                      </a:xfrm>
                    </p:grpSpPr>
                    <p:sp>
                      <p:nvSpPr>
                        <p:cNvPr id="446" name="Google Shape;446;p33"/>
                        <p:cNvSpPr/>
                        <p:nvPr/>
                      </p:nvSpPr>
                      <p:spPr>
                        <a:xfrm>
                          <a:off x="8345431" y="699520"/>
                          <a:ext cx="68349" cy="143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8349" h="14325" extrusionOk="0">
                              <a:moveTo>
                                <a:pt x="27073" y="14325"/>
                              </a:moveTo>
                              <a:cubicBezTo>
                                <a:pt x="12978" y="14325"/>
                                <a:pt x="2023" y="11404"/>
                                <a:pt x="1219" y="11185"/>
                              </a:cubicBezTo>
                              <a:cubicBezTo>
                                <a:pt x="343" y="10966"/>
                                <a:pt x="-169" y="10016"/>
                                <a:pt x="51" y="9140"/>
                              </a:cubicBezTo>
                              <a:cubicBezTo>
                                <a:pt x="270" y="8264"/>
                                <a:pt x="1219" y="7752"/>
                                <a:pt x="2096" y="7971"/>
                              </a:cubicBezTo>
                              <a:cubicBezTo>
                                <a:pt x="2460" y="8117"/>
                                <a:pt x="40439" y="18196"/>
                                <a:pt x="65709" y="303"/>
                              </a:cubicBezTo>
                              <a:cubicBezTo>
                                <a:pt x="66439" y="-209"/>
                                <a:pt x="67535" y="-63"/>
                                <a:pt x="68047" y="668"/>
                              </a:cubicBezTo>
                              <a:cubicBezTo>
                                <a:pt x="68558" y="1398"/>
                                <a:pt x="68411" y="2494"/>
                                <a:pt x="67681" y="3005"/>
                              </a:cubicBezTo>
                              <a:cubicBezTo>
                                <a:pt x="55119" y="11915"/>
                                <a:pt x="39854" y="14325"/>
                                <a:pt x="27146" y="14325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dk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45700" rIns="91425" bIns="45700" anchor="ctr" anchorCtr="0">
                          <a:noAutofit/>
                        </a:bodyPr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  <p:sp>
                      <p:nvSpPr>
                        <p:cNvPr id="447" name="Google Shape;447;p33"/>
                        <p:cNvSpPr/>
                        <p:nvPr/>
                      </p:nvSpPr>
                      <p:spPr>
                        <a:xfrm>
                          <a:off x="8367454" y="723644"/>
                          <a:ext cx="33741" cy="824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33741" h="8240" extrusionOk="0">
                              <a:moveTo>
                                <a:pt x="11477" y="8241"/>
                              </a:moveTo>
                              <a:cubicBezTo>
                                <a:pt x="5562" y="8241"/>
                                <a:pt x="1180" y="7218"/>
                                <a:pt x="814" y="7145"/>
                              </a:cubicBezTo>
                              <a:cubicBezTo>
                                <a:pt x="230" y="6999"/>
                                <a:pt x="-62" y="6415"/>
                                <a:pt x="11" y="5904"/>
                              </a:cubicBezTo>
                              <a:cubicBezTo>
                                <a:pt x="84" y="5392"/>
                                <a:pt x="668" y="5027"/>
                                <a:pt x="1253" y="5100"/>
                              </a:cubicBezTo>
                              <a:cubicBezTo>
                                <a:pt x="1471" y="5100"/>
                                <a:pt x="19584" y="9409"/>
                                <a:pt x="32074" y="207"/>
                              </a:cubicBezTo>
                              <a:cubicBezTo>
                                <a:pt x="32584" y="-158"/>
                                <a:pt x="33169" y="-12"/>
                                <a:pt x="33534" y="426"/>
                              </a:cubicBezTo>
                              <a:cubicBezTo>
                                <a:pt x="33899" y="864"/>
                                <a:pt x="33753" y="1522"/>
                                <a:pt x="33315" y="1887"/>
                              </a:cubicBezTo>
                              <a:cubicBezTo>
                                <a:pt x="26304" y="6999"/>
                                <a:pt x="17904" y="8241"/>
                                <a:pt x="11404" y="824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dk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45700" rIns="91425" bIns="45700" anchor="ctr" anchorCtr="0">
                          <a:noAutofit/>
                        </a:bodyPr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448" name="Google Shape;448;p33"/>
                      <p:cNvGrpSpPr/>
                      <p:nvPr/>
                    </p:nvGrpSpPr>
                    <p:grpSpPr>
                      <a:xfrm>
                        <a:off x="8282936" y="574704"/>
                        <a:ext cx="170519" cy="27911"/>
                        <a:chOff x="8282936" y="574704"/>
                        <a:chExt cx="170519" cy="27911"/>
                      </a:xfrm>
                    </p:grpSpPr>
                    <p:sp>
                      <p:nvSpPr>
                        <p:cNvPr id="449" name="Google Shape;449;p33"/>
                        <p:cNvSpPr/>
                        <p:nvPr/>
                      </p:nvSpPr>
                      <p:spPr>
                        <a:xfrm>
                          <a:off x="8388565" y="574704"/>
                          <a:ext cx="64890" cy="2791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4890" h="27911" extrusionOk="0">
                              <a:moveTo>
                                <a:pt x="3732" y="4391"/>
                              </a:moveTo>
                              <a:cubicBezTo>
                                <a:pt x="3220" y="4756"/>
                                <a:pt x="2782" y="5195"/>
                                <a:pt x="2344" y="5706"/>
                              </a:cubicBezTo>
                              <a:cubicBezTo>
                                <a:pt x="-14673" y="24622"/>
                                <a:pt x="66615" y="34774"/>
                                <a:pt x="64862" y="22650"/>
                              </a:cubicBezTo>
                              <a:cubicBezTo>
                                <a:pt x="64643" y="20897"/>
                                <a:pt x="63620" y="19363"/>
                                <a:pt x="62451" y="18049"/>
                              </a:cubicBezTo>
                              <a:cubicBezTo>
                                <a:pt x="50985" y="4172"/>
                                <a:pt x="29805" y="-2547"/>
                                <a:pt x="12349" y="886"/>
                              </a:cubicBezTo>
                              <a:cubicBezTo>
                                <a:pt x="9283" y="1470"/>
                                <a:pt x="6069" y="2492"/>
                                <a:pt x="3659" y="439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372549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45700" rIns="91425" bIns="45700" anchor="ctr" anchorCtr="0">
                          <a:noAutofit/>
                        </a:bodyPr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  <p:sp>
                      <p:nvSpPr>
                        <p:cNvPr id="450" name="Google Shape;450;p33"/>
                        <p:cNvSpPr/>
                        <p:nvPr/>
                      </p:nvSpPr>
                      <p:spPr>
                        <a:xfrm>
                          <a:off x="8282936" y="574716"/>
                          <a:ext cx="50986" cy="2426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0986" h="24260" extrusionOk="0">
                              <a:moveTo>
                                <a:pt x="48231" y="5036"/>
                              </a:moveTo>
                              <a:cubicBezTo>
                                <a:pt x="48596" y="5402"/>
                                <a:pt x="48961" y="5840"/>
                                <a:pt x="49254" y="6278"/>
                              </a:cubicBezTo>
                              <a:cubicBezTo>
                                <a:pt x="62180" y="24318"/>
                                <a:pt x="-1506" y="29503"/>
                                <a:pt x="27" y="18548"/>
                              </a:cubicBezTo>
                              <a:cubicBezTo>
                                <a:pt x="247" y="17014"/>
                                <a:pt x="1050" y="15627"/>
                                <a:pt x="1999" y="14458"/>
                              </a:cubicBezTo>
                              <a:cubicBezTo>
                                <a:pt x="11275" y="2480"/>
                                <a:pt x="27927" y="-2632"/>
                                <a:pt x="41439" y="1312"/>
                              </a:cubicBezTo>
                              <a:cubicBezTo>
                                <a:pt x="43848" y="2042"/>
                                <a:pt x="46332" y="3065"/>
                                <a:pt x="48158" y="496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372549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45700" rIns="91425" bIns="45700" anchor="ctr" anchorCtr="0">
                          <a:noAutofit/>
                        </a:bodyPr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</p:grpSp>
                </p:grpSp>
              </p:grpSp>
            </p:grpSp>
            <p:sp>
              <p:nvSpPr>
                <p:cNvPr id="451" name="Google Shape;451;p33"/>
                <p:cNvSpPr/>
                <p:nvPr/>
              </p:nvSpPr>
              <p:spPr>
                <a:xfrm>
                  <a:off x="8260013" y="441252"/>
                  <a:ext cx="98271" cy="212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271" h="212485" extrusionOk="0">
                      <a:moveTo>
                        <a:pt x="67064" y="39027"/>
                      </a:moveTo>
                      <a:cubicBezTo>
                        <a:pt x="61148" y="49909"/>
                        <a:pt x="57570" y="62106"/>
                        <a:pt x="50193" y="72038"/>
                      </a:cubicBezTo>
                      <a:cubicBezTo>
                        <a:pt x="42597" y="82190"/>
                        <a:pt x="30985" y="89932"/>
                        <a:pt x="27333" y="102056"/>
                      </a:cubicBezTo>
                      <a:cubicBezTo>
                        <a:pt x="23097" y="116152"/>
                        <a:pt x="31131" y="130978"/>
                        <a:pt x="30546" y="145585"/>
                      </a:cubicBezTo>
                      <a:cubicBezTo>
                        <a:pt x="30035" y="157270"/>
                        <a:pt x="24192" y="168007"/>
                        <a:pt x="19226" y="178597"/>
                      </a:cubicBezTo>
                      <a:cubicBezTo>
                        <a:pt x="14333" y="189260"/>
                        <a:pt x="10169" y="201238"/>
                        <a:pt x="13310" y="212485"/>
                      </a:cubicBezTo>
                      <a:cubicBezTo>
                        <a:pt x="-1516" y="177720"/>
                        <a:pt x="-4072" y="137916"/>
                        <a:pt x="6226" y="101545"/>
                      </a:cubicBezTo>
                      <a:cubicBezTo>
                        <a:pt x="16524" y="65173"/>
                        <a:pt x="39529" y="32599"/>
                        <a:pt x="70351" y="10762"/>
                      </a:cubicBezTo>
                      <a:cubicBezTo>
                        <a:pt x="74733" y="7621"/>
                        <a:pt x="106430" y="-9469"/>
                        <a:pt x="96278" y="7183"/>
                      </a:cubicBezTo>
                      <a:cubicBezTo>
                        <a:pt x="92992" y="12661"/>
                        <a:pt x="84666" y="16459"/>
                        <a:pt x="80137" y="21206"/>
                      </a:cubicBezTo>
                      <a:cubicBezTo>
                        <a:pt x="75024" y="26465"/>
                        <a:pt x="70642" y="32453"/>
                        <a:pt x="67064" y="38880"/>
                      </a:cubicBezTo>
                      <a:close/>
                    </a:path>
                  </a:pathLst>
                </a:custGeom>
                <a:solidFill>
                  <a:srgbClr val="37254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52" name="Google Shape;452;p33"/>
              <p:cNvSpPr/>
              <p:nvPr/>
            </p:nvSpPr>
            <p:spPr>
              <a:xfrm>
                <a:off x="8350042" y="406200"/>
                <a:ext cx="448842" cy="616109"/>
              </a:xfrm>
              <a:custGeom>
                <a:avLst/>
                <a:gdLst/>
                <a:ahLst/>
                <a:cxnLst/>
                <a:rect l="l" t="t" r="r" b="b"/>
                <a:pathLst>
                  <a:path w="448842" h="616109" extrusionOk="0">
                    <a:moveTo>
                      <a:pt x="417583" y="579190"/>
                    </a:moveTo>
                    <a:cubicBezTo>
                      <a:pt x="417583" y="579190"/>
                      <a:pt x="410206" y="580285"/>
                      <a:pt x="397936" y="581965"/>
                    </a:cubicBezTo>
                    <a:cubicBezTo>
                      <a:pt x="389683" y="558740"/>
                      <a:pt x="379166" y="530914"/>
                      <a:pt x="347323" y="513093"/>
                    </a:cubicBezTo>
                    <a:cubicBezTo>
                      <a:pt x="348345" y="514846"/>
                      <a:pt x="365946" y="544206"/>
                      <a:pt x="369964" y="585836"/>
                    </a:cubicBezTo>
                    <a:cubicBezTo>
                      <a:pt x="320372" y="592628"/>
                      <a:pt x="243466" y="603364"/>
                      <a:pt x="195920" y="609938"/>
                    </a:cubicBezTo>
                    <a:cubicBezTo>
                      <a:pt x="197455" y="590583"/>
                      <a:pt x="195336" y="571229"/>
                      <a:pt x="190005" y="552240"/>
                    </a:cubicBezTo>
                    <a:cubicBezTo>
                      <a:pt x="188544" y="572617"/>
                      <a:pt x="184747" y="592847"/>
                      <a:pt x="178757" y="612421"/>
                    </a:cubicBezTo>
                    <a:cubicBezTo>
                      <a:pt x="163201" y="614539"/>
                      <a:pt x="153560" y="615853"/>
                      <a:pt x="153560" y="615853"/>
                    </a:cubicBezTo>
                    <a:cubicBezTo>
                      <a:pt x="133037" y="618629"/>
                      <a:pt x="116970" y="598325"/>
                      <a:pt x="124638" y="579190"/>
                    </a:cubicBezTo>
                    <a:cubicBezTo>
                      <a:pt x="130773" y="563998"/>
                      <a:pt x="140414" y="551071"/>
                      <a:pt x="143846" y="535077"/>
                    </a:cubicBezTo>
                    <a:cubicBezTo>
                      <a:pt x="149909" y="506885"/>
                      <a:pt x="122009" y="503014"/>
                      <a:pt x="112076" y="452182"/>
                    </a:cubicBezTo>
                    <a:cubicBezTo>
                      <a:pt x="102070" y="401349"/>
                      <a:pt x="140999" y="387034"/>
                      <a:pt x="154364" y="344893"/>
                    </a:cubicBezTo>
                    <a:cubicBezTo>
                      <a:pt x="167656" y="302825"/>
                      <a:pt x="123543" y="305965"/>
                      <a:pt x="97615" y="258565"/>
                    </a:cubicBezTo>
                    <a:cubicBezTo>
                      <a:pt x="96812" y="257105"/>
                      <a:pt x="96228" y="255790"/>
                      <a:pt x="95643" y="254402"/>
                    </a:cubicBezTo>
                    <a:cubicBezTo>
                      <a:pt x="95570" y="254183"/>
                      <a:pt x="95424" y="253891"/>
                      <a:pt x="95352" y="253672"/>
                    </a:cubicBezTo>
                    <a:cubicBezTo>
                      <a:pt x="94402" y="251627"/>
                      <a:pt x="93453" y="249582"/>
                      <a:pt x="92722" y="247537"/>
                    </a:cubicBezTo>
                    <a:cubicBezTo>
                      <a:pt x="92284" y="246296"/>
                      <a:pt x="91772" y="244908"/>
                      <a:pt x="91481" y="243593"/>
                    </a:cubicBezTo>
                    <a:cubicBezTo>
                      <a:pt x="88705" y="233953"/>
                      <a:pt x="88632" y="224969"/>
                      <a:pt x="89801" y="216132"/>
                    </a:cubicBezTo>
                    <a:cubicBezTo>
                      <a:pt x="91261" y="197070"/>
                      <a:pt x="95059" y="177789"/>
                      <a:pt x="85784" y="161575"/>
                    </a:cubicBezTo>
                    <a:cubicBezTo>
                      <a:pt x="80598" y="152372"/>
                      <a:pt x="71615" y="145653"/>
                      <a:pt x="66502" y="136378"/>
                    </a:cubicBezTo>
                    <a:cubicBezTo>
                      <a:pt x="61682" y="127613"/>
                      <a:pt x="60732" y="117316"/>
                      <a:pt x="58030" y="107821"/>
                    </a:cubicBezTo>
                    <a:cubicBezTo>
                      <a:pt x="52114" y="86276"/>
                      <a:pt x="37215" y="67579"/>
                      <a:pt x="18007" y="56331"/>
                    </a:cubicBezTo>
                    <a:cubicBezTo>
                      <a:pt x="14209" y="54140"/>
                      <a:pt x="1793" y="52022"/>
                      <a:pt x="624" y="47129"/>
                    </a:cubicBezTo>
                    <a:cubicBezTo>
                      <a:pt x="-4926" y="23538"/>
                      <a:pt x="27063" y="11999"/>
                      <a:pt x="75558" y="2431"/>
                    </a:cubicBezTo>
                    <a:cubicBezTo>
                      <a:pt x="123616" y="-7063"/>
                      <a:pt x="164223" y="13021"/>
                      <a:pt x="196066" y="32084"/>
                    </a:cubicBezTo>
                    <a:cubicBezTo>
                      <a:pt x="267495" y="74590"/>
                      <a:pt x="266399" y="161794"/>
                      <a:pt x="265450" y="197873"/>
                    </a:cubicBezTo>
                    <a:cubicBezTo>
                      <a:pt x="264500" y="233807"/>
                      <a:pt x="288091" y="230666"/>
                      <a:pt x="316648" y="264408"/>
                    </a:cubicBezTo>
                    <a:cubicBezTo>
                      <a:pt x="345205" y="298151"/>
                      <a:pt x="339361" y="320207"/>
                      <a:pt x="339727" y="363152"/>
                    </a:cubicBezTo>
                    <a:cubicBezTo>
                      <a:pt x="340019" y="402080"/>
                      <a:pt x="376025" y="415299"/>
                      <a:pt x="402464" y="435603"/>
                    </a:cubicBezTo>
                    <a:cubicBezTo>
                      <a:pt x="404801" y="437429"/>
                      <a:pt x="406919" y="439254"/>
                      <a:pt x="408964" y="441153"/>
                    </a:cubicBezTo>
                    <a:cubicBezTo>
                      <a:pt x="426127" y="457221"/>
                      <a:pt x="435476" y="478620"/>
                      <a:pt x="442560" y="501261"/>
                    </a:cubicBezTo>
                    <a:cubicBezTo>
                      <a:pt x="451325" y="529161"/>
                      <a:pt x="456729" y="573785"/>
                      <a:pt x="417656" y="579190"/>
                    </a:cubicBezTo>
                    <a:close/>
                  </a:path>
                </a:pathLst>
              </a:custGeom>
              <a:solidFill>
                <a:srgbClr val="37254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53" name="Google Shape;453;p33"/>
          <p:cNvGrpSpPr/>
          <p:nvPr/>
        </p:nvGrpSpPr>
        <p:grpSpPr>
          <a:xfrm>
            <a:off x="3128145" y="2657104"/>
            <a:ext cx="1312374" cy="2120514"/>
            <a:chOff x="6602614" y="420750"/>
            <a:chExt cx="1699194" cy="2604219"/>
          </a:xfrm>
        </p:grpSpPr>
        <p:grpSp>
          <p:nvGrpSpPr>
            <p:cNvPr id="454" name="Google Shape;454;p33"/>
            <p:cNvGrpSpPr/>
            <p:nvPr/>
          </p:nvGrpSpPr>
          <p:grpSpPr>
            <a:xfrm>
              <a:off x="7404193" y="2187475"/>
              <a:ext cx="395788" cy="748078"/>
              <a:chOff x="7404193" y="2187475"/>
              <a:chExt cx="395788" cy="748078"/>
            </a:xfrm>
          </p:grpSpPr>
          <p:grpSp>
            <p:nvGrpSpPr>
              <p:cNvPr id="455" name="Google Shape;455;p33"/>
              <p:cNvGrpSpPr/>
              <p:nvPr/>
            </p:nvGrpSpPr>
            <p:grpSpPr>
              <a:xfrm>
                <a:off x="7404193" y="2562145"/>
                <a:ext cx="250302" cy="373408"/>
                <a:chOff x="7404193" y="2562145"/>
                <a:chExt cx="250302" cy="373408"/>
              </a:xfrm>
            </p:grpSpPr>
            <p:sp>
              <p:nvSpPr>
                <p:cNvPr id="456" name="Google Shape;456;p33"/>
                <p:cNvSpPr/>
                <p:nvPr/>
              </p:nvSpPr>
              <p:spPr>
                <a:xfrm>
                  <a:off x="7492431" y="2562145"/>
                  <a:ext cx="117732" cy="112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732" h="112474" extrusionOk="0">
                      <a:moveTo>
                        <a:pt x="27096" y="0"/>
                      </a:moveTo>
                      <a:lnTo>
                        <a:pt x="0" y="70844"/>
                      </a:lnTo>
                      <a:lnTo>
                        <a:pt x="79097" y="112474"/>
                      </a:lnTo>
                      <a:lnTo>
                        <a:pt x="117733" y="41703"/>
                      </a:lnTo>
                      <a:lnTo>
                        <a:pt x="27096" y="0"/>
                      </a:lnTo>
                      <a:close/>
                    </a:path>
                  </a:pathLst>
                </a:custGeom>
                <a:solidFill>
                  <a:srgbClr val="D88C9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457" name="Google Shape;457;p33"/>
                <p:cNvGrpSpPr/>
                <p:nvPr/>
              </p:nvGrpSpPr>
              <p:grpSpPr>
                <a:xfrm>
                  <a:off x="7404193" y="2616501"/>
                  <a:ext cx="250302" cy="319052"/>
                  <a:chOff x="7404193" y="2616501"/>
                  <a:chExt cx="250302" cy="319052"/>
                </a:xfrm>
              </p:grpSpPr>
              <p:sp>
                <p:nvSpPr>
                  <p:cNvPr id="458" name="Google Shape;458;p33"/>
                  <p:cNvSpPr/>
                  <p:nvPr/>
                </p:nvSpPr>
                <p:spPr>
                  <a:xfrm>
                    <a:off x="7404193" y="2616501"/>
                    <a:ext cx="250302" cy="3190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0302" h="319052" extrusionOk="0">
                        <a:moveTo>
                          <a:pt x="250303" y="296579"/>
                        </a:moveTo>
                        <a:cubicBezTo>
                          <a:pt x="250303" y="297309"/>
                          <a:pt x="250303" y="298039"/>
                          <a:pt x="250230" y="298843"/>
                        </a:cubicBezTo>
                        <a:lnTo>
                          <a:pt x="250230" y="298843"/>
                        </a:lnTo>
                        <a:cubicBezTo>
                          <a:pt x="250230" y="298843"/>
                          <a:pt x="250157" y="299354"/>
                          <a:pt x="250157" y="299573"/>
                        </a:cubicBezTo>
                        <a:cubicBezTo>
                          <a:pt x="248988" y="309798"/>
                          <a:pt x="236207" y="316663"/>
                          <a:pt x="225033" y="318270"/>
                        </a:cubicBezTo>
                        <a:cubicBezTo>
                          <a:pt x="204072" y="321264"/>
                          <a:pt x="182599" y="315422"/>
                          <a:pt x="163902" y="304905"/>
                        </a:cubicBezTo>
                        <a:cubicBezTo>
                          <a:pt x="149953" y="297163"/>
                          <a:pt x="139216" y="284528"/>
                          <a:pt x="128772" y="272185"/>
                        </a:cubicBezTo>
                        <a:cubicBezTo>
                          <a:pt x="92912" y="229679"/>
                          <a:pt x="56979" y="187172"/>
                          <a:pt x="20972" y="144592"/>
                        </a:cubicBezTo>
                        <a:cubicBezTo>
                          <a:pt x="9433" y="130935"/>
                          <a:pt x="-4371" y="114283"/>
                          <a:pt x="1326" y="95075"/>
                        </a:cubicBezTo>
                        <a:cubicBezTo>
                          <a:pt x="3152" y="89013"/>
                          <a:pt x="6000" y="83170"/>
                          <a:pt x="9433" y="77546"/>
                        </a:cubicBezTo>
                        <a:cubicBezTo>
                          <a:pt x="9871" y="76889"/>
                          <a:pt x="10236" y="76086"/>
                          <a:pt x="10748" y="75428"/>
                        </a:cubicBezTo>
                        <a:cubicBezTo>
                          <a:pt x="15714" y="67467"/>
                          <a:pt x="21703" y="59945"/>
                          <a:pt x="27181" y="52933"/>
                        </a:cubicBezTo>
                        <a:cubicBezTo>
                          <a:pt x="35433" y="42343"/>
                          <a:pt x="44271" y="32337"/>
                          <a:pt x="53911" y="23062"/>
                        </a:cubicBezTo>
                        <a:cubicBezTo>
                          <a:pt x="54496" y="22405"/>
                          <a:pt x="55007" y="21893"/>
                          <a:pt x="55591" y="21382"/>
                        </a:cubicBezTo>
                        <a:cubicBezTo>
                          <a:pt x="57271" y="19775"/>
                          <a:pt x="58951" y="18169"/>
                          <a:pt x="60630" y="16708"/>
                        </a:cubicBezTo>
                        <a:cubicBezTo>
                          <a:pt x="64136" y="13640"/>
                          <a:pt x="67350" y="10135"/>
                          <a:pt x="71002" y="7286"/>
                        </a:cubicBezTo>
                        <a:cubicBezTo>
                          <a:pt x="76990" y="2612"/>
                          <a:pt x="85609" y="-2281"/>
                          <a:pt x="93204" y="1152"/>
                        </a:cubicBezTo>
                        <a:cubicBezTo>
                          <a:pt x="93350" y="1225"/>
                          <a:pt x="93642" y="1298"/>
                          <a:pt x="93789" y="1371"/>
                        </a:cubicBezTo>
                        <a:cubicBezTo>
                          <a:pt x="104160" y="6556"/>
                          <a:pt x="111755" y="21528"/>
                          <a:pt x="128334" y="29854"/>
                        </a:cubicBezTo>
                        <a:cubicBezTo>
                          <a:pt x="136076" y="33798"/>
                          <a:pt x="162807" y="20725"/>
                          <a:pt x="179897" y="32118"/>
                        </a:cubicBezTo>
                        <a:cubicBezTo>
                          <a:pt x="180262" y="32337"/>
                          <a:pt x="180554" y="32557"/>
                          <a:pt x="180846" y="32776"/>
                        </a:cubicBezTo>
                        <a:cubicBezTo>
                          <a:pt x="187785" y="38765"/>
                          <a:pt x="185740" y="53079"/>
                          <a:pt x="186908" y="61552"/>
                        </a:cubicBezTo>
                        <a:cubicBezTo>
                          <a:pt x="188369" y="71046"/>
                          <a:pt x="188588" y="83973"/>
                          <a:pt x="189026" y="95367"/>
                        </a:cubicBezTo>
                        <a:cubicBezTo>
                          <a:pt x="189026" y="96024"/>
                          <a:pt x="189099" y="96681"/>
                          <a:pt x="189099" y="97412"/>
                        </a:cubicBezTo>
                        <a:cubicBezTo>
                          <a:pt x="189246" y="101137"/>
                          <a:pt x="189318" y="104569"/>
                          <a:pt x="189611" y="107637"/>
                        </a:cubicBezTo>
                        <a:cubicBezTo>
                          <a:pt x="190268" y="117204"/>
                          <a:pt x="190925" y="126188"/>
                          <a:pt x="191729" y="134806"/>
                        </a:cubicBezTo>
                        <a:cubicBezTo>
                          <a:pt x="191802" y="135463"/>
                          <a:pt x="191875" y="136267"/>
                          <a:pt x="191948" y="136924"/>
                        </a:cubicBezTo>
                        <a:cubicBezTo>
                          <a:pt x="194358" y="162924"/>
                          <a:pt x="197279" y="186369"/>
                          <a:pt x="201150" y="214998"/>
                        </a:cubicBezTo>
                        <a:cubicBezTo>
                          <a:pt x="201661" y="219381"/>
                          <a:pt x="202611" y="223471"/>
                          <a:pt x="203780" y="227487"/>
                        </a:cubicBezTo>
                        <a:cubicBezTo>
                          <a:pt x="203925" y="228218"/>
                          <a:pt x="204218" y="229021"/>
                          <a:pt x="204437" y="229679"/>
                        </a:cubicBezTo>
                        <a:cubicBezTo>
                          <a:pt x="210572" y="248668"/>
                          <a:pt x="223499" y="264078"/>
                          <a:pt x="239421" y="276275"/>
                        </a:cubicBezTo>
                        <a:cubicBezTo>
                          <a:pt x="245482" y="281022"/>
                          <a:pt x="250084" y="288326"/>
                          <a:pt x="250230" y="296287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9" name="Google Shape;459;p33"/>
                  <p:cNvSpPr/>
                  <p:nvPr/>
                </p:nvSpPr>
                <p:spPr>
                  <a:xfrm>
                    <a:off x="7413553" y="2692148"/>
                    <a:ext cx="240942" cy="2281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942" h="228161" extrusionOk="0">
                        <a:moveTo>
                          <a:pt x="240943" y="220931"/>
                        </a:moveTo>
                        <a:cubicBezTo>
                          <a:pt x="240943" y="221662"/>
                          <a:pt x="240943" y="222392"/>
                          <a:pt x="240870" y="223196"/>
                        </a:cubicBezTo>
                        <a:lnTo>
                          <a:pt x="240870" y="223196"/>
                        </a:lnTo>
                        <a:cubicBezTo>
                          <a:pt x="233566" y="226555"/>
                          <a:pt x="225386" y="228162"/>
                          <a:pt x="216695" y="228162"/>
                        </a:cubicBezTo>
                        <a:cubicBezTo>
                          <a:pt x="209976" y="228162"/>
                          <a:pt x="203038" y="227139"/>
                          <a:pt x="195953" y="225167"/>
                        </a:cubicBezTo>
                        <a:cubicBezTo>
                          <a:pt x="178279" y="220055"/>
                          <a:pt x="162503" y="209173"/>
                          <a:pt x="150744" y="200262"/>
                        </a:cubicBezTo>
                        <a:cubicBezTo>
                          <a:pt x="91951" y="155492"/>
                          <a:pt x="42579" y="90637"/>
                          <a:pt x="0" y="2118"/>
                        </a:cubicBezTo>
                        <a:cubicBezTo>
                          <a:pt x="438" y="1461"/>
                          <a:pt x="803" y="658"/>
                          <a:pt x="1315" y="0"/>
                        </a:cubicBezTo>
                        <a:cubicBezTo>
                          <a:pt x="9713" y="17601"/>
                          <a:pt x="18405" y="34327"/>
                          <a:pt x="27461" y="50102"/>
                        </a:cubicBezTo>
                        <a:cubicBezTo>
                          <a:pt x="27534" y="50321"/>
                          <a:pt x="27680" y="50686"/>
                          <a:pt x="27972" y="50906"/>
                        </a:cubicBezTo>
                        <a:cubicBezTo>
                          <a:pt x="56821" y="101446"/>
                          <a:pt x="88664" y="142638"/>
                          <a:pt x="124232" y="175211"/>
                        </a:cubicBezTo>
                        <a:cubicBezTo>
                          <a:pt x="124744" y="175869"/>
                          <a:pt x="125255" y="176307"/>
                          <a:pt x="125766" y="176672"/>
                        </a:cubicBezTo>
                        <a:cubicBezTo>
                          <a:pt x="134239" y="184560"/>
                          <a:pt x="142929" y="191863"/>
                          <a:pt x="151913" y="198656"/>
                        </a:cubicBezTo>
                        <a:cubicBezTo>
                          <a:pt x="164256" y="208077"/>
                          <a:pt x="179155" y="218302"/>
                          <a:pt x="196464" y="223196"/>
                        </a:cubicBezTo>
                        <a:cubicBezTo>
                          <a:pt x="212386" y="227797"/>
                          <a:pt x="228235" y="226993"/>
                          <a:pt x="240797" y="22100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0" name="Google Shape;460;p33"/>
                  <p:cNvSpPr/>
                  <p:nvPr/>
                </p:nvSpPr>
                <p:spPr>
                  <a:xfrm>
                    <a:off x="7537055" y="2844013"/>
                    <a:ext cx="71647" cy="254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647" h="25464" extrusionOk="0">
                        <a:moveTo>
                          <a:pt x="71647" y="2385"/>
                        </a:moveTo>
                        <a:cubicBezTo>
                          <a:pt x="46743" y="925"/>
                          <a:pt x="21764" y="8959"/>
                          <a:pt x="2337" y="24661"/>
                        </a:cubicBezTo>
                        <a:cubicBezTo>
                          <a:pt x="1972" y="24880"/>
                          <a:pt x="1680" y="25245"/>
                          <a:pt x="1315" y="25465"/>
                        </a:cubicBezTo>
                        <a:lnTo>
                          <a:pt x="0" y="23858"/>
                        </a:lnTo>
                        <a:cubicBezTo>
                          <a:pt x="0" y="23858"/>
                          <a:pt x="584" y="23419"/>
                          <a:pt x="803" y="23200"/>
                        </a:cubicBezTo>
                        <a:cubicBezTo>
                          <a:pt x="20450" y="7206"/>
                          <a:pt x="45647" y="-1120"/>
                          <a:pt x="70917" y="121"/>
                        </a:cubicBezTo>
                        <a:cubicBezTo>
                          <a:pt x="71063" y="852"/>
                          <a:pt x="71355" y="1655"/>
                          <a:pt x="71574" y="231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1" name="Google Shape;461;p33"/>
                  <p:cNvSpPr/>
                  <p:nvPr/>
                </p:nvSpPr>
                <p:spPr>
                  <a:xfrm>
                    <a:off x="7440941" y="2638029"/>
                    <a:ext cx="23406" cy="1056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06" h="105608" extrusionOk="0">
                        <a:moveTo>
                          <a:pt x="1753" y="105609"/>
                        </a:moveTo>
                        <a:lnTo>
                          <a:pt x="730" y="104951"/>
                        </a:lnTo>
                        <a:lnTo>
                          <a:pt x="0" y="104440"/>
                        </a:lnTo>
                        <a:cubicBezTo>
                          <a:pt x="0" y="104440"/>
                          <a:pt x="146" y="104221"/>
                          <a:pt x="219" y="104075"/>
                        </a:cubicBezTo>
                        <a:cubicBezTo>
                          <a:pt x="20012" y="74569"/>
                          <a:pt x="26366" y="36079"/>
                          <a:pt x="17236" y="1680"/>
                        </a:cubicBezTo>
                        <a:cubicBezTo>
                          <a:pt x="17821" y="1022"/>
                          <a:pt x="18331" y="511"/>
                          <a:pt x="18916" y="0"/>
                        </a:cubicBezTo>
                        <a:cubicBezTo>
                          <a:pt x="28703" y="35422"/>
                          <a:pt x="22276" y="75226"/>
                          <a:pt x="1753" y="10560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2" name="Google Shape;462;p33"/>
                  <p:cNvSpPr/>
                  <p:nvPr/>
                </p:nvSpPr>
                <p:spPr>
                  <a:xfrm>
                    <a:off x="7538151" y="2711767"/>
                    <a:ext cx="55214" cy="84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14" h="8426" extrusionOk="0">
                        <a:moveTo>
                          <a:pt x="55215" y="2364"/>
                        </a:moveTo>
                        <a:cubicBezTo>
                          <a:pt x="36956" y="1196"/>
                          <a:pt x="18331" y="3314"/>
                          <a:pt x="584" y="8426"/>
                        </a:cubicBezTo>
                        <a:lnTo>
                          <a:pt x="0" y="6381"/>
                        </a:lnTo>
                        <a:cubicBezTo>
                          <a:pt x="17893" y="1196"/>
                          <a:pt x="36663" y="-849"/>
                          <a:pt x="55068" y="319"/>
                        </a:cubicBezTo>
                        <a:cubicBezTo>
                          <a:pt x="55068" y="976"/>
                          <a:pt x="55141" y="1634"/>
                          <a:pt x="55141" y="236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3" name="Google Shape;463;p33"/>
                  <p:cNvSpPr/>
                  <p:nvPr/>
                </p:nvSpPr>
                <p:spPr>
                  <a:xfrm>
                    <a:off x="7542606" y="2751524"/>
                    <a:ext cx="53607" cy="88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607" h="8839" extrusionOk="0">
                        <a:moveTo>
                          <a:pt x="53608" y="2120"/>
                        </a:moveTo>
                        <a:cubicBezTo>
                          <a:pt x="35641" y="2047"/>
                          <a:pt x="17747" y="4311"/>
                          <a:pt x="511" y="8839"/>
                        </a:cubicBezTo>
                        <a:lnTo>
                          <a:pt x="0" y="6794"/>
                        </a:lnTo>
                        <a:cubicBezTo>
                          <a:pt x="17309" y="2193"/>
                          <a:pt x="35276" y="-71"/>
                          <a:pt x="53316" y="2"/>
                        </a:cubicBezTo>
                        <a:cubicBezTo>
                          <a:pt x="53389" y="659"/>
                          <a:pt x="53462" y="1462"/>
                          <a:pt x="53535" y="212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64" name="Google Shape;464;p33"/>
              <p:cNvGrpSpPr/>
              <p:nvPr/>
            </p:nvGrpSpPr>
            <p:grpSpPr>
              <a:xfrm>
                <a:off x="7506384" y="2187475"/>
                <a:ext cx="293597" cy="456104"/>
                <a:chOff x="7506384" y="2187475"/>
                <a:chExt cx="293597" cy="456104"/>
              </a:xfrm>
            </p:grpSpPr>
            <p:sp>
              <p:nvSpPr>
                <p:cNvPr id="465" name="Google Shape;465;p33"/>
                <p:cNvSpPr/>
                <p:nvPr/>
              </p:nvSpPr>
              <p:spPr>
                <a:xfrm>
                  <a:off x="7506384" y="2187475"/>
                  <a:ext cx="293597" cy="456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597" h="456104" extrusionOk="0">
                      <a:moveTo>
                        <a:pt x="132994" y="0"/>
                      </a:moveTo>
                      <a:cubicBezTo>
                        <a:pt x="132994" y="0"/>
                        <a:pt x="-6211" y="199167"/>
                        <a:pt x="216" y="411115"/>
                      </a:cubicBezTo>
                      <a:lnTo>
                        <a:pt x="88004" y="456104"/>
                      </a:lnTo>
                      <a:lnTo>
                        <a:pt x="293598" y="164913"/>
                      </a:lnTo>
                      <a:lnTo>
                        <a:pt x="280744" y="17163"/>
                      </a:lnTo>
                      <a:lnTo>
                        <a:pt x="13299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6" name="Google Shape;466;p33"/>
                <p:cNvSpPr/>
                <p:nvPr/>
              </p:nvSpPr>
              <p:spPr>
                <a:xfrm>
                  <a:off x="7529825" y="2235821"/>
                  <a:ext cx="169151" cy="374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151" h="374015" extrusionOk="0">
                      <a:moveTo>
                        <a:pt x="1095" y="373870"/>
                      </a:moveTo>
                      <a:cubicBezTo>
                        <a:pt x="1095" y="373870"/>
                        <a:pt x="876" y="373870"/>
                        <a:pt x="730" y="373870"/>
                      </a:cubicBezTo>
                      <a:cubicBezTo>
                        <a:pt x="146" y="373651"/>
                        <a:pt x="-146" y="373066"/>
                        <a:pt x="73" y="372555"/>
                      </a:cubicBezTo>
                      <a:cubicBezTo>
                        <a:pt x="46012" y="237951"/>
                        <a:pt x="99108" y="119707"/>
                        <a:pt x="167177" y="514"/>
                      </a:cubicBezTo>
                      <a:cubicBezTo>
                        <a:pt x="167469" y="3"/>
                        <a:pt x="168127" y="-143"/>
                        <a:pt x="168638" y="149"/>
                      </a:cubicBezTo>
                      <a:cubicBezTo>
                        <a:pt x="169149" y="441"/>
                        <a:pt x="169295" y="1098"/>
                        <a:pt x="169003" y="1610"/>
                      </a:cubicBezTo>
                      <a:cubicBezTo>
                        <a:pt x="101007" y="120730"/>
                        <a:pt x="47984" y="238828"/>
                        <a:pt x="2044" y="373285"/>
                      </a:cubicBezTo>
                      <a:cubicBezTo>
                        <a:pt x="1899" y="373724"/>
                        <a:pt x="1461" y="374016"/>
                        <a:pt x="1022" y="37401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73" name="Google Shape;473;p33"/>
            <p:cNvGrpSpPr/>
            <p:nvPr/>
          </p:nvGrpSpPr>
          <p:grpSpPr>
            <a:xfrm>
              <a:off x="6602614" y="1458207"/>
              <a:ext cx="340632" cy="748987"/>
              <a:chOff x="6602614" y="1458207"/>
              <a:chExt cx="340632" cy="748987"/>
            </a:xfrm>
          </p:grpSpPr>
          <p:grpSp>
            <p:nvGrpSpPr>
              <p:cNvPr id="474" name="Google Shape;474;p33"/>
              <p:cNvGrpSpPr/>
              <p:nvPr/>
            </p:nvGrpSpPr>
            <p:grpSpPr>
              <a:xfrm>
                <a:off x="6760449" y="1946382"/>
                <a:ext cx="182797" cy="260812"/>
                <a:chOff x="6760449" y="1946382"/>
                <a:chExt cx="182797" cy="260812"/>
              </a:xfrm>
            </p:grpSpPr>
            <p:sp>
              <p:nvSpPr>
                <p:cNvPr id="475" name="Google Shape;475;p33"/>
                <p:cNvSpPr/>
                <p:nvPr/>
              </p:nvSpPr>
              <p:spPr>
                <a:xfrm>
                  <a:off x="6760449" y="2036561"/>
                  <a:ext cx="113329" cy="170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329" h="170633" extrusionOk="0">
                      <a:moveTo>
                        <a:pt x="103806" y="170633"/>
                      </a:moveTo>
                      <a:cubicBezTo>
                        <a:pt x="47789" y="170633"/>
                        <a:pt x="2142" y="12366"/>
                        <a:pt x="169" y="5355"/>
                      </a:cubicBezTo>
                      <a:cubicBezTo>
                        <a:pt x="-488" y="3091"/>
                        <a:pt x="827" y="827"/>
                        <a:pt x="3091" y="169"/>
                      </a:cubicBezTo>
                      <a:cubicBezTo>
                        <a:pt x="5355" y="-488"/>
                        <a:pt x="7619" y="827"/>
                        <a:pt x="8276" y="3091"/>
                      </a:cubicBezTo>
                      <a:cubicBezTo>
                        <a:pt x="21642" y="50272"/>
                        <a:pt x="65901" y="170780"/>
                        <a:pt x="108261" y="161796"/>
                      </a:cubicBezTo>
                      <a:cubicBezTo>
                        <a:pt x="110525" y="161285"/>
                        <a:pt x="112790" y="162746"/>
                        <a:pt x="113228" y="165010"/>
                      </a:cubicBezTo>
                      <a:cubicBezTo>
                        <a:pt x="113739" y="167274"/>
                        <a:pt x="112278" y="169465"/>
                        <a:pt x="110014" y="169976"/>
                      </a:cubicBezTo>
                      <a:cubicBezTo>
                        <a:pt x="107969" y="170414"/>
                        <a:pt x="105851" y="170633"/>
                        <a:pt x="103806" y="17063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6" name="Google Shape;476;p33"/>
                <p:cNvSpPr/>
                <p:nvPr/>
              </p:nvSpPr>
              <p:spPr>
                <a:xfrm>
                  <a:off x="6845773" y="1946382"/>
                  <a:ext cx="97473" cy="161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73" h="161923" extrusionOk="0">
                      <a:moveTo>
                        <a:pt x="81439" y="161924"/>
                      </a:moveTo>
                      <a:cubicBezTo>
                        <a:pt x="78737" y="161924"/>
                        <a:pt x="76107" y="161412"/>
                        <a:pt x="73405" y="160390"/>
                      </a:cubicBezTo>
                      <a:cubicBezTo>
                        <a:pt x="31483" y="144468"/>
                        <a:pt x="370" y="6359"/>
                        <a:pt x="78" y="4971"/>
                      </a:cubicBezTo>
                      <a:cubicBezTo>
                        <a:pt x="-361" y="2707"/>
                        <a:pt x="1100" y="516"/>
                        <a:pt x="3364" y="78"/>
                      </a:cubicBezTo>
                      <a:cubicBezTo>
                        <a:pt x="5628" y="-361"/>
                        <a:pt x="7819" y="1100"/>
                        <a:pt x="8258" y="3364"/>
                      </a:cubicBezTo>
                      <a:cubicBezTo>
                        <a:pt x="13808" y="31629"/>
                        <a:pt x="44994" y="140743"/>
                        <a:pt x="76326" y="152575"/>
                      </a:cubicBezTo>
                      <a:cubicBezTo>
                        <a:pt x="81366" y="154474"/>
                        <a:pt x="85967" y="153671"/>
                        <a:pt x="90788" y="150019"/>
                      </a:cubicBezTo>
                      <a:cubicBezTo>
                        <a:pt x="92613" y="148631"/>
                        <a:pt x="95243" y="148996"/>
                        <a:pt x="96630" y="150822"/>
                      </a:cubicBezTo>
                      <a:cubicBezTo>
                        <a:pt x="98018" y="152648"/>
                        <a:pt x="97653" y="155277"/>
                        <a:pt x="95827" y="156665"/>
                      </a:cubicBezTo>
                      <a:cubicBezTo>
                        <a:pt x="91226" y="160171"/>
                        <a:pt x="86332" y="161924"/>
                        <a:pt x="81293" y="16192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77" name="Google Shape;477;p33"/>
              <p:cNvGrpSpPr/>
              <p:nvPr/>
            </p:nvGrpSpPr>
            <p:grpSpPr>
              <a:xfrm>
                <a:off x="6602614" y="1458207"/>
                <a:ext cx="290854" cy="599331"/>
                <a:chOff x="6602614" y="1458207"/>
                <a:chExt cx="290854" cy="599331"/>
              </a:xfrm>
            </p:grpSpPr>
            <p:sp>
              <p:nvSpPr>
                <p:cNvPr id="478" name="Google Shape;478;p33"/>
                <p:cNvSpPr/>
                <p:nvPr/>
              </p:nvSpPr>
              <p:spPr>
                <a:xfrm>
                  <a:off x="6602614" y="1458207"/>
                  <a:ext cx="290854" cy="599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854" h="599331" extrusionOk="0">
                      <a:moveTo>
                        <a:pt x="280338" y="464370"/>
                      </a:moveTo>
                      <a:lnTo>
                        <a:pt x="193792" y="587069"/>
                      </a:lnTo>
                      <a:cubicBezTo>
                        <a:pt x="191747" y="589917"/>
                        <a:pt x="189409" y="592181"/>
                        <a:pt x="186853" y="594007"/>
                      </a:cubicBezTo>
                      <a:cubicBezTo>
                        <a:pt x="186269" y="594445"/>
                        <a:pt x="185685" y="594811"/>
                        <a:pt x="185101" y="595176"/>
                      </a:cubicBezTo>
                      <a:cubicBezTo>
                        <a:pt x="169690" y="604597"/>
                        <a:pt x="147707" y="597586"/>
                        <a:pt x="142083" y="578305"/>
                      </a:cubicBezTo>
                      <a:lnTo>
                        <a:pt x="1855" y="94082"/>
                      </a:lnTo>
                      <a:cubicBezTo>
                        <a:pt x="-5156" y="69615"/>
                        <a:pt x="8282" y="43907"/>
                        <a:pt x="32457" y="35873"/>
                      </a:cubicBezTo>
                      <a:cubicBezTo>
                        <a:pt x="32603" y="35873"/>
                        <a:pt x="32895" y="35800"/>
                        <a:pt x="33041" y="35727"/>
                      </a:cubicBezTo>
                      <a:lnTo>
                        <a:pt x="34940" y="35142"/>
                      </a:lnTo>
                      <a:lnTo>
                        <a:pt x="140841" y="1546"/>
                      </a:lnTo>
                      <a:cubicBezTo>
                        <a:pt x="158443" y="-4077"/>
                        <a:pt x="177140" y="6147"/>
                        <a:pt x="182033" y="23968"/>
                      </a:cubicBezTo>
                      <a:lnTo>
                        <a:pt x="288810" y="416313"/>
                      </a:lnTo>
                      <a:cubicBezTo>
                        <a:pt x="293339" y="432819"/>
                        <a:pt x="290271" y="450420"/>
                        <a:pt x="280338" y="46444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9" name="Google Shape;479;p33"/>
                <p:cNvSpPr/>
                <p:nvPr/>
              </p:nvSpPr>
              <p:spPr>
                <a:xfrm>
                  <a:off x="6629267" y="1493349"/>
                  <a:ext cx="160127" cy="560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127" h="560106" extrusionOk="0">
                      <a:moveTo>
                        <a:pt x="160127" y="558938"/>
                      </a:moveTo>
                      <a:cubicBezTo>
                        <a:pt x="159543" y="559376"/>
                        <a:pt x="158959" y="559741"/>
                        <a:pt x="158375" y="560107"/>
                      </a:cubicBezTo>
                      <a:cubicBezTo>
                        <a:pt x="156768" y="558646"/>
                        <a:pt x="155307" y="557039"/>
                        <a:pt x="153920" y="555213"/>
                      </a:cubicBezTo>
                      <a:cubicBezTo>
                        <a:pt x="146470" y="545573"/>
                        <a:pt x="142745" y="533303"/>
                        <a:pt x="139385" y="522493"/>
                      </a:cubicBezTo>
                      <a:lnTo>
                        <a:pt x="16906" y="122772"/>
                      </a:lnTo>
                      <a:cubicBezTo>
                        <a:pt x="9967" y="100131"/>
                        <a:pt x="2810" y="76760"/>
                        <a:pt x="618" y="52658"/>
                      </a:cubicBezTo>
                      <a:cubicBezTo>
                        <a:pt x="-623" y="38490"/>
                        <a:pt x="-477" y="19427"/>
                        <a:pt x="5658" y="730"/>
                      </a:cubicBezTo>
                      <a:cubicBezTo>
                        <a:pt x="5804" y="730"/>
                        <a:pt x="6096" y="657"/>
                        <a:pt x="6242" y="584"/>
                      </a:cubicBezTo>
                      <a:lnTo>
                        <a:pt x="8141" y="0"/>
                      </a:lnTo>
                      <a:cubicBezTo>
                        <a:pt x="1714" y="18770"/>
                        <a:pt x="1422" y="38124"/>
                        <a:pt x="2664" y="52512"/>
                      </a:cubicBezTo>
                      <a:cubicBezTo>
                        <a:pt x="4781" y="76322"/>
                        <a:pt x="11866" y="99620"/>
                        <a:pt x="18877" y="122115"/>
                      </a:cubicBezTo>
                      <a:lnTo>
                        <a:pt x="141357" y="521836"/>
                      </a:lnTo>
                      <a:cubicBezTo>
                        <a:pt x="144644" y="532499"/>
                        <a:pt x="148296" y="544550"/>
                        <a:pt x="155526" y="553972"/>
                      </a:cubicBezTo>
                      <a:cubicBezTo>
                        <a:pt x="156987" y="555798"/>
                        <a:pt x="158375" y="557404"/>
                        <a:pt x="160054" y="55893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80" name="Google Shape;480;p33"/>
            <p:cNvGrpSpPr/>
            <p:nvPr/>
          </p:nvGrpSpPr>
          <p:grpSpPr>
            <a:xfrm>
              <a:off x="6756127" y="2050500"/>
              <a:ext cx="799043" cy="974469"/>
              <a:chOff x="6756127" y="2050500"/>
              <a:chExt cx="799043" cy="974469"/>
            </a:xfrm>
          </p:grpSpPr>
          <p:grpSp>
            <p:nvGrpSpPr>
              <p:cNvPr id="481" name="Google Shape;481;p33"/>
              <p:cNvGrpSpPr/>
              <p:nvPr/>
            </p:nvGrpSpPr>
            <p:grpSpPr>
              <a:xfrm>
                <a:off x="6756127" y="2227438"/>
                <a:ext cx="799043" cy="797531"/>
                <a:chOff x="6756127" y="2227438"/>
                <a:chExt cx="799043" cy="797531"/>
              </a:xfrm>
            </p:grpSpPr>
            <p:sp>
              <p:nvSpPr>
                <p:cNvPr id="482" name="Google Shape;482;p33"/>
                <p:cNvSpPr/>
                <p:nvPr/>
              </p:nvSpPr>
              <p:spPr>
                <a:xfrm>
                  <a:off x="6756127" y="2227438"/>
                  <a:ext cx="193689" cy="745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89" h="745311" extrusionOk="0">
                      <a:moveTo>
                        <a:pt x="4200" y="745311"/>
                      </a:moveTo>
                      <a:cubicBezTo>
                        <a:pt x="4200" y="745311"/>
                        <a:pt x="3542" y="745311"/>
                        <a:pt x="3177" y="745165"/>
                      </a:cubicBezTo>
                      <a:cubicBezTo>
                        <a:pt x="913" y="744581"/>
                        <a:pt x="-401" y="742317"/>
                        <a:pt x="110" y="740053"/>
                      </a:cubicBezTo>
                      <a:lnTo>
                        <a:pt x="185400" y="3201"/>
                      </a:lnTo>
                      <a:cubicBezTo>
                        <a:pt x="185984" y="937"/>
                        <a:pt x="188175" y="-451"/>
                        <a:pt x="190512" y="134"/>
                      </a:cubicBezTo>
                      <a:cubicBezTo>
                        <a:pt x="192777" y="718"/>
                        <a:pt x="194091" y="2982"/>
                        <a:pt x="193580" y="5246"/>
                      </a:cubicBezTo>
                      <a:lnTo>
                        <a:pt x="8290" y="742098"/>
                      </a:lnTo>
                      <a:cubicBezTo>
                        <a:pt x="7779" y="743997"/>
                        <a:pt x="6098" y="745238"/>
                        <a:pt x="4200" y="74523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3" name="Google Shape;483;p33"/>
                <p:cNvSpPr/>
                <p:nvPr/>
              </p:nvSpPr>
              <p:spPr>
                <a:xfrm>
                  <a:off x="7398214" y="2236112"/>
                  <a:ext cx="156956" cy="788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956" h="788857" extrusionOk="0">
                      <a:moveTo>
                        <a:pt x="152718" y="788857"/>
                      </a:moveTo>
                      <a:cubicBezTo>
                        <a:pt x="150746" y="788857"/>
                        <a:pt x="148994" y="787469"/>
                        <a:pt x="148629" y="785424"/>
                      </a:cubicBezTo>
                      <a:lnTo>
                        <a:pt x="75" y="4971"/>
                      </a:lnTo>
                      <a:cubicBezTo>
                        <a:pt x="-363" y="2707"/>
                        <a:pt x="1171" y="516"/>
                        <a:pt x="3435" y="77"/>
                      </a:cubicBezTo>
                      <a:cubicBezTo>
                        <a:pt x="5626" y="-361"/>
                        <a:pt x="7890" y="1100"/>
                        <a:pt x="8328" y="3437"/>
                      </a:cubicBezTo>
                      <a:lnTo>
                        <a:pt x="156882" y="783891"/>
                      </a:lnTo>
                      <a:cubicBezTo>
                        <a:pt x="157320" y="786155"/>
                        <a:pt x="155786" y="788346"/>
                        <a:pt x="153522" y="788784"/>
                      </a:cubicBezTo>
                      <a:cubicBezTo>
                        <a:pt x="153230" y="788784"/>
                        <a:pt x="153010" y="788857"/>
                        <a:pt x="152718" y="78885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4" name="Google Shape;484;p33"/>
                <p:cNvSpPr/>
                <p:nvPr/>
              </p:nvSpPr>
              <p:spPr>
                <a:xfrm>
                  <a:off x="6913628" y="2352534"/>
                  <a:ext cx="511538" cy="83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538" h="8326" extrusionOk="0">
                      <a:moveTo>
                        <a:pt x="507375" y="8326"/>
                      </a:moveTo>
                      <a:lnTo>
                        <a:pt x="4163" y="8326"/>
                      </a:lnTo>
                      <a:cubicBezTo>
                        <a:pt x="1826" y="8326"/>
                        <a:pt x="0" y="6427"/>
                        <a:pt x="0" y="4163"/>
                      </a:cubicBezTo>
                      <a:cubicBezTo>
                        <a:pt x="0" y="1899"/>
                        <a:pt x="1899" y="0"/>
                        <a:pt x="4163" y="0"/>
                      </a:cubicBezTo>
                      <a:lnTo>
                        <a:pt x="507375" y="0"/>
                      </a:lnTo>
                      <a:cubicBezTo>
                        <a:pt x="509712" y="0"/>
                        <a:pt x="511538" y="1899"/>
                        <a:pt x="511538" y="4163"/>
                      </a:cubicBezTo>
                      <a:cubicBezTo>
                        <a:pt x="511538" y="6427"/>
                        <a:pt x="509639" y="8326"/>
                        <a:pt x="507375" y="832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85" name="Google Shape;485;p33"/>
              <p:cNvGrpSpPr/>
              <p:nvPr/>
            </p:nvGrpSpPr>
            <p:grpSpPr>
              <a:xfrm>
                <a:off x="6863013" y="2050500"/>
                <a:ext cx="683814" cy="200301"/>
                <a:chOff x="6863013" y="2050500"/>
                <a:chExt cx="683814" cy="200301"/>
              </a:xfrm>
            </p:grpSpPr>
            <p:sp>
              <p:nvSpPr>
                <p:cNvPr id="486" name="Google Shape;486;p33"/>
                <p:cNvSpPr/>
                <p:nvPr/>
              </p:nvSpPr>
              <p:spPr>
                <a:xfrm>
                  <a:off x="6863013" y="2050500"/>
                  <a:ext cx="683814" cy="200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814" h="200301" extrusionOk="0">
                      <a:moveTo>
                        <a:pt x="679812" y="171813"/>
                      </a:moveTo>
                      <a:cubicBezTo>
                        <a:pt x="679593" y="172543"/>
                        <a:pt x="679228" y="173273"/>
                        <a:pt x="678790" y="173931"/>
                      </a:cubicBezTo>
                      <a:cubicBezTo>
                        <a:pt x="671048" y="189633"/>
                        <a:pt x="654834" y="200588"/>
                        <a:pt x="635480" y="200296"/>
                      </a:cubicBezTo>
                      <a:lnTo>
                        <a:pt x="46963" y="191167"/>
                      </a:lnTo>
                      <a:cubicBezTo>
                        <a:pt x="29288" y="190948"/>
                        <a:pt x="14900" y="181380"/>
                        <a:pt x="6939" y="168088"/>
                      </a:cubicBezTo>
                      <a:cubicBezTo>
                        <a:pt x="6428" y="167430"/>
                        <a:pt x="6136" y="166773"/>
                        <a:pt x="5771" y="165970"/>
                      </a:cubicBezTo>
                      <a:cubicBezTo>
                        <a:pt x="-1752" y="151947"/>
                        <a:pt x="-2482" y="134345"/>
                        <a:pt x="6939" y="118862"/>
                      </a:cubicBezTo>
                      <a:lnTo>
                        <a:pt x="53244" y="42321"/>
                      </a:lnTo>
                      <a:cubicBezTo>
                        <a:pt x="69603" y="15298"/>
                        <a:pt x="99183" y="-842"/>
                        <a:pt x="130734" y="34"/>
                      </a:cubicBezTo>
                      <a:lnTo>
                        <a:pt x="601884" y="14057"/>
                      </a:lnTo>
                      <a:cubicBezTo>
                        <a:pt x="633873" y="15006"/>
                        <a:pt x="661042" y="37793"/>
                        <a:pt x="667469" y="69052"/>
                      </a:cubicBezTo>
                      <a:lnTo>
                        <a:pt x="682807" y="143037"/>
                      </a:lnTo>
                      <a:cubicBezTo>
                        <a:pt x="684925" y="153262"/>
                        <a:pt x="683610" y="163267"/>
                        <a:pt x="679739" y="17188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7" name="Google Shape;487;p33"/>
                <p:cNvSpPr/>
                <p:nvPr/>
              </p:nvSpPr>
              <p:spPr>
                <a:xfrm>
                  <a:off x="6868857" y="2216470"/>
                  <a:ext cx="673968" cy="7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968" h="7960" extrusionOk="0">
                      <a:moveTo>
                        <a:pt x="673968" y="5843"/>
                      </a:moveTo>
                      <a:cubicBezTo>
                        <a:pt x="673749" y="6573"/>
                        <a:pt x="673384" y="7304"/>
                        <a:pt x="672946" y="7961"/>
                      </a:cubicBezTo>
                      <a:cubicBezTo>
                        <a:pt x="549078" y="5259"/>
                        <a:pt x="101008" y="2702"/>
                        <a:pt x="1168" y="2118"/>
                      </a:cubicBezTo>
                      <a:cubicBezTo>
                        <a:pt x="657" y="1461"/>
                        <a:pt x="365" y="803"/>
                        <a:pt x="0" y="0"/>
                      </a:cubicBezTo>
                      <a:cubicBezTo>
                        <a:pt x="97648" y="584"/>
                        <a:pt x="550904" y="3214"/>
                        <a:pt x="673968" y="584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88" name="Google Shape;488;p33"/>
            <p:cNvGrpSpPr/>
            <p:nvPr/>
          </p:nvGrpSpPr>
          <p:grpSpPr>
            <a:xfrm>
              <a:off x="6951999" y="1597935"/>
              <a:ext cx="1349809" cy="1418113"/>
              <a:chOff x="6951999" y="1597935"/>
              <a:chExt cx="1349809" cy="1418113"/>
            </a:xfrm>
          </p:grpSpPr>
          <p:grpSp>
            <p:nvGrpSpPr>
              <p:cNvPr id="489" name="Google Shape;489;p33"/>
              <p:cNvGrpSpPr/>
              <p:nvPr/>
            </p:nvGrpSpPr>
            <p:grpSpPr>
              <a:xfrm>
                <a:off x="7952910" y="2761312"/>
                <a:ext cx="348898" cy="254736"/>
                <a:chOff x="7952910" y="2761312"/>
                <a:chExt cx="348898" cy="254736"/>
              </a:xfrm>
            </p:grpSpPr>
            <p:sp>
              <p:nvSpPr>
                <p:cNvPr id="490" name="Google Shape;490;p33"/>
                <p:cNvSpPr/>
                <p:nvPr/>
              </p:nvSpPr>
              <p:spPr>
                <a:xfrm>
                  <a:off x="7957373" y="2761312"/>
                  <a:ext cx="105974" cy="89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974" h="89979" extrusionOk="0">
                      <a:moveTo>
                        <a:pt x="0" y="16068"/>
                      </a:moveTo>
                      <a:lnTo>
                        <a:pt x="17163" y="89979"/>
                      </a:lnTo>
                      <a:lnTo>
                        <a:pt x="105974" y="80339"/>
                      </a:lnTo>
                      <a:lnTo>
                        <a:pt x="98524" y="0"/>
                      </a:lnTo>
                      <a:lnTo>
                        <a:pt x="0" y="16068"/>
                      </a:lnTo>
                      <a:close/>
                    </a:path>
                  </a:pathLst>
                </a:custGeom>
                <a:solidFill>
                  <a:srgbClr val="D88C9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1" name="Google Shape;491;p33"/>
                <p:cNvSpPr/>
                <p:nvPr/>
              </p:nvSpPr>
              <p:spPr>
                <a:xfrm>
                  <a:off x="7952910" y="2821322"/>
                  <a:ext cx="348898" cy="194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898" h="194726" extrusionOk="0">
                      <a:moveTo>
                        <a:pt x="348824" y="177135"/>
                      </a:moveTo>
                      <a:cubicBezTo>
                        <a:pt x="348824" y="177866"/>
                        <a:pt x="348751" y="178669"/>
                        <a:pt x="348531" y="179327"/>
                      </a:cubicBezTo>
                      <a:cubicBezTo>
                        <a:pt x="344953" y="195175"/>
                        <a:pt x="270749" y="197001"/>
                        <a:pt x="200489" y="192765"/>
                      </a:cubicBezTo>
                      <a:cubicBezTo>
                        <a:pt x="130302" y="188456"/>
                        <a:pt x="41637" y="185242"/>
                        <a:pt x="23160" y="180933"/>
                      </a:cubicBezTo>
                      <a:cubicBezTo>
                        <a:pt x="10525" y="178012"/>
                        <a:pt x="3733" y="169467"/>
                        <a:pt x="1249" y="149309"/>
                      </a:cubicBezTo>
                      <a:cubicBezTo>
                        <a:pt x="1176" y="148506"/>
                        <a:pt x="1103" y="147702"/>
                        <a:pt x="957" y="146899"/>
                      </a:cubicBezTo>
                      <a:cubicBezTo>
                        <a:pt x="81" y="138281"/>
                        <a:pt x="-212" y="127691"/>
                        <a:pt x="154" y="114617"/>
                      </a:cubicBezTo>
                      <a:cubicBezTo>
                        <a:pt x="592" y="96578"/>
                        <a:pt x="4244" y="79780"/>
                        <a:pt x="8480" y="65976"/>
                      </a:cubicBezTo>
                      <a:cubicBezTo>
                        <a:pt x="8626" y="65246"/>
                        <a:pt x="8918" y="64442"/>
                        <a:pt x="9210" y="63712"/>
                      </a:cubicBezTo>
                      <a:cubicBezTo>
                        <a:pt x="15637" y="43335"/>
                        <a:pt x="23160" y="29970"/>
                        <a:pt x="23160" y="29970"/>
                      </a:cubicBezTo>
                      <a:lnTo>
                        <a:pt x="70414" y="23616"/>
                      </a:lnTo>
                      <a:cubicBezTo>
                        <a:pt x="70414" y="23616"/>
                        <a:pt x="100358" y="2143"/>
                        <a:pt x="116425" y="25"/>
                      </a:cubicBezTo>
                      <a:lnTo>
                        <a:pt x="116718" y="25"/>
                      </a:lnTo>
                      <a:cubicBezTo>
                        <a:pt x="125993" y="-778"/>
                        <a:pt x="150387" y="17773"/>
                        <a:pt x="175876" y="39099"/>
                      </a:cubicBezTo>
                      <a:cubicBezTo>
                        <a:pt x="176534" y="39537"/>
                        <a:pt x="177118" y="40048"/>
                        <a:pt x="177702" y="40560"/>
                      </a:cubicBezTo>
                      <a:cubicBezTo>
                        <a:pt x="186831" y="48082"/>
                        <a:pt x="196107" y="55970"/>
                        <a:pt x="204799" y="63347"/>
                      </a:cubicBezTo>
                      <a:cubicBezTo>
                        <a:pt x="205309" y="63858"/>
                        <a:pt x="205893" y="64296"/>
                        <a:pt x="206405" y="64808"/>
                      </a:cubicBezTo>
                      <a:cubicBezTo>
                        <a:pt x="215754" y="72695"/>
                        <a:pt x="224445" y="79999"/>
                        <a:pt x="231675" y="85695"/>
                      </a:cubicBezTo>
                      <a:cubicBezTo>
                        <a:pt x="242557" y="94314"/>
                        <a:pt x="259575" y="104685"/>
                        <a:pt x="277249" y="115567"/>
                      </a:cubicBezTo>
                      <a:cubicBezTo>
                        <a:pt x="277907" y="115932"/>
                        <a:pt x="278637" y="116297"/>
                        <a:pt x="279221" y="116735"/>
                      </a:cubicBezTo>
                      <a:cubicBezTo>
                        <a:pt x="313329" y="137770"/>
                        <a:pt x="349189" y="160776"/>
                        <a:pt x="348897" y="17720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492" name="Google Shape;492;p33"/>
                <p:cNvGrpSpPr/>
                <p:nvPr/>
              </p:nvGrpSpPr>
              <p:grpSpPr>
                <a:xfrm>
                  <a:off x="7953867" y="2860421"/>
                  <a:ext cx="347866" cy="143733"/>
                  <a:chOff x="7953867" y="2860421"/>
                  <a:chExt cx="347866" cy="143733"/>
                </a:xfrm>
              </p:grpSpPr>
              <p:sp>
                <p:nvSpPr>
                  <p:cNvPr id="493" name="Google Shape;493;p33"/>
                  <p:cNvSpPr/>
                  <p:nvPr/>
                </p:nvSpPr>
                <p:spPr>
                  <a:xfrm>
                    <a:off x="7953867" y="2968294"/>
                    <a:ext cx="347866" cy="358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7866" h="35860" extrusionOk="0">
                        <a:moveTo>
                          <a:pt x="347866" y="30163"/>
                        </a:moveTo>
                        <a:cubicBezTo>
                          <a:pt x="347866" y="30894"/>
                          <a:pt x="347793" y="31697"/>
                          <a:pt x="347574" y="32355"/>
                        </a:cubicBezTo>
                        <a:cubicBezTo>
                          <a:pt x="329024" y="34838"/>
                          <a:pt x="310253" y="35860"/>
                          <a:pt x="291410" y="35860"/>
                        </a:cubicBezTo>
                        <a:cubicBezTo>
                          <a:pt x="271472" y="35860"/>
                          <a:pt x="251241" y="34765"/>
                          <a:pt x="230937" y="33450"/>
                        </a:cubicBezTo>
                        <a:cubicBezTo>
                          <a:pt x="230207" y="33377"/>
                          <a:pt x="229477" y="33304"/>
                          <a:pt x="228892" y="33304"/>
                        </a:cubicBezTo>
                        <a:cubicBezTo>
                          <a:pt x="225094" y="33085"/>
                          <a:pt x="221224" y="32720"/>
                          <a:pt x="217426" y="32501"/>
                        </a:cubicBezTo>
                        <a:cubicBezTo>
                          <a:pt x="178352" y="29579"/>
                          <a:pt x="138840" y="26073"/>
                          <a:pt x="99985" y="22130"/>
                        </a:cubicBezTo>
                        <a:cubicBezTo>
                          <a:pt x="63540" y="18405"/>
                          <a:pt x="30456" y="14242"/>
                          <a:pt x="292" y="2410"/>
                        </a:cubicBezTo>
                        <a:cubicBezTo>
                          <a:pt x="219" y="1607"/>
                          <a:pt x="146" y="803"/>
                          <a:pt x="0" y="0"/>
                        </a:cubicBezTo>
                        <a:cubicBezTo>
                          <a:pt x="30237" y="12051"/>
                          <a:pt x="63395" y="16287"/>
                          <a:pt x="100131" y="20012"/>
                        </a:cubicBezTo>
                        <a:cubicBezTo>
                          <a:pt x="138986" y="23956"/>
                          <a:pt x="178497" y="27461"/>
                          <a:pt x="217572" y="30382"/>
                        </a:cubicBezTo>
                        <a:cubicBezTo>
                          <a:pt x="221515" y="30748"/>
                          <a:pt x="225533" y="30967"/>
                          <a:pt x="229477" y="31186"/>
                        </a:cubicBezTo>
                        <a:cubicBezTo>
                          <a:pt x="230280" y="31259"/>
                          <a:pt x="231010" y="31332"/>
                          <a:pt x="231813" y="31332"/>
                        </a:cubicBezTo>
                        <a:cubicBezTo>
                          <a:pt x="271253" y="34107"/>
                          <a:pt x="309961" y="35422"/>
                          <a:pt x="347793" y="3016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4" name="Google Shape;494;p33"/>
                  <p:cNvSpPr/>
                  <p:nvPr/>
                </p:nvSpPr>
                <p:spPr>
                  <a:xfrm>
                    <a:off x="8182686" y="2936816"/>
                    <a:ext cx="49518" cy="653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518" h="65366" extrusionOk="0">
                        <a:moveTo>
                          <a:pt x="49445" y="1169"/>
                        </a:moveTo>
                        <a:cubicBezTo>
                          <a:pt x="29068" y="17894"/>
                          <a:pt x="12854" y="39439"/>
                          <a:pt x="3068" y="62810"/>
                        </a:cubicBezTo>
                        <a:cubicBezTo>
                          <a:pt x="2702" y="63468"/>
                          <a:pt x="2411" y="64271"/>
                          <a:pt x="2191" y="64928"/>
                        </a:cubicBezTo>
                        <a:cubicBezTo>
                          <a:pt x="2118" y="65074"/>
                          <a:pt x="2118" y="65147"/>
                          <a:pt x="2045" y="65367"/>
                        </a:cubicBezTo>
                        <a:lnTo>
                          <a:pt x="146" y="64782"/>
                        </a:lnTo>
                        <a:lnTo>
                          <a:pt x="0" y="64782"/>
                        </a:lnTo>
                        <a:cubicBezTo>
                          <a:pt x="292" y="64052"/>
                          <a:pt x="512" y="63322"/>
                          <a:pt x="803" y="62664"/>
                        </a:cubicBezTo>
                        <a:cubicBezTo>
                          <a:pt x="10664" y="38855"/>
                          <a:pt x="26950" y="17017"/>
                          <a:pt x="47546" y="0"/>
                        </a:cubicBezTo>
                        <a:cubicBezTo>
                          <a:pt x="48204" y="365"/>
                          <a:pt x="48934" y="730"/>
                          <a:pt x="49518" y="116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5" name="Google Shape;495;p33"/>
                  <p:cNvSpPr/>
                  <p:nvPr/>
                </p:nvSpPr>
                <p:spPr>
                  <a:xfrm>
                    <a:off x="7961389" y="2885034"/>
                    <a:ext cx="51709" cy="97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709" h="97794" extrusionOk="0">
                        <a:moveTo>
                          <a:pt x="51709" y="97429"/>
                        </a:moveTo>
                        <a:lnTo>
                          <a:pt x="49445" y="97794"/>
                        </a:lnTo>
                        <a:cubicBezTo>
                          <a:pt x="44479" y="61934"/>
                          <a:pt x="26950" y="28265"/>
                          <a:pt x="0" y="2264"/>
                        </a:cubicBezTo>
                        <a:cubicBezTo>
                          <a:pt x="146" y="1534"/>
                          <a:pt x="438" y="730"/>
                          <a:pt x="731" y="0"/>
                        </a:cubicBezTo>
                        <a:cubicBezTo>
                          <a:pt x="28484" y="26439"/>
                          <a:pt x="46524" y="60838"/>
                          <a:pt x="51709" y="9742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6" name="Google Shape;496;p33"/>
                  <p:cNvSpPr/>
                  <p:nvPr/>
                </p:nvSpPr>
                <p:spPr>
                  <a:xfrm>
                    <a:off x="8087293" y="2860421"/>
                    <a:ext cx="43318" cy="546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318" h="54630" extrusionOk="0">
                        <a:moveTo>
                          <a:pt x="43318" y="1388"/>
                        </a:moveTo>
                        <a:cubicBezTo>
                          <a:pt x="25425" y="15630"/>
                          <a:pt x="11184" y="33742"/>
                          <a:pt x="2200" y="53973"/>
                        </a:cubicBezTo>
                        <a:cubicBezTo>
                          <a:pt x="2054" y="54411"/>
                          <a:pt x="1689" y="54630"/>
                          <a:pt x="1178" y="54630"/>
                        </a:cubicBezTo>
                        <a:cubicBezTo>
                          <a:pt x="1032" y="54630"/>
                          <a:pt x="812" y="54630"/>
                          <a:pt x="739" y="54557"/>
                        </a:cubicBezTo>
                        <a:cubicBezTo>
                          <a:pt x="82" y="54338"/>
                          <a:pt x="-137" y="53754"/>
                          <a:pt x="82" y="53243"/>
                        </a:cubicBezTo>
                        <a:cubicBezTo>
                          <a:pt x="9212" y="32866"/>
                          <a:pt x="23599" y="14388"/>
                          <a:pt x="41493" y="0"/>
                        </a:cubicBezTo>
                        <a:cubicBezTo>
                          <a:pt x="42151" y="438"/>
                          <a:pt x="42735" y="949"/>
                          <a:pt x="43318" y="146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7" name="Google Shape;497;p33"/>
                  <p:cNvSpPr/>
                  <p:nvPr/>
                </p:nvSpPr>
                <p:spPr>
                  <a:xfrm>
                    <a:off x="8120446" y="2884595"/>
                    <a:ext cx="38942" cy="411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42" h="41118" extrusionOk="0">
                        <a:moveTo>
                          <a:pt x="38869" y="1461"/>
                        </a:moveTo>
                        <a:cubicBezTo>
                          <a:pt x="25431" y="13658"/>
                          <a:pt x="13088" y="26731"/>
                          <a:pt x="1986" y="40681"/>
                        </a:cubicBezTo>
                        <a:cubicBezTo>
                          <a:pt x="1695" y="40900"/>
                          <a:pt x="1475" y="41119"/>
                          <a:pt x="1110" y="41119"/>
                        </a:cubicBezTo>
                        <a:cubicBezTo>
                          <a:pt x="818" y="41119"/>
                          <a:pt x="672" y="41046"/>
                          <a:pt x="380" y="40973"/>
                        </a:cubicBezTo>
                        <a:cubicBezTo>
                          <a:pt x="-58" y="40608"/>
                          <a:pt x="-131" y="39950"/>
                          <a:pt x="233" y="39439"/>
                        </a:cubicBezTo>
                        <a:cubicBezTo>
                          <a:pt x="11335" y="25343"/>
                          <a:pt x="23750" y="12197"/>
                          <a:pt x="37336" y="0"/>
                        </a:cubicBezTo>
                        <a:cubicBezTo>
                          <a:pt x="37847" y="511"/>
                          <a:pt x="38431" y="949"/>
                          <a:pt x="38942" y="146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98" name="Google Shape;498;p33"/>
              <p:cNvGrpSpPr/>
              <p:nvPr/>
            </p:nvGrpSpPr>
            <p:grpSpPr>
              <a:xfrm>
                <a:off x="6951999" y="1597935"/>
                <a:ext cx="1113538" cy="1191276"/>
                <a:chOff x="6951999" y="1597935"/>
                <a:chExt cx="1113538" cy="1191276"/>
              </a:xfrm>
            </p:grpSpPr>
            <p:sp>
              <p:nvSpPr>
                <p:cNvPr id="499" name="Google Shape;499;p33"/>
                <p:cNvSpPr/>
                <p:nvPr/>
              </p:nvSpPr>
              <p:spPr>
                <a:xfrm>
                  <a:off x="6951999" y="1597935"/>
                  <a:ext cx="1113538" cy="1191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538" h="1191276" extrusionOk="0">
                      <a:moveTo>
                        <a:pt x="77097" y="11394"/>
                      </a:moveTo>
                      <a:cubicBezTo>
                        <a:pt x="77097" y="11394"/>
                        <a:pt x="-2147" y="199824"/>
                        <a:pt x="45" y="339029"/>
                      </a:cubicBezTo>
                      <a:cubicBezTo>
                        <a:pt x="2162" y="478234"/>
                        <a:pt x="87833" y="551050"/>
                        <a:pt x="124204" y="555286"/>
                      </a:cubicBezTo>
                      <a:cubicBezTo>
                        <a:pt x="160576" y="559595"/>
                        <a:pt x="533201" y="570258"/>
                        <a:pt x="582427" y="578877"/>
                      </a:cubicBezTo>
                      <a:cubicBezTo>
                        <a:pt x="631652" y="587422"/>
                        <a:pt x="790139" y="658120"/>
                        <a:pt x="790139" y="658120"/>
                      </a:cubicBezTo>
                      <a:cubicBezTo>
                        <a:pt x="790139" y="658120"/>
                        <a:pt x="862955" y="1017891"/>
                        <a:pt x="1002160" y="1191276"/>
                      </a:cubicBezTo>
                      <a:lnTo>
                        <a:pt x="1113539" y="1171995"/>
                      </a:lnTo>
                      <a:cubicBezTo>
                        <a:pt x="1113539" y="1171995"/>
                        <a:pt x="1010778" y="538196"/>
                        <a:pt x="942271" y="456835"/>
                      </a:cubicBezTo>
                      <a:cubicBezTo>
                        <a:pt x="873764" y="375474"/>
                        <a:pt x="428396" y="268404"/>
                        <a:pt x="428396" y="268404"/>
                      </a:cubicBezTo>
                      <a:lnTo>
                        <a:pt x="386255" y="0"/>
                      </a:lnTo>
                      <a:cubicBezTo>
                        <a:pt x="386255" y="0"/>
                        <a:pt x="157873" y="40681"/>
                        <a:pt x="77170" y="1139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500" name="Google Shape;500;p33"/>
                <p:cNvGrpSpPr/>
                <p:nvPr/>
              </p:nvGrpSpPr>
              <p:grpSpPr>
                <a:xfrm>
                  <a:off x="7017373" y="1633977"/>
                  <a:ext cx="969298" cy="1148734"/>
                  <a:chOff x="7017373" y="1633977"/>
                  <a:chExt cx="969298" cy="1148734"/>
                </a:xfrm>
              </p:grpSpPr>
              <p:sp>
                <p:nvSpPr>
                  <p:cNvPr id="501" name="Google Shape;501;p33"/>
                  <p:cNvSpPr/>
                  <p:nvPr/>
                </p:nvSpPr>
                <p:spPr>
                  <a:xfrm>
                    <a:off x="7017373" y="1633977"/>
                    <a:ext cx="341733" cy="346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1733" h="34656" extrusionOk="0">
                        <a:moveTo>
                          <a:pt x="204974" y="34656"/>
                        </a:moveTo>
                        <a:cubicBezTo>
                          <a:pt x="93450" y="34656"/>
                          <a:pt x="2010" y="2521"/>
                          <a:pt x="695" y="2010"/>
                        </a:cubicBezTo>
                        <a:cubicBezTo>
                          <a:pt x="184" y="1790"/>
                          <a:pt x="-108" y="1206"/>
                          <a:pt x="37" y="695"/>
                        </a:cubicBezTo>
                        <a:cubicBezTo>
                          <a:pt x="257" y="184"/>
                          <a:pt x="768" y="-108"/>
                          <a:pt x="1353" y="38"/>
                        </a:cubicBezTo>
                        <a:cubicBezTo>
                          <a:pt x="3105" y="695"/>
                          <a:pt x="179120" y="62483"/>
                          <a:pt x="340382" y="13914"/>
                        </a:cubicBezTo>
                        <a:cubicBezTo>
                          <a:pt x="340966" y="13768"/>
                          <a:pt x="341550" y="14060"/>
                          <a:pt x="341696" y="14645"/>
                        </a:cubicBezTo>
                        <a:cubicBezTo>
                          <a:pt x="341842" y="15229"/>
                          <a:pt x="341550" y="15813"/>
                          <a:pt x="340966" y="15959"/>
                        </a:cubicBezTo>
                        <a:cubicBezTo>
                          <a:pt x="295392" y="29690"/>
                          <a:pt x="248576" y="34656"/>
                          <a:pt x="204901" y="3465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2" name="Google Shape;502;p33"/>
                  <p:cNvSpPr/>
                  <p:nvPr/>
                </p:nvSpPr>
                <p:spPr>
                  <a:xfrm>
                    <a:off x="7079838" y="1655479"/>
                    <a:ext cx="906833" cy="11272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6833" h="1127232" extrusionOk="0">
                        <a:moveTo>
                          <a:pt x="905799" y="1127233"/>
                        </a:moveTo>
                        <a:cubicBezTo>
                          <a:pt x="905434" y="1127233"/>
                          <a:pt x="904996" y="1127013"/>
                          <a:pt x="904850" y="1126648"/>
                        </a:cubicBezTo>
                        <a:cubicBezTo>
                          <a:pt x="833421" y="969842"/>
                          <a:pt x="773459" y="806316"/>
                          <a:pt x="726717" y="640599"/>
                        </a:cubicBezTo>
                        <a:cubicBezTo>
                          <a:pt x="714301" y="596632"/>
                          <a:pt x="701520" y="551277"/>
                          <a:pt x="667558" y="522282"/>
                        </a:cubicBezTo>
                        <a:cubicBezTo>
                          <a:pt x="638856" y="497815"/>
                          <a:pt x="601170" y="489928"/>
                          <a:pt x="558444" y="482770"/>
                        </a:cubicBezTo>
                        <a:cubicBezTo>
                          <a:pt x="418216" y="459399"/>
                          <a:pt x="275506" y="439534"/>
                          <a:pt x="134256" y="423758"/>
                        </a:cubicBezTo>
                        <a:cubicBezTo>
                          <a:pt x="91165" y="418938"/>
                          <a:pt x="47125" y="411488"/>
                          <a:pt x="23461" y="378768"/>
                        </a:cubicBezTo>
                        <a:cubicBezTo>
                          <a:pt x="7832" y="357150"/>
                          <a:pt x="5057" y="329908"/>
                          <a:pt x="3450" y="301570"/>
                        </a:cubicBezTo>
                        <a:cubicBezTo>
                          <a:pt x="-2247" y="201731"/>
                          <a:pt x="-859" y="100577"/>
                          <a:pt x="7394" y="957"/>
                        </a:cubicBezTo>
                        <a:cubicBezTo>
                          <a:pt x="7394" y="373"/>
                          <a:pt x="7978" y="-65"/>
                          <a:pt x="8489" y="8"/>
                        </a:cubicBezTo>
                        <a:cubicBezTo>
                          <a:pt x="9074" y="8"/>
                          <a:pt x="9512" y="592"/>
                          <a:pt x="9439" y="1104"/>
                        </a:cubicBezTo>
                        <a:cubicBezTo>
                          <a:pt x="1186" y="100650"/>
                          <a:pt x="-129" y="201731"/>
                          <a:pt x="5495" y="301424"/>
                        </a:cubicBezTo>
                        <a:cubicBezTo>
                          <a:pt x="7102" y="329470"/>
                          <a:pt x="9804" y="356419"/>
                          <a:pt x="25068" y="377527"/>
                        </a:cubicBezTo>
                        <a:cubicBezTo>
                          <a:pt x="48294" y="409589"/>
                          <a:pt x="91823" y="416893"/>
                          <a:pt x="134402" y="421640"/>
                        </a:cubicBezTo>
                        <a:cubicBezTo>
                          <a:pt x="275725" y="437415"/>
                          <a:pt x="418509" y="457281"/>
                          <a:pt x="558736" y="480652"/>
                        </a:cubicBezTo>
                        <a:cubicBezTo>
                          <a:pt x="601754" y="487810"/>
                          <a:pt x="639805" y="495770"/>
                          <a:pt x="668873" y="520603"/>
                        </a:cubicBezTo>
                        <a:cubicBezTo>
                          <a:pt x="703346" y="550036"/>
                          <a:pt x="716200" y="595683"/>
                          <a:pt x="728689" y="639942"/>
                        </a:cubicBezTo>
                        <a:cubicBezTo>
                          <a:pt x="775431" y="805659"/>
                          <a:pt x="835320" y="969038"/>
                          <a:pt x="906749" y="1125772"/>
                        </a:cubicBezTo>
                        <a:cubicBezTo>
                          <a:pt x="906968" y="1126283"/>
                          <a:pt x="906749" y="1126940"/>
                          <a:pt x="906238" y="1127159"/>
                        </a:cubicBezTo>
                        <a:cubicBezTo>
                          <a:pt x="906091" y="1127159"/>
                          <a:pt x="905945" y="1127233"/>
                          <a:pt x="905799" y="112723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3" name="Google Shape;503;p33"/>
                  <p:cNvSpPr/>
                  <p:nvPr/>
                </p:nvSpPr>
                <p:spPr>
                  <a:xfrm>
                    <a:off x="7307542" y="1843954"/>
                    <a:ext cx="78111" cy="234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111" h="23481" extrusionOk="0">
                        <a:moveTo>
                          <a:pt x="77016" y="23408"/>
                        </a:moveTo>
                        <a:cubicBezTo>
                          <a:pt x="77016" y="23408"/>
                          <a:pt x="76797" y="23408"/>
                          <a:pt x="76724" y="23408"/>
                        </a:cubicBezTo>
                        <a:cubicBezTo>
                          <a:pt x="43931" y="12818"/>
                          <a:pt x="1206" y="2155"/>
                          <a:pt x="767" y="2009"/>
                        </a:cubicBezTo>
                        <a:cubicBezTo>
                          <a:pt x="183" y="1863"/>
                          <a:pt x="-109" y="1279"/>
                          <a:pt x="37" y="768"/>
                        </a:cubicBezTo>
                        <a:cubicBezTo>
                          <a:pt x="183" y="183"/>
                          <a:pt x="767" y="-109"/>
                          <a:pt x="1279" y="37"/>
                        </a:cubicBezTo>
                        <a:cubicBezTo>
                          <a:pt x="1717" y="110"/>
                          <a:pt x="44515" y="10846"/>
                          <a:pt x="77381" y="21437"/>
                        </a:cubicBezTo>
                        <a:cubicBezTo>
                          <a:pt x="77966" y="21583"/>
                          <a:pt x="78258" y="22240"/>
                          <a:pt x="78039" y="22751"/>
                        </a:cubicBezTo>
                        <a:cubicBezTo>
                          <a:pt x="77893" y="23189"/>
                          <a:pt x="77454" y="23482"/>
                          <a:pt x="77016" y="2348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4" name="Google Shape;504;p33"/>
                  <p:cNvSpPr/>
                  <p:nvPr/>
                </p:nvSpPr>
                <p:spPr>
                  <a:xfrm>
                    <a:off x="7322843" y="1656510"/>
                    <a:ext cx="41637" cy="1630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637" h="163087" extrusionOk="0">
                        <a:moveTo>
                          <a:pt x="31697" y="163015"/>
                        </a:moveTo>
                        <a:cubicBezTo>
                          <a:pt x="30456" y="163015"/>
                          <a:pt x="29214" y="162795"/>
                          <a:pt x="28046" y="162284"/>
                        </a:cubicBezTo>
                        <a:cubicBezTo>
                          <a:pt x="24905" y="160970"/>
                          <a:pt x="22495" y="158998"/>
                          <a:pt x="21107" y="156660"/>
                        </a:cubicBezTo>
                        <a:cubicBezTo>
                          <a:pt x="17675" y="151037"/>
                          <a:pt x="16871" y="144244"/>
                          <a:pt x="16141" y="138256"/>
                        </a:cubicBezTo>
                        <a:lnTo>
                          <a:pt x="0" y="1169"/>
                        </a:lnTo>
                        <a:cubicBezTo>
                          <a:pt x="0" y="584"/>
                          <a:pt x="366" y="73"/>
                          <a:pt x="949" y="0"/>
                        </a:cubicBezTo>
                        <a:cubicBezTo>
                          <a:pt x="1534" y="0"/>
                          <a:pt x="2045" y="365"/>
                          <a:pt x="2118" y="949"/>
                        </a:cubicBezTo>
                        <a:lnTo>
                          <a:pt x="18259" y="138036"/>
                        </a:lnTo>
                        <a:cubicBezTo>
                          <a:pt x="18916" y="143806"/>
                          <a:pt x="19720" y="150379"/>
                          <a:pt x="22933" y="155565"/>
                        </a:cubicBezTo>
                        <a:cubicBezTo>
                          <a:pt x="24102" y="157537"/>
                          <a:pt x="26293" y="159217"/>
                          <a:pt x="28922" y="160385"/>
                        </a:cubicBezTo>
                        <a:cubicBezTo>
                          <a:pt x="31186" y="161335"/>
                          <a:pt x="33670" y="161116"/>
                          <a:pt x="35787" y="159801"/>
                        </a:cubicBezTo>
                        <a:cubicBezTo>
                          <a:pt x="37905" y="158413"/>
                          <a:pt x="39220" y="156149"/>
                          <a:pt x="39293" y="153666"/>
                        </a:cubicBezTo>
                        <a:cubicBezTo>
                          <a:pt x="40169" y="120435"/>
                          <a:pt x="37613" y="88592"/>
                          <a:pt x="34984" y="54776"/>
                        </a:cubicBezTo>
                        <a:lnTo>
                          <a:pt x="34984" y="53608"/>
                        </a:lnTo>
                        <a:cubicBezTo>
                          <a:pt x="34838" y="53024"/>
                          <a:pt x="35276" y="52512"/>
                          <a:pt x="35861" y="52512"/>
                        </a:cubicBezTo>
                        <a:cubicBezTo>
                          <a:pt x="36444" y="52439"/>
                          <a:pt x="36956" y="52877"/>
                          <a:pt x="37029" y="53462"/>
                        </a:cubicBezTo>
                        <a:lnTo>
                          <a:pt x="37029" y="54630"/>
                        </a:lnTo>
                        <a:cubicBezTo>
                          <a:pt x="39804" y="88446"/>
                          <a:pt x="42288" y="120435"/>
                          <a:pt x="41484" y="153739"/>
                        </a:cubicBezTo>
                        <a:cubicBezTo>
                          <a:pt x="41411" y="156879"/>
                          <a:pt x="39731" y="159801"/>
                          <a:pt x="37029" y="161554"/>
                        </a:cubicBezTo>
                        <a:cubicBezTo>
                          <a:pt x="35422" y="162576"/>
                          <a:pt x="33670" y="163087"/>
                          <a:pt x="31844" y="16308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5" name="Google Shape;505;p33"/>
                  <p:cNvSpPr/>
                  <p:nvPr/>
                </p:nvSpPr>
                <p:spPr>
                  <a:xfrm>
                    <a:off x="7082228" y="1668195"/>
                    <a:ext cx="137927" cy="1755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927" h="175503" extrusionOk="0">
                        <a:moveTo>
                          <a:pt x="1060" y="175503"/>
                        </a:moveTo>
                        <a:cubicBezTo>
                          <a:pt x="622" y="175503"/>
                          <a:pt x="183" y="175211"/>
                          <a:pt x="37" y="174773"/>
                        </a:cubicBezTo>
                        <a:cubicBezTo>
                          <a:pt x="-109" y="174189"/>
                          <a:pt x="183" y="173604"/>
                          <a:pt x="768" y="173458"/>
                        </a:cubicBezTo>
                        <a:cubicBezTo>
                          <a:pt x="38015" y="162357"/>
                          <a:pt x="71758" y="139351"/>
                          <a:pt x="95787" y="108749"/>
                        </a:cubicBezTo>
                        <a:cubicBezTo>
                          <a:pt x="119742" y="78148"/>
                          <a:pt x="133984" y="39877"/>
                          <a:pt x="135883" y="1022"/>
                        </a:cubicBezTo>
                        <a:cubicBezTo>
                          <a:pt x="135883" y="438"/>
                          <a:pt x="136394" y="0"/>
                          <a:pt x="136905" y="0"/>
                        </a:cubicBezTo>
                        <a:lnTo>
                          <a:pt x="136905" y="0"/>
                        </a:lnTo>
                        <a:cubicBezTo>
                          <a:pt x="137489" y="0"/>
                          <a:pt x="137928" y="511"/>
                          <a:pt x="137928" y="1095"/>
                        </a:cubicBezTo>
                        <a:cubicBezTo>
                          <a:pt x="136029" y="40388"/>
                          <a:pt x="121641" y="79024"/>
                          <a:pt x="97393" y="109991"/>
                        </a:cubicBezTo>
                        <a:cubicBezTo>
                          <a:pt x="73145" y="140958"/>
                          <a:pt x="39038" y="164183"/>
                          <a:pt x="1352" y="175430"/>
                        </a:cubicBezTo>
                        <a:cubicBezTo>
                          <a:pt x="1279" y="175430"/>
                          <a:pt x="1133" y="175430"/>
                          <a:pt x="1060" y="17543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506" name="Google Shape;506;p33"/>
            <p:cNvGrpSpPr/>
            <p:nvPr/>
          </p:nvGrpSpPr>
          <p:grpSpPr>
            <a:xfrm>
              <a:off x="6942033" y="420750"/>
              <a:ext cx="998220" cy="1665225"/>
              <a:chOff x="6942033" y="420750"/>
              <a:chExt cx="998220" cy="1665225"/>
            </a:xfrm>
          </p:grpSpPr>
          <p:grpSp>
            <p:nvGrpSpPr>
              <p:cNvPr id="507" name="Google Shape;507;p33"/>
              <p:cNvGrpSpPr/>
              <p:nvPr/>
            </p:nvGrpSpPr>
            <p:grpSpPr>
              <a:xfrm>
                <a:off x="7138284" y="806307"/>
                <a:ext cx="201284" cy="223414"/>
                <a:chOff x="7138284" y="806307"/>
                <a:chExt cx="201284" cy="223414"/>
              </a:xfrm>
            </p:grpSpPr>
            <p:sp>
              <p:nvSpPr>
                <p:cNvPr id="508" name="Google Shape;508;p33"/>
                <p:cNvSpPr/>
                <p:nvPr/>
              </p:nvSpPr>
              <p:spPr>
                <a:xfrm>
                  <a:off x="7138284" y="806307"/>
                  <a:ext cx="201284" cy="223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84" h="223414" extrusionOk="0">
                      <a:moveTo>
                        <a:pt x="201285" y="79973"/>
                      </a:moveTo>
                      <a:lnTo>
                        <a:pt x="196172" y="116783"/>
                      </a:lnTo>
                      <a:lnTo>
                        <a:pt x="188869" y="169515"/>
                      </a:lnTo>
                      <a:lnTo>
                        <a:pt x="181346" y="223415"/>
                      </a:lnTo>
                      <a:cubicBezTo>
                        <a:pt x="181346" y="223415"/>
                        <a:pt x="28265" y="204133"/>
                        <a:pt x="0" y="134969"/>
                      </a:cubicBezTo>
                      <a:lnTo>
                        <a:pt x="78585" y="0"/>
                      </a:lnTo>
                      <a:lnTo>
                        <a:pt x="201285" y="79900"/>
                      </a:lnTo>
                      <a:close/>
                    </a:path>
                  </a:pathLst>
                </a:custGeom>
                <a:solidFill>
                  <a:srgbClr val="D88C9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9" name="Google Shape;509;p33"/>
                <p:cNvSpPr/>
                <p:nvPr/>
              </p:nvSpPr>
              <p:spPr>
                <a:xfrm>
                  <a:off x="7226456" y="852382"/>
                  <a:ext cx="107999" cy="123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999" h="123440" extrusionOk="0">
                      <a:moveTo>
                        <a:pt x="108000" y="70709"/>
                      </a:moveTo>
                      <a:lnTo>
                        <a:pt x="100696" y="123440"/>
                      </a:lnTo>
                      <a:cubicBezTo>
                        <a:pt x="96314" y="121833"/>
                        <a:pt x="92151" y="119350"/>
                        <a:pt x="88499" y="116794"/>
                      </a:cubicBezTo>
                      <a:cubicBezTo>
                        <a:pt x="75645" y="107884"/>
                        <a:pt x="63740" y="97732"/>
                        <a:pt x="52931" y="86630"/>
                      </a:cubicBezTo>
                      <a:cubicBezTo>
                        <a:pt x="33065" y="66180"/>
                        <a:pt x="16633" y="42371"/>
                        <a:pt x="4728" y="16444"/>
                      </a:cubicBezTo>
                      <a:cubicBezTo>
                        <a:pt x="2829" y="12354"/>
                        <a:pt x="-3525" y="3224"/>
                        <a:pt x="2610" y="376"/>
                      </a:cubicBezTo>
                      <a:cubicBezTo>
                        <a:pt x="7284" y="-1888"/>
                        <a:pt x="19408" y="6730"/>
                        <a:pt x="23717" y="8848"/>
                      </a:cubicBezTo>
                      <a:cubicBezTo>
                        <a:pt x="38470" y="16224"/>
                        <a:pt x="53004" y="24039"/>
                        <a:pt x="66661" y="33242"/>
                      </a:cubicBezTo>
                      <a:cubicBezTo>
                        <a:pt x="82072" y="43759"/>
                        <a:pt x="96460" y="56102"/>
                        <a:pt x="107926" y="70709"/>
                      </a:cubicBezTo>
                      <a:close/>
                    </a:path>
                  </a:pathLst>
                </a:custGeom>
                <a:solidFill>
                  <a:schemeClr val="accent2">
                    <a:alpha val="2000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10" name="Google Shape;510;p33"/>
              <p:cNvGrpSpPr/>
              <p:nvPr/>
            </p:nvGrpSpPr>
            <p:grpSpPr>
              <a:xfrm>
                <a:off x="6942033" y="420750"/>
                <a:ext cx="544543" cy="514231"/>
                <a:chOff x="6942033" y="420750"/>
                <a:chExt cx="544543" cy="514231"/>
              </a:xfrm>
            </p:grpSpPr>
            <p:sp>
              <p:nvSpPr>
                <p:cNvPr id="511" name="Google Shape;511;p33"/>
                <p:cNvSpPr/>
                <p:nvPr/>
              </p:nvSpPr>
              <p:spPr>
                <a:xfrm>
                  <a:off x="7166770" y="544629"/>
                  <a:ext cx="316836" cy="390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836" h="390352" extrusionOk="0">
                      <a:moveTo>
                        <a:pt x="316751" y="245246"/>
                      </a:moveTo>
                      <a:cubicBezTo>
                        <a:pt x="316677" y="247364"/>
                        <a:pt x="316167" y="249336"/>
                        <a:pt x="314925" y="251089"/>
                      </a:cubicBezTo>
                      <a:cubicBezTo>
                        <a:pt x="308352" y="260729"/>
                        <a:pt x="293525" y="269713"/>
                        <a:pt x="290093" y="273072"/>
                      </a:cubicBezTo>
                      <a:cubicBezTo>
                        <a:pt x="290093" y="273145"/>
                        <a:pt x="290020" y="273145"/>
                        <a:pt x="289947" y="273218"/>
                      </a:cubicBezTo>
                      <a:cubicBezTo>
                        <a:pt x="289289" y="274022"/>
                        <a:pt x="288924" y="275848"/>
                        <a:pt x="288413" y="277966"/>
                      </a:cubicBezTo>
                      <a:cubicBezTo>
                        <a:pt x="287391" y="283151"/>
                        <a:pt x="286587" y="290309"/>
                        <a:pt x="283520" y="290309"/>
                      </a:cubicBezTo>
                      <a:cubicBezTo>
                        <a:pt x="268840" y="290236"/>
                        <a:pt x="251968" y="288556"/>
                        <a:pt x="235974" y="288702"/>
                      </a:cubicBezTo>
                      <a:lnTo>
                        <a:pt x="235901" y="288702"/>
                      </a:lnTo>
                      <a:cubicBezTo>
                        <a:pt x="235901" y="288702"/>
                        <a:pt x="236631" y="290382"/>
                        <a:pt x="237216" y="291477"/>
                      </a:cubicBezTo>
                      <a:cubicBezTo>
                        <a:pt x="237654" y="292208"/>
                        <a:pt x="237946" y="292938"/>
                        <a:pt x="238019" y="293084"/>
                      </a:cubicBezTo>
                      <a:cubicBezTo>
                        <a:pt x="243350" y="301483"/>
                        <a:pt x="253356" y="308421"/>
                        <a:pt x="262267" y="313023"/>
                      </a:cubicBezTo>
                      <a:cubicBezTo>
                        <a:pt x="270227" y="317112"/>
                        <a:pt x="279065" y="317624"/>
                        <a:pt x="278773" y="328506"/>
                      </a:cubicBezTo>
                      <a:cubicBezTo>
                        <a:pt x="278773" y="329163"/>
                        <a:pt x="278700" y="329821"/>
                        <a:pt x="278626" y="330624"/>
                      </a:cubicBezTo>
                      <a:cubicBezTo>
                        <a:pt x="277823" y="343405"/>
                        <a:pt x="270812" y="359108"/>
                        <a:pt x="265407" y="370209"/>
                      </a:cubicBezTo>
                      <a:cubicBezTo>
                        <a:pt x="261609" y="377732"/>
                        <a:pt x="257957" y="385400"/>
                        <a:pt x="249412" y="388322"/>
                      </a:cubicBezTo>
                      <a:cubicBezTo>
                        <a:pt x="239407" y="391827"/>
                        <a:pt x="228451" y="389855"/>
                        <a:pt x="218226" y="389271"/>
                      </a:cubicBezTo>
                      <a:cubicBezTo>
                        <a:pt x="200917" y="388322"/>
                        <a:pt x="183900" y="385692"/>
                        <a:pt x="167321" y="381310"/>
                      </a:cubicBezTo>
                      <a:cubicBezTo>
                        <a:pt x="144826" y="375541"/>
                        <a:pt x="123207" y="366849"/>
                        <a:pt x="102758" y="356186"/>
                      </a:cubicBezTo>
                      <a:cubicBezTo>
                        <a:pt x="91218" y="350124"/>
                        <a:pt x="80044" y="343113"/>
                        <a:pt x="69819" y="334933"/>
                      </a:cubicBezTo>
                      <a:cubicBezTo>
                        <a:pt x="62223" y="328871"/>
                        <a:pt x="55066" y="322298"/>
                        <a:pt x="48566" y="314994"/>
                      </a:cubicBezTo>
                      <a:cubicBezTo>
                        <a:pt x="48201" y="314775"/>
                        <a:pt x="48054" y="314483"/>
                        <a:pt x="47835" y="314264"/>
                      </a:cubicBezTo>
                      <a:cubicBezTo>
                        <a:pt x="41847" y="307545"/>
                        <a:pt x="36588" y="300460"/>
                        <a:pt x="31840" y="293157"/>
                      </a:cubicBezTo>
                      <a:cubicBezTo>
                        <a:pt x="3430" y="249117"/>
                        <a:pt x="-3947" y="195509"/>
                        <a:pt x="1823" y="143143"/>
                      </a:cubicBezTo>
                      <a:cubicBezTo>
                        <a:pt x="6351" y="100636"/>
                        <a:pt x="23442" y="60175"/>
                        <a:pt x="57184" y="32714"/>
                      </a:cubicBezTo>
                      <a:cubicBezTo>
                        <a:pt x="83257" y="11387"/>
                        <a:pt x="117657" y="-1029"/>
                        <a:pt x="151545" y="67"/>
                      </a:cubicBezTo>
                      <a:cubicBezTo>
                        <a:pt x="169877" y="651"/>
                        <a:pt x="187625" y="4376"/>
                        <a:pt x="203692" y="11241"/>
                      </a:cubicBezTo>
                      <a:cubicBezTo>
                        <a:pt x="205007" y="11753"/>
                        <a:pt x="206395" y="12337"/>
                        <a:pt x="207636" y="12921"/>
                      </a:cubicBezTo>
                      <a:cubicBezTo>
                        <a:pt x="228963" y="22854"/>
                        <a:pt x="247221" y="38264"/>
                        <a:pt x="260221" y="59371"/>
                      </a:cubicBezTo>
                      <a:cubicBezTo>
                        <a:pt x="278553" y="89316"/>
                        <a:pt x="275997" y="116558"/>
                        <a:pt x="273806" y="143289"/>
                      </a:cubicBezTo>
                      <a:cubicBezTo>
                        <a:pt x="273441" y="147598"/>
                        <a:pt x="273149" y="151907"/>
                        <a:pt x="272856" y="156216"/>
                      </a:cubicBezTo>
                      <a:cubicBezTo>
                        <a:pt x="272346" y="165126"/>
                        <a:pt x="271688" y="175059"/>
                        <a:pt x="275048" y="183531"/>
                      </a:cubicBezTo>
                      <a:cubicBezTo>
                        <a:pt x="277458" y="189958"/>
                        <a:pt x="288048" y="198942"/>
                        <a:pt x="298784" y="211869"/>
                      </a:cubicBezTo>
                      <a:cubicBezTo>
                        <a:pt x="306307" y="220998"/>
                        <a:pt x="317262" y="234948"/>
                        <a:pt x="316824" y="245246"/>
                      </a:cubicBezTo>
                      <a:close/>
                    </a:path>
                  </a:pathLst>
                </a:custGeom>
                <a:solidFill>
                  <a:srgbClr val="D88C9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2" name="Google Shape;512;p33"/>
                <p:cNvSpPr/>
                <p:nvPr/>
              </p:nvSpPr>
              <p:spPr>
                <a:xfrm>
                  <a:off x="7452603" y="789802"/>
                  <a:ext cx="30917" cy="280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17" h="28045" extrusionOk="0">
                      <a:moveTo>
                        <a:pt x="30917" y="73"/>
                      </a:moveTo>
                      <a:cubicBezTo>
                        <a:pt x="30844" y="2191"/>
                        <a:pt x="30333" y="4163"/>
                        <a:pt x="29091" y="5916"/>
                      </a:cubicBezTo>
                      <a:cubicBezTo>
                        <a:pt x="22518" y="15556"/>
                        <a:pt x="7692" y="24540"/>
                        <a:pt x="4260" y="27899"/>
                      </a:cubicBezTo>
                      <a:cubicBezTo>
                        <a:pt x="4260" y="27972"/>
                        <a:pt x="4186" y="27972"/>
                        <a:pt x="4113" y="28046"/>
                      </a:cubicBezTo>
                      <a:cubicBezTo>
                        <a:pt x="2214" y="27315"/>
                        <a:pt x="608" y="25854"/>
                        <a:pt x="170" y="23956"/>
                      </a:cubicBezTo>
                      <a:cubicBezTo>
                        <a:pt x="-780" y="20231"/>
                        <a:pt x="2434" y="16944"/>
                        <a:pt x="5428" y="14534"/>
                      </a:cubicBezTo>
                      <a:cubicBezTo>
                        <a:pt x="11563" y="9787"/>
                        <a:pt x="18282" y="5624"/>
                        <a:pt x="25366" y="2264"/>
                      </a:cubicBezTo>
                      <a:cubicBezTo>
                        <a:pt x="26681" y="1607"/>
                        <a:pt x="28799" y="657"/>
                        <a:pt x="30917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88C9A">
                        <a:alpha val="0"/>
                      </a:srgbClr>
                    </a:gs>
                    <a:gs pos="50000">
                      <a:srgbClr val="C67888">
                        <a:alpha val="14901"/>
                      </a:srgbClr>
                    </a:gs>
                    <a:gs pos="100000">
                      <a:srgbClr val="B56576">
                        <a:alpha val="29803"/>
                      </a:srgbClr>
                    </a:gs>
                  </a:gsLst>
                  <a:lin ang="8295283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3" name="Google Shape;513;p33"/>
                <p:cNvSpPr/>
                <p:nvPr/>
              </p:nvSpPr>
              <p:spPr>
                <a:xfrm>
                  <a:off x="7326787" y="522931"/>
                  <a:ext cx="159789" cy="165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789" h="165132" extrusionOk="0">
                      <a:moveTo>
                        <a:pt x="159290" y="165132"/>
                      </a:moveTo>
                      <a:lnTo>
                        <a:pt x="108019" y="164986"/>
                      </a:lnTo>
                      <a:lnTo>
                        <a:pt x="99474" y="108384"/>
                      </a:lnTo>
                      <a:lnTo>
                        <a:pt x="97137" y="164986"/>
                      </a:lnTo>
                      <a:lnTo>
                        <a:pt x="53973" y="164840"/>
                      </a:lnTo>
                      <a:lnTo>
                        <a:pt x="50759" y="85305"/>
                      </a:lnTo>
                      <a:lnTo>
                        <a:pt x="39220" y="164694"/>
                      </a:lnTo>
                      <a:lnTo>
                        <a:pt x="0" y="164694"/>
                      </a:lnTo>
                      <a:cubicBezTo>
                        <a:pt x="0" y="164694"/>
                        <a:pt x="54484" y="0"/>
                        <a:pt x="54484" y="0"/>
                      </a:cubicBezTo>
                      <a:cubicBezTo>
                        <a:pt x="54484" y="0"/>
                        <a:pt x="102761" y="2775"/>
                        <a:pt x="134166" y="55507"/>
                      </a:cubicBezTo>
                      <a:cubicBezTo>
                        <a:pt x="165497" y="108238"/>
                        <a:pt x="159290" y="165132"/>
                        <a:pt x="159290" y="165132"/>
                      </a:cubicBezTo>
                      <a:close/>
                    </a:path>
                  </a:pathLst>
                </a:custGeom>
                <a:solidFill>
                  <a:srgbClr val="774C6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4" name="Google Shape;514;p33"/>
                <p:cNvSpPr/>
                <p:nvPr/>
              </p:nvSpPr>
              <p:spPr>
                <a:xfrm>
                  <a:off x="7048098" y="480407"/>
                  <a:ext cx="337920" cy="41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920" h="412916" extrusionOk="0">
                      <a:moveTo>
                        <a:pt x="337775" y="45446"/>
                      </a:moveTo>
                      <a:cubicBezTo>
                        <a:pt x="338432" y="43620"/>
                        <a:pt x="315353" y="30766"/>
                        <a:pt x="313746" y="29816"/>
                      </a:cubicBezTo>
                      <a:cubicBezTo>
                        <a:pt x="294465" y="18788"/>
                        <a:pt x="273723" y="9951"/>
                        <a:pt x="252104" y="4619"/>
                      </a:cubicBezTo>
                      <a:cubicBezTo>
                        <a:pt x="206238" y="-6701"/>
                        <a:pt x="156939" y="3670"/>
                        <a:pt x="116113" y="26091"/>
                      </a:cubicBezTo>
                      <a:cubicBezTo>
                        <a:pt x="73387" y="49609"/>
                        <a:pt x="43151" y="86492"/>
                        <a:pt x="23285" y="130824"/>
                      </a:cubicBezTo>
                      <a:cubicBezTo>
                        <a:pt x="15836" y="147476"/>
                        <a:pt x="10066" y="164931"/>
                        <a:pt x="6268" y="182752"/>
                      </a:cubicBezTo>
                      <a:cubicBezTo>
                        <a:pt x="-11406" y="264989"/>
                        <a:pt x="5611" y="368115"/>
                        <a:pt x="92012" y="404852"/>
                      </a:cubicBezTo>
                      <a:cubicBezTo>
                        <a:pt x="104720" y="410256"/>
                        <a:pt x="112608" y="415369"/>
                        <a:pt x="126703" y="411644"/>
                      </a:cubicBezTo>
                      <a:cubicBezTo>
                        <a:pt x="162783" y="402003"/>
                        <a:pt x="202733" y="325463"/>
                        <a:pt x="202733" y="325463"/>
                      </a:cubicBezTo>
                      <a:lnTo>
                        <a:pt x="278762" y="207219"/>
                      </a:lnTo>
                      <a:cubicBezTo>
                        <a:pt x="278762" y="207219"/>
                        <a:pt x="337848" y="45519"/>
                        <a:pt x="337921" y="45446"/>
                      </a:cubicBezTo>
                      <a:close/>
                    </a:path>
                  </a:pathLst>
                </a:custGeom>
                <a:solidFill>
                  <a:srgbClr val="774C6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515" name="Google Shape;515;p33"/>
                <p:cNvGrpSpPr/>
                <p:nvPr/>
              </p:nvGrpSpPr>
              <p:grpSpPr>
                <a:xfrm>
                  <a:off x="7188281" y="705843"/>
                  <a:ext cx="112578" cy="114998"/>
                  <a:chOff x="7188281" y="705843"/>
                  <a:chExt cx="112578" cy="114998"/>
                </a:xfrm>
              </p:grpSpPr>
              <p:sp>
                <p:nvSpPr>
                  <p:cNvPr id="516" name="Google Shape;516;p33"/>
                  <p:cNvSpPr/>
                  <p:nvPr/>
                </p:nvSpPr>
                <p:spPr>
                  <a:xfrm>
                    <a:off x="7188281" y="705843"/>
                    <a:ext cx="112578" cy="114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578" h="114998" extrusionOk="0">
                        <a:moveTo>
                          <a:pt x="112578" y="50144"/>
                        </a:moveTo>
                        <a:cubicBezTo>
                          <a:pt x="106590" y="29986"/>
                          <a:pt x="91690" y="11727"/>
                          <a:pt x="71314" y="3839"/>
                        </a:cubicBezTo>
                        <a:cubicBezTo>
                          <a:pt x="51010" y="-3975"/>
                          <a:pt x="25594" y="188"/>
                          <a:pt x="11425" y="15890"/>
                        </a:cubicBezTo>
                        <a:cubicBezTo>
                          <a:pt x="-5154" y="34222"/>
                          <a:pt x="-2817" y="64093"/>
                          <a:pt x="12812" y="83594"/>
                        </a:cubicBezTo>
                        <a:cubicBezTo>
                          <a:pt x="28369" y="103094"/>
                          <a:pt x="54296" y="113027"/>
                          <a:pt x="79712" y="114999"/>
                        </a:cubicBezTo>
                        <a:cubicBezTo>
                          <a:pt x="94831" y="95279"/>
                          <a:pt x="105859" y="73880"/>
                          <a:pt x="112578" y="50217"/>
                        </a:cubicBezTo>
                        <a:close/>
                      </a:path>
                    </a:pathLst>
                  </a:custGeom>
                  <a:solidFill>
                    <a:srgbClr val="D88C9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517" name="Google Shape;517;p33"/>
                  <p:cNvGrpSpPr/>
                  <p:nvPr/>
                </p:nvGrpSpPr>
                <p:grpSpPr>
                  <a:xfrm>
                    <a:off x="7229595" y="729629"/>
                    <a:ext cx="38063" cy="59296"/>
                    <a:chOff x="7229595" y="729629"/>
                    <a:chExt cx="38063" cy="59296"/>
                  </a:xfrm>
                </p:grpSpPr>
                <p:sp>
                  <p:nvSpPr>
                    <p:cNvPr id="518" name="Google Shape;518;p33"/>
                    <p:cNvSpPr/>
                    <p:nvPr/>
                  </p:nvSpPr>
                  <p:spPr>
                    <a:xfrm>
                      <a:off x="7229595" y="729629"/>
                      <a:ext cx="17867" cy="5929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867" h="59296" extrusionOk="0">
                          <a:moveTo>
                            <a:pt x="3926" y="59296"/>
                          </a:moveTo>
                          <a:cubicBezTo>
                            <a:pt x="2830" y="59296"/>
                            <a:pt x="1881" y="58566"/>
                            <a:pt x="1662" y="57470"/>
                          </a:cubicBezTo>
                          <a:cubicBezTo>
                            <a:pt x="-2720" y="38043"/>
                            <a:pt x="1662" y="16936"/>
                            <a:pt x="13640" y="941"/>
                          </a:cubicBezTo>
                          <a:cubicBezTo>
                            <a:pt x="14443" y="-81"/>
                            <a:pt x="15904" y="-300"/>
                            <a:pt x="16926" y="430"/>
                          </a:cubicBezTo>
                          <a:cubicBezTo>
                            <a:pt x="17949" y="1160"/>
                            <a:pt x="18168" y="2694"/>
                            <a:pt x="17437" y="3717"/>
                          </a:cubicBezTo>
                          <a:cubicBezTo>
                            <a:pt x="6336" y="18616"/>
                            <a:pt x="2173" y="38335"/>
                            <a:pt x="6263" y="56448"/>
                          </a:cubicBezTo>
                          <a:cubicBezTo>
                            <a:pt x="6555" y="57690"/>
                            <a:pt x="5752" y="58931"/>
                            <a:pt x="4510" y="59223"/>
                          </a:cubicBezTo>
                          <a:cubicBezTo>
                            <a:pt x="4364" y="59223"/>
                            <a:pt x="4145" y="59223"/>
                            <a:pt x="3999" y="5922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9" name="Google Shape;519;p33"/>
                    <p:cNvSpPr/>
                    <p:nvPr/>
                  </p:nvSpPr>
                  <p:spPr>
                    <a:xfrm>
                      <a:off x="7231801" y="752357"/>
                      <a:ext cx="35857" cy="2261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5857" h="22618" extrusionOk="0">
                          <a:moveTo>
                            <a:pt x="33417" y="22618"/>
                          </a:moveTo>
                          <a:cubicBezTo>
                            <a:pt x="32833" y="22618"/>
                            <a:pt x="32322" y="22399"/>
                            <a:pt x="31883" y="22034"/>
                          </a:cubicBezTo>
                          <a:cubicBezTo>
                            <a:pt x="21951" y="13124"/>
                            <a:pt x="15231" y="10348"/>
                            <a:pt x="3108" y="5236"/>
                          </a:cubicBezTo>
                          <a:lnTo>
                            <a:pt x="1428" y="4506"/>
                          </a:lnTo>
                          <a:cubicBezTo>
                            <a:pt x="259" y="3994"/>
                            <a:pt x="-325" y="2680"/>
                            <a:pt x="186" y="1438"/>
                          </a:cubicBezTo>
                          <a:cubicBezTo>
                            <a:pt x="697" y="197"/>
                            <a:pt x="2012" y="-315"/>
                            <a:pt x="3254" y="197"/>
                          </a:cubicBezTo>
                          <a:lnTo>
                            <a:pt x="4933" y="927"/>
                          </a:lnTo>
                          <a:cubicBezTo>
                            <a:pt x="17203" y="5966"/>
                            <a:pt x="24580" y="9034"/>
                            <a:pt x="35097" y="18528"/>
                          </a:cubicBezTo>
                          <a:cubicBezTo>
                            <a:pt x="36047" y="19405"/>
                            <a:pt x="36120" y="20866"/>
                            <a:pt x="35243" y="21815"/>
                          </a:cubicBezTo>
                          <a:cubicBezTo>
                            <a:pt x="34805" y="22326"/>
                            <a:pt x="34148" y="22618"/>
                            <a:pt x="33490" y="226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20" name="Google Shape;520;p33"/>
                <p:cNvGrpSpPr/>
                <p:nvPr/>
              </p:nvGrpSpPr>
              <p:grpSpPr>
                <a:xfrm>
                  <a:off x="7244038" y="677303"/>
                  <a:ext cx="212869" cy="209051"/>
                  <a:chOff x="7244038" y="677303"/>
                  <a:chExt cx="212869" cy="209051"/>
                </a:xfrm>
              </p:grpSpPr>
              <p:grpSp>
                <p:nvGrpSpPr>
                  <p:cNvPr id="521" name="Google Shape;521;p33"/>
                  <p:cNvGrpSpPr/>
                  <p:nvPr/>
                </p:nvGrpSpPr>
                <p:grpSpPr>
                  <a:xfrm>
                    <a:off x="7402563" y="822181"/>
                    <a:ext cx="52546" cy="54021"/>
                    <a:chOff x="7402563" y="822181"/>
                    <a:chExt cx="52546" cy="54021"/>
                  </a:xfrm>
                </p:grpSpPr>
                <p:sp>
                  <p:nvSpPr>
                    <p:cNvPr id="522" name="Google Shape;522;p33"/>
                    <p:cNvSpPr/>
                    <p:nvPr/>
                  </p:nvSpPr>
                  <p:spPr>
                    <a:xfrm>
                      <a:off x="7402563" y="822181"/>
                      <a:ext cx="52546" cy="129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2546" h="12902" extrusionOk="0">
                          <a:moveTo>
                            <a:pt x="52547" y="560"/>
                          </a:moveTo>
                          <a:cubicBezTo>
                            <a:pt x="51524" y="5745"/>
                            <a:pt x="50721" y="12902"/>
                            <a:pt x="47653" y="12902"/>
                          </a:cubicBezTo>
                          <a:cubicBezTo>
                            <a:pt x="32973" y="12830"/>
                            <a:pt x="16102" y="11150"/>
                            <a:pt x="107" y="11296"/>
                          </a:cubicBezTo>
                          <a:cubicBezTo>
                            <a:pt x="-696" y="8813"/>
                            <a:pt x="3175" y="6987"/>
                            <a:pt x="6389" y="6402"/>
                          </a:cubicBezTo>
                          <a:cubicBezTo>
                            <a:pt x="18658" y="4138"/>
                            <a:pt x="31147" y="2459"/>
                            <a:pt x="43490" y="560"/>
                          </a:cubicBezTo>
                          <a:cubicBezTo>
                            <a:pt x="46485" y="48"/>
                            <a:pt x="49771" y="-390"/>
                            <a:pt x="52547" y="56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D88C9A">
                            <a:alpha val="0"/>
                          </a:srgbClr>
                        </a:gs>
                        <a:gs pos="50000">
                          <a:srgbClr val="C67888">
                            <a:alpha val="14901"/>
                          </a:srgbClr>
                        </a:gs>
                        <a:gs pos="100000">
                          <a:srgbClr val="B56576">
                            <a:alpha val="29803"/>
                          </a:srgbClr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3" name="Google Shape;523;p33"/>
                    <p:cNvSpPr/>
                    <p:nvPr/>
                  </p:nvSpPr>
                  <p:spPr>
                    <a:xfrm>
                      <a:off x="7403068" y="836252"/>
                      <a:ext cx="42481" cy="399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481" h="39950" extrusionOk="0">
                          <a:moveTo>
                            <a:pt x="42474" y="37029"/>
                          </a:moveTo>
                          <a:cubicBezTo>
                            <a:pt x="42474" y="37686"/>
                            <a:pt x="42401" y="38343"/>
                            <a:pt x="42328" y="39147"/>
                          </a:cubicBezTo>
                          <a:cubicBezTo>
                            <a:pt x="41159" y="39731"/>
                            <a:pt x="39845" y="39950"/>
                            <a:pt x="38457" y="39950"/>
                          </a:cubicBezTo>
                          <a:cubicBezTo>
                            <a:pt x="36120" y="39877"/>
                            <a:pt x="33856" y="39147"/>
                            <a:pt x="31738" y="38197"/>
                          </a:cubicBezTo>
                          <a:cubicBezTo>
                            <a:pt x="26625" y="36006"/>
                            <a:pt x="21951" y="33085"/>
                            <a:pt x="17788" y="29579"/>
                          </a:cubicBezTo>
                          <a:cubicBezTo>
                            <a:pt x="10412" y="23298"/>
                            <a:pt x="4642" y="14972"/>
                            <a:pt x="1282" y="5843"/>
                          </a:cubicBezTo>
                          <a:cubicBezTo>
                            <a:pt x="771" y="4309"/>
                            <a:pt x="-1055" y="1169"/>
                            <a:pt x="844" y="0"/>
                          </a:cubicBezTo>
                          <a:cubicBezTo>
                            <a:pt x="1282" y="730"/>
                            <a:pt x="1574" y="1461"/>
                            <a:pt x="1721" y="1607"/>
                          </a:cubicBezTo>
                          <a:cubicBezTo>
                            <a:pt x="7052" y="10006"/>
                            <a:pt x="17058" y="16944"/>
                            <a:pt x="25968" y="21545"/>
                          </a:cubicBezTo>
                          <a:cubicBezTo>
                            <a:pt x="33929" y="25635"/>
                            <a:pt x="42766" y="26147"/>
                            <a:pt x="42474" y="37029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D88C9A">
                            <a:alpha val="0"/>
                          </a:srgbClr>
                        </a:gs>
                        <a:gs pos="50000">
                          <a:srgbClr val="C67888">
                            <a:alpha val="14901"/>
                          </a:srgbClr>
                        </a:gs>
                        <a:gs pos="100000">
                          <a:srgbClr val="B56576">
                            <a:alpha val="29803"/>
                          </a:srgbClr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24" name="Google Shape;524;p33"/>
                  <p:cNvGrpSpPr/>
                  <p:nvPr/>
                </p:nvGrpSpPr>
                <p:grpSpPr>
                  <a:xfrm>
                    <a:off x="7244038" y="677303"/>
                    <a:ext cx="212869" cy="209051"/>
                    <a:chOff x="7244038" y="677303"/>
                    <a:chExt cx="212869" cy="209051"/>
                  </a:xfrm>
                </p:grpSpPr>
                <p:sp>
                  <p:nvSpPr>
                    <p:cNvPr id="525" name="Google Shape;525;p33"/>
                    <p:cNvSpPr/>
                    <p:nvPr/>
                  </p:nvSpPr>
                  <p:spPr>
                    <a:xfrm>
                      <a:off x="7356338" y="677303"/>
                      <a:ext cx="71993" cy="3344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993" h="33446" extrusionOk="0">
                          <a:moveTo>
                            <a:pt x="29" y="29750"/>
                          </a:moveTo>
                          <a:cubicBezTo>
                            <a:pt x="1855" y="22154"/>
                            <a:pt x="6163" y="16165"/>
                            <a:pt x="11641" y="11053"/>
                          </a:cubicBezTo>
                          <a:cubicBezTo>
                            <a:pt x="17192" y="6013"/>
                            <a:pt x="24350" y="2215"/>
                            <a:pt x="32310" y="755"/>
                          </a:cubicBezTo>
                          <a:cubicBezTo>
                            <a:pt x="40198" y="-925"/>
                            <a:pt x="48889" y="243"/>
                            <a:pt x="55900" y="3822"/>
                          </a:cubicBezTo>
                          <a:cubicBezTo>
                            <a:pt x="63058" y="7182"/>
                            <a:pt x="68463" y="12878"/>
                            <a:pt x="71749" y="19525"/>
                          </a:cubicBezTo>
                          <a:cubicBezTo>
                            <a:pt x="72333" y="20693"/>
                            <a:pt x="71822" y="22008"/>
                            <a:pt x="70727" y="22592"/>
                          </a:cubicBezTo>
                          <a:cubicBezTo>
                            <a:pt x="70362" y="22811"/>
                            <a:pt x="69923" y="22884"/>
                            <a:pt x="69485" y="22811"/>
                          </a:cubicBezTo>
                          <a:lnTo>
                            <a:pt x="69193" y="22811"/>
                          </a:lnTo>
                          <a:cubicBezTo>
                            <a:pt x="61962" y="22081"/>
                            <a:pt x="56339" y="20620"/>
                            <a:pt x="50934" y="20693"/>
                          </a:cubicBezTo>
                          <a:cubicBezTo>
                            <a:pt x="45676" y="20328"/>
                            <a:pt x="41075" y="20839"/>
                            <a:pt x="36400" y="21862"/>
                          </a:cubicBezTo>
                          <a:cubicBezTo>
                            <a:pt x="26979" y="23615"/>
                            <a:pt x="17046" y="28289"/>
                            <a:pt x="4338" y="33109"/>
                          </a:cubicBezTo>
                          <a:lnTo>
                            <a:pt x="3973" y="33255"/>
                          </a:lnTo>
                          <a:cubicBezTo>
                            <a:pt x="2439" y="33840"/>
                            <a:pt x="759" y="33036"/>
                            <a:pt x="175" y="31502"/>
                          </a:cubicBezTo>
                          <a:cubicBezTo>
                            <a:pt x="-44" y="30918"/>
                            <a:pt x="-44" y="30334"/>
                            <a:pt x="102" y="29750"/>
                          </a:cubicBezTo>
                          <a:close/>
                        </a:path>
                      </a:pathLst>
                    </a:custGeom>
                    <a:solidFill>
                      <a:srgbClr val="774C60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6" name="Google Shape;526;p33"/>
                    <p:cNvSpPr/>
                    <p:nvPr/>
                  </p:nvSpPr>
                  <p:spPr>
                    <a:xfrm>
                      <a:off x="7439131" y="790419"/>
                      <a:ext cx="17776" cy="2126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776" h="21261" extrusionOk="0">
                          <a:moveTo>
                            <a:pt x="6558" y="1282"/>
                          </a:moveTo>
                          <a:cubicBezTo>
                            <a:pt x="3125" y="3035"/>
                            <a:pt x="1226" y="9681"/>
                            <a:pt x="2833" y="12967"/>
                          </a:cubicBezTo>
                          <a:cubicBezTo>
                            <a:pt x="3563" y="14355"/>
                            <a:pt x="5681" y="13917"/>
                            <a:pt x="8165" y="13260"/>
                          </a:cubicBezTo>
                          <a:lnTo>
                            <a:pt x="15468" y="11653"/>
                          </a:lnTo>
                          <a:cubicBezTo>
                            <a:pt x="16490" y="11361"/>
                            <a:pt x="17513" y="12018"/>
                            <a:pt x="17732" y="13113"/>
                          </a:cubicBezTo>
                          <a:cubicBezTo>
                            <a:pt x="18244" y="14063"/>
                            <a:pt x="14154" y="19687"/>
                            <a:pt x="13788" y="20563"/>
                          </a:cubicBezTo>
                          <a:cubicBezTo>
                            <a:pt x="12912" y="22097"/>
                            <a:pt x="10429" y="20855"/>
                            <a:pt x="11232" y="19248"/>
                          </a:cubicBezTo>
                          <a:cubicBezTo>
                            <a:pt x="11232" y="19248"/>
                            <a:pt x="14154" y="12675"/>
                            <a:pt x="14154" y="12675"/>
                          </a:cubicBezTo>
                          <a:cubicBezTo>
                            <a:pt x="14154" y="12675"/>
                            <a:pt x="16198" y="15378"/>
                            <a:pt x="16198" y="15378"/>
                          </a:cubicBezTo>
                          <a:cubicBezTo>
                            <a:pt x="16198" y="15378"/>
                            <a:pt x="8822" y="16400"/>
                            <a:pt x="8822" y="16400"/>
                          </a:cubicBezTo>
                          <a:cubicBezTo>
                            <a:pt x="6850" y="16619"/>
                            <a:pt x="2541" y="17861"/>
                            <a:pt x="642" y="14209"/>
                          </a:cubicBezTo>
                          <a:cubicBezTo>
                            <a:pt x="-600" y="11215"/>
                            <a:pt x="204" y="8512"/>
                            <a:pt x="1007" y="6029"/>
                          </a:cubicBezTo>
                          <a:cubicBezTo>
                            <a:pt x="2030" y="3692"/>
                            <a:pt x="3271" y="1063"/>
                            <a:pt x="6193" y="40"/>
                          </a:cubicBezTo>
                          <a:cubicBezTo>
                            <a:pt x="7069" y="-252"/>
                            <a:pt x="7507" y="1136"/>
                            <a:pt x="6558" y="1355"/>
                          </a:cubicBezTo>
                          <a:lnTo>
                            <a:pt x="6558" y="1355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grpSp>
                  <p:nvGrpSpPr>
                    <p:cNvPr id="527" name="Google Shape;527;p33"/>
                    <p:cNvGrpSpPr/>
                    <p:nvPr/>
                  </p:nvGrpSpPr>
                  <p:grpSpPr>
                    <a:xfrm>
                      <a:off x="7244038" y="726041"/>
                      <a:ext cx="176381" cy="160313"/>
                      <a:chOff x="7244038" y="726041"/>
                      <a:chExt cx="176381" cy="160313"/>
                    </a:xfrm>
                  </p:grpSpPr>
                  <p:sp>
                    <p:nvSpPr>
                      <p:cNvPr id="528" name="Google Shape;528;p33"/>
                      <p:cNvSpPr/>
                      <p:nvPr/>
                    </p:nvSpPr>
                    <p:spPr>
                      <a:xfrm>
                        <a:off x="7396242" y="726041"/>
                        <a:ext cx="24177" cy="2417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4177" h="24176" extrusionOk="0">
                            <a:moveTo>
                              <a:pt x="74" y="13440"/>
                            </a:moveTo>
                            <a:cubicBezTo>
                              <a:pt x="805" y="20086"/>
                              <a:pt x="6794" y="24833"/>
                              <a:pt x="13440" y="24103"/>
                            </a:cubicBezTo>
                            <a:cubicBezTo>
                              <a:pt x="20086" y="23372"/>
                              <a:pt x="24833" y="17383"/>
                              <a:pt x="24103" y="10737"/>
                            </a:cubicBezTo>
                            <a:cubicBezTo>
                              <a:pt x="23372" y="4091"/>
                              <a:pt x="17383" y="-656"/>
                              <a:pt x="10737" y="74"/>
                            </a:cubicBezTo>
                            <a:cubicBezTo>
                              <a:pt x="4091" y="804"/>
                              <a:pt x="-656" y="6793"/>
                              <a:pt x="74" y="13440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529" name="Google Shape;529;p33"/>
                      <p:cNvSpPr/>
                      <p:nvPr/>
                    </p:nvSpPr>
                    <p:spPr>
                      <a:xfrm>
                        <a:off x="7244038" y="731300"/>
                        <a:ext cx="155054" cy="15505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55054" h="155054" extrusionOk="0">
                            <a:moveTo>
                              <a:pt x="155054" y="77783"/>
                            </a:moveTo>
                            <a:cubicBezTo>
                              <a:pt x="155054" y="88957"/>
                              <a:pt x="152571" y="99620"/>
                              <a:pt x="148262" y="109188"/>
                            </a:cubicBezTo>
                            <a:cubicBezTo>
                              <a:pt x="147970" y="109991"/>
                              <a:pt x="147532" y="110868"/>
                              <a:pt x="147093" y="111671"/>
                            </a:cubicBezTo>
                            <a:cubicBezTo>
                              <a:pt x="134385" y="137526"/>
                              <a:pt x="107874" y="155200"/>
                              <a:pt x="77199" y="155054"/>
                            </a:cubicBezTo>
                            <a:cubicBezTo>
                              <a:pt x="34400" y="154835"/>
                              <a:pt x="-146" y="120070"/>
                              <a:pt x="0" y="77199"/>
                            </a:cubicBezTo>
                            <a:cubicBezTo>
                              <a:pt x="74" y="34400"/>
                              <a:pt x="34984" y="-146"/>
                              <a:pt x="77783" y="0"/>
                            </a:cubicBezTo>
                            <a:cubicBezTo>
                              <a:pt x="120582" y="74"/>
                              <a:pt x="155127" y="34984"/>
                              <a:pt x="155054" y="77783"/>
                            </a:cubicBezTo>
                            <a:close/>
                          </a:path>
                        </a:pathLst>
                      </a:custGeom>
                      <a:solidFill>
                        <a:srgbClr val="DA848F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</p:grpSp>
            </p:grpSp>
            <p:sp>
              <p:nvSpPr>
                <p:cNvPr id="530" name="Google Shape;530;p33"/>
                <p:cNvSpPr/>
                <p:nvPr/>
              </p:nvSpPr>
              <p:spPr>
                <a:xfrm>
                  <a:off x="7277929" y="659040"/>
                  <a:ext cx="57260" cy="118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60" h="118008" extrusionOk="0">
                      <a:moveTo>
                        <a:pt x="23734" y="117250"/>
                      </a:moveTo>
                      <a:cubicBezTo>
                        <a:pt x="29869" y="119806"/>
                        <a:pt x="35128" y="115497"/>
                        <a:pt x="38414" y="110385"/>
                      </a:cubicBezTo>
                      <a:cubicBezTo>
                        <a:pt x="48420" y="94463"/>
                        <a:pt x="51853" y="72114"/>
                        <a:pt x="54409" y="53855"/>
                      </a:cubicBezTo>
                      <a:cubicBezTo>
                        <a:pt x="56089" y="41512"/>
                        <a:pt x="59521" y="24568"/>
                        <a:pt x="55066" y="12517"/>
                      </a:cubicBezTo>
                      <a:cubicBezTo>
                        <a:pt x="46959" y="-9101"/>
                        <a:pt x="17453" y="905"/>
                        <a:pt x="7813" y="15366"/>
                      </a:cubicBezTo>
                      <a:cubicBezTo>
                        <a:pt x="217" y="26759"/>
                        <a:pt x="-2266" y="43484"/>
                        <a:pt x="2262" y="56485"/>
                      </a:cubicBezTo>
                      <a:cubicBezTo>
                        <a:pt x="5402" y="65614"/>
                        <a:pt x="8178" y="74962"/>
                        <a:pt x="10004" y="84457"/>
                      </a:cubicBezTo>
                      <a:cubicBezTo>
                        <a:pt x="11683" y="93148"/>
                        <a:pt x="11756" y="102351"/>
                        <a:pt x="16358" y="110238"/>
                      </a:cubicBezTo>
                      <a:cubicBezTo>
                        <a:pt x="17964" y="113014"/>
                        <a:pt x="20156" y="115497"/>
                        <a:pt x="23077" y="116958"/>
                      </a:cubicBezTo>
                      <a:cubicBezTo>
                        <a:pt x="23296" y="117104"/>
                        <a:pt x="23588" y="117177"/>
                        <a:pt x="23807" y="117323"/>
                      </a:cubicBezTo>
                      <a:close/>
                    </a:path>
                  </a:pathLst>
                </a:custGeom>
                <a:solidFill>
                  <a:srgbClr val="774C6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1" name="Google Shape;531;p33"/>
                <p:cNvSpPr/>
                <p:nvPr/>
              </p:nvSpPr>
              <p:spPr>
                <a:xfrm>
                  <a:off x="6942033" y="420750"/>
                  <a:ext cx="216498" cy="240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498" h="240602" extrusionOk="0">
                      <a:moveTo>
                        <a:pt x="18264" y="204357"/>
                      </a:moveTo>
                      <a:cubicBezTo>
                        <a:pt x="-3939" y="173390"/>
                        <a:pt x="-5034" y="130300"/>
                        <a:pt x="10303" y="95462"/>
                      </a:cubicBezTo>
                      <a:cubicBezTo>
                        <a:pt x="25640" y="60624"/>
                        <a:pt x="55585" y="33601"/>
                        <a:pt x="89400" y="16073"/>
                      </a:cubicBezTo>
                      <a:cubicBezTo>
                        <a:pt x="105541" y="7674"/>
                        <a:pt x="122996" y="1174"/>
                        <a:pt x="141182" y="151"/>
                      </a:cubicBezTo>
                      <a:cubicBezTo>
                        <a:pt x="159367" y="-944"/>
                        <a:pt x="178357" y="3876"/>
                        <a:pt x="192014" y="15927"/>
                      </a:cubicBezTo>
                      <a:cubicBezTo>
                        <a:pt x="209762" y="31483"/>
                        <a:pt x="216116" y="56607"/>
                        <a:pt x="216481" y="80198"/>
                      </a:cubicBezTo>
                      <a:cubicBezTo>
                        <a:pt x="217650" y="150677"/>
                        <a:pt x="161121" y="248105"/>
                        <a:pt x="81366" y="240145"/>
                      </a:cubicBezTo>
                      <a:cubicBezTo>
                        <a:pt x="56534" y="237661"/>
                        <a:pt x="32871" y="224734"/>
                        <a:pt x="18264" y="204357"/>
                      </a:cubicBezTo>
                      <a:close/>
                    </a:path>
                  </a:pathLst>
                </a:custGeom>
                <a:solidFill>
                  <a:srgbClr val="774C6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2" name="Google Shape;532;p33"/>
              <p:cNvGrpSpPr/>
              <p:nvPr/>
            </p:nvGrpSpPr>
            <p:grpSpPr>
              <a:xfrm>
                <a:off x="7010255" y="890402"/>
                <a:ext cx="929998" cy="1195573"/>
                <a:chOff x="7010255" y="890402"/>
                <a:chExt cx="929998" cy="1195573"/>
              </a:xfrm>
            </p:grpSpPr>
            <p:grpSp>
              <p:nvGrpSpPr>
                <p:cNvPr id="533" name="Google Shape;533;p33"/>
                <p:cNvGrpSpPr/>
                <p:nvPr/>
              </p:nvGrpSpPr>
              <p:grpSpPr>
                <a:xfrm>
                  <a:off x="7331534" y="892861"/>
                  <a:ext cx="527627" cy="607079"/>
                  <a:chOff x="7331534" y="892861"/>
                  <a:chExt cx="527627" cy="607079"/>
                </a:xfrm>
              </p:grpSpPr>
              <p:grpSp>
                <p:nvGrpSpPr>
                  <p:cNvPr id="534" name="Google Shape;534;p33"/>
                  <p:cNvGrpSpPr/>
                  <p:nvPr/>
                </p:nvGrpSpPr>
                <p:grpSpPr>
                  <a:xfrm>
                    <a:off x="7345411" y="892861"/>
                    <a:ext cx="513750" cy="607079"/>
                    <a:chOff x="7345411" y="892861"/>
                    <a:chExt cx="513750" cy="607079"/>
                  </a:xfrm>
                </p:grpSpPr>
                <p:grpSp>
                  <p:nvGrpSpPr>
                    <p:cNvPr id="535" name="Google Shape;535;p33"/>
                    <p:cNvGrpSpPr/>
                    <p:nvPr/>
                  </p:nvGrpSpPr>
                  <p:grpSpPr>
                    <a:xfrm>
                      <a:off x="7345411" y="892861"/>
                      <a:ext cx="513750" cy="607079"/>
                      <a:chOff x="7345411" y="892861"/>
                      <a:chExt cx="513750" cy="607079"/>
                    </a:xfrm>
                  </p:grpSpPr>
                  <p:sp>
                    <p:nvSpPr>
                      <p:cNvPr id="536" name="Google Shape;536;p33"/>
                      <p:cNvSpPr/>
                      <p:nvPr/>
                    </p:nvSpPr>
                    <p:spPr>
                      <a:xfrm>
                        <a:off x="7345411" y="1138983"/>
                        <a:ext cx="402496" cy="36095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02496" h="360957" extrusionOk="0">
                            <a:moveTo>
                              <a:pt x="86985" y="122042"/>
                            </a:moveTo>
                            <a:lnTo>
                              <a:pt x="169807" y="210195"/>
                            </a:lnTo>
                            <a:lnTo>
                              <a:pt x="343265" y="0"/>
                            </a:lnTo>
                            <a:lnTo>
                              <a:pt x="402497" y="41411"/>
                            </a:lnTo>
                            <a:cubicBezTo>
                              <a:pt x="402497" y="41411"/>
                              <a:pt x="261174" y="317630"/>
                              <a:pt x="224072" y="347647"/>
                            </a:cubicBezTo>
                            <a:cubicBezTo>
                              <a:pt x="186970" y="377592"/>
                              <a:pt x="139862" y="351956"/>
                              <a:pt x="87058" y="320551"/>
                            </a:cubicBezTo>
                            <a:cubicBezTo>
                              <a:pt x="34254" y="289146"/>
                              <a:pt x="0" y="244887"/>
                              <a:pt x="0" y="244887"/>
                            </a:cubicBezTo>
                            <a:lnTo>
                              <a:pt x="87058" y="122115"/>
                            </a:lnTo>
                            <a:close/>
                          </a:path>
                        </a:pathLst>
                      </a:custGeom>
                      <a:solidFill>
                        <a:srgbClr val="D88C9A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grpSp>
                    <p:nvGrpSpPr>
                      <p:cNvPr id="537" name="Google Shape;537;p33"/>
                      <p:cNvGrpSpPr/>
                      <p:nvPr/>
                    </p:nvGrpSpPr>
                    <p:grpSpPr>
                      <a:xfrm>
                        <a:off x="7656545" y="892861"/>
                        <a:ext cx="202616" cy="302358"/>
                        <a:chOff x="7656545" y="892861"/>
                        <a:chExt cx="202616" cy="302358"/>
                      </a:xfrm>
                    </p:grpSpPr>
                    <p:sp>
                      <p:nvSpPr>
                        <p:cNvPr id="538" name="Google Shape;538;p33"/>
                        <p:cNvSpPr/>
                        <p:nvPr/>
                      </p:nvSpPr>
                      <p:spPr>
                        <a:xfrm>
                          <a:off x="7656545" y="892861"/>
                          <a:ext cx="202616" cy="302358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02616" h="302358" extrusionOk="0">
                              <a:moveTo>
                                <a:pt x="23806" y="277381"/>
                              </a:moveTo>
                              <a:cubicBezTo>
                                <a:pt x="23806" y="277381"/>
                                <a:pt x="29064" y="254886"/>
                                <a:pt x="27092" y="250942"/>
                              </a:cubicBezTo>
                              <a:cubicBezTo>
                                <a:pt x="25120" y="246998"/>
                                <a:pt x="2626" y="174182"/>
                                <a:pt x="434" y="164250"/>
                              </a:cubicBezTo>
                              <a:cubicBezTo>
                                <a:pt x="-2560" y="150884"/>
                                <a:pt x="10513" y="56377"/>
                                <a:pt x="21761" y="56377"/>
                              </a:cubicBezTo>
                              <a:cubicBezTo>
                                <a:pt x="33008" y="56377"/>
                                <a:pt x="36952" y="77557"/>
                                <a:pt x="37609" y="94063"/>
                              </a:cubicBezTo>
                              <a:cubicBezTo>
                                <a:pt x="38266" y="110569"/>
                                <a:pt x="43598" y="152272"/>
                                <a:pt x="43598" y="152272"/>
                              </a:cubicBezTo>
                              <a:cubicBezTo>
                                <a:pt x="43598" y="152272"/>
                                <a:pt x="70694" y="93405"/>
                                <a:pt x="83329" y="66894"/>
                              </a:cubicBezTo>
                              <a:cubicBezTo>
                                <a:pt x="95891" y="40455"/>
                                <a:pt x="111083" y="-1906"/>
                                <a:pt x="121673" y="66"/>
                              </a:cubicBezTo>
                              <a:cubicBezTo>
                                <a:pt x="132263" y="2038"/>
                                <a:pt x="128319" y="18617"/>
                                <a:pt x="124302" y="33809"/>
                              </a:cubicBezTo>
                              <a:cubicBezTo>
                                <a:pt x="120285" y="49000"/>
                                <a:pt x="94504" y="123131"/>
                                <a:pt x="94504" y="123131"/>
                              </a:cubicBezTo>
                              <a:cubicBezTo>
                                <a:pt x="94504" y="123131"/>
                                <a:pt x="148769" y="13286"/>
                                <a:pt x="166589" y="15258"/>
                              </a:cubicBezTo>
                              <a:cubicBezTo>
                                <a:pt x="184483" y="17230"/>
                                <a:pt x="187112" y="26505"/>
                                <a:pt x="184483" y="37753"/>
                              </a:cubicBezTo>
                              <a:cubicBezTo>
                                <a:pt x="181854" y="49000"/>
                                <a:pt x="148038" y="137300"/>
                                <a:pt x="148038" y="137300"/>
                              </a:cubicBezTo>
                              <a:cubicBezTo>
                                <a:pt x="148038" y="137300"/>
                                <a:pt x="192225" y="72809"/>
                                <a:pt x="199382" y="75804"/>
                              </a:cubicBezTo>
                              <a:cubicBezTo>
                                <a:pt x="210630" y="80405"/>
                                <a:pt x="189814" y="113198"/>
                                <a:pt x="178567" y="131018"/>
                              </a:cubicBezTo>
                              <a:cubicBezTo>
                                <a:pt x="167320" y="148839"/>
                                <a:pt x="162061" y="162789"/>
                                <a:pt x="162061" y="162789"/>
                              </a:cubicBezTo>
                              <a:cubicBezTo>
                                <a:pt x="162061" y="162789"/>
                                <a:pt x="146213" y="209093"/>
                                <a:pt x="127004" y="240863"/>
                              </a:cubicBezTo>
                              <a:cubicBezTo>
                                <a:pt x="109257" y="270223"/>
                                <a:pt x="79385" y="302359"/>
                                <a:pt x="79385" y="302359"/>
                              </a:cubicBezTo>
                              <a:lnTo>
                                <a:pt x="23806" y="27723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88C9A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45700" rIns="91425" bIns="45700" anchor="ctr" anchorCtr="0">
                          <a:noAutofit/>
                        </a:bodyPr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  <p:sp>
                      <p:nvSpPr>
                        <p:cNvPr id="539" name="Google Shape;539;p33"/>
                        <p:cNvSpPr/>
                        <p:nvPr/>
                      </p:nvSpPr>
                      <p:spPr>
                        <a:xfrm>
                          <a:off x="7780105" y="909714"/>
                          <a:ext cx="53119" cy="11533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3119" h="115334" extrusionOk="0">
                              <a:moveTo>
                                <a:pt x="961" y="115334"/>
                              </a:moveTo>
                              <a:cubicBezTo>
                                <a:pt x="961" y="115334"/>
                                <a:pt x="669" y="115334"/>
                                <a:pt x="596" y="115261"/>
                              </a:cubicBezTo>
                              <a:cubicBezTo>
                                <a:pt x="85" y="115042"/>
                                <a:pt x="-134" y="114458"/>
                                <a:pt x="85" y="113946"/>
                              </a:cubicBezTo>
                              <a:lnTo>
                                <a:pt x="51209" y="596"/>
                              </a:lnTo>
                              <a:cubicBezTo>
                                <a:pt x="51428" y="85"/>
                                <a:pt x="52013" y="-134"/>
                                <a:pt x="52524" y="85"/>
                              </a:cubicBezTo>
                              <a:cubicBezTo>
                                <a:pt x="53035" y="304"/>
                                <a:pt x="53254" y="888"/>
                                <a:pt x="53035" y="1399"/>
                              </a:cubicBezTo>
                              <a:lnTo>
                                <a:pt x="1910" y="114750"/>
                              </a:lnTo>
                              <a:cubicBezTo>
                                <a:pt x="1910" y="114750"/>
                                <a:pt x="1400" y="115334"/>
                                <a:pt x="1034" y="115334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dk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45700" rIns="91425" bIns="45700" anchor="ctr" anchorCtr="0">
                          <a:noAutofit/>
                        </a:bodyPr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  <p:sp>
                      <p:nvSpPr>
                        <p:cNvPr id="540" name="Google Shape;540;p33"/>
                        <p:cNvSpPr/>
                        <p:nvPr/>
                      </p:nvSpPr>
                      <p:spPr>
                        <a:xfrm>
                          <a:off x="7749506" y="1015836"/>
                          <a:ext cx="58583" cy="1856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8583" h="18560" extrusionOk="0">
                              <a:moveTo>
                                <a:pt x="57634" y="18487"/>
                              </a:moveTo>
                              <a:cubicBezTo>
                                <a:pt x="57634" y="18487"/>
                                <a:pt x="57415" y="18487"/>
                                <a:pt x="57342" y="18487"/>
                              </a:cubicBezTo>
                              <a:cubicBezTo>
                                <a:pt x="52010" y="16661"/>
                                <a:pt x="47482" y="15055"/>
                                <a:pt x="43392" y="13594"/>
                              </a:cubicBezTo>
                              <a:cubicBezTo>
                                <a:pt x="28931" y="8408"/>
                                <a:pt x="20240" y="5341"/>
                                <a:pt x="813" y="1908"/>
                              </a:cubicBezTo>
                              <a:cubicBezTo>
                                <a:pt x="301" y="1835"/>
                                <a:pt x="-64" y="1324"/>
                                <a:pt x="9" y="813"/>
                              </a:cubicBezTo>
                              <a:cubicBezTo>
                                <a:pt x="82" y="301"/>
                                <a:pt x="593" y="-64"/>
                                <a:pt x="1105" y="9"/>
                              </a:cubicBezTo>
                              <a:cubicBezTo>
                                <a:pt x="20678" y="3442"/>
                                <a:pt x="29442" y="6583"/>
                                <a:pt x="43976" y="11768"/>
                              </a:cubicBezTo>
                              <a:cubicBezTo>
                                <a:pt x="48066" y="13229"/>
                                <a:pt x="52594" y="14835"/>
                                <a:pt x="57926" y="16661"/>
                              </a:cubicBezTo>
                              <a:cubicBezTo>
                                <a:pt x="58437" y="16807"/>
                                <a:pt x="58729" y="17392"/>
                                <a:pt x="58510" y="17903"/>
                              </a:cubicBezTo>
                              <a:cubicBezTo>
                                <a:pt x="58364" y="18341"/>
                                <a:pt x="57999" y="18560"/>
                                <a:pt x="57561" y="18560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dk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45700" rIns="91425" bIns="45700" anchor="ctr" anchorCtr="0">
                          <a:noAutofit/>
                        </a:bodyPr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  <p:sp>
                      <p:nvSpPr>
                        <p:cNvPr id="541" name="Google Shape;541;p33"/>
                        <p:cNvSpPr/>
                        <p:nvPr/>
                      </p:nvSpPr>
                      <p:spPr>
                        <a:xfrm>
                          <a:off x="7699752" y="1043148"/>
                          <a:ext cx="57901" cy="7100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7901" h="71003" extrusionOk="0">
                              <a:moveTo>
                                <a:pt x="56993" y="71003"/>
                              </a:moveTo>
                              <a:cubicBezTo>
                                <a:pt x="56555" y="71003"/>
                                <a:pt x="56117" y="70711"/>
                                <a:pt x="56044" y="70273"/>
                              </a:cubicBezTo>
                              <a:cubicBezTo>
                                <a:pt x="49835" y="43104"/>
                                <a:pt x="28071" y="16227"/>
                                <a:pt x="537" y="1839"/>
                              </a:cubicBezTo>
                              <a:cubicBezTo>
                                <a:pt x="26" y="1620"/>
                                <a:pt x="-120" y="1035"/>
                                <a:pt x="98" y="524"/>
                              </a:cubicBezTo>
                              <a:cubicBezTo>
                                <a:pt x="391" y="86"/>
                                <a:pt x="975" y="-133"/>
                                <a:pt x="1413" y="86"/>
                              </a:cubicBezTo>
                              <a:cubicBezTo>
                                <a:pt x="29386" y="14693"/>
                                <a:pt x="51515" y="42081"/>
                                <a:pt x="57869" y="69762"/>
                              </a:cubicBezTo>
                              <a:cubicBezTo>
                                <a:pt x="58016" y="70273"/>
                                <a:pt x="57650" y="70784"/>
                                <a:pt x="57139" y="70930"/>
                              </a:cubicBezTo>
                              <a:cubicBezTo>
                                <a:pt x="57139" y="70930"/>
                                <a:pt x="56993" y="70930"/>
                                <a:pt x="56920" y="70930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dk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45700" rIns="91425" bIns="45700" anchor="ctr" anchorCtr="0">
                          <a:noAutofit/>
                        </a:bodyPr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542" name="Google Shape;542;p33"/>
                    <p:cNvSpPr/>
                    <p:nvPr/>
                  </p:nvSpPr>
                  <p:spPr>
                    <a:xfrm>
                      <a:off x="7514122" y="1351004"/>
                      <a:ext cx="13511" cy="712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511" h="71282" extrusionOk="0">
                          <a:moveTo>
                            <a:pt x="12562" y="71282"/>
                          </a:moveTo>
                          <a:cubicBezTo>
                            <a:pt x="12124" y="71282"/>
                            <a:pt x="11686" y="70990"/>
                            <a:pt x="11540" y="70552"/>
                          </a:cubicBezTo>
                          <a:cubicBezTo>
                            <a:pt x="3871" y="48130"/>
                            <a:pt x="0" y="24686"/>
                            <a:pt x="0" y="1022"/>
                          </a:cubicBezTo>
                          <a:cubicBezTo>
                            <a:pt x="0" y="438"/>
                            <a:pt x="438" y="0"/>
                            <a:pt x="1023" y="0"/>
                          </a:cubicBezTo>
                          <a:lnTo>
                            <a:pt x="1023" y="0"/>
                          </a:lnTo>
                          <a:cubicBezTo>
                            <a:pt x="1607" y="0"/>
                            <a:pt x="2045" y="438"/>
                            <a:pt x="2045" y="1022"/>
                          </a:cubicBezTo>
                          <a:cubicBezTo>
                            <a:pt x="2045" y="24467"/>
                            <a:pt x="5843" y="47692"/>
                            <a:pt x="13439" y="69895"/>
                          </a:cubicBezTo>
                          <a:cubicBezTo>
                            <a:pt x="13658" y="70479"/>
                            <a:pt x="13366" y="71063"/>
                            <a:pt x="12781" y="71209"/>
                          </a:cubicBezTo>
                          <a:cubicBezTo>
                            <a:pt x="12708" y="71209"/>
                            <a:pt x="12562" y="71209"/>
                            <a:pt x="12416" y="7120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43" name="Google Shape;543;p33"/>
                  <p:cNvSpPr/>
                  <p:nvPr/>
                </p:nvSpPr>
                <p:spPr>
                  <a:xfrm>
                    <a:off x="7331534" y="1052509"/>
                    <a:ext cx="112254" cy="3197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254" h="319747" extrusionOk="0">
                        <a:moveTo>
                          <a:pt x="73" y="73"/>
                        </a:moveTo>
                        <a:cubicBezTo>
                          <a:pt x="6792" y="7523"/>
                          <a:pt x="12927" y="16141"/>
                          <a:pt x="19135" y="23590"/>
                        </a:cubicBezTo>
                        <a:cubicBezTo>
                          <a:pt x="28849" y="35130"/>
                          <a:pt x="36226" y="50029"/>
                          <a:pt x="43821" y="63029"/>
                        </a:cubicBezTo>
                        <a:cubicBezTo>
                          <a:pt x="63322" y="96260"/>
                          <a:pt x="78951" y="131244"/>
                          <a:pt x="96626" y="165352"/>
                        </a:cubicBezTo>
                        <a:cubicBezTo>
                          <a:pt x="101811" y="175430"/>
                          <a:pt x="107070" y="185509"/>
                          <a:pt x="112255" y="195588"/>
                        </a:cubicBezTo>
                        <a:lnTo>
                          <a:pt x="42288" y="319748"/>
                        </a:lnTo>
                        <a:cubicBezTo>
                          <a:pt x="42288" y="319748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544" name="Google Shape;544;p33"/>
                <p:cNvSpPr/>
                <p:nvPr/>
              </p:nvSpPr>
              <p:spPr>
                <a:xfrm>
                  <a:off x="7112645" y="890402"/>
                  <a:ext cx="243794" cy="161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794" h="161595" extrusionOk="0">
                      <a:moveTo>
                        <a:pt x="44409" y="18739"/>
                      </a:moveTo>
                      <a:cubicBezTo>
                        <a:pt x="44409" y="18739"/>
                        <a:pt x="67414" y="54088"/>
                        <a:pt x="135921" y="67454"/>
                      </a:cubicBezTo>
                      <a:cubicBezTo>
                        <a:pt x="204428" y="80819"/>
                        <a:pt x="215676" y="77094"/>
                        <a:pt x="215676" y="77094"/>
                      </a:cubicBezTo>
                      <a:lnTo>
                        <a:pt x="217794" y="64751"/>
                      </a:lnTo>
                      <a:cubicBezTo>
                        <a:pt x="217794" y="64751"/>
                        <a:pt x="236564" y="63656"/>
                        <a:pt x="242918" y="89876"/>
                      </a:cubicBezTo>
                      <a:cubicBezTo>
                        <a:pt x="249345" y="116095"/>
                        <a:pt x="218305" y="161596"/>
                        <a:pt x="218305" y="161596"/>
                      </a:cubicBezTo>
                      <a:cubicBezTo>
                        <a:pt x="218305" y="161596"/>
                        <a:pt x="120876" y="159989"/>
                        <a:pt x="56094" y="113977"/>
                      </a:cubicBezTo>
                      <a:cubicBezTo>
                        <a:pt x="-8688" y="67965"/>
                        <a:pt x="441" y="72785"/>
                        <a:pt x="441" y="72785"/>
                      </a:cubicBezTo>
                      <a:cubicBezTo>
                        <a:pt x="441" y="72785"/>
                        <a:pt x="-4890" y="11217"/>
                        <a:pt x="28122" y="846"/>
                      </a:cubicBezTo>
                      <a:cubicBezTo>
                        <a:pt x="40099" y="-2879"/>
                        <a:pt x="50982" y="6908"/>
                        <a:pt x="50982" y="6908"/>
                      </a:cubicBezTo>
                      <a:lnTo>
                        <a:pt x="44409" y="18666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5" name="Google Shape;545;p33"/>
                <p:cNvSpPr/>
                <p:nvPr/>
              </p:nvSpPr>
              <p:spPr>
                <a:xfrm>
                  <a:off x="7010255" y="963114"/>
                  <a:ext cx="389817" cy="672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17" h="672356" extrusionOk="0">
                      <a:moveTo>
                        <a:pt x="102905" y="73"/>
                      </a:moveTo>
                      <a:cubicBezTo>
                        <a:pt x="102905" y="73"/>
                        <a:pt x="28117" y="102322"/>
                        <a:pt x="9566" y="232252"/>
                      </a:cubicBezTo>
                      <a:cubicBezTo>
                        <a:pt x="-8985" y="362181"/>
                        <a:pt x="4526" y="478892"/>
                        <a:pt x="8105" y="519864"/>
                      </a:cubicBezTo>
                      <a:cubicBezTo>
                        <a:pt x="12414" y="568067"/>
                        <a:pt x="18841" y="650451"/>
                        <a:pt x="18841" y="650451"/>
                      </a:cubicBezTo>
                      <a:cubicBezTo>
                        <a:pt x="18841" y="650451"/>
                        <a:pt x="189451" y="708952"/>
                        <a:pt x="327926" y="634748"/>
                      </a:cubicBezTo>
                      <a:cubicBezTo>
                        <a:pt x="327926" y="634748"/>
                        <a:pt x="345089" y="513437"/>
                        <a:pt x="353634" y="499122"/>
                      </a:cubicBezTo>
                      <a:cubicBezTo>
                        <a:pt x="362180" y="484880"/>
                        <a:pt x="409287" y="383508"/>
                        <a:pt x="380730" y="267893"/>
                      </a:cubicBezTo>
                      <a:cubicBezTo>
                        <a:pt x="352174" y="152278"/>
                        <a:pt x="320768" y="88884"/>
                        <a:pt x="320768" y="88884"/>
                      </a:cubicBezTo>
                      <a:lnTo>
                        <a:pt x="102905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546" name="Google Shape;546;p33"/>
                <p:cNvGrpSpPr/>
                <p:nvPr/>
              </p:nvGrpSpPr>
              <p:grpSpPr>
                <a:xfrm>
                  <a:off x="7131930" y="1298783"/>
                  <a:ext cx="808323" cy="787192"/>
                  <a:chOff x="7131930" y="1298783"/>
                  <a:chExt cx="808323" cy="787192"/>
                </a:xfrm>
              </p:grpSpPr>
              <p:sp>
                <p:nvSpPr>
                  <p:cNvPr id="547" name="Google Shape;547;p33"/>
                  <p:cNvSpPr/>
                  <p:nvPr/>
                </p:nvSpPr>
                <p:spPr>
                  <a:xfrm>
                    <a:off x="7131930" y="1298783"/>
                    <a:ext cx="601663" cy="6787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1663" h="678788" extrusionOk="0">
                        <a:moveTo>
                          <a:pt x="601663" y="631681"/>
                        </a:moveTo>
                        <a:lnTo>
                          <a:pt x="567410" y="678789"/>
                        </a:lnTo>
                        <a:cubicBezTo>
                          <a:pt x="567410" y="678789"/>
                          <a:pt x="177694" y="462532"/>
                          <a:pt x="147677" y="423969"/>
                        </a:cubicBezTo>
                        <a:cubicBezTo>
                          <a:pt x="117733" y="385407"/>
                          <a:pt x="0" y="89906"/>
                          <a:pt x="0" y="89906"/>
                        </a:cubicBezTo>
                        <a:lnTo>
                          <a:pt x="182003" y="0"/>
                        </a:lnTo>
                        <a:lnTo>
                          <a:pt x="263365" y="323327"/>
                        </a:lnTo>
                        <a:lnTo>
                          <a:pt x="263437" y="323327"/>
                        </a:lnTo>
                        <a:cubicBezTo>
                          <a:pt x="263437" y="323327"/>
                          <a:pt x="265118" y="324933"/>
                          <a:pt x="265118" y="324933"/>
                        </a:cubicBezTo>
                        <a:lnTo>
                          <a:pt x="601663" y="631608"/>
                        </a:lnTo>
                        <a:close/>
                      </a:path>
                    </a:pathLst>
                  </a:custGeom>
                  <a:solidFill>
                    <a:srgbClr val="D88C9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8" name="Google Shape;548;p33"/>
                  <p:cNvSpPr/>
                  <p:nvPr/>
                </p:nvSpPr>
                <p:spPr>
                  <a:xfrm>
                    <a:off x="7357864" y="1622183"/>
                    <a:ext cx="39256" cy="284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256" h="28483" extrusionOk="0">
                        <a:moveTo>
                          <a:pt x="39183" y="1607"/>
                        </a:moveTo>
                        <a:cubicBezTo>
                          <a:pt x="25453" y="8326"/>
                          <a:pt x="12745" y="17382"/>
                          <a:pt x="1716" y="28265"/>
                        </a:cubicBezTo>
                        <a:cubicBezTo>
                          <a:pt x="1570" y="28411"/>
                          <a:pt x="1278" y="28484"/>
                          <a:pt x="1059" y="28484"/>
                        </a:cubicBezTo>
                        <a:cubicBezTo>
                          <a:pt x="694" y="28484"/>
                          <a:pt x="475" y="28411"/>
                          <a:pt x="329" y="28119"/>
                        </a:cubicBezTo>
                        <a:cubicBezTo>
                          <a:pt x="-110" y="27753"/>
                          <a:pt x="-110" y="27096"/>
                          <a:pt x="329" y="26658"/>
                        </a:cubicBezTo>
                        <a:cubicBezTo>
                          <a:pt x="11284" y="15776"/>
                          <a:pt x="23919" y="6792"/>
                          <a:pt x="37576" y="0"/>
                        </a:cubicBezTo>
                        <a:lnTo>
                          <a:pt x="39257" y="1534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549" name="Google Shape;549;p33"/>
                  <p:cNvGrpSpPr/>
                  <p:nvPr/>
                </p:nvGrpSpPr>
                <p:grpSpPr>
                  <a:xfrm>
                    <a:off x="7699486" y="1925352"/>
                    <a:ext cx="240767" cy="160623"/>
                    <a:chOff x="7699486" y="1925352"/>
                    <a:chExt cx="240767" cy="160623"/>
                  </a:xfrm>
                </p:grpSpPr>
                <p:grpSp>
                  <p:nvGrpSpPr>
                    <p:cNvPr id="550" name="Google Shape;550;p33"/>
                    <p:cNvGrpSpPr/>
                    <p:nvPr/>
                  </p:nvGrpSpPr>
                  <p:grpSpPr>
                    <a:xfrm>
                      <a:off x="7699486" y="1925352"/>
                      <a:ext cx="240767" cy="160623"/>
                      <a:chOff x="7699486" y="1925352"/>
                      <a:chExt cx="240767" cy="160623"/>
                    </a:xfrm>
                  </p:grpSpPr>
                  <p:sp>
                    <p:nvSpPr>
                      <p:cNvPr id="551" name="Google Shape;551;p33"/>
                      <p:cNvSpPr/>
                      <p:nvPr/>
                    </p:nvSpPr>
                    <p:spPr>
                      <a:xfrm>
                        <a:off x="7699486" y="1925352"/>
                        <a:ext cx="240767" cy="16062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40767" h="160623" extrusionOk="0">
                            <a:moveTo>
                              <a:pt x="29141" y="146"/>
                            </a:moveTo>
                            <a:cubicBezTo>
                              <a:pt x="29141" y="146"/>
                              <a:pt x="139205" y="30967"/>
                              <a:pt x="172363" y="56383"/>
                            </a:cubicBezTo>
                            <a:cubicBezTo>
                              <a:pt x="205521" y="81799"/>
                              <a:pt x="244814" y="131682"/>
                              <a:pt x="240432" y="137160"/>
                            </a:cubicBezTo>
                            <a:cubicBezTo>
                              <a:pt x="235977" y="142711"/>
                              <a:pt x="192302" y="159217"/>
                              <a:pt x="184560" y="153666"/>
                            </a:cubicBezTo>
                            <a:cubicBezTo>
                              <a:pt x="176818" y="148115"/>
                              <a:pt x="138840" y="121823"/>
                              <a:pt x="138840" y="121823"/>
                            </a:cubicBezTo>
                            <a:cubicBezTo>
                              <a:pt x="138840" y="121823"/>
                              <a:pt x="187554" y="153228"/>
                              <a:pt x="179813" y="159801"/>
                            </a:cubicBezTo>
                            <a:cubicBezTo>
                              <a:pt x="172071" y="166374"/>
                              <a:pt x="123795" y="131536"/>
                              <a:pt x="116053" y="127081"/>
                            </a:cubicBezTo>
                            <a:cubicBezTo>
                              <a:pt x="111671" y="124598"/>
                              <a:pt x="71574" y="109480"/>
                              <a:pt x="40681" y="89614"/>
                            </a:cubicBezTo>
                            <a:cubicBezTo>
                              <a:pt x="16871" y="74350"/>
                              <a:pt x="0" y="52950"/>
                              <a:pt x="0" y="52950"/>
                            </a:cubicBezTo>
                            <a:lnTo>
                              <a:pt x="29287" y="0"/>
                            </a:lnTo>
                            <a:close/>
                          </a:path>
                        </a:pathLst>
                      </a:custGeom>
                      <a:solidFill>
                        <a:srgbClr val="D88C9A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552" name="Google Shape;552;p33"/>
                      <p:cNvSpPr/>
                      <p:nvPr/>
                    </p:nvSpPr>
                    <p:spPr>
                      <a:xfrm>
                        <a:off x="7864776" y="1996939"/>
                        <a:ext cx="67955" cy="709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7955" h="70904" extrusionOk="0">
                            <a:moveTo>
                              <a:pt x="66888" y="70905"/>
                            </a:moveTo>
                            <a:cubicBezTo>
                              <a:pt x="66523" y="70905"/>
                              <a:pt x="66158" y="70686"/>
                              <a:pt x="65939" y="70321"/>
                            </a:cubicBezTo>
                            <a:cubicBezTo>
                              <a:pt x="50163" y="39354"/>
                              <a:pt x="864" y="2252"/>
                              <a:pt x="426" y="1887"/>
                            </a:cubicBezTo>
                            <a:cubicBezTo>
                              <a:pt x="-12" y="1522"/>
                              <a:pt x="-158" y="864"/>
                              <a:pt x="207" y="426"/>
                            </a:cubicBezTo>
                            <a:cubicBezTo>
                              <a:pt x="572" y="-12"/>
                              <a:pt x="1229" y="-158"/>
                              <a:pt x="1668" y="207"/>
                            </a:cubicBezTo>
                            <a:cubicBezTo>
                              <a:pt x="2179" y="572"/>
                              <a:pt x="51843" y="37893"/>
                              <a:pt x="67837" y="69371"/>
                            </a:cubicBezTo>
                            <a:cubicBezTo>
                              <a:pt x="68130" y="69882"/>
                              <a:pt x="67837" y="70540"/>
                              <a:pt x="67399" y="70759"/>
                            </a:cubicBezTo>
                            <a:cubicBezTo>
                              <a:pt x="67253" y="70832"/>
                              <a:pt x="67107" y="70905"/>
                              <a:pt x="66888" y="70905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553" name="Google Shape;553;p33"/>
                      <p:cNvSpPr/>
                      <p:nvPr/>
                    </p:nvSpPr>
                    <p:spPr>
                      <a:xfrm>
                        <a:off x="7843450" y="2011911"/>
                        <a:ext cx="67386" cy="6425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7386" h="64258" extrusionOk="0">
                            <a:moveTo>
                              <a:pt x="66304" y="64186"/>
                            </a:moveTo>
                            <a:cubicBezTo>
                              <a:pt x="66304" y="64186"/>
                              <a:pt x="65573" y="63967"/>
                              <a:pt x="65427" y="63674"/>
                            </a:cubicBezTo>
                            <a:cubicBezTo>
                              <a:pt x="53377" y="42202"/>
                              <a:pt x="937" y="2325"/>
                              <a:pt x="426" y="1887"/>
                            </a:cubicBezTo>
                            <a:cubicBezTo>
                              <a:pt x="-12" y="1522"/>
                              <a:pt x="-158" y="864"/>
                              <a:pt x="207" y="426"/>
                            </a:cubicBezTo>
                            <a:cubicBezTo>
                              <a:pt x="572" y="-12"/>
                              <a:pt x="1229" y="-158"/>
                              <a:pt x="1668" y="207"/>
                            </a:cubicBezTo>
                            <a:cubicBezTo>
                              <a:pt x="3859" y="1887"/>
                              <a:pt x="54983" y="40741"/>
                              <a:pt x="67253" y="62652"/>
                            </a:cubicBezTo>
                            <a:cubicBezTo>
                              <a:pt x="67545" y="63163"/>
                              <a:pt x="67326" y="63820"/>
                              <a:pt x="66888" y="64113"/>
                            </a:cubicBezTo>
                            <a:cubicBezTo>
                              <a:pt x="66742" y="64186"/>
                              <a:pt x="66523" y="64259"/>
                              <a:pt x="66377" y="64259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  <p:sp>
                  <p:nvSpPr>
                    <p:cNvPr id="554" name="Google Shape;554;p33"/>
                    <p:cNvSpPr/>
                    <p:nvPr/>
                  </p:nvSpPr>
                  <p:spPr>
                    <a:xfrm>
                      <a:off x="7815974" y="2032200"/>
                      <a:ext cx="68984" cy="4791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8984" h="47913" extrusionOk="0">
                          <a:moveTo>
                            <a:pt x="67999" y="47914"/>
                          </a:moveTo>
                          <a:cubicBezTo>
                            <a:pt x="67999" y="47914"/>
                            <a:pt x="67487" y="47841"/>
                            <a:pt x="67268" y="47622"/>
                          </a:cubicBezTo>
                          <a:cubicBezTo>
                            <a:pt x="53026" y="34695"/>
                            <a:pt x="1099" y="2267"/>
                            <a:pt x="514" y="1975"/>
                          </a:cubicBezTo>
                          <a:cubicBezTo>
                            <a:pt x="3" y="1683"/>
                            <a:pt x="-143" y="1025"/>
                            <a:pt x="149" y="514"/>
                          </a:cubicBezTo>
                          <a:cubicBezTo>
                            <a:pt x="441" y="3"/>
                            <a:pt x="1099" y="-143"/>
                            <a:pt x="1609" y="149"/>
                          </a:cubicBezTo>
                          <a:cubicBezTo>
                            <a:pt x="3728" y="1464"/>
                            <a:pt x="54268" y="33015"/>
                            <a:pt x="68656" y="46015"/>
                          </a:cubicBezTo>
                          <a:cubicBezTo>
                            <a:pt x="69094" y="46380"/>
                            <a:pt x="69094" y="47037"/>
                            <a:pt x="68656" y="47476"/>
                          </a:cubicBezTo>
                          <a:cubicBezTo>
                            <a:pt x="68437" y="47695"/>
                            <a:pt x="68145" y="47841"/>
                            <a:pt x="67852" y="4784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55" name="Google Shape;555;p33"/>
                <p:cNvGrpSpPr/>
                <p:nvPr/>
              </p:nvGrpSpPr>
              <p:grpSpPr>
                <a:xfrm>
                  <a:off x="7050485" y="960877"/>
                  <a:ext cx="350214" cy="475723"/>
                  <a:chOff x="7050485" y="960877"/>
                  <a:chExt cx="350214" cy="475723"/>
                </a:xfrm>
              </p:grpSpPr>
              <p:grpSp>
                <p:nvGrpSpPr>
                  <p:cNvPr id="556" name="Google Shape;556;p33"/>
                  <p:cNvGrpSpPr/>
                  <p:nvPr/>
                </p:nvGrpSpPr>
                <p:grpSpPr>
                  <a:xfrm>
                    <a:off x="7113771" y="960877"/>
                    <a:ext cx="286928" cy="363687"/>
                    <a:chOff x="7113771" y="960877"/>
                    <a:chExt cx="286928" cy="363687"/>
                  </a:xfrm>
                </p:grpSpPr>
                <p:grpSp>
                  <p:nvGrpSpPr>
                    <p:cNvPr id="557" name="Google Shape;557;p33"/>
                    <p:cNvGrpSpPr/>
                    <p:nvPr/>
                  </p:nvGrpSpPr>
                  <p:grpSpPr>
                    <a:xfrm>
                      <a:off x="7113771" y="960877"/>
                      <a:ext cx="218931" cy="91120"/>
                      <a:chOff x="7113771" y="960877"/>
                      <a:chExt cx="218931" cy="91120"/>
                    </a:xfrm>
                  </p:grpSpPr>
                  <p:sp>
                    <p:nvSpPr>
                      <p:cNvPr id="558" name="Google Shape;558;p33"/>
                      <p:cNvSpPr/>
                      <p:nvPr/>
                    </p:nvSpPr>
                    <p:spPr>
                      <a:xfrm>
                        <a:off x="7113771" y="960877"/>
                        <a:ext cx="63477" cy="3466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3477" h="34664" extrusionOk="0">
                            <a:moveTo>
                              <a:pt x="62491" y="34665"/>
                            </a:moveTo>
                            <a:cubicBezTo>
                              <a:pt x="62491" y="34665"/>
                              <a:pt x="62345" y="34665"/>
                              <a:pt x="62199" y="34665"/>
                            </a:cubicBezTo>
                            <a:cubicBezTo>
                              <a:pt x="39339" y="28968"/>
                              <a:pt x="17940" y="17575"/>
                              <a:pt x="338" y="1799"/>
                            </a:cubicBezTo>
                            <a:cubicBezTo>
                              <a:pt x="-100" y="1434"/>
                              <a:pt x="-100" y="777"/>
                              <a:pt x="265" y="338"/>
                            </a:cubicBezTo>
                            <a:cubicBezTo>
                              <a:pt x="630" y="-100"/>
                              <a:pt x="1288" y="-100"/>
                              <a:pt x="1726" y="265"/>
                            </a:cubicBezTo>
                            <a:cubicBezTo>
                              <a:pt x="19035" y="15822"/>
                              <a:pt x="40142" y="26996"/>
                              <a:pt x="62710" y="32620"/>
                            </a:cubicBezTo>
                            <a:cubicBezTo>
                              <a:pt x="63295" y="32766"/>
                              <a:pt x="63587" y="33350"/>
                              <a:pt x="63440" y="33861"/>
                            </a:cubicBezTo>
                            <a:cubicBezTo>
                              <a:pt x="63295" y="34373"/>
                              <a:pt x="62856" y="34665"/>
                              <a:pt x="62418" y="34665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559" name="Google Shape;559;p33"/>
                      <p:cNvSpPr/>
                      <p:nvPr/>
                    </p:nvSpPr>
                    <p:spPr>
                      <a:xfrm>
                        <a:off x="7272245" y="1035653"/>
                        <a:ext cx="60457" cy="1634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0457" h="16344" extrusionOk="0">
                            <a:moveTo>
                              <a:pt x="58632" y="16345"/>
                            </a:moveTo>
                            <a:cubicBezTo>
                              <a:pt x="38474" y="16345"/>
                              <a:pt x="18463" y="11378"/>
                              <a:pt x="569" y="1957"/>
                            </a:cubicBezTo>
                            <a:cubicBezTo>
                              <a:pt x="58" y="1665"/>
                              <a:pt x="-161" y="1080"/>
                              <a:pt x="131" y="569"/>
                            </a:cubicBezTo>
                            <a:cubicBezTo>
                              <a:pt x="423" y="58"/>
                              <a:pt x="1007" y="-161"/>
                              <a:pt x="1518" y="131"/>
                            </a:cubicBezTo>
                            <a:cubicBezTo>
                              <a:pt x="19266" y="9552"/>
                              <a:pt x="39351" y="14446"/>
                              <a:pt x="59435" y="14300"/>
                            </a:cubicBezTo>
                            <a:lnTo>
                              <a:pt x="59435" y="14300"/>
                            </a:lnTo>
                            <a:cubicBezTo>
                              <a:pt x="60020" y="14300"/>
                              <a:pt x="60458" y="14738"/>
                              <a:pt x="60458" y="15322"/>
                            </a:cubicBezTo>
                            <a:cubicBezTo>
                              <a:pt x="60458" y="15906"/>
                              <a:pt x="60020" y="16345"/>
                              <a:pt x="59435" y="16345"/>
                            </a:cubicBezTo>
                            <a:cubicBezTo>
                              <a:pt x="59143" y="16345"/>
                              <a:pt x="58851" y="16345"/>
                              <a:pt x="58559" y="16345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  <p:sp>
                  <p:nvSpPr>
                    <p:cNvPr id="560" name="Google Shape;560;p33"/>
                    <p:cNvSpPr/>
                    <p:nvPr/>
                  </p:nvSpPr>
                  <p:spPr>
                    <a:xfrm>
                      <a:off x="7360019" y="1135039"/>
                      <a:ext cx="40680" cy="189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680" h="189525" extrusionOk="0">
                          <a:moveTo>
                            <a:pt x="39585" y="189453"/>
                          </a:moveTo>
                          <a:cubicBezTo>
                            <a:pt x="39000" y="189453"/>
                            <a:pt x="38562" y="189015"/>
                            <a:pt x="38562" y="188430"/>
                          </a:cubicBezTo>
                          <a:cubicBezTo>
                            <a:pt x="37540" y="108165"/>
                            <a:pt x="438" y="2483"/>
                            <a:pt x="73" y="1387"/>
                          </a:cubicBezTo>
                          <a:cubicBezTo>
                            <a:pt x="-146" y="876"/>
                            <a:pt x="146" y="219"/>
                            <a:pt x="730" y="73"/>
                          </a:cubicBezTo>
                          <a:cubicBezTo>
                            <a:pt x="1314" y="-146"/>
                            <a:pt x="1899" y="146"/>
                            <a:pt x="2044" y="730"/>
                          </a:cubicBezTo>
                          <a:cubicBezTo>
                            <a:pt x="2410" y="1826"/>
                            <a:pt x="39585" y="107800"/>
                            <a:pt x="40680" y="188430"/>
                          </a:cubicBezTo>
                          <a:cubicBezTo>
                            <a:pt x="40680" y="189015"/>
                            <a:pt x="40242" y="189453"/>
                            <a:pt x="39658" y="189526"/>
                          </a:cubicBezTo>
                          <a:lnTo>
                            <a:pt x="39658" y="189526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61" name="Google Shape;561;p33"/>
                  <p:cNvGrpSpPr/>
                  <p:nvPr/>
                </p:nvGrpSpPr>
                <p:grpSpPr>
                  <a:xfrm>
                    <a:off x="7050485" y="1021750"/>
                    <a:ext cx="299399" cy="414850"/>
                    <a:chOff x="7050485" y="1021750"/>
                    <a:chExt cx="299399" cy="414850"/>
                  </a:xfrm>
                </p:grpSpPr>
                <p:sp>
                  <p:nvSpPr>
                    <p:cNvPr id="562" name="Google Shape;562;p33"/>
                    <p:cNvSpPr/>
                    <p:nvPr/>
                  </p:nvSpPr>
                  <p:spPr>
                    <a:xfrm>
                      <a:off x="7073737" y="1021750"/>
                      <a:ext cx="259477" cy="414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9477" h="414850" extrusionOk="0">
                          <a:moveTo>
                            <a:pt x="38911" y="414851"/>
                          </a:moveTo>
                          <a:cubicBezTo>
                            <a:pt x="38911" y="414851"/>
                            <a:pt x="-63849" y="88457"/>
                            <a:pt x="64619" y="10382"/>
                          </a:cubicBezTo>
                          <a:cubicBezTo>
                            <a:pt x="193088" y="-67693"/>
                            <a:pt x="259477" y="320197"/>
                            <a:pt x="259477" y="320197"/>
                          </a:cubicBezTo>
                          <a:lnTo>
                            <a:pt x="38911" y="414778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grpSp>
                  <p:nvGrpSpPr>
                    <p:cNvPr id="563" name="Google Shape;563;p33"/>
                    <p:cNvGrpSpPr/>
                    <p:nvPr/>
                  </p:nvGrpSpPr>
                  <p:grpSpPr>
                    <a:xfrm>
                      <a:off x="7050485" y="1024818"/>
                      <a:ext cx="299399" cy="411125"/>
                      <a:chOff x="7050485" y="1024818"/>
                      <a:chExt cx="299399" cy="411125"/>
                    </a:xfrm>
                  </p:grpSpPr>
                  <p:sp>
                    <p:nvSpPr>
                      <p:cNvPr id="564" name="Google Shape;564;p33"/>
                      <p:cNvSpPr/>
                      <p:nvPr/>
                    </p:nvSpPr>
                    <p:spPr>
                      <a:xfrm>
                        <a:off x="7191880" y="1024818"/>
                        <a:ext cx="158004" cy="32078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58004" h="320781" extrusionOk="0">
                            <a:moveTo>
                              <a:pt x="133446" y="320781"/>
                            </a:moveTo>
                            <a:cubicBezTo>
                              <a:pt x="133081" y="320781"/>
                              <a:pt x="132716" y="320562"/>
                              <a:pt x="132497" y="320270"/>
                            </a:cubicBezTo>
                            <a:cubicBezTo>
                              <a:pt x="132205" y="319759"/>
                              <a:pt x="132424" y="319102"/>
                              <a:pt x="132935" y="318882"/>
                            </a:cubicBezTo>
                            <a:lnTo>
                              <a:pt x="155795" y="306393"/>
                            </a:lnTo>
                            <a:cubicBezTo>
                              <a:pt x="153312" y="295730"/>
                              <a:pt x="125632" y="177998"/>
                              <a:pt x="92181" y="98901"/>
                            </a:cubicBezTo>
                            <a:cubicBezTo>
                              <a:pt x="57490" y="16809"/>
                              <a:pt x="1399" y="2202"/>
                              <a:pt x="814" y="2056"/>
                            </a:cubicBezTo>
                            <a:cubicBezTo>
                              <a:pt x="230" y="1910"/>
                              <a:pt x="-62" y="1326"/>
                              <a:pt x="11" y="814"/>
                            </a:cubicBezTo>
                            <a:cubicBezTo>
                              <a:pt x="157" y="230"/>
                              <a:pt x="669" y="-62"/>
                              <a:pt x="1253" y="11"/>
                            </a:cubicBezTo>
                            <a:cubicBezTo>
                              <a:pt x="1837" y="157"/>
                              <a:pt x="58950" y="14983"/>
                              <a:pt x="94080" y="98024"/>
                            </a:cubicBezTo>
                            <a:cubicBezTo>
                              <a:pt x="129064" y="180627"/>
                              <a:pt x="157767" y="305371"/>
                              <a:pt x="157986" y="306613"/>
                            </a:cubicBezTo>
                            <a:cubicBezTo>
                              <a:pt x="158059" y="307051"/>
                              <a:pt x="157913" y="307562"/>
                              <a:pt x="157475" y="307781"/>
                            </a:cubicBezTo>
                            <a:lnTo>
                              <a:pt x="133885" y="320635"/>
                            </a:lnTo>
                            <a:cubicBezTo>
                              <a:pt x="133885" y="320635"/>
                              <a:pt x="133593" y="320781"/>
                              <a:pt x="133373" y="32078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565" name="Google Shape;565;p33"/>
                      <p:cNvSpPr/>
                      <p:nvPr/>
                    </p:nvSpPr>
                    <p:spPr>
                      <a:xfrm>
                        <a:off x="7066391" y="1140411"/>
                        <a:ext cx="114775" cy="29553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14775" h="295532" extrusionOk="0">
                            <a:moveTo>
                              <a:pt x="52684" y="295459"/>
                            </a:moveTo>
                            <a:cubicBezTo>
                              <a:pt x="52684" y="295459"/>
                              <a:pt x="52392" y="295459"/>
                              <a:pt x="52246" y="295386"/>
                            </a:cubicBezTo>
                            <a:cubicBezTo>
                              <a:pt x="51954" y="295240"/>
                              <a:pt x="51808" y="295021"/>
                              <a:pt x="51662" y="294729"/>
                            </a:cubicBezTo>
                            <a:lnTo>
                              <a:pt x="19526" y="194087"/>
                            </a:lnTo>
                            <a:cubicBezTo>
                              <a:pt x="-12317" y="94321"/>
                              <a:pt x="4335" y="1785"/>
                              <a:pt x="4481" y="836"/>
                            </a:cubicBezTo>
                            <a:cubicBezTo>
                              <a:pt x="4627" y="251"/>
                              <a:pt x="5138" y="-114"/>
                              <a:pt x="5723" y="32"/>
                            </a:cubicBezTo>
                            <a:cubicBezTo>
                              <a:pt x="6307" y="105"/>
                              <a:pt x="6672" y="690"/>
                              <a:pt x="6599" y="1274"/>
                            </a:cubicBezTo>
                            <a:cubicBezTo>
                              <a:pt x="6453" y="2223"/>
                              <a:pt x="-10126" y="94248"/>
                              <a:pt x="21571" y="193502"/>
                            </a:cubicBezTo>
                            <a:lnTo>
                              <a:pt x="53341" y="293049"/>
                            </a:lnTo>
                            <a:lnTo>
                              <a:pt x="113303" y="266757"/>
                            </a:lnTo>
                            <a:cubicBezTo>
                              <a:pt x="113815" y="266537"/>
                              <a:pt x="114472" y="266757"/>
                              <a:pt x="114691" y="267268"/>
                            </a:cubicBezTo>
                            <a:cubicBezTo>
                              <a:pt x="114910" y="267779"/>
                              <a:pt x="114691" y="268436"/>
                              <a:pt x="114180" y="268655"/>
                            </a:cubicBezTo>
                            <a:lnTo>
                              <a:pt x="53122" y="295459"/>
                            </a:lnTo>
                            <a:cubicBezTo>
                              <a:pt x="53122" y="295459"/>
                              <a:pt x="52830" y="295532"/>
                              <a:pt x="52684" y="295532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566" name="Google Shape;566;p33"/>
                      <p:cNvSpPr/>
                      <p:nvPr/>
                    </p:nvSpPr>
                    <p:spPr>
                      <a:xfrm>
                        <a:off x="7050485" y="1214272"/>
                        <a:ext cx="23564" cy="6099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3564" h="60994" extrusionOk="0">
                            <a:moveTo>
                              <a:pt x="22505" y="60995"/>
                            </a:moveTo>
                            <a:cubicBezTo>
                              <a:pt x="22067" y="60995"/>
                              <a:pt x="21629" y="60703"/>
                              <a:pt x="21483" y="60264"/>
                            </a:cubicBezTo>
                            <a:cubicBezTo>
                              <a:pt x="16224" y="41713"/>
                              <a:pt x="13083" y="33972"/>
                              <a:pt x="7898" y="21190"/>
                            </a:cubicBezTo>
                            <a:cubicBezTo>
                              <a:pt x="5707" y="15786"/>
                              <a:pt x="3224" y="9651"/>
                              <a:pt x="83" y="1471"/>
                            </a:cubicBezTo>
                            <a:cubicBezTo>
                              <a:pt x="-136" y="960"/>
                              <a:pt x="83" y="302"/>
                              <a:pt x="668" y="83"/>
                            </a:cubicBezTo>
                            <a:cubicBezTo>
                              <a:pt x="1252" y="-136"/>
                              <a:pt x="1836" y="83"/>
                              <a:pt x="2055" y="668"/>
                            </a:cubicBezTo>
                            <a:cubicBezTo>
                              <a:pt x="5196" y="8848"/>
                              <a:pt x="7679" y="14982"/>
                              <a:pt x="9870" y="20387"/>
                            </a:cubicBezTo>
                            <a:cubicBezTo>
                              <a:pt x="15056" y="33241"/>
                              <a:pt x="18196" y="40983"/>
                              <a:pt x="23527" y="59680"/>
                            </a:cubicBezTo>
                            <a:cubicBezTo>
                              <a:pt x="23674" y="60264"/>
                              <a:pt x="23382" y="60849"/>
                              <a:pt x="22797" y="60995"/>
                            </a:cubicBezTo>
                            <a:cubicBezTo>
                              <a:pt x="22724" y="60995"/>
                              <a:pt x="22578" y="60995"/>
                              <a:pt x="22505" y="60995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334" name="Google Shape;916;p36">
            <a:extLst>
              <a:ext uri="{FF2B5EF4-FFF2-40B4-BE49-F238E27FC236}">
                <a16:creationId xmlns:a16="http://schemas.microsoft.com/office/drawing/2014/main" id="{9528D81E-6278-1DE9-A0DD-AB515C1B5455}"/>
              </a:ext>
            </a:extLst>
          </p:cNvPr>
          <p:cNvGrpSpPr/>
          <p:nvPr/>
        </p:nvGrpSpPr>
        <p:grpSpPr>
          <a:xfrm>
            <a:off x="4437457" y="2615822"/>
            <a:ext cx="1544725" cy="2183559"/>
            <a:chOff x="6189397" y="1402958"/>
            <a:chExt cx="2414238" cy="3337247"/>
          </a:xfrm>
        </p:grpSpPr>
        <p:grpSp>
          <p:nvGrpSpPr>
            <p:cNvPr id="335" name="Google Shape;917;p36">
              <a:extLst>
                <a:ext uri="{FF2B5EF4-FFF2-40B4-BE49-F238E27FC236}">
                  <a16:creationId xmlns:a16="http://schemas.microsoft.com/office/drawing/2014/main" id="{D9A12473-B996-3935-D404-FD0731547785}"/>
                </a:ext>
              </a:extLst>
            </p:cNvPr>
            <p:cNvGrpSpPr/>
            <p:nvPr/>
          </p:nvGrpSpPr>
          <p:grpSpPr>
            <a:xfrm>
              <a:off x="7206683" y="2352727"/>
              <a:ext cx="1396952" cy="2280228"/>
              <a:chOff x="10337868" y="1230350"/>
              <a:chExt cx="1046014" cy="1707269"/>
            </a:xfrm>
          </p:grpSpPr>
          <p:sp>
            <p:nvSpPr>
              <p:cNvPr id="720" name="Google Shape;918;p36">
                <a:extLst>
                  <a:ext uri="{FF2B5EF4-FFF2-40B4-BE49-F238E27FC236}">
                    <a16:creationId xmlns:a16="http://schemas.microsoft.com/office/drawing/2014/main" id="{41CF5C6D-5AF9-1F85-E538-2BB0DD3BA00A}"/>
                  </a:ext>
                </a:extLst>
              </p:cNvPr>
              <p:cNvSpPr/>
              <p:nvPr/>
            </p:nvSpPr>
            <p:spPr>
              <a:xfrm>
                <a:off x="10693269" y="1230350"/>
                <a:ext cx="690613" cy="653544"/>
              </a:xfrm>
              <a:custGeom>
                <a:avLst/>
                <a:gdLst/>
                <a:ahLst/>
                <a:cxnLst/>
                <a:rect l="l" t="t" r="r" b="b"/>
                <a:pathLst>
                  <a:path w="690613" h="653544" extrusionOk="0">
                    <a:moveTo>
                      <a:pt x="167031" y="0"/>
                    </a:moveTo>
                    <a:lnTo>
                      <a:pt x="644755" y="60911"/>
                    </a:lnTo>
                    <a:cubicBezTo>
                      <a:pt x="676306" y="64928"/>
                      <a:pt x="697048" y="95895"/>
                      <a:pt x="688795" y="126643"/>
                    </a:cubicBezTo>
                    <a:lnTo>
                      <a:pt x="557112" y="614737"/>
                    </a:lnTo>
                    <a:cubicBezTo>
                      <a:pt x="549736" y="642125"/>
                      <a:pt x="521983" y="658631"/>
                      <a:pt x="494375" y="652131"/>
                    </a:cubicBezTo>
                    <a:lnTo>
                      <a:pt x="0" y="535348"/>
                    </a:lnTo>
                    <a:lnTo>
                      <a:pt x="16703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1" name="Google Shape;919;p36">
                <a:extLst>
                  <a:ext uri="{FF2B5EF4-FFF2-40B4-BE49-F238E27FC236}">
                    <a16:creationId xmlns:a16="http://schemas.microsoft.com/office/drawing/2014/main" id="{0719BDB3-F5A6-5234-B31C-E31AE972CCD1}"/>
                  </a:ext>
                </a:extLst>
              </p:cNvPr>
              <p:cNvSpPr/>
              <p:nvPr/>
            </p:nvSpPr>
            <p:spPr>
              <a:xfrm rot="-4272180">
                <a:off x="10992920" y="2008090"/>
                <a:ext cx="310892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310618" h="8399" extrusionOk="0">
                    <a:moveTo>
                      <a:pt x="0" y="0"/>
                    </a:moveTo>
                    <a:lnTo>
                      <a:pt x="310619" y="0"/>
                    </a:lnTo>
                    <a:lnTo>
                      <a:pt x="310619" y="8399"/>
                    </a:lnTo>
                    <a:lnTo>
                      <a:pt x="0" y="839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22" name="Google Shape;920;p36">
                <a:extLst>
                  <a:ext uri="{FF2B5EF4-FFF2-40B4-BE49-F238E27FC236}">
                    <a16:creationId xmlns:a16="http://schemas.microsoft.com/office/drawing/2014/main" id="{A817B182-EFE7-10BD-6E46-8F409FF8C5BE}"/>
                  </a:ext>
                </a:extLst>
              </p:cNvPr>
              <p:cNvGrpSpPr/>
              <p:nvPr/>
            </p:nvGrpSpPr>
            <p:grpSpPr>
              <a:xfrm>
                <a:off x="10337868" y="2068765"/>
                <a:ext cx="880651" cy="868854"/>
                <a:chOff x="10337868" y="2068765"/>
                <a:chExt cx="880651" cy="868854"/>
              </a:xfrm>
            </p:grpSpPr>
            <p:sp>
              <p:nvSpPr>
                <p:cNvPr id="723" name="Google Shape;921;p36">
                  <a:extLst>
                    <a:ext uri="{FF2B5EF4-FFF2-40B4-BE49-F238E27FC236}">
                      <a16:creationId xmlns:a16="http://schemas.microsoft.com/office/drawing/2014/main" id="{F0796F3E-935C-06BC-B1DF-641AD19EEADB}"/>
                    </a:ext>
                  </a:extLst>
                </p:cNvPr>
                <p:cNvSpPr/>
                <p:nvPr/>
              </p:nvSpPr>
              <p:spPr>
                <a:xfrm>
                  <a:off x="10337868" y="2068765"/>
                  <a:ext cx="832507" cy="179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507" h="179256" extrusionOk="0">
                      <a:moveTo>
                        <a:pt x="14985" y="101401"/>
                      </a:moveTo>
                      <a:lnTo>
                        <a:pt x="439538" y="179256"/>
                      </a:lnTo>
                      <a:lnTo>
                        <a:pt x="816984" y="126087"/>
                      </a:lnTo>
                      <a:cubicBezTo>
                        <a:pt x="838091" y="121047"/>
                        <a:pt x="837506" y="90811"/>
                        <a:pt x="816254" y="86575"/>
                      </a:cubicBezTo>
                      <a:lnTo>
                        <a:pt x="384105" y="393"/>
                      </a:lnTo>
                      <a:cubicBezTo>
                        <a:pt x="381695" y="-118"/>
                        <a:pt x="379211" y="-118"/>
                        <a:pt x="376728" y="320"/>
                      </a:cubicBezTo>
                      <a:lnTo>
                        <a:pt x="16811" y="61962"/>
                      </a:lnTo>
                      <a:cubicBezTo>
                        <a:pt x="-4588" y="65613"/>
                        <a:pt x="-5976" y="95850"/>
                        <a:pt x="15058" y="10147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724" name="Google Shape;922;p36">
                  <a:extLst>
                    <a:ext uri="{FF2B5EF4-FFF2-40B4-BE49-F238E27FC236}">
                      <a16:creationId xmlns:a16="http://schemas.microsoft.com/office/drawing/2014/main" id="{997F614B-8EFA-E835-818A-4888910E49CB}"/>
                    </a:ext>
                  </a:extLst>
                </p:cNvPr>
                <p:cNvGrpSpPr/>
                <p:nvPr/>
              </p:nvGrpSpPr>
              <p:grpSpPr>
                <a:xfrm>
                  <a:off x="10439260" y="2189758"/>
                  <a:ext cx="779259" cy="747861"/>
                  <a:chOff x="10439260" y="2189758"/>
                  <a:chExt cx="779259" cy="747861"/>
                </a:xfrm>
              </p:grpSpPr>
              <p:sp>
                <p:nvSpPr>
                  <p:cNvPr id="725" name="Google Shape;923;p36">
                    <a:extLst>
                      <a:ext uri="{FF2B5EF4-FFF2-40B4-BE49-F238E27FC236}">
                        <a16:creationId xmlns:a16="http://schemas.microsoft.com/office/drawing/2014/main" id="{3CF16989-9B9A-A6DC-04CE-C37B8C6D5720}"/>
                      </a:ext>
                    </a:extLst>
                  </p:cNvPr>
                  <p:cNvSpPr/>
                  <p:nvPr/>
                </p:nvSpPr>
                <p:spPr>
                  <a:xfrm>
                    <a:off x="10731970" y="2228811"/>
                    <a:ext cx="47782" cy="7088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782" h="708808" extrusionOk="0">
                        <a:moveTo>
                          <a:pt x="4171" y="708808"/>
                        </a:moveTo>
                        <a:cubicBezTo>
                          <a:pt x="4171" y="708808"/>
                          <a:pt x="4026" y="708808"/>
                          <a:pt x="3953" y="708808"/>
                        </a:cubicBezTo>
                        <a:cubicBezTo>
                          <a:pt x="1615" y="708662"/>
                          <a:pt x="-138" y="706690"/>
                          <a:pt x="9" y="704353"/>
                        </a:cubicBezTo>
                        <a:lnTo>
                          <a:pt x="39375" y="3946"/>
                        </a:lnTo>
                        <a:cubicBezTo>
                          <a:pt x="39521" y="1609"/>
                          <a:pt x="41711" y="-71"/>
                          <a:pt x="43830" y="2"/>
                        </a:cubicBezTo>
                        <a:cubicBezTo>
                          <a:pt x="46166" y="148"/>
                          <a:pt x="47919" y="2120"/>
                          <a:pt x="47774" y="4457"/>
                        </a:cubicBezTo>
                        <a:lnTo>
                          <a:pt x="8408" y="704864"/>
                        </a:lnTo>
                        <a:cubicBezTo>
                          <a:pt x="8262" y="707128"/>
                          <a:pt x="6436" y="708808"/>
                          <a:pt x="4244" y="70880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6" name="Google Shape;924;p36">
                    <a:extLst>
                      <a:ext uri="{FF2B5EF4-FFF2-40B4-BE49-F238E27FC236}">
                        <a16:creationId xmlns:a16="http://schemas.microsoft.com/office/drawing/2014/main" id="{D3C5E6E2-F3B4-2272-F20C-22E8D0E69205}"/>
                      </a:ext>
                    </a:extLst>
                  </p:cNvPr>
                  <p:cNvSpPr/>
                  <p:nvPr/>
                </p:nvSpPr>
                <p:spPr>
                  <a:xfrm>
                    <a:off x="11115140" y="2189758"/>
                    <a:ext cx="103379" cy="5993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379" h="599380" extrusionOk="0">
                        <a:moveTo>
                          <a:pt x="99163" y="599380"/>
                        </a:moveTo>
                        <a:cubicBezTo>
                          <a:pt x="97118" y="599380"/>
                          <a:pt x="95365" y="597919"/>
                          <a:pt x="94999" y="595875"/>
                        </a:cubicBezTo>
                        <a:lnTo>
                          <a:pt x="54" y="4874"/>
                        </a:lnTo>
                        <a:cubicBezTo>
                          <a:pt x="-311" y="2610"/>
                          <a:pt x="1222" y="419"/>
                          <a:pt x="3559" y="54"/>
                        </a:cubicBezTo>
                        <a:cubicBezTo>
                          <a:pt x="5824" y="-311"/>
                          <a:pt x="8014" y="1222"/>
                          <a:pt x="8380" y="3559"/>
                        </a:cubicBezTo>
                        <a:lnTo>
                          <a:pt x="103325" y="594560"/>
                        </a:lnTo>
                        <a:cubicBezTo>
                          <a:pt x="103691" y="596824"/>
                          <a:pt x="102157" y="599015"/>
                          <a:pt x="99820" y="599380"/>
                        </a:cubicBezTo>
                        <a:cubicBezTo>
                          <a:pt x="99600" y="599380"/>
                          <a:pt x="99381" y="599380"/>
                          <a:pt x="99163" y="59938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7" name="Google Shape;925;p36">
                    <a:extLst>
                      <a:ext uri="{FF2B5EF4-FFF2-40B4-BE49-F238E27FC236}">
                        <a16:creationId xmlns:a16="http://schemas.microsoft.com/office/drawing/2014/main" id="{3317F745-F384-408B-3616-C214C20F200B}"/>
                      </a:ext>
                    </a:extLst>
                  </p:cNvPr>
                  <p:cNvSpPr/>
                  <p:nvPr/>
                </p:nvSpPr>
                <p:spPr>
                  <a:xfrm>
                    <a:off x="10871102" y="2217566"/>
                    <a:ext cx="30399" cy="4038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99" h="403884" extrusionOk="0">
                        <a:moveTo>
                          <a:pt x="26155" y="403884"/>
                        </a:moveTo>
                        <a:cubicBezTo>
                          <a:pt x="23963" y="403884"/>
                          <a:pt x="22064" y="402131"/>
                          <a:pt x="21991" y="399941"/>
                        </a:cubicBezTo>
                        <a:lnTo>
                          <a:pt x="9" y="4382"/>
                        </a:lnTo>
                        <a:cubicBezTo>
                          <a:pt x="-138" y="2045"/>
                          <a:pt x="1615" y="73"/>
                          <a:pt x="3952" y="0"/>
                        </a:cubicBezTo>
                        <a:cubicBezTo>
                          <a:pt x="6216" y="0"/>
                          <a:pt x="8261" y="1680"/>
                          <a:pt x="8407" y="3944"/>
                        </a:cubicBezTo>
                        <a:lnTo>
                          <a:pt x="30390" y="399502"/>
                        </a:lnTo>
                        <a:cubicBezTo>
                          <a:pt x="30537" y="401839"/>
                          <a:pt x="28784" y="403811"/>
                          <a:pt x="26447" y="403884"/>
                        </a:cubicBezTo>
                        <a:cubicBezTo>
                          <a:pt x="26374" y="403884"/>
                          <a:pt x="26301" y="403884"/>
                          <a:pt x="26228" y="40388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8" name="Google Shape;926;p36">
                    <a:extLst>
                      <a:ext uri="{FF2B5EF4-FFF2-40B4-BE49-F238E27FC236}">
                        <a16:creationId xmlns:a16="http://schemas.microsoft.com/office/drawing/2014/main" id="{968CB64D-60A2-3D7C-3579-BFB95D897300}"/>
                      </a:ext>
                    </a:extLst>
                  </p:cNvPr>
                  <p:cNvSpPr/>
                  <p:nvPr/>
                </p:nvSpPr>
                <p:spPr>
                  <a:xfrm>
                    <a:off x="10439260" y="2235394"/>
                    <a:ext cx="691810" cy="94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1810" h="94061" extrusionOk="0">
                        <a:moveTo>
                          <a:pt x="335370" y="94062"/>
                        </a:moveTo>
                        <a:cubicBezTo>
                          <a:pt x="335370" y="94062"/>
                          <a:pt x="334640" y="94062"/>
                          <a:pt x="334347" y="93916"/>
                        </a:cubicBezTo>
                        <a:lnTo>
                          <a:pt x="3133" y="8245"/>
                        </a:lnTo>
                        <a:cubicBezTo>
                          <a:pt x="869" y="7661"/>
                          <a:pt x="-446" y="5397"/>
                          <a:pt x="138" y="3133"/>
                        </a:cubicBezTo>
                        <a:cubicBezTo>
                          <a:pt x="723" y="869"/>
                          <a:pt x="2987" y="-446"/>
                          <a:pt x="5251" y="138"/>
                        </a:cubicBezTo>
                        <a:lnTo>
                          <a:pt x="335443" y="85517"/>
                        </a:lnTo>
                        <a:lnTo>
                          <a:pt x="686669" y="6858"/>
                        </a:lnTo>
                        <a:cubicBezTo>
                          <a:pt x="688860" y="6347"/>
                          <a:pt x="691197" y="7734"/>
                          <a:pt x="691709" y="9998"/>
                        </a:cubicBezTo>
                        <a:cubicBezTo>
                          <a:pt x="692220" y="12262"/>
                          <a:pt x="690759" y="14526"/>
                          <a:pt x="688495" y="15038"/>
                        </a:cubicBezTo>
                        <a:lnTo>
                          <a:pt x="336246" y="93916"/>
                        </a:lnTo>
                        <a:cubicBezTo>
                          <a:pt x="336246" y="93916"/>
                          <a:pt x="335662" y="93989"/>
                          <a:pt x="335370" y="93989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336" name="Google Shape;927;p36">
              <a:extLst>
                <a:ext uri="{FF2B5EF4-FFF2-40B4-BE49-F238E27FC236}">
                  <a16:creationId xmlns:a16="http://schemas.microsoft.com/office/drawing/2014/main" id="{D0F0278A-A5E2-EF31-F373-3379EB6A835E}"/>
                </a:ext>
              </a:extLst>
            </p:cNvPr>
            <p:cNvGrpSpPr/>
            <p:nvPr/>
          </p:nvGrpSpPr>
          <p:grpSpPr>
            <a:xfrm>
              <a:off x="6189397" y="3061766"/>
              <a:ext cx="2113049" cy="1678439"/>
              <a:chOff x="9576141" y="1761227"/>
              <a:chExt cx="1582216" cy="1256693"/>
            </a:xfrm>
          </p:grpSpPr>
          <p:grpSp>
            <p:nvGrpSpPr>
              <p:cNvPr id="696" name="Google Shape;928;p36">
                <a:extLst>
                  <a:ext uri="{FF2B5EF4-FFF2-40B4-BE49-F238E27FC236}">
                    <a16:creationId xmlns:a16="http://schemas.microsoft.com/office/drawing/2014/main" id="{6F0D1195-2BD1-138A-6F49-5AC67EF763E4}"/>
                  </a:ext>
                </a:extLst>
              </p:cNvPr>
              <p:cNvGrpSpPr/>
              <p:nvPr/>
            </p:nvGrpSpPr>
            <p:grpSpPr>
              <a:xfrm>
                <a:off x="10048661" y="2742396"/>
                <a:ext cx="398580" cy="275524"/>
                <a:chOff x="10048661" y="2742396"/>
                <a:chExt cx="398580" cy="275524"/>
              </a:xfrm>
            </p:grpSpPr>
            <p:sp>
              <p:nvSpPr>
                <p:cNvPr id="715" name="Google Shape;929;p36">
                  <a:extLst>
                    <a:ext uri="{FF2B5EF4-FFF2-40B4-BE49-F238E27FC236}">
                      <a16:creationId xmlns:a16="http://schemas.microsoft.com/office/drawing/2014/main" id="{C3583386-37A5-BDEA-2087-D02D0C25F0B0}"/>
                    </a:ext>
                  </a:extLst>
                </p:cNvPr>
                <p:cNvSpPr/>
                <p:nvPr/>
              </p:nvSpPr>
              <p:spPr>
                <a:xfrm>
                  <a:off x="10048661" y="2770428"/>
                  <a:ext cx="398235" cy="247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35" h="247492" extrusionOk="0">
                      <a:moveTo>
                        <a:pt x="398188" y="162663"/>
                      </a:moveTo>
                      <a:cubicBezTo>
                        <a:pt x="398188" y="163247"/>
                        <a:pt x="398188" y="163759"/>
                        <a:pt x="398115" y="164343"/>
                      </a:cubicBezTo>
                      <a:lnTo>
                        <a:pt x="398115" y="164343"/>
                      </a:lnTo>
                      <a:cubicBezTo>
                        <a:pt x="398042" y="165439"/>
                        <a:pt x="397896" y="166388"/>
                        <a:pt x="397677" y="167411"/>
                      </a:cubicBezTo>
                      <a:cubicBezTo>
                        <a:pt x="393806" y="183332"/>
                        <a:pt x="370946" y="185815"/>
                        <a:pt x="357654" y="187422"/>
                      </a:cubicBezTo>
                      <a:cubicBezTo>
                        <a:pt x="355536" y="187641"/>
                        <a:pt x="353417" y="187933"/>
                        <a:pt x="351154" y="188152"/>
                      </a:cubicBezTo>
                      <a:cubicBezTo>
                        <a:pt x="297180" y="194726"/>
                        <a:pt x="243500" y="204439"/>
                        <a:pt x="190622" y="217074"/>
                      </a:cubicBezTo>
                      <a:cubicBezTo>
                        <a:pt x="165571" y="222990"/>
                        <a:pt x="140812" y="229709"/>
                        <a:pt x="116199" y="237232"/>
                      </a:cubicBezTo>
                      <a:cubicBezTo>
                        <a:pt x="94069" y="243878"/>
                        <a:pt x="70479" y="249721"/>
                        <a:pt x="47328" y="246654"/>
                      </a:cubicBezTo>
                      <a:lnTo>
                        <a:pt x="47254" y="246654"/>
                      </a:lnTo>
                      <a:cubicBezTo>
                        <a:pt x="45574" y="246435"/>
                        <a:pt x="43821" y="246069"/>
                        <a:pt x="42215" y="245704"/>
                      </a:cubicBezTo>
                      <a:lnTo>
                        <a:pt x="42141" y="245704"/>
                      </a:lnTo>
                      <a:cubicBezTo>
                        <a:pt x="41484" y="245631"/>
                        <a:pt x="40974" y="245558"/>
                        <a:pt x="40316" y="245412"/>
                      </a:cubicBezTo>
                      <a:cubicBezTo>
                        <a:pt x="21837" y="241395"/>
                        <a:pt x="0" y="230805"/>
                        <a:pt x="0" y="208968"/>
                      </a:cubicBezTo>
                      <a:cubicBezTo>
                        <a:pt x="0" y="182748"/>
                        <a:pt x="41192" y="160107"/>
                        <a:pt x="75811" y="140680"/>
                      </a:cubicBezTo>
                      <a:cubicBezTo>
                        <a:pt x="76542" y="140241"/>
                        <a:pt x="77345" y="139803"/>
                        <a:pt x="78002" y="139438"/>
                      </a:cubicBezTo>
                      <a:cubicBezTo>
                        <a:pt x="85305" y="135348"/>
                        <a:pt x="92170" y="131404"/>
                        <a:pt x="98233" y="127606"/>
                      </a:cubicBezTo>
                      <a:cubicBezTo>
                        <a:pt x="128323" y="108836"/>
                        <a:pt x="210999" y="39672"/>
                        <a:pt x="235977" y="18638"/>
                      </a:cubicBezTo>
                      <a:cubicBezTo>
                        <a:pt x="238533" y="16520"/>
                        <a:pt x="241382" y="14767"/>
                        <a:pt x="244376" y="13672"/>
                      </a:cubicBezTo>
                      <a:cubicBezTo>
                        <a:pt x="247078" y="12576"/>
                        <a:pt x="249927" y="11846"/>
                        <a:pt x="252848" y="11627"/>
                      </a:cubicBezTo>
                      <a:lnTo>
                        <a:pt x="372188" y="14"/>
                      </a:lnTo>
                      <a:cubicBezTo>
                        <a:pt x="373794" y="-132"/>
                        <a:pt x="375036" y="890"/>
                        <a:pt x="375401" y="2351"/>
                      </a:cubicBezTo>
                      <a:lnTo>
                        <a:pt x="375401" y="2497"/>
                      </a:lnTo>
                      <a:cubicBezTo>
                        <a:pt x="378030" y="17250"/>
                        <a:pt x="380514" y="32003"/>
                        <a:pt x="383070" y="46610"/>
                      </a:cubicBezTo>
                      <a:cubicBezTo>
                        <a:pt x="383216" y="47779"/>
                        <a:pt x="383435" y="48874"/>
                        <a:pt x="383654" y="50116"/>
                      </a:cubicBezTo>
                      <a:cubicBezTo>
                        <a:pt x="389497" y="84735"/>
                        <a:pt x="394902" y="119134"/>
                        <a:pt x="397896" y="154264"/>
                      </a:cubicBezTo>
                      <a:cubicBezTo>
                        <a:pt x="398115" y="157113"/>
                        <a:pt x="398334" y="159961"/>
                        <a:pt x="398188" y="16280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6" name="Google Shape;930;p36">
                  <a:extLst>
                    <a:ext uri="{FF2B5EF4-FFF2-40B4-BE49-F238E27FC236}">
                      <a16:creationId xmlns:a16="http://schemas.microsoft.com/office/drawing/2014/main" id="{48F952C3-C40E-FB3B-D92B-28EEDE21EDD4}"/>
                    </a:ext>
                  </a:extLst>
                </p:cNvPr>
                <p:cNvSpPr/>
                <p:nvPr/>
              </p:nvSpPr>
              <p:spPr>
                <a:xfrm>
                  <a:off x="10291868" y="2742396"/>
                  <a:ext cx="133216" cy="63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216" h="63761" extrusionOk="0">
                      <a:moveTo>
                        <a:pt x="2045" y="10079"/>
                      </a:moveTo>
                      <a:lnTo>
                        <a:pt x="0" y="40388"/>
                      </a:lnTo>
                      <a:cubicBezTo>
                        <a:pt x="0" y="40388"/>
                        <a:pt x="28484" y="71501"/>
                        <a:pt x="78367" y="61934"/>
                      </a:cubicBezTo>
                      <a:cubicBezTo>
                        <a:pt x="127519" y="52512"/>
                        <a:pt x="133216" y="38343"/>
                        <a:pt x="133216" y="38343"/>
                      </a:cubicBezTo>
                      <a:lnTo>
                        <a:pt x="128177" y="0"/>
                      </a:lnTo>
                      <a:lnTo>
                        <a:pt x="1972" y="10079"/>
                      </a:lnTo>
                      <a:close/>
                    </a:path>
                  </a:pathLst>
                </a:custGeom>
                <a:solidFill>
                  <a:srgbClr val="B75D6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7" name="Google Shape;931;p36">
                  <a:extLst>
                    <a:ext uri="{FF2B5EF4-FFF2-40B4-BE49-F238E27FC236}">
                      <a16:creationId xmlns:a16="http://schemas.microsoft.com/office/drawing/2014/main" id="{1B4B5505-EEE7-01D6-14DD-5981B76ECAEC}"/>
                    </a:ext>
                  </a:extLst>
                </p:cNvPr>
                <p:cNvSpPr/>
                <p:nvPr/>
              </p:nvSpPr>
              <p:spPr>
                <a:xfrm>
                  <a:off x="10124471" y="2909720"/>
                  <a:ext cx="86339" cy="77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39" h="77271" extrusionOk="0">
                      <a:moveTo>
                        <a:pt x="85743" y="77198"/>
                      </a:moveTo>
                      <a:cubicBezTo>
                        <a:pt x="85743" y="77198"/>
                        <a:pt x="85452" y="77271"/>
                        <a:pt x="85379" y="77271"/>
                      </a:cubicBezTo>
                      <a:cubicBezTo>
                        <a:pt x="85013" y="77271"/>
                        <a:pt x="84648" y="77125"/>
                        <a:pt x="84429" y="76687"/>
                      </a:cubicBezTo>
                      <a:cubicBezTo>
                        <a:pt x="84356" y="76614"/>
                        <a:pt x="84356" y="76468"/>
                        <a:pt x="84283" y="76395"/>
                      </a:cubicBezTo>
                      <a:cubicBezTo>
                        <a:pt x="67266" y="41922"/>
                        <a:pt x="35350" y="13512"/>
                        <a:pt x="0" y="1242"/>
                      </a:cubicBezTo>
                      <a:cubicBezTo>
                        <a:pt x="731" y="804"/>
                        <a:pt x="1534" y="365"/>
                        <a:pt x="2191" y="0"/>
                      </a:cubicBezTo>
                      <a:cubicBezTo>
                        <a:pt x="37467" y="12635"/>
                        <a:pt x="69238" y="41192"/>
                        <a:pt x="86255" y="75737"/>
                      </a:cubicBezTo>
                      <a:lnTo>
                        <a:pt x="86255" y="75737"/>
                      </a:lnTo>
                      <a:cubicBezTo>
                        <a:pt x="86474" y="76322"/>
                        <a:pt x="86255" y="76906"/>
                        <a:pt x="85743" y="7712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8" name="Google Shape;932;p36">
                  <a:extLst>
                    <a:ext uri="{FF2B5EF4-FFF2-40B4-BE49-F238E27FC236}">
                      <a16:creationId xmlns:a16="http://schemas.microsoft.com/office/drawing/2014/main" id="{C6E3990E-B4F1-6204-784F-91479FD8F5B7}"/>
                    </a:ext>
                  </a:extLst>
                </p:cNvPr>
                <p:cNvSpPr/>
                <p:nvPr/>
              </p:nvSpPr>
              <p:spPr>
                <a:xfrm>
                  <a:off x="10404525" y="2816892"/>
                  <a:ext cx="27789" cy="129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89" h="129564" extrusionOk="0">
                      <a:moveTo>
                        <a:pt x="27789" y="3506"/>
                      </a:moveTo>
                      <a:cubicBezTo>
                        <a:pt x="9823" y="42433"/>
                        <a:pt x="913" y="85378"/>
                        <a:pt x="2081" y="128104"/>
                      </a:cubicBezTo>
                      <a:lnTo>
                        <a:pt x="2081" y="128542"/>
                      </a:lnTo>
                      <a:cubicBezTo>
                        <a:pt x="2154" y="129126"/>
                        <a:pt x="1716" y="129564"/>
                        <a:pt x="1131" y="129564"/>
                      </a:cubicBezTo>
                      <a:cubicBezTo>
                        <a:pt x="547" y="129564"/>
                        <a:pt x="182" y="129126"/>
                        <a:pt x="109" y="128615"/>
                      </a:cubicBezTo>
                      <a:lnTo>
                        <a:pt x="109" y="128469"/>
                      </a:lnTo>
                      <a:cubicBezTo>
                        <a:pt x="-1132" y="84283"/>
                        <a:pt x="8289" y="39877"/>
                        <a:pt x="27205" y="0"/>
                      </a:cubicBezTo>
                      <a:cubicBezTo>
                        <a:pt x="27351" y="1169"/>
                        <a:pt x="27570" y="2264"/>
                        <a:pt x="27789" y="350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9" name="Google Shape;933;p36">
                  <a:extLst>
                    <a:ext uri="{FF2B5EF4-FFF2-40B4-BE49-F238E27FC236}">
                      <a16:creationId xmlns:a16="http://schemas.microsoft.com/office/drawing/2014/main" id="{C4A01474-7153-8974-3107-60AE2BB71B49}"/>
                    </a:ext>
                  </a:extLst>
                </p:cNvPr>
                <p:cNvSpPr/>
                <p:nvPr/>
              </p:nvSpPr>
              <p:spPr>
                <a:xfrm>
                  <a:off x="10090875" y="2932843"/>
                  <a:ext cx="356366" cy="8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366" h="84165" extrusionOk="0">
                      <a:moveTo>
                        <a:pt x="355973" y="1855"/>
                      </a:moveTo>
                      <a:lnTo>
                        <a:pt x="355900" y="1855"/>
                      </a:lnTo>
                      <a:cubicBezTo>
                        <a:pt x="339321" y="11276"/>
                        <a:pt x="293820" y="18799"/>
                        <a:pt x="245763" y="26760"/>
                      </a:cubicBezTo>
                      <a:cubicBezTo>
                        <a:pt x="206251" y="33333"/>
                        <a:pt x="165279" y="40125"/>
                        <a:pt x="140958" y="48013"/>
                      </a:cubicBezTo>
                      <a:cubicBezTo>
                        <a:pt x="85305" y="66199"/>
                        <a:pt x="25343" y="79783"/>
                        <a:pt x="5113" y="84165"/>
                      </a:cubicBezTo>
                      <a:lnTo>
                        <a:pt x="5040" y="84165"/>
                      </a:lnTo>
                      <a:cubicBezTo>
                        <a:pt x="3359" y="83946"/>
                        <a:pt x="1607" y="83581"/>
                        <a:pt x="0" y="83216"/>
                      </a:cubicBezTo>
                      <a:cubicBezTo>
                        <a:pt x="11612" y="80879"/>
                        <a:pt x="63979" y="69485"/>
                        <a:pt x="117879" y="53271"/>
                      </a:cubicBezTo>
                      <a:cubicBezTo>
                        <a:pt x="118536" y="53052"/>
                        <a:pt x="119194" y="52906"/>
                        <a:pt x="119851" y="52614"/>
                      </a:cubicBezTo>
                      <a:cubicBezTo>
                        <a:pt x="126643" y="50569"/>
                        <a:pt x="133508" y="48378"/>
                        <a:pt x="140300" y="46114"/>
                      </a:cubicBezTo>
                      <a:cubicBezTo>
                        <a:pt x="164768" y="38153"/>
                        <a:pt x="205740" y="31361"/>
                        <a:pt x="245398" y="24788"/>
                      </a:cubicBezTo>
                      <a:cubicBezTo>
                        <a:pt x="270084" y="20771"/>
                        <a:pt x="294113" y="16754"/>
                        <a:pt x="313687" y="12518"/>
                      </a:cubicBezTo>
                      <a:cubicBezTo>
                        <a:pt x="314417" y="12445"/>
                        <a:pt x="315001" y="12299"/>
                        <a:pt x="315658" y="12153"/>
                      </a:cubicBezTo>
                      <a:cubicBezTo>
                        <a:pt x="333406" y="8355"/>
                        <a:pt x="347356" y="4484"/>
                        <a:pt x="354951" y="102"/>
                      </a:cubicBezTo>
                      <a:cubicBezTo>
                        <a:pt x="355243" y="-44"/>
                        <a:pt x="355682" y="-44"/>
                        <a:pt x="355900" y="175"/>
                      </a:cubicBezTo>
                      <a:cubicBezTo>
                        <a:pt x="356046" y="175"/>
                        <a:pt x="356193" y="321"/>
                        <a:pt x="356266" y="467"/>
                      </a:cubicBezTo>
                      <a:cubicBezTo>
                        <a:pt x="356485" y="905"/>
                        <a:pt x="356339" y="1563"/>
                        <a:pt x="355900" y="178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7" name="Google Shape;934;p36">
                <a:extLst>
                  <a:ext uri="{FF2B5EF4-FFF2-40B4-BE49-F238E27FC236}">
                    <a16:creationId xmlns:a16="http://schemas.microsoft.com/office/drawing/2014/main" id="{09F131E4-C871-E85A-8AA8-BEF25C657235}"/>
                  </a:ext>
                </a:extLst>
              </p:cNvPr>
              <p:cNvGrpSpPr/>
              <p:nvPr/>
            </p:nvGrpSpPr>
            <p:grpSpPr>
              <a:xfrm>
                <a:off x="9576141" y="2177306"/>
                <a:ext cx="423806" cy="301176"/>
                <a:chOff x="9576141" y="2177306"/>
                <a:chExt cx="423806" cy="301176"/>
              </a:xfrm>
            </p:grpSpPr>
            <p:sp>
              <p:nvSpPr>
                <p:cNvPr id="710" name="Google Shape;935;p36">
                  <a:extLst>
                    <a:ext uri="{FF2B5EF4-FFF2-40B4-BE49-F238E27FC236}">
                      <a16:creationId xmlns:a16="http://schemas.microsoft.com/office/drawing/2014/main" id="{7D12A0EE-1BDD-593C-4C58-5A910FE0A92D}"/>
                    </a:ext>
                  </a:extLst>
                </p:cNvPr>
                <p:cNvSpPr/>
                <p:nvPr/>
              </p:nvSpPr>
              <p:spPr>
                <a:xfrm>
                  <a:off x="9576141" y="2177306"/>
                  <a:ext cx="402908" cy="301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908" h="301176" extrusionOk="0">
                      <a:moveTo>
                        <a:pt x="286938" y="297343"/>
                      </a:moveTo>
                      <a:cubicBezTo>
                        <a:pt x="286500" y="297708"/>
                        <a:pt x="286062" y="298000"/>
                        <a:pt x="285550" y="298292"/>
                      </a:cubicBezTo>
                      <a:lnTo>
                        <a:pt x="285550" y="298292"/>
                      </a:lnTo>
                      <a:cubicBezTo>
                        <a:pt x="284674" y="298877"/>
                        <a:pt x="283797" y="299315"/>
                        <a:pt x="282848" y="299753"/>
                      </a:cubicBezTo>
                      <a:cubicBezTo>
                        <a:pt x="267803" y="306180"/>
                        <a:pt x="252100" y="289309"/>
                        <a:pt x="242898" y="279595"/>
                      </a:cubicBezTo>
                      <a:cubicBezTo>
                        <a:pt x="241438" y="277989"/>
                        <a:pt x="239976" y="276455"/>
                        <a:pt x="238443" y="274848"/>
                      </a:cubicBezTo>
                      <a:cubicBezTo>
                        <a:pt x="200903" y="235482"/>
                        <a:pt x="161099" y="198307"/>
                        <a:pt x="119322" y="163469"/>
                      </a:cubicBezTo>
                      <a:cubicBezTo>
                        <a:pt x="99603" y="146891"/>
                        <a:pt x="79372" y="131115"/>
                        <a:pt x="58704" y="115851"/>
                      </a:cubicBezTo>
                      <a:cubicBezTo>
                        <a:pt x="40152" y="102047"/>
                        <a:pt x="21383" y="86709"/>
                        <a:pt x="9989" y="66260"/>
                      </a:cubicBezTo>
                      <a:lnTo>
                        <a:pt x="9989" y="66260"/>
                      </a:lnTo>
                      <a:cubicBezTo>
                        <a:pt x="9185" y="64726"/>
                        <a:pt x="8382" y="63119"/>
                        <a:pt x="7725" y="61585"/>
                      </a:cubicBezTo>
                      <a:lnTo>
                        <a:pt x="7725" y="61585"/>
                      </a:lnTo>
                      <a:cubicBezTo>
                        <a:pt x="7433" y="61001"/>
                        <a:pt x="7140" y="60490"/>
                        <a:pt x="6921" y="59906"/>
                      </a:cubicBezTo>
                      <a:cubicBezTo>
                        <a:pt x="-893" y="42669"/>
                        <a:pt x="-5422" y="18860"/>
                        <a:pt x="12034" y="5787"/>
                      </a:cubicBezTo>
                      <a:cubicBezTo>
                        <a:pt x="33068" y="-9916"/>
                        <a:pt x="75867" y="9584"/>
                        <a:pt x="112165" y="25725"/>
                      </a:cubicBezTo>
                      <a:cubicBezTo>
                        <a:pt x="112968" y="26017"/>
                        <a:pt x="113771" y="26383"/>
                        <a:pt x="114503" y="26748"/>
                      </a:cubicBezTo>
                      <a:cubicBezTo>
                        <a:pt x="122171" y="30107"/>
                        <a:pt x="129401" y="33248"/>
                        <a:pt x="136121" y="35877"/>
                      </a:cubicBezTo>
                      <a:cubicBezTo>
                        <a:pt x="169133" y="48804"/>
                        <a:pt x="274011" y="73709"/>
                        <a:pt x="305781" y="81159"/>
                      </a:cubicBezTo>
                      <a:cubicBezTo>
                        <a:pt x="308995" y="81889"/>
                        <a:pt x="312135" y="83131"/>
                        <a:pt x="314764" y="84884"/>
                      </a:cubicBezTo>
                      <a:cubicBezTo>
                        <a:pt x="317247" y="86344"/>
                        <a:pt x="319512" y="88243"/>
                        <a:pt x="321484" y="90434"/>
                      </a:cubicBezTo>
                      <a:lnTo>
                        <a:pt x="402115" y="179172"/>
                      </a:lnTo>
                      <a:cubicBezTo>
                        <a:pt x="403210" y="180341"/>
                        <a:pt x="403137" y="181947"/>
                        <a:pt x="402115" y="183189"/>
                      </a:cubicBezTo>
                      <a:lnTo>
                        <a:pt x="402115" y="183335"/>
                      </a:lnTo>
                      <a:cubicBezTo>
                        <a:pt x="391671" y="194217"/>
                        <a:pt x="381445" y="205026"/>
                        <a:pt x="371220" y="215763"/>
                      </a:cubicBezTo>
                      <a:cubicBezTo>
                        <a:pt x="370344" y="216566"/>
                        <a:pt x="369614" y="217443"/>
                        <a:pt x="368737" y="218319"/>
                      </a:cubicBezTo>
                      <a:cubicBezTo>
                        <a:pt x="344490" y="243735"/>
                        <a:pt x="320096" y="268567"/>
                        <a:pt x="293730" y="291938"/>
                      </a:cubicBezTo>
                      <a:cubicBezTo>
                        <a:pt x="291613" y="293837"/>
                        <a:pt x="289421" y="295736"/>
                        <a:pt x="287085" y="29727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1" name="Google Shape;936;p36">
                  <a:extLst>
                    <a:ext uri="{FF2B5EF4-FFF2-40B4-BE49-F238E27FC236}">
                      <a16:creationId xmlns:a16="http://schemas.microsoft.com/office/drawing/2014/main" id="{2C73BD73-919E-6F47-6872-9DB8D652D836}"/>
                    </a:ext>
                  </a:extLst>
                </p:cNvPr>
                <p:cNvSpPr/>
                <p:nvPr/>
              </p:nvSpPr>
              <p:spPr>
                <a:xfrm>
                  <a:off x="9890286" y="2244150"/>
                  <a:ext cx="109661" cy="1222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61" h="122249" extrusionOk="0">
                      <a:moveTo>
                        <a:pt x="26182" y="0"/>
                      </a:moveTo>
                      <a:lnTo>
                        <a:pt x="692" y="16506"/>
                      </a:lnTo>
                      <a:cubicBezTo>
                        <a:pt x="692" y="16506"/>
                        <a:pt x="-7195" y="57917"/>
                        <a:pt x="30272" y="92243"/>
                      </a:cubicBezTo>
                      <a:cubicBezTo>
                        <a:pt x="67154" y="125986"/>
                        <a:pt x="81907" y="122115"/>
                        <a:pt x="81907" y="122115"/>
                      </a:cubicBezTo>
                      <a:lnTo>
                        <a:pt x="109661" y="95165"/>
                      </a:lnTo>
                      <a:lnTo>
                        <a:pt x="26182" y="0"/>
                      </a:lnTo>
                      <a:close/>
                    </a:path>
                  </a:pathLst>
                </a:custGeom>
                <a:solidFill>
                  <a:srgbClr val="B75D6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2" name="Google Shape;937;p36">
                  <a:extLst>
                    <a:ext uri="{FF2B5EF4-FFF2-40B4-BE49-F238E27FC236}">
                      <a16:creationId xmlns:a16="http://schemas.microsoft.com/office/drawing/2014/main" id="{CA447567-E656-4D98-566E-A8A619C4C31C}"/>
                    </a:ext>
                  </a:extLst>
                </p:cNvPr>
                <p:cNvSpPr/>
                <p:nvPr/>
              </p:nvSpPr>
              <p:spPr>
                <a:xfrm>
                  <a:off x="9678004" y="2202959"/>
                  <a:ext cx="18527" cy="1142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27" h="114284" extrusionOk="0">
                      <a:moveTo>
                        <a:pt x="515" y="114154"/>
                      </a:moveTo>
                      <a:cubicBezTo>
                        <a:pt x="515" y="114154"/>
                        <a:pt x="295" y="113935"/>
                        <a:pt x="222" y="113862"/>
                      </a:cubicBezTo>
                      <a:cubicBezTo>
                        <a:pt x="3" y="113570"/>
                        <a:pt x="-70" y="113204"/>
                        <a:pt x="76" y="112766"/>
                      </a:cubicBezTo>
                      <a:cubicBezTo>
                        <a:pt x="76" y="112620"/>
                        <a:pt x="222" y="112547"/>
                        <a:pt x="222" y="112474"/>
                      </a:cubicBezTo>
                      <a:cubicBezTo>
                        <a:pt x="17678" y="78221"/>
                        <a:pt x="21403" y="35641"/>
                        <a:pt x="10082" y="0"/>
                      </a:cubicBezTo>
                      <a:cubicBezTo>
                        <a:pt x="10885" y="292"/>
                        <a:pt x="11689" y="657"/>
                        <a:pt x="12419" y="1022"/>
                      </a:cubicBezTo>
                      <a:cubicBezTo>
                        <a:pt x="23375" y="36883"/>
                        <a:pt x="19431" y="79389"/>
                        <a:pt x="1902" y="113716"/>
                      </a:cubicBezTo>
                      <a:lnTo>
                        <a:pt x="1902" y="113716"/>
                      </a:lnTo>
                      <a:cubicBezTo>
                        <a:pt x="1684" y="114227"/>
                        <a:pt x="1026" y="114446"/>
                        <a:pt x="515" y="11415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3" name="Google Shape;938;p36">
                  <a:extLst>
                    <a:ext uri="{FF2B5EF4-FFF2-40B4-BE49-F238E27FC236}">
                      <a16:creationId xmlns:a16="http://schemas.microsoft.com/office/drawing/2014/main" id="{85A74D04-4FF4-A0C8-D2A7-94505F0056C3}"/>
                    </a:ext>
                  </a:extLst>
                </p:cNvPr>
                <p:cNvSpPr/>
                <p:nvPr/>
              </p:nvSpPr>
              <p:spPr>
                <a:xfrm>
                  <a:off x="9827518" y="2393142"/>
                  <a:ext cx="119697" cy="569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697" h="56909" extrusionOk="0">
                      <a:moveTo>
                        <a:pt x="117214" y="2483"/>
                      </a:moveTo>
                      <a:cubicBezTo>
                        <a:pt x="75291" y="11320"/>
                        <a:pt x="35561" y="29871"/>
                        <a:pt x="1964" y="56383"/>
                      </a:cubicBezTo>
                      <a:lnTo>
                        <a:pt x="1599" y="56675"/>
                      </a:lnTo>
                      <a:cubicBezTo>
                        <a:pt x="1234" y="57040"/>
                        <a:pt x="504" y="56967"/>
                        <a:pt x="211" y="56529"/>
                      </a:cubicBezTo>
                      <a:cubicBezTo>
                        <a:pt x="-154" y="56091"/>
                        <a:pt x="-7" y="55507"/>
                        <a:pt x="357" y="55141"/>
                      </a:cubicBezTo>
                      <a:cubicBezTo>
                        <a:pt x="357" y="55141"/>
                        <a:pt x="430" y="55120"/>
                        <a:pt x="504" y="55068"/>
                      </a:cubicBezTo>
                      <a:cubicBezTo>
                        <a:pt x="35195" y="27607"/>
                        <a:pt x="76387" y="8691"/>
                        <a:pt x="119697" y="0"/>
                      </a:cubicBezTo>
                      <a:cubicBezTo>
                        <a:pt x="118820" y="803"/>
                        <a:pt x="118090" y="1680"/>
                        <a:pt x="117214" y="255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4" name="Google Shape;939;p36">
                  <a:extLst>
                    <a:ext uri="{FF2B5EF4-FFF2-40B4-BE49-F238E27FC236}">
                      <a16:creationId xmlns:a16="http://schemas.microsoft.com/office/drawing/2014/main" id="{B49D2FA2-5C92-4F56-5C1E-916866FBABDC}"/>
                    </a:ext>
                  </a:extLst>
                </p:cNvPr>
                <p:cNvSpPr/>
                <p:nvPr/>
              </p:nvSpPr>
              <p:spPr>
                <a:xfrm>
                  <a:off x="9583938" y="2238819"/>
                  <a:ext cx="279465" cy="236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465" h="236927" extrusionOk="0">
                      <a:moveTo>
                        <a:pt x="277826" y="236780"/>
                      </a:moveTo>
                      <a:lnTo>
                        <a:pt x="277826" y="236780"/>
                      </a:lnTo>
                      <a:cubicBezTo>
                        <a:pt x="277826" y="236780"/>
                        <a:pt x="277826" y="236780"/>
                        <a:pt x="277826" y="236780"/>
                      </a:cubicBezTo>
                      <a:cubicBezTo>
                        <a:pt x="260444" y="229038"/>
                        <a:pt x="227213" y="197049"/>
                        <a:pt x="192083" y="163306"/>
                      </a:cubicBezTo>
                      <a:cubicBezTo>
                        <a:pt x="163161" y="135553"/>
                        <a:pt x="133289" y="106777"/>
                        <a:pt x="112401" y="92024"/>
                      </a:cubicBezTo>
                      <a:cubicBezTo>
                        <a:pt x="64564" y="58282"/>
                        <a:pt x="17821" y="18332"/>
                        <a:pt x="2265" y="4674"/>
                      </a:cubicBezTo>
                      <a:lnTo>
                        <a:pt x="2265" y="4674"/>
                      </a:lnTo>
                      <a:cubicBezTo>
                        <a:pt x="1461" y="3140"/>
                        <a:pt x="658" y="1534"/>
                        <a:pt x="0" y="0"/>
                      </a:cubicBezTo>
                      <a:cubicBezTo>
                        <a:pt x="8838" y="7888"/>
                        <a:pt x="49299" y="43091"/>
                        <a:pt x="94508" y="76614"/>
                      </a:cubicBezTo>
                      <a:cubicBezTo>
                        <a:pt x="95092" y="76979"/>
                        <a:pt x="95604" y="77490"/>
                        <a:pt x="96188" y="77855"/>
                      </a:cubicBezTo>
                      <a:cubicBezTo>
                        <a:pt x="101885" y="82091"/>
                        <a:pt x="107800" y="86254"/>
                        <a:pt x="113643" y="90418"/>
                      </a:cubicBezTo>
                      <a:cubicBezTo>
                        <a:pt x="134677" y="105244"/>
                        <a:pt x="164622" y="134092"/>
                        <a:pt x="193543" y="161919"/>
                      </a:cubicBezTo>
                      <a:cubicBezTo>
                        <a:pt x="211510" y="179301"/>
                        <a:pt x="229111" y="196172"/>
                        <a:pt x="244230" y="209392"/>
                      </a:cubicBezTo>
                      <a:cubicBezTo>
                        <a:pt x="244741" y="209903"/>
                        <a:pt x="245253" y="210341"/>
                        <a:pt x="245763" y="210706"/>
                      </a:cubicBezTo>
                      <a:cubicBezTo>
                        <a:pt x="259421" y="222611"/>
                        <a:pt x="270888" y="231521"/>
                        <a:pt x="278922" y="235027"/>
                      </a:cubicBezTo>
                      <a:cubicBezTo>
                        <a:pt x="279214" y="235173"/>
                        <a:pt x="279506" y="235538"/>
                        <a:pt x="279433" y="235830"/>
                      </a:cubicBezTo>
                      <a:cubicBezTo>
                        <a:pt x="279506" y="235977"/>
                        <a:pt x="279433" y="236196"/>
                        <a:pt x="279433" y="236342"/>
                      </a:cubicBezTo>
                      <a:cubicBezTo>
                        <a:pt x="279214" y="236780"/>
                        <a:pt x="278629" y="237072"/>
                        <a:pt x="278118" y="23685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8" name="Google Shape;940;p36">
                <a:extLst>
                  <a:ext uri="{FF2B5EF4-FFF2-40B4-BE49-F238E27FC236}">
                    <a16:creationId xmlns:a16="http://schemas.microsoft.com/office/drawing/2014/main" id="{3186EC29-F9FC-B83E-7299-A172C3A7075F}"/>
                  </a:ext>
                </a:extLst>
              </p:cNvPr>
              <p:cNvGrpSpPr/>
              <p:nvPr/>
            </p:nvGrpSpPr>
            <p:grpSpPr>
              <a:xfrm>
                <a:off x="9877028" y="1761227"/>
                <a:ext cx="1281329" cy="1016152"/>
                <a:chOff x="9877028" y="1761227"/>
                <a:chExt cx="1281329" cy="1016152"/>
              </a:xfrm>
            </p:grpSpPr>
            <p:grpSp>
              <p:nvGrpSpPr>
                <p:cNvPr id="699" name="Google Shape;941;p36">
                  <a:extLst>
                    <a:ext uri="{FF2B5EF4-FFF2-40B4-BE49-F238E27FC236}">
                      <a16:creationId xmlns:a16="http://schemas.microsoft.com/office/drawing/2014/main" id="{51C5D8A3-9108-A4DB-BC10-DEB07E9240AC}"/>
                    </a:ext>
                  </a:extLst>
                </p:cNvPr>
                <p:cNvGrpSpPr/>
                <p:nvPr/>
              </p:nvGrpSpPr>
              <p:grpSpPr>
                <a:xfrm>
                  <a:off x="9877028" y="1761227"/>
                  <a:ext cx="1281329" cy="1016152"/>
                  <a:chOff x="9877028" y="1761227"/>
                  <a:chExt cx="1281329" cy="1016152"/>
                </a:xfrm>
              </p:grpSpPr>
              <p:sp>
                <p:nvSpPr>
                  <p:cNvPr id="706" name="Google Shape;942;p36">
                    <a:extLst>
                      <a:ext uri="{FF2B5EF4-FFF2-40B4-BE49-F238E27FC236}">
                        <a16:creationId xmlns:a16="http://schemas.microsoft.com/office/drawing/2014/main" id="{8D37BF7C-17E2-D7F6-7E33-5E710C5108C8}"/>
                      </a:ext>
                    </a:extLst>
                  </p:cNvPr>
                  <p:cNvSpPr/>
                  <p:nvPr/>
                </p:nvSpPr>
                <p:spPr>
                  <a:xfrm>
                    <a:off x="9877028" y="1761227"/>
                    <a:ext cx="1281329" cy="10161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329" h="1016152" extrusionOk="0">
                        <a:moveTo>
                          <a:pt x="1273295" y="223429"/>
                        </a:moveTo>
                        <a:cubicBezTo>
                          <a:pt x="1273295" y="223429"/>
                          <a:pt x="1233272" y="408135"/>
                          <a:pt x="1091949" y="442462"/>
                        </a:cubicBezTo>
                        <a:cubicBezTo>
                          <a:pt x="912282" y="486064"/>
                          <a:pt x="716110" y="386298"/>
                          <a:pt x="716110" y="386298"/>
                        </a:cubicBezTo>
                        <a:lnTo>
                          <a:pt x="581506" y="483215"/>
                        </a:lnTo>
                        <a:lnTo>
                          <a:pt x="554556" y="1002714"/>
                        </a:lnTo>
                        <a:lnTo>
                          <a:pt x="366125" y="1016153"/>
                        </a:lnTo>
                        <a:lnTo>
                          <a:pt x="308282" y="411860"/>
                        </a:lnTo>
                        <a:lnTo>
                          <a:pt x="140009" y="633960"/>
                        </a:lnTo>
                        <a:lnTo>
                          <a:pt x="0" y="467075"/>
                        </a:lnTo>
                        <a:cubicBezTo>
                          <a:pt x="0" y="467075"/>
                          <a:pt x="247662" y="37701"/>
                          <a:pt x="454936" y="5419"/>
                        </a:cubicBezTo>
                        <a:cubicBezTo>
                          <a:pt x="662210" y="-26862"/>
                          <a:pt x="1048493" y="95618"/>
                          <a:pt x="1048493" y="95618"/>
                        </a:cubicBezTo>
                        <a:lnTo>
                          <a:pt x="1281329" y="173692"/>
                        </a:lnTo>
                        <a:lnTo>
                          <a:pt x="1273222" y="22350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707" name="Google Shape;943;p36">
                    <a:extLst>
                      <a:ext uri="{FF2B5EF4-FFF2-40B4-BE49-F238E27FC236}">
                        <a16:creationId xmlns:a16="http://schemas.microsoft.com/office/drawing/2014/main" id="{19A5B6D8-015B-1A9B-AB10-5870D9944B1F}"/>
                      </a:ext>
                    </a:extLst>
                  </p:cNvPr>
                  <p:cNvGrpSpPr/>
                  <p:nvPr/>
                </p:nvGrpSpPr>
                <p:grpSpPr>
                  <a:xfrm>
                    <a:off x="9994615" y="1858233"/>
                    <a:ext cx="1105240" cy="505183"/>
                    <a:chOff x="9994615" y="1858233"/>
                    <a:chExt cx="1105240" cy="505183"/>
                  </a:xfrm>
                </p:grpSpPr>
                <p:sp>
                  <p:nvSpPr>
                    <p:cNvPr id="708" name="Google Shape;944;p36">
                      <a:extLst>
                        <a:ext uri="{FF2B5EF4-FFF2-40B4-BE49-F238E27FC236}">
                          <a16:creationId xmlns:a16="http://schemas.microsoft.com/office/drawing/2014/main" id="{4707F700-4BE2-B71E-55DB-A4FDE38E86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94615" y="1923453"/>
                      <a:ext cx="1105240" cy="43996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05240" h="439963" extrusionOk="0">
                          <a:moveTo>
                            <a:pt x="1460" y="439964"/>
                          </a:moveTo>
                          <a:lnTo>
                            <a:pt x="0" y="438649"/>
                          </a:lnTo>
                          <a:cubicBezTo>
                            <a:pt x="36663" y="398407"/>
                            <a:pt x="65220" y="350715"/>
                            <a:pt x="92900" y="304630"/>
                          </a:cubicBezTo>
                          <a:cubicBezTo>
                            <a:pt x="107581" y="280163"/>
                            <a:pt x="122699" y="254893"/>
                            <a:pt x="138985" y="230937"/>
                          </a:cubicBezTo>
                          <a:cubicBezTo>
                            <a:pt x="144025" y="223488"/>
                            <a:pt x="149064" y="215892"/>
                            <a:pt x="154104" y="208296"/>
                          </a:cubicBezTo>
                          <a:cubicBezTo>
                            <a:pt x="196026" y="144975"/>
                            <a:pt x="239409" y="79535"/>
                            <a:pt x="313029" y="65586"/>
                          </a:cubicBezTo>
                          <a:cubicBezTo>
                            <a:pt x="369192" y="54923"/>
                            <a:pt x="438795" y="86547"/>
                            <a:pt x="494667" y="111963"/>
                          </a:cubicBezTo>
                          <a:cubicBezTo>
                            <a:pt x="504819" y="116564"/>
                            <a:pt x="514386" y="120873"/>
                            <a:pt x="523515" y="124890"/>
                          </a:cubicBezTo>
                          <a:cubicBezTo>
                            <a:pt x="591585" y="154323"/>
                            <a:pt x="668709" y="187700"/>
                            <a:pt x="748318" y="209830"/>
                          </a:cubicBezTo>
                          <a:cubicBezTo>
                            <a:pt x="800319" y="224291"/>
                            <a:pt x="899500" y="240651"/>
                            <a:pt x="979547" y="187335"/>
                          </a:cubicBezTo>
                          <a:cubicBezTo>
                            <a:pt x="1043307" y="144829"/>
                            <a:pt x="1076903" y="68361"/>
                            <a:pt x="1103415" y="0"/>
                          </a:cubicBezTo>
                          <a:lnTo>
                            <a:pt x="1105241" y="730"/>
                          </a:lnTo>
                          <a:cubicBezTo>
                            <a:pt x="1078656" y="69383"/>
                            <a:pt x="1044913" y="146143"/>
                            <a:pt x="980642" y="188942"/>
                          </a:cubicBezTo>
                          <a:cubicBezTo>
                            <a:pt x="900012" y="242696"/>
                            <a:pt x="800173" y="226263"/>
                            <a:pt x="747806" y="211729"/>
                          </a:cubicBezTo>
                          <a:cubicBezTo>
                            <a:pt x="668125" y="189526"/>
                            <a:pt x="590927" y="156149"/>
                            <a:pt x="522785" y="126716"/>
                          </a:cubicBezTo>
                          <a:cubicBezTo>
                            <a:pt x="513583" y="122772"/>
                            <a:pt x="504016" y="118390"/>
                            <a:pt x="493864" y="113789"/>
                          </a:cubicBezTo>
                          <a:cubicBezTo>
                            <a:pt x="438211" y="88519"/>
                            <a:pt x="368901" y="57114"/>
                            <a:pt x="313393" y="67558"/>
                          </a:cubicBezTo>
                          <a:cubicBezTo>
                            <a:pt x="240650" y="81361"/>
                            <a:pt x="197486" y="146436"/>
                            <a:pt x="155784" y="209392"/>
                          </a:cubicBezTo>
                          <a:cubicBezTo>
                            <a:pt x="150744" y="216988"/>
                            <a:pt x="145705" y="224583"/>
                            <a:pt x="140666" y="232033"/>
                          </a:cubicBezTo>
                          <a:cubicBezTo>
                            <a:pt x="124451" y="255915"/>
                            <a:pt x="109333" y="281185"/>
                            <a:pt x="94653" y="305652"/>
                          </a:cubicBezTo>
                          <a:cubicBezTo>
                            <a:pt x="66973" y="351810"/>
                            <a:pt x="38343" y="399575"/>
                            <a:pt x="1533" y="4399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09" name="Google Shape;945;p36">
                      <a:extLst>
                        <a:ext uri="{FF2B5EF4-FFF2-40B4-BE49-F238E27FC236}">
                          <a16:creationId xmlns:a16="http://schemas.microsoft.com/office/drawing/2014/main" id="{D46BB606-C60C-CE8D-0004-78ABE54992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36941" y="1858233"/>
                      <a:ext cx="75272" cy="2247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5272" h="224729" extrusionOk="0">
                          <a:moveTo>
                            <a:pt x="74177" y="224729"/>
                          </a:moveTo>
                          <a:cubicBezTo>
                            <a:pt x="39559" y="200774"/>
                            <a:pt x="14216" y="163526"/>
                            <a:pt x="4501" y="122553"/>
                          </a:cubicBezTo>
                          <a:cubicBezTo>
                            <a:pt x="-5139" y="81580"/>
                            <a:pt x="850" y="36956"/>
                            <a:pt x="21080" y="0"/>
                          </a:cubicBezTo>
                          <a:lnTo>
                            <a:pt x="22833" y="949"/>
                          </a:lnTo>
                          <a:cubicBezTo>
                            <a:pt x="2822" y="37467"/>
                            <a:pt x="-3094" y="81580"/>
                            <a:pt x="6400" y="122042"/>
                          </a:cubicBezTo>
                          <a:cubicBezTo>
                            <a:pt x="15968" y="162503"/>
                            <a:pt x="41019" y="199313"/>
                            <a:pt x="75273" y="223049"/>
                          </a:cubicBezTo>
                          <a:lnTo>
                            <a:pt x="74177" y="224656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700" name="Google Shape;946;p36">
                  <a:extLst>
                    <a:ext uri="{FF2B5EF4-FFF2-40B4-BE49-F238E27FC236}">
                      <a16:creationId xmlns:a16="http://schemas.microsoft.com/office/drawing/2014/main" id="{0CF9B565-AEAA-C521-A380-17AC8781D40D}"/>
                    </a:ext>
                  </a:extLst>
                </p:cNvPr>
                <p:cNvGrpSpPr/>
                <p:nvPr/>
              </p:nvGrpSpPr>
              <p:grpSpPr>
                <a:xfrm>
                  <a:off x="10184243" y="2047792"/>
                  <a:ext cx="409774" cy="718851"/>
                  <a:chOff x="10184243" y="2047792"/>
                  <a:chExt cx="409774" cy="718851"/>
                </a:xfrm>
              </p:grpSpPr>
              <p:sp>
                <p:nvSpPr>
                  <p:cNvPr id="701" name="Google Shape;947;p36">
                    <a:extLst>
                      <a:ext uri="{FF2B5EF4-FFF2-40B4-BE49-F238E27FC236}">
                        <a16:creationId xmlns:a16="http://schemas.microsoft.com/office/drawing/2014/main" id="{ADA5BE84-455A-9FF9-EB3A-262A56C9EBC7}"/>
                      </a:ext>
                    </a:extLst>
                  </p:cNvPr>
                  <p:cNvSpPr/>
                  <p:nvPr/>
                </p:nvSpPr>
                <p:spPr>
                  <a:xfrm>
                    <a:off x="10184243" y="2047792"/>
                    <a:ext cx="409774" cy="1263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9774" h="126317" extrusionOk="0">
                        <a:moveTo>
                          <a:pt x="994" y="126318"/>
                        </a:moveTo>
                        <a:cubicBezTo>
                          <a:pt x="994" y="126318"/>
                          <a:pt x="775" y="126318"/>
                          <a:pt x="628" y="126318"/>
                        </a:cubicBezTo>
                        <a:cubicBezTo>
                          <a:pt x="118" y="126099"/>
                          <a:pt x="-102" y="125515"/>
                          <a:pt x="44" y="125003"/>
                        </a:cubicBezTo>
                        <a:cubicBezTo>
                          <a:pt x="1797" y="120548"/>
                          <a:pt x="43866" y="15377"/>
                          <a:pt x="92215" y="1939"/>
                        </a:cubicBezTo>
                        <a:cubicBezTo>
                          <a:pt x="142317" y="-11938"/>
                          <a:pt x="322568" y="51603"/>
                          <a:pt x="409261" y="98930"/>
                        </a:cubicBezTo>
                        <a:cubicBezTo>
                          <a:pt x="409771" y="99222"/>
                          <a:pt x="409918" y="99806"/>
                          <a:pt x="409625" y="100244"/>
                        </a:cubicBezTo>
                        <a:cubicBezTo>
                          <a:pt x="409334" y="100756"/>
                          <a:pt x="408749" y="100902"/>
                          <a:pt x="408311" y="100610"/>
                        </a:cubicBezTo>
                        <a:cubicBezTo>
                          <a:pt x="321837" y="53429"/>
                          <a:pt x="142463" y="-9966"/>
                          <a:pt x="92726" y="3765"/>
                        </a:cubicBezTo>
                        <a:cubicBezTo>
                          <a:pt x="45326" y="16911"/>
                          <a:pt x="2308" y="124565"/>
                          <a:pt x="1870" y="125661"/>
                        </a:cubicBezTo>
                        <a:cubicBezTo>
                          <a:pt x="1724" y="126026"/>
                          <a:pt x="1359" y="126318"/>
                          <a:pt x="921" y="12631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702" name="Google Shape;948;p36">
                    <a:extLst>
                      <a:ext uri="{FF2B5EF4-FFF2-40B4-BE49-F238E27FC236}">
                        <a16:creationId xmlns:a16="http://schemas.microsoft.com/office/drawing/2014/main" id="{AB944548-6699-370B-C8E3-374B819EC458}"/>
                      </a:ext>
                    </a:extLst>
                  </p:cNvPr>
                  <p:cNvGrpSpPr/>
                  <p:nvPr/>
                </p:nvGrpSpPr>
                <p:grpSpPr>
                  <a:xfrm>
                    <a:off x="10417743" y="2191602"/>
                    <a:ext cx="43028" cy="53789"/>
                    <a:chOff x="10417743" y="2191602"/>
                    <a:chExt cx="43028" cy="53789"/>
                  </a:xfrm>
                </p:grpSpPr>
                <p:sp>
                  <p:nvSpPr>
                    <p:cNvPr id="704" name="Google Shape;949;p36">
                      <a:extLst>
                        <a:ext uri="{FF2B5EF4-FFF2-40B4-BE49-F238E27FC236}">
                          <a16:creationId xmlns:a16="http://schemas.microsoft.com/office/drawing/2014/main" id="{4F1778E4-B763-2328-BBA9-DAAEE98920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417743" y="2199634"/>
                      <a:ext cx="41668" cy="457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1668" h="45757" extrusionOk="0">
                          <a:moveTo>
                            <a:pt x="40719" y="45758"/>
                          </a:moveTo>
                          <a:cubicBezTo>
                            <a:pt x="40280" y="45758"/>
                            <a:pt x="39915" y="45539"/>
                            <a:pt x="39769" y="45100"/>
                          </a:cubicBezTo>
                          <a:cubicBezTo>
                            <a:pt x="27280" y="10993"/>
                            <a:pt x="914" y="2010"/>
                            <a:pt x="695" y="1937"/>
                          </a:cubicBezTo>
                          <a:cubicBezTo>
                            <a:pt x="184" y="1791"/>
                            <a:pt x="-109" y="1206"/>
                            <a:pt x="38" y="695"/>
                          </a:cubicBezTo>
                          <a:cubicBezTo>
                            <a:pt x="184" y="184"/>
                            <a:pt x="768" y="-108"/>
                            <a:pt x="1280" y="38"/>
                          </a:cubicBezTo>
                          <a:cubicBezTo>
                            <a:pt x="1571" y="111"/>
                            <a:pt x="28814" y="9313"/>
                            <a:pt x="41595" y="44370"/>
                          </a:cubicBezTo>
                          <a:cubicBezTo>
                            <a:pt x="41814" y="44881"/>
                            <a:pt x="41522" y="45465"/>
                            <a:pt x="41010" y="45612"/>
                          </a:cubicBezTo>
                          <a:cubicBezTo>
                            <a:pt x="40864" y="45612"/>
                            <a:pt x="40791" y="45612"/>
                            <a:pt x="40646" y="45612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05" name="Google Shape;950;p36">
                      <a:extLst>
                        <a:ext uri="{FF2B5EF4-FFF2-40B4-BE49-F238E27FC236}">
                          <a16:creationId xmlns:a16="http://schemas.microsoft.com/office/drawing/2014/main" id="{DBDB92BE-2138-BB7F-08FD-E8C23A812C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443015" y="2191602"/>
                      <a:ext cx="17756" cy="5298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756" h="52986" extrusionOk="0">
                          <a:moveTo>
                            <a:pt x="16615" y="52987"/>
                          </a:moveTo>
                          <a:lnTo>
                            <a:pt x="16615" y="52987"/>
                          </a:lnTo>
                          <a:cubicBezTo>
                            <a:pt x="16104" y="52987"/>
                            <a:pt x="15666" y="52549"/>
                            <a:pt x="15666" y="51965"/>
                          </a:cubicBezTo>
                          <a:cubicBezTo>
                            <a:pt x="16615" y="17054"/>
                            <a:pt x="475" y="1862"/>
                            <a:pt x="328" y="1716"/>
                          </a:cubicBezTo>
                          <a:cubicBezTo>
                            <a:pt x="-109" y="1351"/>
                            <a:pt x="-109" y="694"/>
                            <a:pt x="328" y="329"/>
                          </a:cubicBezTo>
                          <a:cubicBezTo>
                            <a:pt x="694" y="-110"/>
                            <a:pt x="1351" y="-110"/>
                            <a:pt x="1716" y="329"/>
                          </a:cubicBezTo>
                          <a:cubicBezTo>
                            <a:pt x="2374" y="986"/>
                            <a:pt x="18733" y="16177"/>
                            <a:pt x="17711" y="52038"/>
                          </a:cubicBezTo>
                          <a:cubicBezTo>
                            <a:pt x="17711" y="52549"/>
                            <a:pt x="17273" y="52987"/>
                            <a:pt x="16688" y="5298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703" name="Google Shape;951;p36">
                    <a:extLst>
                      <a:ext uri="{FF2B5EF4-FFF2-40B4-BE49-F238E27FC236}">
                        <a16:creationId xmlns:a16="http://schemas.microsoft.com/office/drawing/2014/main" id="{7A852E09-660C-CAC8-49C2-C9D8C9AD4E96}"/>
                      </a:ext>
                    </a:extLst>
                  </p:cNvPr>
                  <p:cNvSpPr/>
                  <p:nvPr/>
                </p:nvSpPr>
                <p:spPr>
                  <a:xfrm>
                    <a:off x="10405131" y="2134159"/>
                    <a:ext cx="163978" cy="6324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978" h="632484" extrusionOk="0">
                        <a:moveTo>
                          <a:pt x="891" y="632484"/>
                        </a:moveTo>
                        <a:cubicBezTo>
                          <a:pt x="-716" y="487510"/>
                          <a:pt x="-132" y="340490"/>
                          <a:pt x="2498" y="195515"/>
                        </a:cubicBezTo>
                        <a:cubicBezTo>
                          <a:pt x="3009" y="168127"/>
                          <a:pt x="3593" y="137014"/>
                          <a:pt x="15206" y="109480"/>
                        </a:cubicBezTo>
                        <a:cubicBezTo>
                          <a:pt x="25796" y="84283"/>
                          <a:pt x="46392" y="61130"/>
                          <a:pt x="74656" y="42361"/>
                        </a:cubicBezTo>
                        <a:cubicBezTo>
                          <a:pt x="98978" y="26293"/>
                          <a:pt x="132865" y="12416"/>
                          <a:pt x="160180" y="1242"/>
                        </a:cubicBezTo>
                        <a:lnTo>
                          <a:pt x="163248" y="0"/>
                        </a:lnTo>
                        <a:lnTo>
                          <a:pt x="163978" y="1826"/>
                        </a:lnTo>
                        <a:lnTo>
                          <a:pt x="160911" y="3068"/>
                        </a:lnTo>
                        <a:cubicBezTo>
                          <a:pt x="133742" y="14169"/>
                          <a:pt x="99854" y="28045"/>
                          <a:pt x="75752" y="44040"/>
                        </a:cubicBezTo>
                        <a:cubicBezTo>
                          <a:pt x="47780" y="62518"/>
                          <a:pt x="27476" y="85451"/>
                          <a:pt x="17031" y="110210"/>
                        </a:cubicBezTo>
                        <a:cubicBezTo>
                          <a:pt x="5565" y="137379"/>
                          <a:pt x="4981" y="168273"/>
                          <a:pt x="4543" y="195515"/>
                        </a:cubicBezTo>
                        <a:cubicBezTo>
                          <a:pt x="1914" y="340490"/>
                          <a:pt x="1329" y="487437"/>
                          <a:pt x="2936" y="632411"/>
                        </a:cubicBezTo>
                        <a:lnTo>
                          <a:pt x="964" y="63241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337" name="Google Shape;952;p36">
              <a:extLst>
                <a:ext uri="{FF2B5EF4-FFF2-40B4-BE49-F238E27FC236}">
                  <a16:creationId xmlns:a16="http://schemas.microsoft.com/office/drawing/2014/main" id="{BFE7452D-1782-392A-6756-2A5265D9CA40}"/>
                </a:ext>
              </a:extLst>
            </p:cNvPr>
            <p:cNvGrpSpPr/>
            <p:nvPr/>
          </p:nvGrpSpPr>
          <p:grpSpPr>
            <a:xfrm>
              <a:off x="7019788" y="2927091"/>
              <a:ext cx="419822" cy="274189"/>
              <a:chOff x="10197924" y="1660392"/>
              <a:chExt cx="314356" cy="205293"/>
            </a:xfrm>
          </p:grpSpPr>
          <p:grpSp>
            <p:nvGrpSpPr>
              <p:cNvPr id="691" name="Google Shape;953;p36">
                <a:extLst>
                  <a:ext uri="{FF2B5EF4-FFF2-40B4-BE49-F238E27FC236}">
                    <a16:creationId xmlns:a16="http://schemas.microsoft.com/office/drawing/2014/main" id="{BED38521-6E7C-1206-67D5-7F440F3E59BB}"/>
                  </a:ext>
                </a:extLst>
              </p:cNvPr>
              <p:cNvGrpSpPr/>
              <p:nvPr/>
            </p:nvGrpSpPr>
            <p:grpSpPr>
              <a:xfrm>
                <a:off x="10197924" y="1660392"/>
                <a:ext cx="314356" cy="205293"/>
                <a:chOff x="10197924" y="1660392"/>
                <a:chExt cx="314356" cy="205293"/>
              </a:xfrm>
            </p:grpSpPr>
            <p:sp>
              <p:nvSpPr>
                <p:cNvPr id="693" name="Google Shape;954;p36">
                  <a:extLst>
                    <a:ext uri="{FF2B5EF4-FFF2-40B4-BE49-F238E27FC236}">
                      <a16:creationId xmlns:a16="http://schemas.microsoft.com/office/drawing/2014/main" id="{C0781E2C-6BC5-0C6B-C70C-2FD307738C8A}"/>
                    </a:ext>
                  </a:extLst>
                </p:cNvPr>
                <p:cNvSpPr/>
                <p:nvPr/>
              </p:nvSpPr>
              <p:spPr>
                <a:xfrm rot="10800000" flipH="1">
                  <a:off x="10197924" y="1660392"/>
                  <a:ext cx="314356" cy="205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356" h="205293" extrusionOk="0">
                      <a:moveTo>
                        <a:pt x="314357" y="112977"/>
                      </a:moveTo>
                      <a:cubicBezTo>
                        <a:pt x="314357" y="112977"/>
                        <a:pt x="290109" y="92089"/>
                        <a:pt x="274626" y="83398"/>
                      </a:cubicBezTo>
                      <a:cubicBezTo>
                        <a:pt x="259142" y="74633"/>
                        <a:pt x="188517" y="-4098"/>
                        <a:pt x="175736" y="8025"/>
                      </a:cubicBezTo>
                      <a:cubicBezTo>
                        <a:pt x="162955" y="20149"/>
                        <a:pt x="203343" y="76021"/>
                        <a:pt x="203343" y="76021"/>
                      </a:cubicBezTo>
                      <a:lnTo>
                        <a:pt x="209260" y="100050"/>
                      </a:lnTo>
                      <a:cubicBezTo>
                        <a:pt x="209260" y="100050"/>
                        <a:pt x="134033" y="76678"/>
                        <a:pt x="121909" y="66600"/>
                      </a:cubicBezTo>
                      <a:cubicBezTo>
                        <a:pt x="109786" y="56521"/>
                        <a:pt x="37262" y="-10087"/>
                        <a:pt x="29228" y="1306"/>
                      </a:cubicBezTo>
                      <a:cubicBezTo>
                        <a:pt x="21121" y="12773"/>
                        <a:pt x="91381" y="86976"/>
                        <a:pt x="91381" y="86976"/>
                      </a:cubicBezTo>
                      <a:cubicBezTo>
                        <a:pt x="73706" y="76605"/>
                        <a:pt x="55958" y="66307"/>
                        <a:pt x="38065" y="56302"/>
                      </a:cubicBezTo>
                      <a:cubicBezTo>
                        <a:pt x="33026" y="53453"/>
                        <a:pt x="28059" y="50459"/>
                        <a:pt x="22947" y="47538"/>
                      </a:cubicBezTo>
                      <a:cubicBezTo>
                        <a:pt x="18710" y="45127"/>
                        <a:pt x="13818" y="41768"/>
                        <a:pt x="8997" y="40599"/>
                      </a:cubicBezTo>
                      <a:cubicBezTo>
                        <a:pt x="7244" y="40161"/>
                        <a:pt x="5345" y="40307"/>
                        <a:pt x="3885" y="41329"/>
                      </a:cubicBezTo>
                      <a:cubicBezTo>
                        <a:pt x="-1593" y="44981"/>
                        <a:pt x="233" y="56521"/>
                        <a:pt x="525" y="61998"/>
                      </a:cubicBezTo>
                      <a:cubicBezTo>
                        <a:pt x="890" y="68718"/>
                        <a:pt x="1767" y="78358"/>
                        <a:pt x="6806" y="83471"/>
                      </a:cubicBezTo>
                      <a:cubicBezTo>
                        <a:pt x="14182" y="90847"/>
                        <a:pt x="21413" y="95595"/>
                        <a:pt x="21413" y="95595"/>
                      </a:cubicBezTo>
                      <a:cubicBezTo>
                        <a:pt x="21413" y="95595"/>
                        <a:pt x="15132" y="104359"/>
                        <a:pt x="21194" y="111735"/>
                      </a:cubicBezTo>
                      <a:cubicBezTo>
                        <a:pt x="27256" y="119112"/>
                        <a:pt x="96347" y="159500"/>
                        <a:pt x="109128" y="163517"/>
                      </a:cubicBezTo>
                      <a:cubicBezTo>
                        <a:pt x="121909" y="167534"/>
                        <a:pt x="235625" y="189737"/>
                        <a:pt x="264547" y="193827"/>
                      </a:cubicBezTo>
                      <a:cubicBezTo>
                        <a:pt x="293469" y="197844"/>
                        <a:pt x="312312" y="205293"/>
                        <a:pt x="312312" y="205293"/>
                      </a:cubicBezTo>
                      <a:lnTo>
                        <a:pt x="314357" y="113123"/>
                      </a:lnTo>
                      <a:close/>
                    </a:path>
                  </a:pathLst>
                </a:custGeom>
                <a:solidFill>
                  <a:srgbClr val="B75D6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4" name="Google Shape;955;p36">
                  <a:extLst>
                    <a:ext uri="{FF2B5EF4-FFF2-40B4-BE49-F238E27FC236}">
                      <a16:creationId xmlns:a16="http://schemas.microsoft.com/office/drawing/2014/main" id="{9BBB037B-5A4F-5898-26E0-DEA9841CCB8D}"/>
                    </a:ext>
                  </a:extLst>
                </p:cNvPr>
                <p:cNvSpPr/>
                <p:nvPr/>
              </p:nvSpPr>
              <p:spPr>
                <a:xfrm rot="10800000" flipH="1">
                  <a:off x="10199103" y="1737518"/>
                  <a:ext cx="127458" cy="66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458" h="66172" extrusionOk="0">
                      <a:moveTo>
                        <a:pt x="126573" y="66100"/>
                      </a:moveTo>
                      <a:cubicBezTo>
                        <a:pt x="126573" y="66100"/>
                        <a:pt x="126427" y="66100"/>
                        <a:pt x="126354" y="66100"/>
                      </a:cubicBezTo>
                      <a:cubicBezTo>
                        <a:pt x="120949" y="65077"/>
                        <a:pt x="105027" y="59234"/>
                        <a:pt x="104297" y="59015"/>
                      </a:cubicBezTo>
                      <a:cubicBezTo>
                        <a:pt x="88229" y="51639"/>
                        <a:pt x="1391" y="2340"/>
                        <a:pt x="514" y="1829"/>
                      </a:cubicBezTo>
                      <a:cubicBezTo>
                        <a:pt x="2" y="1537"/>
                        <a:pt x="-143" y="952"/>
                        <a:pt x="149" y="514"/>
                      </a:cubicBezTo>
                      <a:cubicBezTo>
                        <a:pt x="441" y="3"/>
                        <a:pt x="1025" y="-143"/>
                        <a:pt x="1464" y="149"/>
                      </a:cubicBezTo>
                      <a:cubicBezTo>
                        <a:pt x="2340" y="660"/>
                        <a:pt x="89106" y="49959"/>
                        <a:pt x="105027" y="57189"/>
                      </a:cubicBezTo>
                      <a:cubicBezTo>
                        <a:pt x="105100" y="57189"/>
                        <a:pt x="121460" y="63178"/>
                        <a:pt x="126646" y="64201"/>
                      </a:cubicBezTo>
                      <a:cubicBezTo>
                        <a:pt x="127157" y="64274"/>
                        <a:pt x="127522" y="64785"/>
                        <a:pt x="127449" y="65369"/>
                      </a:cubicBezTo>
                      <a:cubicBezTo>
                        <a:pt x="127376" y="65807"/>
                        <a:pt x="126938" y="66173"/>
                        <a:pt x="126500" y="6617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5" name="Google Shape;956;p36">
                  <a:extLst>
                    <a:ext uri="{FF2B5EF4-FFF2-40B4-BE49-F238E27FC236}">
                      <a16:creationId xmlns:a16="http://schemas.microsoft.com/office/drawing/2014/main" id="{AB6C76FA-602E-A77B-AABD-CB179CA33D87}"/>
                    </a:ext>
                  </a:extLst>
                </p:cNvPr>
                <p:cNvSpPr/>
                <p:nvPr/>
              </p:nvSpPr>
              <p:spPr>
                <a:xfrm rot="10800000" flipH="1">
                  <a:off x="10220135" y="1715315"/>
                  <a:ext cx="103577" cy="54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77" h="54584" extrusionOk="0">
                      <a:moveTo>
                        <a:pt x="102547" y="54585"/>
                      </a:moveTo>
                      <a:cubicBezTo>
                        <a:pt x="102547" y="54585"/>
                        <a:pt x="102474" y="54585"/>
                        <a:pt x="102401" y="54585"/>
                      </a:cubicBezTo>
                      <a:cubicBezTo>
                        <a:pt x="96923" y="53928"/>
                        <a:pt x="79687" y="47427"/>
                        <a:pt x="78957" y="47135"/>
                      </a:cubicBezTo>
                      <a:cubicBezTo>
                        <a:pt x="66395" y="41877"/>
                        <a:pt x="3146" y="3533"/>
                        <a:pt x="444" y="1854"/>
                      </a:cubicBezTo>
                      <a:cubicBezTo>
                        <a:pt x="6" y="1561"/>
                        <a:pt x="-140" y="977"/>
                        <a:pt x="152" y="466"/>
                      </a:cubicBezTo>
                      <a:cubicBezTo>
                        <a:pt x="444" y="28"/>
                        <a:pt x="1028" y="-118"/>
                        <a:pt x="1540" y="101"/>
                      </a:cubicBezTo>
                      <a:cubicBezTo>
                        <a:pt x="2197" y="466"/>
                        <a:pt x="67345" y="39978"/>
                        <a:pt x="79760" y="45236"/>
                      </a:cubicBezTo>
                      <a:cubicBezTo>
                        <a:pt x="79906" y="45236"/>
                        <a:pt x="97508" y="51956"/>
                        <a:pt x="102693" y="52540"/>
                      </a:cubicBezTo>
                      <a:cubicBezTo>
                        <a:pt x="103204" y="52540"/>
                        <a:pt x="103643" y="53124"/>
                        <a:pt x="103570" y="53635"/>
                      </a:cubicBezTo>
                      <a:cubicBezTo>
                        <a:pt x="103570" y="54147"/>
                        <a:pt x="103059" y="54512"/>
                        <a:pt x="102620" y="5451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92" name="Google Shape;957;p36">
                <a:extLst>
                  <a:ext uri="{FF2B5EF4-FFF2-40B4-BE49-F238E27FC236}">
                    <a16:creationId xmlns:a16="http://schemas.microsoft.com/office/drawing/2014/main" id="{DBEBF80C-1E59-5FD4-819A-AF9CF8855572}"/>
                  </a:ext>
                </a:extLst>
              </p:cNvPr>
              <p:cNvSpPr/>
              <p:nvPr/>
            </p:nvSpPr>
            <p:spPr>
              <a:xfrm rot="10800000" flipH="1">
                <a:off x="10288344" y="1761108"/>
                <a:ext cx="42602" cy="18635"/>
              </a:xfrm>
              <a:custGeom>
                <a:avLst/>
                <a:gdLst/>
                <a:ahLst/>
                <a:cxnLst/>
                <a:rect l="l" t="t" r="r" b="b"/>
                <a:pathLst>
                  <a:path w="42602" h="18635" extrusionOk="0">
                    <a:moveTo>
                      <a:pt x="41568" y="18636"/>
                    </a:moveTo>
                    <a:cubicBezTo>
                      <a:pt x="41568" y="18636"/>
                      <a:pt x="41349" y="18636"/>
                      <a:pt x="41204" y="18562"/>
                    </a:cubicBezTo>
                    <a:lnTo>
                      <a:pt x="596" y="1910"/>
                    </a:lnTo>
                    <a:cubicBezTo>
                      <a:pt x="85" y="1691"/>
                      <a:pt x="-135" y="1107"/>
                      <a:pt x="85" y="596"/>
                    </a:cubicBezTo>
                    <a:cubicBezTo>
                      <a:pt x="303" y="85"/>
                      <a:pt x="888" y="-134"/>
                      <a:pt x="1399" y="85"/>
                    </a:cubicBezTo>
                    <a:lnTo>
                      <a:pt x="42007" y="16737"/>
                    </a:lnTo>
                    <a:cubicBezTo>
                      <a:pt x="42518" y="16956"/>
                      <a:pt x="42737" y="17540"/>
                      <a:pt x="42518" y="18051"/>
                    </a:cubicBezTo>
                    <a:cubicBezTo>
                      <a:pt x="42371" y="18416"/>
                      <a:pt x="42007" y="18636"/>
                      <a:pt x="41641" y="186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8" name="Google Shape;958;p36">
              <a:extLst>
                <a:ext uri="{FF2B5EF4-FFF2-40B4-BE49-F238E27FC236}">
                  <a16:creationId xmlns:a16="http://schemas.microsoft.com/office/drawing/2014/main" id="{3AD92721-6770-C5E5-F730-3006B42C7292}"/>
                </a:ext>
              </a:extLst>
            </p:cNvPr>
            <p:cNvGrpSpPr/>
            <p:nvPr/>
          </p:nvGrpSpPr>
          <p:grpSpPr>
            <a:xfrm>
              <a:off x="7407337" y="2292346"/>
              <a:ext cx="548263" cy="858418"/>
              <a:chOff x="10488114" y="1185141"/>
              <a:chExt cx="410530" cy="642721"/>
            </a:xfrm>
          </p:grpSpPr>
          <p:sp>
            <p:nvSpPr>
              <p:cNvPr id="689" name="Google Shape;959;p36">
                <a:extLst>
                  <a:ext uri="{FF2B5EF4-FFF2-40B4-BE49-F238E27FC236}">
                    <a16:creationId xmlns:a16="http://schemas.microsoft.com/office/drawing/2014/main" id="{E7017C40-3676-5EAC-3C19-8E63AE86E7DF}"/>
                  </a:ext>
                </a:extLst>
              </p:cNvPr>
              <p:cNvSpPr/>
              <p:nvPr/>
            </p:nvSpPr>
            <p:spPr>
              <a:xfrm>
                <a:off x="10488114" y="1185141"/>
                <a:ext cx="410530" cy="642721"/>
              </a:xfrm>
              <a:custGeom>
                <a:avLst/>
                <a:gdLst/>
                <a:ahLst/>
                <a:cxnLst/>
                <a:rect l="l" t="t" r="r" b="b"/>
                <a:pathLst>
                  <a:path w="410530" h="642721" extrusionOk="0">
                    <a:moveTo>
                      <a:pt x="402423" y="0"/>
                    </a:moveTo>
                    <a:cubicBezTo>
                      <a:pt x="402423" y="0"/>
                      <a:pt x="355316" y="17528"/>
                      <a:pt x="323034" y="106339"/>
                    </a:cubicBezTo>
                    <a:cubicBezTo>
                      <a:pt x="290753" y="195150"/>
                      <a:pt x="211291" y="488605"/>
                      <a:pt x="211291" y="488605"/>
                    </a:cubicBezTo>
                    <a:lnTo>
                      <a:pt x="0" y="473779"/>
                    </a:lnTo>
                    <a:lnTo>
                      <a:pt x="5405" y="594944"/>
                    </a:lnTo>
                    <a:cubicBezTo>
                      <a:pt x="5405" y="594944"/>
                      <a:pt x="261101" y="654176"/>
                      <a:pt x="316316" y="640737"/>
                    </a:cubicBezTo>
                    <a:cubicBezTo>
                      <a:pt x="371530" y="627299"/>
                      <a:pt x="410530" y="224875"/>
                      <a:pt x="410530" y="224875"/>
                    </a:cubicBezTo>
                    <a:lnTo>
                      <a:pt x="402423" y="7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Google Shape;960;p36">
                <a:extLst>
                  <a:ext uri="{FF2B5EF4-FFF2-40B4-BE49-F238E27FC236}">
                    <a16:creationId xmlns:a16="http://schemas.microsoft.com/office/drawing/2014/main" id="{433AF049-22EE-26E1-D0B9-CFECE293C18F}"/>
                  </a:ext>
                </a:extLst>
              </p:cNvPr>
              <p:cNvSpPr/>
              <p:nvPr/>
            </p:nvSpPr>
            <p:spPr>
              <a:xfrm>
                <a:off x="10697824" y="1672239"/>
                <a:ext cx="55685" cy="22102"/>
              </a:xfrm>
              <a:custGeom>
                <a:avLst/>
                <a:gdLst/>
                <a:ahLst/>
                <a:cxnLst/>
                <a:rect l="l" t="t" r="r" b="b"/>
                <a:pathLst>
                  <a:path w="55685" h="22102" extrusionOk="0">
                    <a:moveTo>
                      <a:pt x="54092" y="21957"/>
                    </a:moveTo>
                    <a:cubicBezTo>
                      <a:pt x="54092" y="21957"/>
                      <a:pt x="53508" y="21957"/>
                      <a:pt x="53289" y="21738"/>
                    </a:cubicBezTo>
                    <a:cubicBezTo>
                      <a:pt x="30940" y="8591"/>
                      <a:pt x="1580" y="3114"/>
                      <a:pt x="1288" y="3114"/>
                    </a:cubicBezTo>
                    <a:cubicBezTo>
                      <a:pt x="412" y="2968"/>
                      <a:pt x="-172" y="2164"/>
                      <a:pt x="46" y="1288"/>
                    </a:cubicBezTo>
                    <a:cubicBezTo>
                      <a:pt x="192" y="411"/>
                      <a:pt x="995" y="-173"/>
                      <a:pt x="1872" y="46"/>
                    </a:cubicBezTo>
                    <a:cubicBezTo>
                      <a:pt x="2164" y="46"/>
                      <a:pt x="32035" y="5670"/>
                      <a:pt x="54895" y="19108"/>
                    </a:cubicBezTo>
                    <a:cubicBezTo>
                      <a:pt x="55626" y="19547"/>
                      <a:pt x="55918" y="20496"/>
                      <a:pt x="55480" y="21299"/>
                    </a:cubicBezTo>
                    <a:cubicBezTo>
                      <a:pt x="55188" y="21811"/>
                      <a:pt x="54676" y="22103"/>
                      <a:pt x="54092" y="2210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9" name="Google Shape;961;p36">
              <a:extLst>
                <a:ext uri="{FF2B5EF4-FFF2-40B4-BE49-F238E27FC236}">
                  <a16:creationId xmlns:a16="http://schemas.microsoft.com/office/drawing/2014/main" id="{A1866A47-954D-FCF1-AE48-E1E6E62CC886}"/>
                </a:ext>
              </a:extLst>
            </p:cNvPr>
            <p:cNvGrpSpPr/>
            <p:nvPr/>
          </p:nvGrpSpPr>
          <p:grpSpPr>
            <a:xfrm rot="10800000" flipH="1">
              <a:off x="7316114" y="3011091"/>
              <a:ext cx="419822" cy="274189"/>
              <a:chOff x="10197924" y="1660392"/>
              <a:chExt cx="314356" cy="205293"/>
            </a:xfrm>
          </p:grpSpPr>
          <p:grpSp>
            <p:nvGrpSpPr>
              <p:cNvPr id="684" name="Google Shape;962;p36">
                <a:extLst>
                  <a:ext uri="{FF2B5EF4-FFF2-40B4-BE49-F238E27FC236}">
                    <a16:creationId xmlns:a16="http://schemas.microsoft.com/office/drawing/2014/main" id="{7CE9EDED-D919-8D6F-37B1-BEA9E88486ED}"/>
                  </a:ext>
                </a:extLst>
              </p:cNvPr>
              <p:cNvGrpSpPr/>
              <p:nvPr/>
            </p:nvGrpSpPr>
            <p:grpSpPr>
              <a:xfrm>
                <a:off x="10197924" y="1660392"/>
                <a:ext cx="314356" cy="205293"/>
                <a:chOff x="10197924" y="1660392"/>
                <a:chExt cx="314356" cy="205293"/>
              </a:xfrm>
            </p:grpSpPr>
            <p:sp>
              <p:nvSpPr>
                <p:cNvPr id="686" name="Google Shape;963;p36">
                  <a:extLst>
                    <a:ext uri="{FF2B5EF4-FFF2-40B4-BE49-F238E27FC236}">
                      <a16:creationId xmlns:a16="http://schemas.microsoft.com/office/drawing/2014/main" id="{C2CF445A-ED35-CDA4-8A5E-7F33348A5FD0}"/>
                    </a:ext>
                  </a:extLst>
                </p:cNvPr>
                <p:cNvSpPr/>
                <p:nvPr/>
              </p:nvSpPr>
              <p:spPr>
                <a:xfrm rot="10800000" flipH="1">
                  <a:off x="10197924" y="1660392"/>
                  <a:ext cx="314356" cy="205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356" h="205293" extrusionOk="0">
                      <a:moveTo>
                        <a:pt x="314357" y="112977"/>
                      </a:moveTo>
                      <a:cubicBezTo>
                        <a:pt x="314357" y="112977"/>
                        <a:pt x="290109" y="92089"/>
                        <a:pt x="274626" y="83398"/>
                      </a:cubicBezTo>
                      <a:cubicBezTo>
                        <a:pt x="259142" y="74633"/>
                        <a:pt x="188517" y="-4098"/>
                        <a:pt x="175736" y="8025"/>
                      </a:cubicBezTo>
                      <a:cubicBezTo>
                        <a:pt x="162955" y="20149"/>
                        <a:pt x="203343" y="76021"/>
                        <a:pt x="203343" y="76021"/>
                      </a:cubicBezTo>
                      <a:lnTo>
                        <a:pt x="209260" y="100050"/>
                      </a:lnTo>
                      <a:cubicBezTo>
                        <a:pt x="209260" y="100050"/>
                        <a:pt x="134033" y="76678"/>
                        <a:pt x="121909" y="66600"/>
                      </a:cubicBezTo>
                      <a:cubicBezTo>
                        <a:pt x="109786" y="56521"/>
                        <a:pt x="37262" y="-10087"/>
                        <a:pt x="29228" y="1306"/>
                      </a:cubicBezTo>
                      <a:cubicBezTo>
                        <a:pt x="21121" y="12773"/>
                        <a:pt x="91381" y="86976"/>
                        <a:pt x="91381" y="86976"/>
                      </a:cubicBezTo>
                      <a:cubicBezTo>
                        <a:pt x="73706" y="76605"/>
                        <a:pt x="55958" y="66307"/>
                        <a:pt x="38065" y="56302"/>
                      </a:cubicBezTo>
                      <a:cubicBezTo>
                        <a:pt x="33026" y="53453"/>
                        <a:pt x="28059" y="50459"/>
                        <a:pt x="22947" y="47538"/>
                      </a:cubicBezTo>
                      <a:cubicBezTo>
                        <a:pt x="18710" y="45127"/>
                        <a:pt x="13818" y="41768"/>
                        <a:pt x="8997" y="40599"/>
                      </a:cubicBezTo>
                      <a:cubicBezTo>
                        <a:pt x="7244" y="40161"/>
                        <a:pt x="5345" y="40307"/>
                        <a:pt x="3885" y="41329"/>
                      </a:cubicBezTo>
                      <a:cubicBezTo>
                        <a:pt x="-1593" y="44981"/>
                        <a:pt x="233" y="56521"/>
                        <a:pt x="525" y="61998"/>
                      </a:cubicBezTo>
                      <a:cubicBezTo>
                        <a:pt x="890" y="68718"/>
                        <a:pt x="1767" y="78358"/>
                        <a:pt x="6806" y="83471"/>
                      </a:cubicBezTo>
                      <a:cubicBezTo>
                        <a:pt x="14182" y="90847"/>
                        <a:pt x="21413" y="95595"/>
                        <a:pt x="21413" y="95595"/>
                      </a:cubicBezTo>
                      <a:cubicBezTo>
                        <a:pt x="21413" y="95595"/>
                        <a:pt x="15132" y="104359"/>
                        <a:pt x="21194" y="111735"/>
                      </a:cubicBezTo>
                      <a:cubicBezTo>
                        <a:pt x="27256" y="119112"/>
                        <a:pt x="96347" y="159500"/>
                        <a:pt x="109128" y="163517"/>
                      </a:cubicBezTo>
                      <a:cubicBezTo>
                        <a:pt x="121909" y="167534"/>
                        <a:pt x="235625" y="189737"/>
                        <a:pt x="264547" y="193827"/>
                      </a:cubicBezTo>
                      <a:cubicBezTo>
                        <a:pt x="293469" y="197844"/>
                        <a:pt x="312312" y="205293"/>
                        <a:pt x="312312" y="205293"/>
                      </a:cubicBezTo>
                      <a:lnTo>
                        <a:pt x="314357" y="113123"/>
                      </a:lnTo>
                      <a:close/>
                    </a:path>
                  </a:pathLst>
                </a:custGeom>
                <a:solidFill>
                  <a:srgbClr val="B75D6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7" name="Google Shape;964;p36">
                  <a:extLst>
                    <a:ext uri="{FF2B5EF4-FFF2-40B4-BE49-F238E27FC236}">
                      <a16:creationId xmlns:a16="http://schemas.microsoft.com/office/drawing/2014/main" id="{2182606C-25C9-346B-4476-3990CAB5581F}"/>
                    </a:ext>
                  </a:extLst>
                </p:cNvPr>
                <p:cNvSpPr/>
                <p:nvPr/>
              </p:nvSpPr>
              <p:spPr>
                <a:xfrm rot="10800000" flipH="1">
                  <a:off x="10199103" y="1737518"/>
                  <a:ext cx="127458" cy="66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458" h="66172" extrusionOk="0">
                      <a:moveTo>
                        <a:pt x="126573" y="66100"/>
                      </a:moveTo>
                      <a:cubicBezTo>
                        <a:pt x="126573" y="66100"/>
                        <a:pt x="126427" y="66100"/>
                        <a:pt x="126354" y="66100"/>
                      </a:cubicBezTo>
                      <a:cubicBezTo>
                        <a:pt x="120949" y="65077"/>
                        <a:pt x="105027" y="59234"/>
                        <a:pt x="104297" y="59015"/>
                      </a:cubicBezTo>
                      <a:cubicBezTo>
                        <a:pt x="88229" y="51639"/>
                        <a:pt x="1391" y="2340"/>
                        <a:pt x="514" y="1829"/>
                      </a:cubicBezTo>
                      <a:cubicBezTo>
                        <a:pt x="2" y="1537"/>
                        <a:pt x="-143" y="952"/>
                        <a:pt x="149" y="514"/>
                      </a:cubicBezTo>
                      <a:cubicBezTo>
                        <a:pt x="441" y="3"/>
                        <a:pt x="1025" y="-143"/>
                        <a:pt x="1464" y="149"/>
                      </a:cubicBezTo>
                      <a:cubicBezTo>
                        <a:pt x="2340" y="660"/>
                        <a:pt x="89106" y="49959"/>
                        <a:pt x="105027" y="57189"/>
                      </a:cubicBezTo>
                      <a:cubicBezTo>
                        <a:pt x="105100" y="57189"/>
                        <a:pt x="121460" y="63178"/>
                        <a:pt x="126646" y="64201"/>
                      </a:cubicBezTo>
                      <a:cubicBezTo>
                        <a:pt x="127157" y="64274"/>
                        <a:pt x="127522" y="64785"/>
                        <a:pt x="127449" y="65369"/>
                      </a:cubicBezTo>
                      <a:cubicBezTo>
                        <a:pt x="127376" y="65807"/>
                        <a:pt x="126938" y="66173"/>
                        <a:pt x="126500" y="6617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8" name="Google Shape;965;p36">
                  <a:extLst>
                    <a:ext uri="{FF2B5EF4-FFF2-40B4-BE49-F238E27FC236}">
                      <a16:creationId xmlns:a16="http://schemas.microsoft.com/office/drawing/2014/main" id="{90416548-FFA7-EF12-9FB3-FE5C78DBE5AA}"/>
                    </a:ext>
                  </a:extLst>
                </p:cNvPr>
                <p:cNvSpPr/>
                <p:nvPr/>
              </p:nvSpPr>
              <p:spPr>
                <a:xfrm rot="10800000" flipH="1">
                  <a:off x="10220135" y="1715315"/>
                  <a:ext cx="103577" cy="54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77" h="54584" extrusionOk="0">
                      <a:moveTo>
                        <a:pt x="102547" y="54585"/>
                      </a:moveTo>
                      <a:cubicBezTo>
                        <a:pt x="102547" y="54585"/>
                        <a:pt x="102474" y="54585"/>
                        <a:pt x="102401" y="54585"/>
                      </a:cubicBezTo>
                      <a:cubicBezTo>
                        <a:pt x="96923" y="53928"/>
                        <a:pt x="79687" y="47427"/>
                        <a:pt x="78957" y="47135"/>
                      </a:cubicBezTo>
                      <a:cubicBezTo>
                        <a:pt x="66395" y="41877"/>
                        <a:pt x="3146" y="3533"/>
                        <a:pt x="444" y="1854"/>
                      </a:cubicBezTo>
                      <a:cubicBezTo>
                        <a:pt x="6" y="1561"/>
                        <a:pt x="-140" y="977"/>
                        <a:pt x="152" y="466"/>
                      </a:cubicBezTo>
                      <a:cubicBezTo>
                        <a:pt x="444" y="28"/>
                        <a:pt x="1028" y="-118"/>
                        <a:pt x="1540" y="101"/>
                      </a:cubicBezTo>
                      <a:cubicBezTo>
                        <a:pt x="2197" y="466"/>
                        <a:pt x="67345" y="39978"/>
                        <a:pt x="79760" y="45236"/>
                      </a:cubicBezTo>
                      <a:cubicBezTo>
                        <a:pt x="79906" y="45236"/>
                        <a:pt x="97508" y="51956"/>
                        <a:pt x="102693" y="52540"/>
                      </a:cubicBezTo>
                      <a:cubicBezTo>
                        <a:pt x="103204" y="52540"/>
                        <a:pt x="103643" y="53124"/>
                        <a:pt x="103570" y="53635"/>
                      </a:cubicBezTo>
                      <a:cubicBezTo>
                        <a:pt x="103570" y="54147"/>
                        <a:pt x="103059" y="54512"/>
                        <a:pt x="102620" y="5451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85" name="Google Shape;966;p36">
                <a:extLst>
                  <a:ext uri="{FF2B5EF4-FFF2-40B4-BE49-F238E27FC236}">
                    <a16:creationId xmlns:a16="http://schemas.microsoft.com/office/drawing/2014/main" id="{984FE9F4-62AB-B1FA-7EE0-C435617EFBAA}"/>
                  </a:ext>
                </a:extLst>
              </p:cNvPr>
              <p:cNvSpPr/>
              <p:nvPr/>
            </p:nvSpPr>
            <p:spPr>
              <a:xfrm rot="10800000" flipH="1">
                <a:off x="10288344" y="1761108"/>
                <a:ext cx="42602" cy="18635"/>
              </a:xfrm>
              <a:custGeom>
                <a:avLst/>
                <a:gdLst/>
                <a:ahLst/>
                <a:cxnLst/>
                <a:rect l="l" t="t" r="r" b="b"/>
                <a:pathLst>
                  <a:path w="42602" h="18635" extrusionOk="0">
                    <a:moveTo>
                      <a:pt x="41568" y="18636"/>
                    </a:moveTo>
                    <a:cubicBezTo>
                      <a:pt x="41568" y="18636"/>
                      <a:pt x="41349" y="18636"/>
                      <a:pt x="41204" y="18562"/>
                    </a:cubicBezTo>
                    <a:lnTo>
                      <a:pt x="596" y="1910"/>
                    </a:lnTo>
                    <a:cubicBezTo>
                      <a:pt x="85" y="1691"/>
                      <a:pt x="-135" y="1107"/>
                      <a:pt x="85" y="596"/>
                    </a:cubicBezTo>
                    <a:cubicBezTo>
                      <a:pt x="303" y="85"/>
                      <a:pt x="888" y="-134"/>
                      <a:pt x="1399" y="85"/>
                    </a:cubicBezTo>
                    <a:lnTo>
                      <a:pt x="42007" y="16737"/>
                    </a:lnTo>
                    <a:cubicBezTo>
                      <a:pt x="42518" y="16956"/>
                      <a:pt x="42737" y="17540"/>
                      <a:pt x="42518" y="18051"/>
                    </a:cubicBezTo>
                    <a:cubicBezTo>
                      <a:pt x="42371" y="18416"/>
                      <a:pt x="42007" y="18636"/>
                      <a:pt x="41641" y="186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0" name="Google Shape;967;p36">
              <a:extLst>
                <a:ext uri="{FF2B5EF4-FFF2-40B4-BE49-F238E27FC236}">
                  <a16:creationId xmlns:a16="http://schemas.microsoft.com/office/drawing/2014/main" id="{325E332E-A005-3000-190E-DEAC200388A8}"/>
                </a:ext>
              </a:extLst>
            </p:cNvPr>
            <p:cNvSpPr/>
            <p:nvPr/>
          </p:nvSpPr>
          <p:spPr>
            <a:xfrm>
              <a:off x="7748641" y="2195274"/>
              <a:ext cx="663026" cy="1164367"/>
            </a:xfrm>
            <a:custGeom>
              <a:avLst/>
              <a:gdLst/>
              <a:ahLst/>
              <a:cxnLst/>
              <a:rect l="l" t="t" r="r" b="b"/>
              <a:pathLst>
                <a:path w="496649" h="872185" extrusionOk="0">
                  <a:moveTo>
                    <a:pt x="426014" y="0"/>
                  </a:moveTo>
                  <a:lnTo>
                    <a:pt x="496639" y="74058"/>
                  </a:lnTo>
                  <a:cubicBezTo>
                    <a:pt x="496639" y="74058"/>
                    <a:pt x="497954" y="477869"/>
                    <a:pt x="471077" y="608383"/>
                  </a:cubicBezTo>
                  <a:cubicBezTo>
                    <a:pt x="444199" y="738897"/>
                    <a:pt x="406441" y="872186"/>
                    <a:pt x="406441" y="872186"/>
                  </a:cubicBezTo>
                  <a:cubicBezTo>
                    <a:pt x="406441" y="872186"/>
                    <a:pt x="411845" y="803533"/>
                    <a:pt x="223414" y="768549"/>
                  </a:cubicBezTo>
                  <a:cubicBezTo>
                    <a:pt x="34984" y="733565"/>
                    <a:pt x="0" y="718739"/>
                    <a:pt x="0" y="718739"/>
                  </a:cubicBezTo>
                  <a:cubicBezTo>
                    <a:pt x="17748" y="675356"/>
                    <a:pt x="34765" y="631681"/>
                    <a:pt x="50905" y="587714"/>
                  </a:cubicBezTo>
                  <a:cubicBezTo>
                    <a:pt x="76321" y="518476"/>
                    <a:pt x="87058" y="443104"/>
                    <a:pt x="97064" y="370361"/>
                  </a:cubicBezTo>
                  <a:cubicBezTo>
                    <a:pt x="97064" y="327197"/>
                    <a:pt x="109407" y="280674"/>
                    <a:pt x="115250" y="237875"/>
                  </a:cubicBezTo>
                  <a:cubicBezTo>
                    <a:pt x="121165" y="194785"/>
                    <a:pt x="129784" y="119778"/>
                    <a:pt x="135918" y="76760"/>
                  </a:cubicBezTo>
                  <a:lnTo>
                    <a:pt x="425941" y="7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1" name="Google Shape;968;p36">
              <a:extLst>
                <a:ext uri="{FF2B5EF4-FFF2-40B4-BE49-F238E27FC236}">
                  <a16:creationId xmlns:a16="http://schemas.microsoft.com/office/drawing/2014/main" id="{31830A79-23C7-CF33-6D5D-22D134093174}"/>
                </a:ext>
              </a:extLst>
            </p:cNvPr>
            <p:cNvGrpSpPr/>
            <p:nvPr/>
          </p:nvGrpSpPr>
          <p:grpSpPr>
            <a:xfrm>
              <a:off x="8034606" y="1913185"/>
              <a:ext cx="235944" cy="434566"/>
              <a:chOff x="10957803" y="901253"/>
              <a:chExt cx="176671" cy="325371"/>
            </a:xfrm>
          </p:grpSpPr>
          <p:sp>
            <p:nvSpPr>
              <p:cNvPr id="682" name="Google Shape;969;p36">
                <a:extLst>
                  <a:ext uri="{FF2B5EF4-FFF2-40B4-BE49-F238E27FC236}">
                    <a16:creationId xmlns:a16="http://schemas.microsoft.com/office/drawing/2014/main" id="{4E031C3B-8C0F-91B4-FA3B-52907A60C674}"/>
                  </a:ext>
                </a:extLst>
              </p:cNvPr>
              <p:cNvSpPr/>
              <p:nvPr/>
            </p:nvSpPr>
            <p:spPr>
              <a:xfrm>
                <a:off x="10957803" y="901253"/>
                <a:ext cx="176671" cy="325371"/>
              </a:xfrm>
              <a:custGeom>
                <a:avLst/>
                <a:gdLst/>
                <a:ahLst/>
                <a:cxnLst/>
                <a:rect l="l" t="t" r="r" b="b"/>
                <a:pathLst>
                  <a:path w="176671" h="325371" extrusionOk="0">
                    <a:moveTo>
                      <a:pt x="176672" y="165863"/>
                    </a:moveTo>
                    <a:cubicBezTo>
                      <a:pt x="132340" y="242550"/>
                      <a:pt x="0" y="325372"/>
                      <a:pt x="0" y="325372"/>
                    </a:cubicBezTo>
                    <a:cubicBezTo>
                      <a:pt x="3213" y="304849"/>
                      <a:pt x="5623" y="262561"/>
                      <a:pt x="7304" y="219324"/>
                    </a:cubicBezTo>
                    <a:cubicBezTo>
                      <a:pt x="8910" y="180032"/>
                      <a:pt x="9860" y="140008"/>
                      <a:pt x="10297" y="114811"/>
                    </a:cubicBezTo>
                    <a:cubicBezTo>
                      <a:pt x="10590" y="98816"/>
                      <a:pt x="10736" y="88811"/>
                      <a:pt x="10736" y="88811"/>
                    </a:cubicBezTo>
                    <a:lnTo>
                      <a:pt x="166885" y="0"/>
                    </a:lnTo>
                    <a:cubicBezTo>
                      <a:pt x="166885" y="0"/>
                      <a:pt x="166155" y="5989"/>
                      <a:pt x="165497" y="16214"/>
                    </a:cubicBezTo>
                    <a:cubicBezTo>
                      <a:pt x="164621" y="27534"/>
                      <a:pt x="163671" y="44040"/>
                      <a:pt x="163598" y="62956"/>
                    </a:cubicBezTo>
                    <a:cubicBezTo>
                      <a:pt x="163598" y="74058"/>
                      <a:pt x="163817" y="85962"/>
                      <a:pt x="164548" y="98232"/>
                    </a:cubicBezTo>
                    <a:cubicBezTo>
                      <a:pt x="167542" y="149722"/>
                      <a:pt x="176672" y="165936"/>
                      <a:pt x="176672" y="165936"/>
                    </a:cubicBezTo>
                    <a:close/>
                  </a:path>
                </a:pathLst>
              </a:custGeom>
              <a:solidFill>
                <a:srgbClr val="B75D6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3" name="Google Shape;970;p36">
                <a:extLst>
                  <a:ext uri="{FF2B5EF4-FFF2-40B4-BE49-F238E27FC236}">
                    <a16:creationId xmlns:a16="http://schemas.microsoft.com/office/drawing/2014/main" id="{862DB1D8-31C7-D05E-7C30-4F87D19E3094}"/>
                  </a:ext>
                </a:extLst>
              </p:cNvPr>
              <p:cNvSpPr/>
              <p:nvPr/>
            </p:nvSpPr>
            <p:spPr>
              <a:xfrm>
                <a:off x="10965107" y="917394"/>
                <a:ext cx="158193" cy="203381"/>
              </a:xfrm>
              <a:custGeom>
                <a:avLst/>
                <a:gdLst/>
                <a:ahLst/>
                <a:cxnLst/>
                <a:rect l="l" t="t" r="r" b="b"/>
                <a:pathLst>
                  <a:path w="158193" h="203381" extrusionOk="0">
                    <a:moveTo>
                      <a:pt x="158193" y="0"/>
                    </a:moveTo>
                    <a:cubicBezTo>
                      <a:pt x="157317" y="11320"/>
                      <a:pt x="156368" y="27826"/>
                      <a:pt x="156295" y="46742"/>
                    </a:cubicBezTo>
                    <a:cubicBezTo>
                      <a:pt x="149794" y="68872"/>
                      <a:pt x="138912" y="89833"/>
                      <a:pt x="125255" y="108530"/>
                    </a:cubicBezTo>
                    <a:cubicBezTo>
                      <a:pt x="101007" y="141688"/>
                      <a:pt x="68507" y="167908"/>
                      <a:pt x="34399" y="190841"/>
                    </a:cubicBezTo>
                    <a:cubicBezTo>
                      <a:pt x="24101" y="197779"/>
                      <a:pt x="12050" y="204645"/>
                      <a:pt x="0" y="203184"/>
                    </a:cubicBezTo>
                    <a:cubicBezTo>
                      <a:pt x="1607" y="163891"/>
                      <a:pt x="2556" y="123868"/>
                      <a:pt x="2994" y="98670"/>
                    </a:cubicBezTo>
                    <a:cubicBezTo>
                      <a:pt x="33888" y="100277"/>
                      <a:pt x="64270" y="88957"/>
                      <a:pt x="89395" y="71355"/>
                    </a:cubicBezTo>
                    <a:cubicBezTo>
                      <a:pt x="116491" y="52366"/>
                      <a:pt x="138182" y="26585"/>
                      <a:pt x="158193" y="0"/>
                    </a:cubicBezTo>
                    <a:close/>
                  </a:path>
                </a:pathLst>
              </a:custGeom>
              <a:solidFill>
                <a:srgbClr val="AA596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2" name="Google Shape;971;p36">
              <a:extLst>
                <a:ext uri="{FF2B5EF4-FFF2-40B4-BE49-F238E27FC236}">
                  <a16:creationId xmlns:a16="http://schemas.microsoft.com/office/drawing/2014/main" id="{21023557-251C-AD26-1957-7D1C44A19423}"/>
                </a:ext>
              </a:extLst>
            </p:cNvPr>
            <p:cNvGrpSpPr/>
            <p:nvPr/>
          </p:nvGrpSpPr>
          <p:grpSpPr>
            <a:xfrm>
              <a:off x="7926046" y="2080086"/>
              <a:ext cx="391713" cy="274395"/>
              <a:chOff x="10876515" y="1026216"/>
              <a:chExt cx="293308" cy="205447"/>
            </a:xfrm>
          </p:grpSpPr>
          <p:grpSp>
            <p:nvGrpSpPr>
              <p:cNvPr id="672" name="Google Shape;972;p36">
                <a:extLst>
                  <a:ext uri="{FF2B5EF4-FFF2-40B4-BE49-F238E27FC236}">
                    <a16:creationId xmlns:a16="http://schemas.microsoft.com/office/drawing/2014/main" id="{F7FE68F1-6F73-4672-B78B-EB309941CECE}"/>
                  </a:ext>
                </a:extLst>
              </p:cNvPr>
              <p:cNvGrpSpPr/>
              <p:nvPr/>
            </p:nvGrpSpPr>
            <p:grpSpPr>
              <a:xfrm>
                <a:off x="10876515" y="1071571"/>
                <a:ext cx="90895" cy="155126"/>
                <a:chOff x="10876515" y="1071571"/>
                <a:chExt cx="90895" cy="155126"/>
              </a:xfrm>
            </p:grpSpPr>
            <p:grpSp>
              <p:nvGrpSpPr>
                <p:cNvPr id="678" name="Google Shape;973;p36">
                  <a:extLst>
                    <a:ext uri="{FF2B5EF4-FFF2-40B4-BE49-F238E27FC236}">
                      <a16:creationId xmlns:a16="http://schemas.microsoft.com/office/drawing/2014/main" id="{1EB6FC79-E741-9950-ADD9-ECF5E1A77931}"/>
                    </a:ext>
                  </a:extLst>
                </p:cNvPr>
                <p:cNvGrpSpPr/>
                <p:nvPr/>
              </p:nvGrpSpPr>
              <p:grpSpPr>
                <a:xfrm>
                  <a:off x="10876515" y="1130657"/>
                  <a:ext cx="74714" cy="90344"/>
                  <a:chOff x="10876515" y="1130657"/>
                  <a:chExt cx="74714" cy="90344"/>
                </a:xfrm>
              </p:grpSpPr>
              <p:sp>
                <p:nvSpPr>
                  <p:cNvPr id="680" name="Google Shape;974;p36">
                    <a:extLst>
                      <a:ext uri="{FF2B5EF4-FFF2-40B4-BE49-F238E27FC236}">
                        <a16:creationId xmlns:a16="http://schemas.microsoft.com/office/drawing/2014/main" id="{40440DF5-77AE-8733-C743-F1DB61C3FA90}"/>
                      </a:ext>
                    </a:extLst>
                  </p:cNvPr>
                  <p:cNvSpPr/>
                  <p:nvPr/>
                </p:nvSpPr>
                <p:spPr>
                  <a:xfrm>
                    <a:off x="10876515" y="1130657"/>
                    <a:ext cx="74714" cy="903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714" h="90344" extrusionOk="0">
                        <a:moveTo>
                          <a:pt x="23736" y="0"/>
                        </a:moveTo>
                        <a:lnTo>
                          <a:pt x="0" y="90344"/>
                        </a:lnTo>
                        <a:lnTo>
                          <a:pt x="74715" y="69164"/>
                        </a:lnTo>
                        <a:cubicBezTo>
                          <a:pt x="74715" y="69164"/>
                          <a:pt x="62591" y="29287"/>
                          <a:pt x="50467" y="15630"/>
                        </a:cubicBezTo>
                        <a:cubicBezTo>
                          <a:pt x="38343" y="1972"/>
                          <a:pt x="23736" y="0"/>
                          <a:pt x="23736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1" name="Google Shape;975;p36">
                    <a:extLst>
                      <a:ext uri="{FF2B5EF4-FFF2-40B4-BE49-F238E27FC236}">
                        <a16:creationId xmlns:a16="http://schemas.microsoft.com/office/drawing/2014/main" id="{15906205-49E1-5930-955D-2410E9FC636C}"/>
                      </a:ext>
                    </a:extLst>
                  </p:cNvPr>
                  <p:cNvSpPr/>
                  <p:nvPr/>
                </p:nvSpPr>
                <p:spPr>
                  <a:xfrm>
                    <a:off x="10876515" y="1130657"/>
                    <a:ext cx="74714" cy="903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714" h="90344" extrusionOk="0">
                        <a:moveTo>
                          <a:pt x="23736" y="0"/>
                        </a:moveTo>
                        <a:lnTo>
                          <a:pt x="0" y="90344"/>
                        </a:lnTo>
                        <a:lnTo>
                          <a:pt x="74715" y="69164"/>
                        </a:lnTo>
                        <a:cubicBezTo>
                          <a:pt x="74715" y="69164"/>
                          <a:pt x="62591" y="29287"/>
                          <a:pt x="50467" y="15630"/>
                        </a:cubicBezTo>
                        <a:cubicBezTo>
                          <a:pt x="38343" y="1972"/>
                          <a:pt x="23736" y="0"/>
                          <a:pt x="2373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79" name="Google Shape;976;p36">
                  <a:extLst>
                    <a:ext uri="{FF2B5EF4-FFF2-40B4-BE49-F238E27FC236}">
                      <a16:creationId xmlns:a16="http://schemas.microsoft.com/office/drawing/2014/main" id="{CAAA07FC-05CC-760E-BFD6-2D1C4E1F4F7F}"/>
                    </a:ext>
                  </a:extLst>
                </p:cNvPr>
                <p:cNvSpPr/>
                <p:nvPr/>
              </p:nvSpPr>
              <p:spPr>
                <a:xfrm>
                  <a:off x="10900251" y="1071571"/>
                  <a:ext cx="67159" cy="1551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159" h="155126" extrusionOk="0">
                      <a:moveTo>
                        <a:pt x="0" y="59085"/>
                      </a:moveTo>
                      <a:cubicBezTo>
                        <a:pt x="0" y="59085"/>
                        <a:pt x="38051" y="81434"/>
                        <a:pt x="57697" y="155127"/>
                      </a:cubicBezTo>
                      <a:cubicBezTo>
                        <a:pt x="57697" y="155127"/>
                        <a:pt x="64124" y="92389"/>
                        <a:pt x="66096" y="61057"/>
                      </a:cubicBezTo>
                      <a:cubicBezTo>
                        <a:pt x="68141" y="29798"/>
                        <a:pt x="66608" y="0"/>
                        <a:pt x="66608" y="0"/>
                      </a:cubicBezTo>
                      <a:lnTo>
                        <a:pt x="0" y="59085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73" name="Google Shape;977;p36">
                <a:extLst>
                  <a:ext uri="{FF2B5EF4-FFF2-40B4-BE49-F238E27FC236}">
                    <a16:creationId xmlns:a16="http://schemas.microsoft.com/office/drawing/2014/main" id="{B3088C2E-37F4-569E-6FE3-6CBE569D5378}"/>
                  </a:ext>
                </a:extLst>
              </p:cNvPr>
              <p:cNvGrpSpPr/>
              <p:nvPr/>
            </p:nvGrpSpPr>
            <p:grpSpPr>
              <a:xfrm>
                <a:off x="10957511" y="1026216"/>
                <a:ext cx="212312" cy="205447"/>
                <a:chOff x="10957511" y="1026216"/>
                <a:chExt cx="212312" cy="205447"/>
              </a:xfrm>
            </p:grpSpPr>
            <p:grpSp>
              <p:nvGrpSpPr>
                <p:cNvPr id="674" name="Google Shape;978;p36">
                  <a:extLst>
                    <a:ext uri="{FF2B5EF4-FFF2-40B4-BE49-F238E27FC236}">
                      <a16:creationId xmlns:a16="http://schemas.microsoft.com/office/drawing/2014/main" id="{3C0DFFA4-42AA-060B-AA11-790B8809299B}"/>
                    </a:ext>
                  </a:extLst>
                </p:cNvPr>
                <p:cNvGrpSpPr/>
                <p:nvPr/>
              </p:nvGrpSpPr>
              <p:grpSpPr>
                <a:xfrm>
                  <a:off x="10957511" y="1087274"/>
                  <a:ext cx="107288" cy="140154"/>
                  <a:chOff x="10957511" y="1087274"/>
                  <a:chExt cx="107288" cy="140154"/>
                </a:xfrm>
              </p:grpSpPr>
              <p:sp>
                <p:nvSpPr>
                  <p:cNvPr id="676" name="Google Shape;979;p36">
                    <a:extLst>
                      <a:ext uri="{FF2B5EF4-FFF2-40B4-BE49-F238E27FC236}">
                        <a16:creationId xmlns:a16="http://schemas.microsoft.com/office/drawing/2014/main" id="{099B7A70-E5BF-7887-8D28-E0CB3922A638}"/>
                      </a:ext>
                    </a:extLst>
                  </p:cNvPr>
                  <p:cNvSpPr/>
                  <p:nvPr/>
                </p:nvSpPr>
                <p:spPr>
                  <a:xfrm>
                    <a:off x="10957511" y="1087274"/>
                    <a:ext cx="107288" cy="1401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288" h="140154" extrusionOk="0">
                        <a:moveTo>
                          <a:pt x="0" y="140154"/>
                        </a:moveTo>
                        <a:lnTo>
                          <a:pt x="72962" y="0"/>
                        </a:lnTo>
                        <a:lnTo>
                          <a:pt x="107288" y="69164"/>
                        </a:lnTo>
                        <a:lnTo>
                          <a:pt x="0" y="140154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7" name="Google Shape;980;p36">
                    <a:extLst>
                      <a:ext uri="{FF2B5EF4-FFF2-40B4-BE49-F238E27FC236}">
                        <a16:creationId xmlns:a16="http://schemas.microsoft.com/office/drawing/2014/main" id="{7A10D5A2-EB58-AD13-4277-66EA0865E1E7}"/>
                      </a:ext>
                    </a:extLst>
                  </p:cNvPr>
                  <p:cNvSpPr/>
                  <p:nvPr/>
                </p:nvSpPr>
                <p:spPr>
                  <a:xfrm>
                    <a:off x="10957511" y="1087274"/>
                    <a:ext cx="107288" cy="1401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288" h="140154" extrusionOk="0">
                        <a:moveTo>
                          <a:pt x="0" y="140154"/>
                        </a:moveTo>
                        <a:lnTo>
                          <a:pt x="72962" y="0"/>
                        </a:lnTo>
                        <a:lnTo>
                          <a:pt x="107288" y="69164"/>
                        </a:lnTo>
                        <a:lnTo>
                          <a:pt x="0" y="140154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75" name="Google Shape;981;p36">
                  <a:extLst>
                    <a:ext uri="{FF2B5EF4-FFF2-40B4-BE49-F238E27FC236}">
                      <a16:creationId xmlns:a16="http://schemas.microsoft.com/office/drawing/2014/main" id="{338D5D1C-ECCB-CEFB-190B-444DB8F1C725}"/>
                    </a:ext>
                  </a:extLst>
                </p:cNvPr>
                <p:cNvSpPr/>
                <p:nvPr/>
              </p:nvSpPr>
              <p:spPr>
                <a:xfrm>
                  <a:off x="11030473" y="1026216"/>
                  <a:ext cx="139350" cy="205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50" h="205447" extrusionOk="0">
                      <a:moveTo>
                        <a:pt x="0" y="61057"/>
                      </a:moveTo>
                      <a:cubicBezTo>
                        <a:pt x="0" y="61057"/>
                        <a:pt x="62810" y="34327"/>
                        <a:pt x="94142" y="0"/>
                      </a:cubicBezTo>
                      <a:lnTo>
                        <a:pt x="139351" y="86328"/>
                      </a:lnTo>
                      <a:lnTo>
                        <a:pt x="19574" y="205448"/>
                      </a:lnTo>
                      <a:lnTo>
                        <a:pt x="73" y="6113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43" name="Google Shape;982;p36">
              <a:extLst>
                <a:ext uri="{FF2B5EF4-FFF2-40B4-BE49-F238E27FC236}">
                  <a16:creationId xmlns:a16="http://schemas.microsoft.com/office/drawing/2014/main" id="{0F8B4A59-3228-420E-4E90-3BA5DC692BCE}"/>
                </a:ext>
              </a:extLst>
            </p:cNvPr>
            <p:cNvGrpSpPr/>
            <p:nvPr/>
          </p:nvGrpSpPr>
          <p:grpSpPr>
            <a:xfrm>
              <a:off x="7732627" y="2277177"/>
              <a:ext cx="762751" cy="1012456"/>
              <a:chOff x="10731686" y="1173784"/>
              <a:chExt cx="571135" cy="758053"/>
            </a:xfrm>
          </p:grpSpPr>
          <p:sp>
            <p:nvSpPr>
              <p:cNvPr id="667" name="Google Shape;983;p36">
                <a:extLst>
                  <a:ext uri="{FF2B5EF4-FFF2-40B4-BE49-F238E27FC236}">
                    <a16:creationId xmlns:a16="http://schemas.microsoft.com/office/drawing/2014/main" id="{2FB89C7C-8180-B126-9511-1FC147B516EE}"/>
                  </a:ext>
                </a:extLst>
              </p:cNvPr>
              <p:cNvSpPr/>
              <p:nvPr/>
            </p:nvSpPr>
            <p:spPr>
              <a:xfrm>
                <a:off x="10731686" y="1174286"/>
                <a:ext cx="571135" cy="757551"/>
              </a:xfrm>
              <a:custGeom>
                <a:avLst/>
                <a:gdLst/>
                <a:ahLst/>
                <a:cxnLst/>
                <a:rect l="l" t="t" r="r" b="b"/>
                <a:pathLst>
                  <a:path w="571135" h="757551" extrusionOk="0">
                    <a:moveTo>
                      <a:pt x="491088" y="119"/>
                    </a:moveTo>
                    <a:cubicBezTo>
                      <a:pt x="527387" y="2894"/>
                      <a:pt x="541629" y="48468"/>
                      <a:pt x="551415" y="76952"/>
                    </a:cubicBezTo>
                    <a:cubicBezTo>
                      <a:pt x="565585" y="118144"/>
                      <a:pt x="571135" y="161891"/>
                      <a:pt x="571135" y="205347"/>
                    </a:cubicBezTo>
                    <a:cubicBezTo>
                      <a:pt x="571062" y="291164"/>
                      <a:pt x="555360" y="376031"/>
                      <a:pt x="533960" y="458852"/>
                    </a:cubicBezTo>
                    <a:cubicBezTo>
                      <a:pt x="523151" y="500921"/>
                      <a:pt x="519938" y="544084"/>
                      <a:pt x="507375" y="585641"/>
                    </a:cubicBezTo>
                    <a:cubicBezTo>
                      <a:pt x="496639" y="621210"/>
                      <a:pt x="480060" y="661525"/>
                      <a:pt x="457565" y="691981"/>
                    </a:cubicBezTo>
                    <a:cubicBezTo>
                      <a:pt x="434705" y="722947"/>
                      <a:pt x="367367" y="743105"/>
                      <a:pt x="220712" y="752527"/>
                    </a:cubicBezTo>
                    <a:cubicBezTo>
                      <a:pt x="73985" y="761948"/>
                      <a:pt x="0" y="755229"/>
                      <a:pt x="0" y="755229"/>
                    </a:cubicBezTo>
                    <a:lnTo>
                      <a:pt x="2702" y="628732"/>
                    </a:lnTo>
                    <a:cubicBezTo>
                      <a:pt x="2702" y="628732"/>
                      <a:pt x="323034" y="543938"/>
                      <a:pt x="323034" y="543938"/>
                    </a:cubicBezTo>
                    <a:cubicBezTo>
                      <a:pt x="326029" y="456150"/>
                      <a:pt x="333698" y="347985"/>
                      <a:pt x="347136" y="261073"/>
                    </a:cubicBezTo>
                    <a:cubicBezTo>
                      <a:pt x="356631" y="199724"/>
                      <a:pt x="367002" y="135088"/>
                      <a:pt x="396727" y="79800"/>
                    </a:cubicBezTo>
                    <a:cubicBezTo>
                      <a:pt x="411918" y="51535"/>
                      <a:pt x="452234" y="-2876"/>
                      <a:pt x="491088" y="11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68" name="Google Shape;984;p36">
                <a:extLst>
                  <a:ext uri="{FF2B5EF4-FFF2-40B4-BE49-F238E27FC236}">
                    <a16:creationId xmlns:a16="http://schemas.microsoft.com/office/drawing/2014/main" id="{FB159511-77A1-1D1A-B49B-1E019D038920}"/>
                  </a:ext>
                </a:extLst>
              </p:cNvPr>
              <p:cNvGrpSpPr/>
              <p:nvPr/>
            </p:nvGrpSpPr>
            <p:grpSpPr>
              <a:xfrm>
                <a:off x="10734237" y="1173784"/>
                <a:ext cx="536084" cy="748208"/>
                <a:chOff x="10734237" y="1173784"/>
                <a:chExt cx="536084" cy="748208"/>
              </a:xfrm>
            </p:grpSpPr>
            <p:sp>
              <p:nvSpPr>
                <p:cNvPr id="669" name="Google Shape;985;p36">
                  <a:extLst>
                    <a:ext uri="{FF2B5EF4-FFF2-40B4-BE49-F238E27FC236}">
                      <a16:creationId xmlns:a16="http://schemas.microsoft.com/office/drawing/2014/main" id="{660A86F8-6587-4927-61E9-22200C801F51}"/>
                    </a:ext>
                  </a:extLst>
                </p:cNvPr>
                <p:cNvSpPr/>
                <p:nvPr/>
              </p:nvSpPr>
              <p:spPr>
                <a:xfrm>
                  <a:off x="11051810" y="1710018"/>
                  <a:ext cx="93337" cy="11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37" h="11054" extrusionOk="0">
                      <a:moveTo>
                        <a:pt x="91721" y="11054"/>
                      </a:moveTo>
                      <a:cubicBezTo>
                        <a:pt x="91721" y="11054"/>
                        <a:pt x="91428" y="11054"/>
                        <a:pt x="91210" y="10981"/>
                      </a:cubicBezTo>
                      <a:cubicBezTo>
                        <a:pt x="42495" y="-4794"/>
                        <a:pt x="2399" y="8133"/>
                        <a:pt x="2033" y="8279"/>
                      </a:cubicBezTo>
                      <a:cubicBezTo>
                        <a:pt x="1230" y="8571"/>
                        <a:pt x="281" y="8133"/>
                        <a:pt x="62" y="7256"/>
                      </a:cubicBezTo>
                      <a:cubicBezTo>
                        <a:pt x="-157" y="6380"/>
                        <a:pt x="208" y="5504"/>
                        <a:pt x="1084" y="5285"/>
                      </a:cubicBezTo>
                      <a:cubicBezTo>
                        <a:pt x="1523" y="5138"/>
                        <a:pt x="42568" y="-8154"/>
                        <a:pt x="92233" y="7987"/>
                      </a:cubicBezTo>
                      <a:cubicBezTo>
                        <a:pt x="93036" y="8279"/>
                        <a:pt x="93547" y="9155"/>
                        <a:pt x="93254" y="9959"/>
                      </a:cubicBezTo>
                      <a:cubicBezTo>
                        <a:pt x="93036" y="10616"/>
                        <a:pt x="92451" y="11054"/>
                        <a:pt x="91721" y="11054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0" name="Google Shape;986;p36">
                  <a:extLst>
                    <a:ext uri="{FF2B5EF4-FFF2-40B4-BE49-F238E27FC236}">
                      <a16:creationId xmlns:a16="http://schemas.microsoft.com/office/drawing/2014/main" id="{7E2F5F69-95CE-F030-95E7-0C75BB04BFEB}"/>
                    </a:ext>
                  </a:extLst>
                </p:cNvPr>
                <p:cNvSpPr/>
                <p:nvPr/>
              </p:nvSpPr>
              <p:spPr>
                <a:xfrm>
                  <a:off x="10734237" y="1173784"/>
                  <a:ext cx="536084" cy="748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084" h="748208" extrusionOk="0">
                      <a:moveTo>
                        <a:pt x="69535" y="748209"/>
                      </a:moveTo>
                      <a:cubicBezTo>
                        <a:pt x="46748" y="748209"/>
                        <a:pt x="24034" y="747990"/>
                        <a:pt x="1539" y="747843"/>
                      </a:cubicBezTo>
                      <a:cubicBezTo>
                        <a:pt x="663" y="747843"/>
                        <a:pt x="-67" y="747113"/>
                        <a:pt x="5" y="746237"/>
                      </a:cubicBezTo>
                      <a:cubicBezTo>
                        <a:pt x="5" y="745360"/>
                        <a:pt x="736" y="744703"/>
                        <a:pt x="1612" y="744703"/>
                      </a:cubicBezTo>
                      <a:lnTo>
                        <a:pt x="1612" y="744703"/>
                      </a:lnTo>
                      <a:cubicBezTo>
                        <a:pt x="104080" y="745579"/>
                        <a:pt x="209981" y="746456"/>
                        <a:pt x="312888" y="729512"/>
                      </a:cubicBezTo>
                      <a:cubicBezTo>
                        <a:pt x="355687" y="722500"/>
                        <a:pt x="403597" y="710815"/>
                        <a:pt x="435222" y="677145"/>
                      </a:cubicBezTo>
                      <a:cubicBezTo>
                        <a:pt x="464217" y="646251"/>
                        <a:pt x="474515" y="601116"/>
                        <a:pt x="482768" y="564890"/>
                      </a:cubicBezTo>
                      <a:cubicBezTo>
                        <a:pt x="505555" y="464759"/>
                        <a:pt x="524909" y="374415"/>
                        <a:pt x="530971" y="282098"/>
                      </a:cubicBezTo>
                      <a:cubicBezTo>
                        <a:pt x="538055" y="173933"/>
                        <a:pt x="525858" y="82347"/>
                        <a:pt x="493723" y="2155"/>
                      </a:cubicBezTo>
                      <a:cubicBezTo>
                        <a:pt x="493431" y="1351"/>
                        <a:pt x="493723" y="402"/>
                        <a:pt x="494600" y="110"/>
                      </a:cubicBezTo>
                      <a:cubicBezTo>
                        <a:pt x="495403" y="-183"/>
                        <a:pt x="496352" y="110"/>
                        <a:pt x="496644" y="986"/>
                      </a:cubicBezTo>
                      <a:cubicBezTo>
                        <a:pt x="528999" y="81617"/>
                        <a:pt x="541269" y="173641"/>
                        <a:pt x="534111" y="282317"/>
                      </a:cubicBezTo>
                      <a:cubicBezTo>
                        <a:pt x="528049" y="374853"/>
                        <a:pt x="508622" y="465343"/>
                        <a:pt x="485835" y="565548"/>
                      </a:cubicBezTo>
                      <a:cubicBezTo>
                        <a:pt x="477509" y="602211"/>
                        <a:pt x="467138" y="647785"/>
                        <a:pt x="437486" y="679263"/>
                      </a:cubicBezTo>
                      <a:cubicBezTo>
                        <a:pt x="405278" y="713590"/>
                        <a:pt x="356636" y="725422"/>
                        <a:pt x="313399" y="732579"/>
                      </a:cubicBezTo>
                      <a:cubicBezTo>
                        <a:pt x="232914" y="745798"/>
                        <a:pt x="150603" y="748135"/>
                        <a:pt x="69608" y="748135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1" name="Google Shape;987;p36">
                  <a:extLst>
                    <a:ext uri="{FF2B5EF4-FFF2-40B4-BE49-F238E27FC236}">
                      <a16:creationId xmlns:a16="http://schemas.microsoft.com/office/drawing/2014/main" id="{00DF97BE-EDED-B6EA-B59A-AA95241DED29}"/>
                    </a:ext>
                  </a:extLst>
                </p:cNvPr>
                <p:cNvSpPr/>
                <p:nvPr/>
              </p:nvSpPr>
              <p:spPr>
                <a:xfrm>
                  <a:off x="11120671" y="1801630"/>
                  <a:ext cx="104226" cy="102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26" h="102833" extrusionOk="0">
                      <a:moveTo>
                        <a:pt x="1607" y="102834"/>
                      </a:moveTo>
                      <a:lnTo>
                        <a:pt x="1607" y="102834"/>
                      </a:lnTo>
                      <a:cubicBezTo>
                        <a:pt x="730" y="102834"/>
                        <a:pt x="0" y="102103"/>
                        <a:pt x="0" y="101227"/>
                      </a:cubicBezTo>
                      <a:cubicBezTo>
                        <a:pt x="0" y="74350"/>
                        <a:pt x="11101" y="48130"/>
                        <a:pt x="30237" y="29214"/>
                      </a:cubicBezTo>
                      <a:cubicBezTo>
                        <a:pt x="49079" y="10590"/>
                        <a:pt x="75080" y="0"/>
                        <a:pt x="101592" y="0"/>
                      </a:cubicBezTo>
                      <a:cubicBezTo>
                        <a:pt x="101957" y="0"/>
                        <a:pt x="102322" y="0"/>
                        <a:pt x="102688" y="0"/>
                      </a:cubicBezTo>
                      <a:cubicBezTo>
                        <a:pt x="103564" y="0"/>
                        <a:pt x="104294" y="730"/>
                        <a:pt x="104221" y="1607"/>
                      </a:cubicBezTo>
                      <a:cubicBezTo>
                        <a:pt x="104221" y="2483"/>
                        <a:pt x="103491" y="3141"/>
                        <a:pt x="102615" y="3141"/>
                      </a:cubicBezTo>
                      <a:lnTo>
                        <a:pt x="102615" y="3141"/>
                      </a:lnTo>
                      <a:cubicBezTo>
                        <a:pt x="102615" y="3141"/>
                        <a:pt x="101885" y="3141"/>
                        <a:pt x="101592" y="3141"/>
                      </a:cubicBezTo>
                      <a:cubicBezTo>
                        <a:pt x="75884" y="3141"/>
                        <a:pt x="50760" y="13439"/>
                        <a:pt x="32501" y="31478"/>
                      </a:cubicBezTo>
                      <a:cubicBezTo>
                        <a:pt x="13950" y="49737"/>
                        <a:pt x="3287" y="75226"/>
                        <a:pt x="3214" y="101227"/>
                      </a:cubicBezTo>
                      <a:cubicBezTo>
                        <a:pt x="3214" y="102103"/>
                        <a:pt x="2483" y="102834"/>
                        <a:pt x="1607" y="102834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44" name="Google Shape;988;p36">
              <a:extLst>
                <a:ext uri="{FF2B5EF4-FFF2-40B4-BE49-F238E27FC236}">
                  <a16:creationId xmlns:a16="http://schemas.microsoft.com/office/drawing/2014/main" id="{0871C3D3-66E8-9E5F-B9FC-1C4A852600BF}"/>
                </a:ext>
              </a:extLst>
            </p:cNvPr>
            <p:cNvGrpSpPr/>
            <p:nvPr/>
          </p:nvGrpSpPr>
          <p:grpSpPr>
            <a:xfrm>
              <a:off x="7798732" y="1402958"/>
              <a:ext cx="615275" cy="732996"/>
              <a:chOff x="10781184" y="519232"/>
              <a:chExt cx="460708" cy="548814"/>
            </a:xfrm>
          </p:grpSpPr>
          <p:sp>
            <p:nvSpPr>
              <p:cNvPr id="640" name="Google Shape;989;p36">
                <a:extLst>
                  <a:ext uri="{FF2B5EF4-FFF2-40B4-BE49-F238E27FC236}">
                    <a16:creationId xmlns:a16="http://schemas.microsoft.com/office/drawing/2014/main" id="{78CFA03A-E653-DAA4-42C5-CA37A1677DE9}"/>
                  </a:ext>
                </a:extLst>
              </p:cNvPr>
              <p:cNvSpPr/>
              <p:nvPr/>
            </p:nvSpPr>
            <p:spPr>
              <a:xfrm rot="762920">
                <a:off x="11083593" y="718213"/>
                <a:ext cx="129549" cy="275676"/>
              </a:xfrm>
              <a:custGeom>
                <a:avLst/>
                <a:gdLst/>
                <a:ahLst/>
                <a:cxnLst/>
                <a:rect l="l" t="t" r="r" b="b"/>
                <a:pathLst>
                  <a:path w="129612" h="275810" extrusionOk="0">
                    <a:moveTo>
                      <a:pt x="129612" y="129578"/>
                    </a:moveTo>
                    <a:cubicBezTo>
                      <a:pt x="129685" y="153241"/>
                      <a:pt x="122089" y="175882"/>
                      <a:pt x="114640" y="197720"/>
                    </a:cubicBezTo>
                    <a:cubicBezTo>
                      <a:pt x="107117" y="219776"/>
                      <a:pt x="99229" y="242490"/>
                      <a:pt x="84695" y="258631"/>
                    </a:cubicBezTo>
                    <a:cubicBezTo>
                      <a:pt x="70235" y="274699"/>
                      <a:pt x="47155" y="282148"/>
                      <a:pt x="30576" y="269221"/>
                    </a:cubicBezTo>
                    <a:cubicBezTo>
                      <a:pt x="18598" y="259873"/>
                      <a:pt x="12756" y="242563"/>
                      <a:pt x="8812" y="225984"/>
                    </a:cubicBezTo>
                    <a:cubicBezTo>
                      <a:pt x="-245" y="188152"/>
                      <a:pt x="-3239" y="147618"/>
                      <a:pt x="4210" y="109347"/>
                    </a:cubicBezTo>
                    <a:cubicBezTo>
                      <a:pt x="11660" y="71004"/>
                      <a:pt x="30211" y="35143"/>
                      <a:pt x="57745" y="14255"/>
                    </a:cubicBezTo>
                    <a:cubicBezTo>
                      <a:pt x="80387" y="-2981"/>
                      <a:pt x="101785" y="-10284"/>
                      <a:pt x="108796" y="25795"/>
                    </a:cubicBezTo>
                    <a:cubicBezTo>
                      <a:pt x="115297" y="59464"/>
                      <a:pt x="129539" y="94667"/>
                      <a:pt x="129612" y="1295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1" name="Google Shape;990;p36">
                <a:extLst>
                  <a:ext uri="{FF2B5EF4-FFF2-40B4-BE49-F238E27FC236}">
                    <a16:creationId xmlns:a16="http://schemas.microsoft.com/office/drawing/2014/main" id="{220A8121-DAFE-57C1-3E6A-4AEBA4C778EB}"/>
                  </a:ext>
                </a:extLst>
              </p:cNvPr>
              <p:cNvSpPr/>
              <p:nvPr/>
            </p:nvSpPr>
            <p:spPr>
              <a:xfrm rot="762920">
                <a:off x="10823666" y="615737"/>
                <a:ext cx="322718" cy="421967"/>
              </a:xfrm>
              <a:custGeom>
                <a:avLst/>
                <a:gdLst/>
                <a:ahLst/>
                <a:cxnLst/>
                <a:rect l="l" t="t" r="r" b="b"/>
                <a:pathLst>
                  <a:path w="322875" h="422173" extrusionOk="0">
                    <a:moveTo>
                      <a:pt x="257579" y="385832"/>
                    </a:moveTo>
                    <a:cubicBezTo>
                      <a:pt x="207770" y="428265"/>
                      <a:pt x="127358" y="436445"/>
                      <a:pt x="77183" y="394815"/>
                    </a:cubicBezTo>
                    <a:cubicBezTo>
                      <a:pt x="67834" y="387074"/>
                      <a:pt x="59581" y="377871"/>
                      <a:pt x="52351" y="367792"/>
                    </a:cubicBezTo>
                    <a:cubicBezTo>
                      <a:pt x="29053" y="335365"/>
                      <a:pt x="15687" y="292931"/>
                      <a:pt x="7945" y="252762"/>
                    </a:cubicBezTo>
                    <a:cubicBezTo>
                      <a:pt x="5681" y="240857"/>
                      <a:pt x="3855" y="229025"/>
                      <a:pt x="2395" y="217778"/>
                    </a:cubicBezTo>
                    <a:cubicBezTo>
                      <a:pt x="2175" y="215660"/>
                      <a:pt x="1956" y="213615"/>
                      <a:pt x="1665" y="211424"/>
                    </a:cubicBezTo>
                    <a:cubicBezTo>
                      <a:pt x="934" y="204924"/>
                      <a:pt x="496" y="198424"/>
                      <a:pt x="276" y="191924"/>
                    </a:cubicBezTo>
                    <a:cubicBezTo>
                      <a:pt x="-1841" y="143428"/>
                      <a:pt x="7945" y="93399"/>
                      <a:pt x="38693" y="54983"/>
                    </a:cubicBezTo>
                    <a:cubicBezTo>
                      <a:pt x="47092" y="44612"/>
                      <a:pt x="56732" y="35336"/>
                      <a:pt x="67469" y="27521"/>
                    </a:cubicBezTo>
                    <a:cubicBezTo>
                      <a:pt x="76599" y="20802"/>
                      <a:pt x="86604" y="15105"/>
                      <a:pt x="97267" y="10869"/>
                    </a:cubicBezTo>
                    <a:cubicBezTo>
                      <a:pt x="143353" y="-7535"/>
                      <a:pt x="196960" y="-2423"/>
                      <a:pt x="238590" y="25111"/>
                    </a:cubicBezTo>
                    <a:cubicBezTo>
                      <a:pt x="290810" y="59584"/>
                      <a:pt x="316080" y="118158"/>
                      <a:pt x="321631" y="180092"/>
                    </a:cubicBezTo>
                    <a:cubicBezTo>
                      <a:pt x="327694" y="248234"/>
                      <a:pt x="312429" y="339016"/>
                      <a:pt x="257579" y="385832"/>
                    </a:cubicBezTo>
                    <a:close/>
                  </a:path>
                </a:pathLst>
              </a:custGeom>
              <a:solidFill>
                <a:srgbClr val="B75D6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2" name="Google Shape;991;p36">
                <a:extLst>
                  <a:ext uri="{FF2B5EF4-FFF2-40B4-BE49-F238E27FC236}">
                    <a16:creationId xmlns:a16="http://schemas.microsoft.com/office/drawing/2014/main" id="{92A75334-1017-0861-D2D9-8D943D3C3B4A}"/>
                  </a:ext>
                </a:extLst>
              </p:cNvPr>
              <p:cNvSpPr/>
              <p:nvPr/>
            </p:nvSpPr>
            <p:spPr>
              <a:xfrm>
                <a:off x="11071852" y="748653"/>
                <a:ext cx="59278" cy="117940"/>
              </a:xfrm>
              <a:custGeom>
                <a:avLst/>
                <a:gdLst/>
                <a:ahLst/>
                <a:cxnLst/>
                <a:rect l="l" t="t" r="r" b="b"/>
                <a:pathLst>
                  <a:path w="59278" h="117940" extrusionOk="0">
                    <a:moveTo>
                      <a:pt x="23549" y="110458"/>
                    </a:moveTo>
                    <a:cubicBezTo>
                      <a:pt x="24279" y="112942"/>
                      <a:pt x="25229" y="115571"/>
                      <a:pt x="27420" y="117032"/>
                    </a:cubicBezTo>
                    <a:cubicBezTo>
                      <a:pt x="30780" y="119223"/>
                      <a:pt x="35600" y="117178"/>
                      <a:pt x="37791" y="113818"/>
                    </a:cubicBezTo>
                    <a:cubicBezTo>
                      <a:pt x="39982" y="110458"/>
                      <a:pt x="40275" y="106222"/>
                      <a:pt x="40639" y="102279"/>
                    </a:cubicBezTo>
                    <a:cubicBezTo>
                      <a:pt x="42100" y="87525"/>
                      <a:pt x="45460" y="72918"/>
                      <a:pt x="50645" y="59042"/>
                    </a:cubicBezTo>
                    <a:cubicBezTo>
                      <a:pt x="55319" y="46626"/>
                      <a:pt x="61527" y="33552"/>
                      <a:pt x="58460" y="20625"/>
                    </a:cubicBezTo>
                    <a:cubicBezTo>
                      <a:pt x="52252" y="-5375"/>
                      <a:pt x="20847" y="-5302"/>
                      <a:pt x="6021" y="12518"/>
                    </a:cubicBezTo>
                    <a:cubicBezTo>
                      <a:pt x="-6177" y="27198"/>
                      <a:pt x="3099" y="45092"/>
                      <a:pt x="8212" y="60795"/>
                    </a:cubicBezTo>
                    <a:cubicBezTo>
                      <a:pt x="13617" y="77301"/>
                      <a:pt x="18509" y="93880"/>
                      <a:pt x="23622" y="1104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43" name="Google Shape;992;p36">
                <a:extLst>
                  <a:ext uri="{FF2B5EF4-FFF2-40B4-BE49-F238E27FC236}">
                    <a16:creationId xmlns:a16="http://schemas.microsoft.com/office/drawing/2014/main" id="{6FB7C88A-6167-9514-7036-24E85667AB87}"/>
                  </a:ext>
                </a:extLst>
              </p:cNvPr>
              <p:cNvGrpSpPr/>
              <p:nvPr/>
            </p:nvGrpSpPr>
            <p:grpSpPr>
              <a:xfrm>
                <a:off x="10815071" y="519232"/>
                <a:ext cx="409884" cy="365825"/>
                <a:chOff x="10815071" y="519232"/>
                <a:chExt cx="409884" cy="365825"/>
              </a:xfrm>
            </p:grpSpPr>
            <p:sp>
              <p:nvSpPr>
                <p:cNvPr id="665" name="Google Shape;993;p36">
                  <a:extLst>
                    <a:ext uri="{FF2B5EF4-FFF2-40B4-BE49-F238E27FC236}">
                      <a16:creationId xmlns:a16="http://schemas.microsoft.com/office/drawing/2014/main" id="{CB67CF78-28AC-4C16-2AB4-FE2B1D6E153D}"/>
                    </a:ext>
                  </a:extLst>
                </p:cNvPr>
                <p:cNvSpPr/>
                <p:nvPr/>
              </p:nvSpPr>
              <p:spPr>
                <a:xfrm rot="762920">
                  <a:off x="11059467" y="631600"/>
                  <a:ext cx="140697" cy="240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766" h="241045" extrusionOk="0">
                      <a:moveTo>
                        <a:pt x="225" y="106360"/>
                      </a:moveTo>
                      <a:cubicBezTo>
                        <a:pt x="1394" y="124619"/>
                        <a:pt x="9428" y="141636"/>
                        <a:pt x="17242" y="158215"/>
                      </a:cubicBezTo>
                      <a:cubicBezTo>
                        <a:pt x="28855" y="182682"/>
                        <a:pt x="40468" y="207148"/>
                        <a:pt x="52153" y="231615"/>
                      </a:cubicBezTo>
                      <a:cubicBezTo>
                        <a:pt x="53613" y="234683"/>
                        <a:pt x="55148" y="237823"/>
                        <a:pt x="57996" y="239649"/>
                      </a:cubicBezTo>
                      <a:cubicBezTo>
                        <a:pt x="63839" y="243374"/>
                        <a:pt x="72018" y="239138"/>
                        <a:pt x="75086" y="232930"/>
                      </a:cubicBezTo>
                      <a:cubicBezTo>
                        <a:pt x="78081" y="226722"/>
                        <a:pt x="77423" y="219418"/>
                        <a:pt x="76839" y="212480"/>
                      </a:cubicBezTo>
                      <a:cubicBezTo>
                        <a:pt x="76255" y="205615"/>
                        <a:pt x="76036" y="198165"/>
                        <a:pt x="79614" y="192249"/>
                      </a:cubicBezTo>
                      <a:cubicBezTo>
                        <a:pt x="89766" y="175743"/>
                        <a:pt x="118250" y="185676"/>
                        <a:pt x="132419" y="172457"/>
                      </a:cubicBezTo>
                      <a:cubicBezTo>
                        <a:pt x="140745" y="164642"/>
                        <a:pt x="141037" y="151715"/>
                        <a:pt x="140672" y="140248"/>
                      </a:cubicBezTo>
                      <a:cubicBezTo>
                        <a:pt x="140015" y="117607"/>
                        <a:pt x="139358" y="94747"/>
                        <a:pt x="134025" y="72764"/>
                      </a:cubicBezTo>
                      <a:cubicBezTo>
                        <a:pt x="128694" y="50780"/>
                        <a:pt x="118323" y="29308"/>
                        <a:pt x="101086" y="14628"/>
                      </a:cubicBezTo>
                      <a:cubicBezTo>
                        <a:pt x="91446" y="6375"/>
                        <a:pt x="79541" y="386"/>
                        <a:pt x="66906" y="21"/>
                      </a:cubicBezTo>
                      <a:cubicBezTo>
                        <a:pt x="42367" y="-710"/>
                        <a:pt x="36086" y="17914"/>
                        <a:pt x="24838" y="35078"/>
                      </a:cubicBezTo>
                      <a:cubicBezTo>
                        <a:pt x="10961" y="56404"/>
                        <a:pt x="-1528" y="79994"/>
                        <a:pt x="152" y="10628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6" name="Google Shape;994;p36">
                  <a:extLst>
                    <a:ext uri="{FF2B5EF4-FFF2-40B4-BE49-F238E27FC236}">
                      <a16:creationId xmlns:a16="http://schemas.microsoft.com/office/drawing/2014/main" id="{4618EB0C-5056-ACEE-FA02-BE8D3F9C1865}"/>
                    </a:ext>
                  </a:extLst>
                </p:cNvPr>
                <p:cNvSpPr/>
                <p:nvPr/>
              </p:nvSpPr>
              <p:spPr>
                <a:xfrm rot="762920">
                  <a:off x="10833577" y="550291"/>
                  <a:ext cx="304729" cy="2021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878" h="202212" extrusionOk="0">
                      <a:moveTo>
                        <a:pt x="204877" y="165148"/>
                      </a:moveTo>
                      <a:cubicBezTo>
                        <a:pt x="183405" y="161715"/>
                        <a:pt x="164123" y="143675"/>
                        <a:pt x="142724" y="147619"/>
                      </a:cubicBezTo>
                      <a:cubicBezTo>
                        <a:pt x="126365" y="150614"/>
                        <a:pt x="114898" y="165367"/>
                        <a:pt x="102116" y="176468"/>
                      </a:cubicBezTo>
                      <a:cubicBezTo>
                        <a:pt x="85830" y="190564"/>
                        <a:pt x="65453" y="199547"/>
                        <a:pt x="44419" y="201811"/>
                      </a:cubicBezTo>
                      <a:cubicBezTo>
                        <a:pt x="29739" y="203418"/>
                        <a:pt x="12575" y="200497"/>
                        <a:pt x="4615" y="187496"/>
                      </a:cubicBezTo>
                      <a:cubicBezTo>
                        <a:pt x="-1812" y="176979"/>
                        <a:pt x="-206" y="163395"/>
                        <a:pt x="1620" y="151052"/>
                      </a:cubicBezTo>
                      <a:cubicBezTo>
                        <a:pt x="5126" y="127754"/>
                        <a:pt x="8705" y="104017"/>
                        <a:pt x="18418" y="82764"/>
                      </a:cubicBezTo>
                      <a:cubicBezTo>
                        <a:pt x="28132" y="61438"/>
                        <a:pt x="44930" y="42449"/>
                        <a:pt x="66768" y="36387"/>
                      </a:cubicBezTo>
                      <a:cubicBezTo>
                        <a:pt x="83420" y="31713"/>
                        <a:pt x="101386" y="34926"/>
                        <a:pt x="118112" y="30398"/>
                      </a:cubicBezTo>
                      <a:cubicBezTo>
                        <a:pt x="144770" y="23167"/>
                        <a:pt x="167045" y="-3125"/>
                        <a:pt x="194360" y="307"/>
                      </a:cubicBezTo>
                      <a:cubicBezTo>
                        <a:pt x="212181" y="2499"/>
                        <a:pt x="226422" y="17106"/>
                        <a:pt x="243805" y="21634"/>
                      </a:cubicBezTo>
                      <a:cubicBezTo>
                        <a:pt x="257901" y="25285"/>
                        <a:pt x="273676" y="22218"/>
                        <a:pt x="286530" y="29302"/>
                      </a:cubicBezTo>
                      <a:cubicBezTo>
                        <a:pt x="303840" y="38797"/>
                        <a:pt x="308660" y="63775"/>
                        <a:pt x="302014" y="82983"/>
                      </a:cubicBezTo>
                      <a:cubicBezTo>
                        <a:pt x="294345" y="105113"/>
                        <a:pt x="276890" y="117018"/>
                        <a:pt x="261698" y="132647"/>
                      </a:cubicBezTo>
                      <a:cubicBezTo>
                        <a:pt x="244901" y="149956"/>
                        <a:pt x="231973" y="169603"/>
                        <a:pt x="204951" y="16522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44" name="Google Shape;995;p36">
                <a:extLst>
                  <a:ext uri="{FF2B5EF4-FFF2-40B4-BE49-F238E27FC236}">
                    <a16:creationId xmlns:a16="http://schemas.microsoft.com/office/drawing/2014/main" id="{1437AE69-E554-C679-FD42-ACCF2048D515}"/>
                  </a:ext>
                </a:extLst>
              </p:cNvPr>
              <p:cNvGrpSpPr/>
              <p:nvPr/>
            </p:nvGrpSpPr>
            <p:grpSpPr>
              <a:xfrm>
                <a:off x="10800480" y="759781"/>
                <a:ext cx="307541" cy="233972"/>
                <a:chOff x="10800480" y="759781"/>
                <a:chExt cx="307541" cy="233972"/>
              </a:xfrm>
            </p:grpSpPr>
            <p:grpSp>
              <p:nvGrpSpPr>
                <p:cNvPr id="651" name="Google Shape;996;p36">
                  <a:extLst>
                    <a:ext uri="{FF2B5EF4-FFF2-40B4-BE49-F238E27FC236}">
                      <a16:creationId xmlns:a16="http://schemas.microsoft.com/office/drawing/2014/main" id="{DEF06CD6-504A-7C1A-80B3-A1C012FA9DEA}"/>
                    </a:ext>
                  </a:extLst>
                </p:cNvPr>
                <p:cNvGrpSpPr/>
                <p:nvPr/>
              </p:nvGrpSpPr>
              <p:grpSpPr>
                <a:xfrm>
                  <a:off x="10851255" y="794741"/>
                  <a:ext cx="120630" cy="126925"/>
                  <a:chOff x="10851255" y="794741"/>
                  <a:chExt cx="120630" cy="126925"/>
                </a:xfrm>
              </p:grpSpPr>
              <p:grpSp>
                <p:nvGrpSpPr>
                  <p:cNvPr id="660" name="Google Shape;997;p36">
                    <a:extLst>
                      <a:ext uri="{FF2B5EF4-FFF2-40B4-BE49-F238E27FC236}">
                        <a16:creationId xmlns:a16="http://schemas.microsoft.com/office/drawing/2014/main" id="{BF27D48A-D837-54EC-3142-63B63E0F7B3B}"/>
                      </a:ext>
                    </a:extLst>
                  </p:cNvPr>
                  <p:cNvGrpSpPr/>
                  <p:nvPr/>
                </p:nvGrpSpPr>
                <p:grpSpPr>
                  <a:xfrm>
                    <a:off x="10870793" y="794741"/>
                    <a:ext cx="68446" cy="126925"/>
                    <a:chOff x="10870793" y="794741"/>
                    <a:chExt cx="68446" cy="126925"/>
                  </a:xfrm>
                </p:grpSpPr>
                <p:sp>
                  <p:nvSpPr>
                    <p:cNvPr id="663" name="Google Shape;998;p36">
                      <a:extLst>
                        <a:ext uri="{FF2B5EF4-FFF2-40B4-BE49-F238E27FC236}">
                          <a16:creationId xmlns:a16="http://schemas.microsoft.com/office/drawing/2014/main" id="{909B3DB7-E34E-B2B5-D379-F987E0FE31CD}"/>
                        </a:ext>
                      </a:extLst>
                    </p:cNvPr>
                    <p:cNvSpPr/>
                    <p:nvPr/>
                  </p:nvSpPr>
                  <p:spPr>
                    <a:xfrm rot="762920">
                      <a:off x="10883150" y="797238"/>
                      <a:ext cx="35643" cy="11625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5660" h="116311" extrusionOk="0">
                          <a:moveTo>
                            <a:pt x="1142" y="248"/>
                          </a:moveTo>
                          <a:cubicBezTo>
                            <a:pt x="19474" y="16169"/>
                            <a:pt x="15750" y="43630"/>
                            <a:pt x="9176" y="64372"/>
                          </a:cubicBezTo>
                          <a:cubicBezTo>
                            <a:pt x="6620" y="74962"/>
                            <a:pt x="3772" y="85991"/>
                            <a:pt x="9906" y="94244"/>
                          </a:cubicBezTo>
                          <a:cubicBezTo>
                            <a:pt x="15750" y="102643"/>
                            <a:pt x="25024" y="109070"/>
                            <a:pt x="34812" y="113598"/>
                          </a:cubicBezTo>
                          <a:cubicBezTo>
                            <a:pt x="36418" y="114182"/>
                            <a:pt x="35542" y="116812"/>
                            <a:pt x="33862" y="116227"/>
                          </a:cubicBezTo>
                          <a:cubicBezTo>
                            <a:pt x="18159" y="111845"/>
                            <a:pt x="-1341" y="98626"/>
                            <a:pt x="558" y="79783"/>
                          </a:cubicBezTo>
                          <a:cubicBezTo>
                            <a:pt x="2019" y="62985"/>
                            <a:pt x="11002" y="47647"/>
                            <a:pt x="10490" y="30995"/>
                          </a:cubicBezTo>
                          <a:cubicBezTo>
                            <a:pt x="10490" y="20332"/>
                            <a:pt x="8080" y="9012"/>
                            <a:pt x="193" y="1197"/>
                          </a:cubicBezTo>
                          <a:cubicBezTo>
                            <a:pt x="-392" y="613"/>
                            <a:pt x="485" y="-410"/>
                            <a:pt x="1069" y="174"/>
                          </a:cubicBezTo>
                          <a:lnTo>
                            <a:pt x="1069" y="17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4" name="Google Shape;999;p36">
                      <a:extLst>
                        <a:ext uri="{FF2B5EF4-FFF2-40B4-BE49-F238E27FC236}">
                          <a16:creationId xmlns:a16="http://schemas.microsoft.com/office/drawing/2014/main" id="{AE93355B-9468-883B-370D-849084198C3D}"/>
                        </a:ext>
                      </a:extLst>
                    </p:cNvPr>
                    <p:cNvSpPr/>
                    <p:nvPr/>
                  </p:nvSpPr>
                  <p:spPr>
                    <a:xfrm rot="762920">
                      <a:off x="10917447" y="898401"/>
                      <a:ext cx="19682" cy="2136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692" h="21372" extrusionOk="0">
                          <a:moveTo>
                            <a:pt x="13004" y="40"/>
                          </a:moveTo>
                          <a:cubicBezTo>
                            <a:pt x="26588" y="11725"/>
                            <a:pt x="17824" y="25675"/>
                            <a:pt x="1537" y="14209"/>
                          </a:cubicBezTo>
                          <a:cubicBezTo>
                            <a:pt x="1537" y="14209"/>
                            <a:pt x="3948" y="12894"/>
                            <a:pt x="3948" y="12894"/>
                          </a:cubicBezTo>
                          <a:cubicBezTo>
                            <a:pt x="3436" y="16546"/>
                            <a:pt x="4532" y="21585"/>
                            <a:pt x="1683" y="21366"/>
                          </a:cubicBezTo>
                          <a:cubicBezTo>
                            <a:pt x="-1312" y="21220"/>
                            <a:pt x="587" y="16473"/>
                            <a:pt x="661" y="12675"/>
                          </a:cubicBezTo>
                          <a:cubicBezTo>
                            <a:pt x="661" y="11725"/>
                            <a:pt x="1537" y="11068"/>
                            <a:pt x="2413" y="11141"/>
                          </a:cubicBezTo>
                          <a:cubicBezTo>
                            <a:pt x="5262" y="12310"/>
                            <a:pt x="7599" y="14501"/>
                            <a:pt x="10156" y="15377"/>
                          </a:cubicBezTo>
                          <a:cubicBezTo>
                            <a:pt x="15487" y="17933"/>
                            <a:pt x="18992" y="12529"/>
                            <a:pt x="16583" y="7781"/>
                          </a:cubicBezTo>
                          <a:cubicBezTo>
                            <a:pt x="15560" y="5444"/>
                            <a:pt x="13880" y="3253"/>
                            <a:pt x="11908" y="1500"/>
                          </a:cubicBezTo>
                          <a:cubicBezTo>
                            <a:pt x="11105" y="770"/>
                            <a:pt x="12201" y="-471"/>
                            <a:pt x="13004" y="186"/>
                          </a:cubicBezTo>
                          <a:lnTo>
                            <a:pt x="13004" y="186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61" name="Google Shape;1000;p36">
                    <a:extLst>
                      <a:ext uri="{FF2B5EF4-FFF2-40B4-BE49-F238E27FC236}">
                        <a16:creationId xmlns:a16="http://schemas.microsoft.com/office/drawing/2014/main" id="{750DC9CD-BC45-A579-8AE6-49B4CE2C03A0}"/>
                      </a:ext>
                    </a:extLst>
                  </p:cNvPr>
                  <p:cNvSpPr/>
                  <p:nvPr/>
                </p:nvSpPr>
                <p:spPr>
                  <a:xfrm rot="762920">
                    <a:off x="10946766" y="831206"/>
                    <a:ext cx="22882" cy="228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893" h="22893" extrusionOk="0">
                        <a:moveTo>
                          <a:pt x="199" y="13565"/>
                        </a:moveTo>
                        <a:cubicBezTo>
                          <a:pt x="1367" y="19773"/>
                          <a:pt x="7357" y="23863"/>
                          <a:pt x="13565" y="22694"/>
                        </a:cubicBezTo>
                        <a:cubicBezTo>
                          <a:pt x="19772" y="21526"/>
                          <a:pt x="23863" y="15537"/>
                          <a:pt x="22694" y="9329"/>
                        </a:cubicBezTo>
                        <a:cubicBezTo>
                          <a:pt x="21525" y="3121"/>
                          <a:pt x="15537" y="-969"/>
                          <a:pt x="9329" y="199"/>
                        </a:cubicBezTo>
                        <a:cubicBezTo>
                          <a:pt x="3120" y="1368"/>
                          <a:pt x="-969" y="7357"/>
                          <a:pt x="199" y="1356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2" name="Google Shape;1001;p36">
                    <a:extLst>
                      <a:ext uri="{FF2B5EF4-FFF2-40B4-BE49-F238E27FC236}">
                        <a16:creationId xmlns:a16="http://schemas.microsoft.com/office/drawing/2014/main" id="{95C54A2B-640B-41DD-62E3-C34786E1675F}"/>
                      </a:ext>
                    </a:extLst>
                  </p:cNvPr>
                  <p:cNvSpPr/>
                  <p:nvPr/>
                </p:nvSpPr>
                <p:spPr>
                  <a:xfrm rot="762920">
                    <a:off x="10853493" y="819452"/>
                    <a:ext cx="22882" cy="228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893" h="22893" extrusionOk="0">
                        <a:moveTo>
                          <a:pt x="199" y="13565"/>
                        </a:moveTo>
                        <a:cubicBezTo>
                          <a:pt x="1368" y="19773"/>
                          <a:pt x="7357" y="23863"/>
                          <a:pt x="13564" y="22694"/>
                        </a:cubicBezTo>
                        <a:cubicBezTo>
                          <a:pt x="19773" y="21526"/>
                          <a:pt x="23863" y="15537"/>
                          <a:pt x="22694" y="9329"/>
                        </a:cubicBezTo>
                        <a:cubicBezTo>
                          <a:pt x="21526" y="3121"/>
                          <a:pt x="15537" y="-969"/>
                          <a:pt x="9329" y="199"/>
                        </a:cubicBezTo>
                        <a:cubicBezTo>
                          <a:pt x="3121" y="1368"/>
                          <a:pt x="-969" y="7357"/>
                          <a:pt x="199" y="1356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52" name="Google Shape;1002;p36">
                  <a:extLst>
                    <a:ext uri="{FF2B5EF4-FFF2-40B4-BE49-F238E27FC236}">
                      <a16:creationId xmlns:a16="http://schemas.microsoft.com/office/drawing/2014/main" id="{89D89B18-D8C1-5E27-3A86-26604D93DB8D}"/>
                    </a:ext>
                  </a:extLst>
                </p:cNvPr>
                <p:cNvGrpSpPr/>
                <p:nvPr/>
              </p:nvGrpSpPr>
              <p:grpSpPr>
                <a:xfrm>
                  <a:off x="10827291" y="759781"/>
                  <a:ext cx="193572" cy="68093"/>
                  <a:chOff x="10827291" y="759781"/>
                  <a:chExt cx="193572" cy="68093"/>
                </a:xfrm>
              </p:grpSpPr>
              <p:sp>
                <p:nvSpPr>
                  <p:cNvPr id="658" name="Google Shape;1003;p36">
                    <a:extLst>
                      <a:ext uri="{FF2B5EF4-FFF2-40B4-BE49-F238E27FC236}">
                        <a16:creationId xmlns:a16="http://schemas.microsoft.com/office/drawing/2014/main" id="{07DA3019-9487-AF99-4358-5639A6080908}"/>
                      </a:ext>
                    </a:extLst>
                  </p:cNvPr>
                  <p:cNvSpPr/>
                  <p:nvPr/>
                </p:nvSpPr>
                <p:spPr>
                  <a:xfrm rot="762920">
                    <a:off x="10939019" y="782540"/>
                    <a:ext cx="78723" cy="371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1" h="37144" extrusionOk="0">
                        <a:moveTo>
                          <a:pt x="4954" y="32688"/>
                        </a:moveTo>
                        <a:cubicBezTo>
                          <a:pt x="11819" y="38604"/>
                          <a:pt x="24820" y="36924"/>
                          <a:pt x="33364" y="36924"/>
                        </a:cubicBezTo>
                        <a:cubicBezTo>
                          <a:pt x="44393" y="36924"/>
                          <a:pt x="56663" y="36778"/>
                          <a:pt x="67399" y="33856"/>
                        </a:cubicBezTo>
                        <a:cubicBezTo>
                          <a:pt x="70101" y="33126"/>
                          <a:pt x="72730" y="32030"/>
                          <a:pt x="74703" y="30058"/>
                        </a:cubicBezTo>
                        <a:cubicBezTo>
                          <a:pt x="90259" y="14940"/>
                          <a:pt x="56736" y="3620"/>
                          <a:pt x="47387" y="1794"/>
                        </a:cubicBezTo>
                        <a:cubicBezTo>
                          <a:pt x="34753" y="-616"/>
                          <a:pt x="13207" y="-2515"/>
                          <a:pt x="4370" y="9463"/>
                        </a:cubicBezTo>
                        <a:cubicBezTo>
                          <a:pt x="-816" y="16547"/>
                          <a:pt x="-2277" y="26407"/>
                          <a:pt x="4954" y="3261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9" name="Google Shape;1004;p36">
                    <a:extLst>
                      <a:ext uri="{FF2B5EF4-FFF2-40B4-BE49-F238E27FC236}">
                        <a16:creationId xmlns:a16="http://schemas.microsoft.com/office/drawing/2014/main" id="{26EA228A-0BA8-7ECF-959E-8672974F7F43}"/>
                      </a:ext>
                    </a:extLst>
                  </p:cNvPr>
                  <p:cNvSpPr/>
                  <p:nvPr/>
                </p:nvSpPr>
                <p:spPr>
                  <a:xfrm rot="762920">
                    <a:off x="10830285" y="766166"/>
                    <a:ext cx="61812" cy="340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842" h="34109" extrusionOk="0">
                        <a:moveTo>
                          <a:pt x="58355" y="26318"/>
                        </a:moveTo>
                        <a:cubicBezTo>
                          <a:pt x="52950" y="32161"/>
                          <a:pt x="41411" y="31942"/>
                          <a:pt x="34035" y="32745"/>
                        </a:cubicBezTo>
                        <a:cubicBezTo>
                          <a:pt x="24393" y="33768"/>
                          <a:pt x="13731" y="34863"/>
                          <a:pt x="4164" y="33403"/>
                        </a:cubicBezTo>
                        <a:cubicBezTo>
                          <a:pt x="3214" y="33257"/>
                          <a:pt x="2265" y="33111"/>
                          <a:pt x="1388" y="32745"/>
                        </a:cubicBezTo>
                        <a:cubicBezTo>
                          <a:pt x="657" y="26245"/>
                          <a:pt x="219" y="19745"/>
                          <a:pt x="0" y="13245"/>
                        </a:cubicBezTo>
                        <a:cubicBezTo>
                          <a:pt x="6062" y="8425"/>
                          <a:pt x="14607" y="4773"/>
                          <a:pt x="18478" y="3604"/>
                        </a:cubicBezTo>
                        <a:cubicBezTo>
                          <a:pt x="29214" y="172"/>
                          <a:pt x="47838" y="-3407"/>
                          <a:pt x="56675" y="6161"/>
                        </a:cubicBezTo>
                        <a:cubicBezTo>
                          <a:pt x="62007" y="11857"/>
                          <a:pt x="64198" y="20256"/>
                          <a:pt x="58428" y="2639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53" name="Google Shape;1005;p36">
                  <a:extLst>
                    <a:ext uri="{FF2B5EF4-FFF2-40B4-BE49-F238E27FC236}">
                      <a16:creationId xmlns:a16="http://schemas.microsoft.com/office/drawing/2014/main" id="{D4FAAF7E-3B8A-7438-A4CE-C300F6F957F3}"/>
                    </a:ext>
                  </a:extLst>
                </p:cNvPr>
                <p:cNvGrpSpPr/>
                <p:nvPr/>
              </p:nvGrpSpPr>
              <p:grpSpPr>
                <a:xfrm>
                  <a:off x="10876759" y="913088"/>
                  <a:ext cx="81624" cy="52811"/>
                  <a:chOff x="10876759" y="913088"/>
                  <a:chExt cx="81624" cy="52811"/>
                </a:xfrm>
              </p:grpSpPr>
              <p:sp>
                <p:nvSpPr>
                  <p:cNvPr id="656" name="Google Shape;1006;p36">
                    <a:extLst>
                      <a:ext uri="{FF2B5EF4-FFF2-40B4-BE49-F238E27FC236}">
                        <a16:creationId xmlns:a16="http://schemas.microsoft.com/office/drawing/2014/main" id="{E60CA4BF-B059-AC0C-9DE5-C4D1A0F6CBCB}"/>
                      </a:ext>
                    </a:extLst>
                  </p:cNvPr>
                  <p:cNvSpPr/>
                  <p:nvPr/>
                </p:nvSpPr>
                <p:spPr>
                  <a:xfrm rot="762920">
                    <a:off x="10878752" y="921305"/>
                    <a:ext cx="77638" cy="267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76" h="26774" extrusionOk="0">
                        <a:moveTo>
                          <a:pt x="24026" y="26774"/>
                        </a:moveTo>
                        <a:cubicBezTo>
                          <a:pt x="11171" y="26774"/>
                          <a:pt x="1676" y="24218"/>
                          <a:pt x="1457" y="24145"/>
                        </a:cubicBezTo>
                        <a:cubicBezTo>
                          <a:pt x="434" y="23853"/>
                          <a:pt x="-223" y="22757"/>
                          <a:pt x="70" y="21735"/>
                        </a:cubicBezTo>
                        <a:cubicBezTo>
                          <a:pt x="361" y="20712"/>
                          <a:pt x="1384" y="20055"/>
                          <a:pt x="2480" y="20347"/>
                        </a:cubicBezTo>
                        <a:cubicBezTo>
                          <a:pt x="2991" y="20493"/>
                          <a:pt x="49660" y="32982"/>
                          <a:pt x="74128" y="774"/>
                        </a:cubicBezTo>
                        <a:cubicBezTo>
                          <a:pt x="74785" y="-103"/>
                          <a:pt x="76027" y="-249"/>
                          <a:pt x="76903" y="408"/>
                        </a:cubicBezTo>
                        <a:cubicBezTo>
                          <a:pt x="77779" y="1066"/>
                          <a:pt x="77925" y="2307"/>
                          <a:pt x="77268" y="3184"/>
                        </a:cubicBezTo>
                        <a:cubicBezTo>
                          <a:pt x="62587" y="22538"/>
                          <a:pt x="40531" y="26774"/>
                          <a:pt x="24026" y="2677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7" name="Google Shape;1007;p36">
                    <a:extLst>
                      <a:ext uri="{FF2B5EF4-FFF2-40B4-BE49-F238E27FC236}">
                        <a16:creationId xmlns:a16="http://schemas.microsoft.com/office/drawing/2014/main" id="{B8BAC5F7-0A31-DE59-3415-4ABDB19EDF2A}"/>
                      </a:ext>
                    </a:extLst>
                  </p:cNvPr>
                  <p:cNvSpPr/>
                  <p:nvPr/>
                </p:nvSpPr>
                <p:spPr>
                  <a:xfrm rot="762920">
                    <a:off x="10907761" y="951044"/>
                    <a:ext cx="30017" cy="116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032" h="11700" extrusionOk="0">
                        <a:moveTo>
                          <a:pt x="1241" y="11700"/>
                        </a:moveTo>
                        <a:cubicBezTo>
                          <a:pt x="1241" y="11700"/>
                          <a:pt x="949" y="11700"/>
                          <a:pt x="949" y="11700"/>
                        </a:cubicBezTo>
                        <a:cubicBezTo>
                          <a:pt x="365" y="11700"/>
                          <a:pt x="0" y="11262"/>
                          <a:pt x="0" y="10678"/>
                        </a:cubicBezTo>
                        <a:cubicBezTo>
                          <a:pt x="0" y="10167"/>
                          <a:pt x="438" y="9728"/>
                          <a:pt x="1023" y="9728"/>
                        </a:cubicBezTo>
                        <a:lnTo>
                          <a:pt x="1169" y="9728"/>
                        </a:lnTo>
                        <a:cubicBezTo>
                          <a:pt x="2995" y="9728"/>
                          <a:pt x="20742" y="9509"/>
                          <a:pt x="28265" y="380"/>
                        </a:cubicBezTo>
                        <a:cubicBezTo>
                          <a:pt x="28629" y="-58"/>
                          <a:pt x="29214" y="-131"/>
                          <a:pt x="29652" y="234"/>
                        </a:cubicBezTo>
                        <a:cubicBezTo>
                          <a:pt x="30090" y="599"/>
                          <a:pt x="30164" y="1183"/>
                          <a:pt x="29798" y="1621"/>
                        </a:cubicBezTo>
                        <a:cubicBezTo>
                          <a:pt x="21837" y="11335"/>
                          <a:pt x="4090" y="11700"/>
                          <a:pt x="1387" y="117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54" name="Google Shape;1008;p36">
                  <a:extLst>
                    <a:ext uri="{FF2B5EF4-FFF2-40B4-BE49-F238E27FC236}">
                      <a16:creationId xmlns:a16="http://schemas.microsoft.com/office/drawing/2014/main" id="{284FE953-E4FA-1D69-BF5B-D486BF1F939B}"/>
                    </a:ext>
                  </a:extLst>
                </p:cNvPr>
                <p:cNvSpPr/>
                <p:nvPr/>
              </p:nvSpPr>
              <p:spPr>
                <a:xfrm rot="762920">
                  <a:off x="10961712" y="847444"/>
                  <a:ext cx="133276" cy="133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341" h="133341" extrusionOk="0">
                      <a:moveTo>
                        <a:pt x="133315" y="68460"/>
                      </a:moveTo>
                      <a:cubicBezTo>
                        <a:pt x="132366" y="105270"/>
                        <a:pt x="101691" y="134338"/>
                        <a:pt x="64881" y="133315"/>
                      </a:cubicBezTo>
                      <a:cubicBezTo>
                        <a:pt x="28071" y="132366"/>
                        <a:pt x="-996" y="101691"/>
                        <a:pt x="26" y="64881"/>
                      </a:cubicBezTo>
                      <a:cubicBezTo>
                        <a:pt x="976" y="28072"/>
                        <a:pt x="31650" y="-996"/>
                        <a:pt x="68460" y="26"/>
                      </a:cubicBezTo>
                      <a:cubicBezTo>
                        <a:pt x="105270" y="976"/>
                        <a:pt x="134338" y="31650"/>
                        <a:pt x="133315" y="68460"/>
                      </a:cubicBezTo>
                      <a:close/>
                    </a:path>
                  </a:pathLst>
                </a:custGeom>
                <a:solidFill>
                  <a:srgbClr val="BF5E6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5" name="Google Shape;1009;p36">
                  <a:extLst>
                    <a:ext uri="{FF2B5EF4-FFF2-40B4-BE49-F238E27FC236}">
                      <a16:creationId xmlns:a16="http://schemas.microsoft.com/office/drawing/2014/main" id="{5A8C012B-AD85-B2C7-DED2-42B2E9D230C6}"/>
                    </a:ext>
                  </a:extLst>
                </p:cNvPr>
                <p:cNvSpPr/>
                <p:nvPr/>
              </p:nvSpPr>
              <p:spPr>
                <a:xfrm rot="762920">
                  <a:off x="10812334" y="839465"/>
                  <a:ext cx="65140" cy="114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72" h="115030" extrusionOk="0">
                      <a:moveTo>
                        <a:pt x="65147" y="68361"/>
                      </a:moveTo>
                      <a:cubicBezTo>
                        <a:pt x="64709" y="86766"/>
                        <a:pt x="56748" y="103199"/>
                        <a:pt x="44405" y="115030"/>
                      </a:cubicBezTo>
                      <a:cubicBezTo>
                        <a:pt x="21107" y="82603"/>
                        <a:pt x="7741" y="40169"/>
                        <a:pt x="0" y="0"/>
                      </a:cubicBezTo>
                      <a:lnTo>
                        <a:pt x="292" y="0"/>
                      </a:lnTo>
                      <a:cubicBezTo>
                        <a:pt x="37028" y="949"/>
                        <a:pt x="66169" y="31624"/>
                        <a:pt x="65147" y="68434"/>
                      </a:cubicBezTo>
                      <a:close/>
                    </a:path>
                  </a:pathLst>
                </a:custGeom>
                <a:solidFill>
                  <a:srgbClr val="BF5E6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45" name="Google Shape;1010;p36">
                <a:extLst>
                  <a:ext uri="{FF2B5EF4-FFF2-40B4-BE49-F238E27FC236}">
                    <a16:creationId xmlns:a16="http://schemas.microsoft.com/office/drawing/2014/main" id="{EEA7744B-F3A7-9896-71DE-91DB3A092208}"/>
                  </a:ext>
                </a:extLst>
              </p:cNvPr>
              <p:cNvGrpSpPr/>
              <p:nvPr/>
            </p:nvGrpSpPr>
            <p:grpSpPr>
              <a:xfrm>
                <a:off x="11067268" y="805885"/>
                <a:ext cx="118917" cy="140623"/>
                <a:chOff x="11067268" y="805885"/>
                <a:chExt cx="118917" cy="140623"/>
              </a:xfrm>
            </p:grpSpPr>
            <p:sp>
              <p:nvSpPr>
                <p:cNvPr id="647" name="Google Shape;1011;p36">
                  <a:extLst>
                    <a:ext uri="{FF2B5EF4-FFF2-40B4-BE49-F238E27FC236}">
                      <a16:creationId xmlns:a16="http://schemas.microsoft.com/office/drawing/2014/main" id="{676D99F2-19DF-1492-14BC-4E095FF0EBD0}"/>
                    </a:ext>
                  </a:extLst>
                </p:cNvPr>
                <p:cNvSpPr/>
                <p:nvPr/>
              </p:nvSpPr>
              <p:spPr>
                <a:xfrm rot="762920">
                  <a:off x="11079640" y="814742"/>
                  <a:ext cx="94173" cy="1229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219" h="122969" extrusionOk="0">
                      <a:moveTo>
                        <a:pt x="0" y="54049"/>
                      </a:moveTo>
                      <a:cubicBezTo>
                        <a:pt x="0" y="54049"/>
                        <a:pt x="11466" y="-6570"/>
                        <a:pt x="59305" y="587"/>
                      </a:cubicBezTo>
                      <a:cubicBezTo>
                        <a:pt x="107142" y="7745"/>
                        <a:pt x="102322" y="102325"/>
                        <a:pt x="66023" y="118758"/>
                      </a:cubicBezTo>
                      <a:cubicBezTo>
                        <a:pt x="29652" y="135191"/>
                        <a:pt x="7668" y="98235"/>
                        <a:pt x="7668" y="98235"/>
                      </a:cubicBezTo>
                      <a:lnTo>
                        <a:pt x="0" y="54049"/>
                      </a:lnTo>
                      <a:close/>
                    </a:path>
                  </a:pathLst>
                </a:custGeom>
                <a:solidFill>
                  <a:srgbClr val="B75D6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648" name="Google Shape;1012;p36">
                  <a:extLst>
                    <a:ext uri="{FF2B5EF4-FFF2-40B4-BE49-F238E27FC236}">
                      <a16:creationId xmlns:a16="http://schemas.microsoft.com/office/drawing/2014/main" id="{BD4CC7A0-8B2D-EE43-B0D9-79278F40203C}"/>
                    </a:ext>
                  </a:extLst>
                </p:cNvPr>
                <p:cNvGrpSpPr/>
                <p:nvPr/>
              </p:nvGrpSpPr>
              <p:grpSpPr>
                <a:xfrm>
                  <a:off x="11113583" y="848762"/>
                  <a:ext cx="38767" cy="55385"/>
                  <a:chOff x="11113583" y="848762"/>
                  <a:chExt cx="38767" cy="55385"/>
                </a:xfrm>
              </p:grpSpPr>
              <p:sp>
                <p:nvSpPr>
                  <p:cNvPr id="649" name="Google Shape;1013;p36">
                    <a:extLst>
                      <a:ext uri="{FF2B5EF4-FFF2-40B4-BE49-F238E27FC236}">
                        <a16:creationId xmlns:a16="http://schemas.microsoft.com/office/drawing/2014/main" id="{1324CF8B-251F-E0CA-C203-CB2C8DEB6E48}"/>
                      </a:ext>
                    </a:extLst>
                  </p:cNvPr>
                  <p:cNvSpPr/>
                  <p:nvPr/>
                </p:nvSpPr>
                <p:spPr>
                  <a:xfrm rot="762920">
                    <a:off x="11119227" y="849903"/>
                    <a:ext cx="16288" cy="531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96" h="53128" extrusionOk="0">
                        <a:moveTo>
                          <a:pt x="1949" y="53056"/>
                        </a:moveTo>
                        <a:cubicBezTo>
                          <a:pt x="927" y="53056"/>
                          <a:pt x="123" y="52253"/>
                          <a:pt x="50" y="51230"/>
                        </a:cubicBezTo>
                        <a:cubicBezTo>
                          <a:pt x="-534" y="33775"/>
                          <a:pt x="3994" y="15954"/>
                          <a:pt x="12831" y="909"/>
                        </a:cubicBezTo>
                        <a:cubicBezTo>
                          <a:pt x="13343" y="32"/>
                          <a:pt x="14511" y="-260"/>
                          <a:pt x="15387" y="252"/>
                        </a:cubicBezTo>
                        <a:cubicBezTo>
                          <a:pt x="16264" y="763"/>
                          <a:pt x="16556" y="1931"/>
                          <a:pt x="16045" y="2808"/>
                        </a:cubicBezTo>
                        <a:cubicBezTo>
                          <a:pt x="7573" y="17269"/>
                          <a:pt x="3191" y="34432"/>
                          <a:pt x="3775" y="51157"/>
                        </a:cubicBezTo>
                        <a:cubicBezTo>
                          <a:pt x="3775" y="52180"/>
                          <a:pt x="2972" y="53056"/>
                          <a:pt x="1949" y="53129"/>
                        </a:cubicBezTo>
                        <a:lnTo>
                          <a:pt x="1949" y="53129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0" name="Google Shape;1014;p36">
                    <a:extLst>
                      <a:ext uri="{FF2B5EF4-FFF2-40B4-BE49-F238E27FC236}">
                        <a16:creationId xmlns:a16="http://schemas.microsoft.com/office/drawing/2014/main" id="{E8C012E2-89AB-0E92-E838-CBB318C3D006}"/>
                      </a:ext>
                    </a:extLst>
                  </p:cNvPr>
                  <p:cNvSpPr/>
                  <p:nvPr/>
                </p:nvSpPr>
                <p:spPr>
                  <a:xfrm rot="762920">
                    <a:off x="11122766" y="871185"/>
                    <a:ext cx="27863" cy="18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77" h="18742" extrusionOk="0">
                        <a:moveTo>
                          <a:pt x="26046" y="18743"/>
                        </a:moveTo>
                        <a:cubicBezTo>
                          <a:pt x="25535" y="18743"/>
                          <a:pt x="24950" y="18524"/>
                          <a:pt x="24586" y="18085"/>
                        </a:cubicBezTo>
                        <a:cubicBezTo>
                          <a:pt x="18669" y="11001"/>
                          <a:pt x="10416" y="5889"/>
                          <a:pt x="1433" y="3698"/>
                        </a:cubicBezTo>
                        <a:cubicBezTo>
                          <a:pt x="411" y="3478"/>
                          <a:pt x="-173" y="2456"/>
                          <a:pt x="46" y="1433"/>
                        </a:cubicBezTo>
                        <a:cubicBezTo>
                          <a:pt x="264" y="411"/>
                          <a:pt x="1287" y="-173"/>
                          <a:pt x="2310" y="46"/>
                        </a:cubicBezTo>
                        <a:cubicBezTo>
                          <a:pt x="12096" y="2456"/>
                          <a:pt x="21007" y="8007"/>
                          <a:pt x="27434" y="15675"/>
                        </a:cubicBezTo>
                        <a:cubicBezTo>
                          <a:pt x="28091" y="16479"/>
                          <a:pt x="28018" y="17647"/>
                          <a:pt x="27215" y="18305"/>
                        </a:cubicBezTo>
                        <a:cubicBezTo>
                          <a:pt x="26849" y="18597"/>
                          <a:pt x="26411" y="18743"/>
                          <a:pt x="26046" y="1874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646" name="Google Shape;1015;p36">
                <a:extLst>
                  <a:ext uri="{FF2B5EF4-FFF2-40B4-BE49-F238E27FC236}">
                    <a16:creationId xmlns:a16="http://schemas.microsoft.com/office/drawing/2014/main" id="{1B36F8EC-44DC-B449-577E-06D64615AE83}"/>
                  </a:ext>
                </a:extLst>
              </p:cNvPr>
              <p:cNvSpPr/>
              <p:nvPr/>
            </p:nvSpPr>
            <p:spPr>
              <a:xfrm rot="762920">
                <a:off x="11031808" y="691259"/>
                <a:ext cx="87103" cy="188956"/>
              </a:xfrm>
              <a:custGeom>
                <a:avLst/>
                <a:gdLst/>
                <a:ahLst/>
                <a:cxnLst/>
                <a:rect l="l" t="t" r="r" b="b"/>
                <a:pathLst>
                  <a:path w="87145" h="189048" extrusionOk="0">
                    <a:moveTo>
                      <a:pt x="6323" y="72834"/>
                    </a:moveTo>
                    <a:cubicBezTo>
                      <a:pt x="12823" y="89121"/>
                      <a:pt x="23048" y="103801"/>
                      <a:pt x="28160" y="120599"/>
                    </a:cubicBezTo>
                    <a:cubicBezTo>
                      <a:pt x="31446" y="131262"/>
                      <a:pt x="32542" y="142656"/>
                      <a:pt x="37143" y="152881"/>
                    </a:cubicBezTo>
                    <a:cubicBezTo>
                      <a:pt x="42110" y="163982"/>
                      <a:pt x="50874" y="172965"/>
                      <a:pt x="59419" y="181657"/>
                    </a:cubicBezTo>
                    <a:cubicBezTo>
                      <a:pt x="63655" y="185966"/>
                      <a:pt x="69352" y="190640"/>
                      <a:pt x="75049" y="188522"/>
                    </a:cubicBezTo>
                    <a:cubicBezTo>
                      <a:pt x="79722" y="186769"/>
                      <a:pt x="81548" y="181218"/>
                      <a:pt x="82571" y="176398"/>
                    </a:cubicBezTo>
                    <a:cubicBezTo>
                      <a:pt x="90897" y="137908"/>
                      <a:pt x="86807" y="97739"/>
                      <a:pt x="78701" y="59177"/>
                    </a:cubicBezTo>
                    <a:cubicBezTo>
                      <a:pt x="76071" y="46688"/>
                      <a:pt x="72931" y="34052"/>
                      <a:pt x="66430" y="23097"/>
                    </a:cubicBezTo>
                    <a:cubicBezTo>
                      <a:pt x="54964" y="3816"/>
                      <a:pt x="25165" y="-10718"/>
                      <a:pt x="7491" y="10389"/>
                    </a:cubicBezTo>
                    <a:cubicBezTo>
                      <a:pt x="-4633" y="24850"/>
                      <a:pt x="188" y="57497"/>
                      <a:pt x="6396" y="729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FAF7313-D078-9590-0330-1F3A4FA9176F}"/>
              </a:ext>
            </a:extLst>
          </p:cNvPr>
          <p:cNvGrpSpPr/>
          <p:nvPr/>
        </p:nvGrpSpPr>
        <p:grpSpPr>
          <a:xfrm>
            <a:off x="561057" y="1853459"/>
            <a:ext cx="3189317" cy="1056527"/>
            <a:chOff x="1537675" y="1747343"/>
            <a:chExt cx="2338607" cy="1246585"/>
          </a:xfrm>
        </p:grpSpPr>
        <p:sp>
          <p:nvSpPr>
            <p:cNvPr id="4" name="Bulle ronde 20">
              <a:extLst>
                <a:ext uri="{FF2B5EF4-FFF2-40B4-BE49-F238E27FC236}">
                  <a16:creationId xmlns:a16="http://schemas.microsoft.com/office/drawing/2014/main" id="{A9A68FE5-6AE9-4DB4-3D31-CDC6375EA52C}"/>
                </a:ext>
              </a:extLst>
            </p:cNvPr>
            <p:cNvSpPr/>
            <p:nvPr/>
          </p:nvSpPr>
          <p:spPr>
            <a:xfrm>
              <a:off x="1537675" y="1747343"/>
              <a:ext cx="2285339" cy="1081831"/>
            </a:xfrm>
            <a:prstGeom prst="wedgeEllipseCallout">
              <a:avLst>
                <a:gd name="adj1" fmla="val 40967"/>
                <a:gd name="adj2" fmla="val 60494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5B87A76B-BA6B-9C5E-CEDE-8A7B504124FF}"/>
                </a:ext>
              </a:extLst>
            </p:cNvPr>
            <p:cNvSpPr txBox="1"/>
            <p:nvPr/>
          </p:nvSpPr>
          <p:spPr>
            <a:xfrm>
              <a:off x="1788497" y="1913580"/>
              <a:ext cx="2087785" cy="1080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i="1" dirty="0"/>
                <a:t>L’ACI est un lieu de réflexions et d’échanges me permettant d’approfondir ce qui me constitue tant affectivement, moralement, </a:t>
              </a:r>
            </a:p>
            <a:p>
              <a:r>
                <a:rPr lang="fr-FR" sz="1000" i="1" dirty="0"/>
                <a:t>que relationnellement.</a:t>
              </a:r>
            </a:p>
            <a:p>
              <a:r>
                <a:rPr lang="fr-FR" sz="1350" dirty="0"/>
                <a:t> </a:t>
              </a: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55DF47DF-9182-4E8D-3088-3F6162AB4E4A}"/>
              </a:ext>
            </a:extLst>
          </p:cNvPr>
          <p:cNvGrpSpPr/>
          <p:nvPr/>
        </p:nvGrpSpPr>
        <p:grpSpPr>
          <a:xfrm>
            <a:off x="4886234" y="1774076"/>
            <a:ext cx="2042331" cy="811386"/>
            <a:chOff x="4886234" y="1774076"/>
            <a:chExt cx="2042331" cy="811386"/>
          </a:xfrm>
        </p:grpSpPr>
        <p:sp>
          <p:nvSpPr>
            <p:cNvPr id="3" name="Bulle rectangulaire à coins arrondis 25">
              <a:extLst>
                <a:ext uri="{FF2B5EF4-FFF2-40B4-BE49-F238E27FC236}">
                  <a16:creationId xmlns:a16="http://schemas.microsoft.com/office/drawing/2014/main" id="{159608D3-5DF2-9DAF-C5F5-7C2379039790}"/>
                </a:ext>
              </a:extLst>
            </p:cNvPr>
            <p:cNvSpPr/>
            <p:nvPr/>
          </p:nvSpPr>
          <p:spPr>
            <a:xfrm>
              <a:off x="4886234" y="1774076"/>
              <a:ext cx="2042331" cy="811386"/>
            </a:xfrm>
            <a:prstGeom prst="wedgeRoundRectCallout">
              <a:avLst>
                <a:gd name="adj1" fmla="val -62694"/>
                <a:gd name="adj2" fmla="val 56534"/>
                <a:gd name="adj3" fmla="val 16667"/>
              </a:avLst>
            </a:prstGeom>
            <a:solidFill>
              <a:srgbClr val="C6AAD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sz="1350" dirty="0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7EC5A5C9-EA1C-68AF-1A8C-F468F57D7A7B}"/>
                </a:ext>
              </a:extLst>
            </p:cNvPr>
            <p:cNvSpPr txBox="1"/>
            <p:nvPr/>
          </p:nvSpPr>
          <p:spPr>
            <a:xfrm>
              <a:off x="4968508" y="1816672"/>
              <a:ext cx="192873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i="1" dirty="0"/>
                <a:t>L'ACI m'a formée et m'a donné</a:t>
              </a:r>
            </a:p>
            <a:p>
              <a:r>
                <a:rPr lang="fr-FR" sz="1000" i="1" dirty="0"/>
                <a:t> une foi adulte, personnelle et </a:t>
              </a:r>
            </a:p>
            <a:p>
              <a:r>
                <a:rPr lang="fr-FR" sz="1000" i="1" dirty="0"/>
                <a:t>collective, concrète moins </a:t>
              </a:r>
            </a:p>
            <a:p>
              <a:r>
                <a:rPr lang="fr-FR" sz="1000" i="1" dirty="0"/>
                <a:t>catéchétique.</a:t>
              </a:r>
            </a:p>
          </p:txBody>
        </p:sp>
      </p:grpSp>
      <p:sp>
        <p:nvSpPr>
          <p:cNvPr id="7" name="Pensées 29">
            <a:extLst>
              <a:ext uri="{FF2B5EF4-FFF2-40B4-BE49-F238E27FC236}">
                <a16:creationId xmlns:a16="http://schemas.microsoft.com/office/drawing/2014/main" id="{611F2FBB-06F0-A3D2-EEB1-E496E8BD9C9B}"/>
              </a:ext>
            </a:extLst>
          </p:cNvPr>
          <p:cNvSpPr/>
          <p:nvPr/>
        </p:nvSpPr>
        <p:spPr>
          <a:xfrm>
            <a:off x="6539811" y="2797247"/>
            <a:ext cx="2320907" cy="928826"/>
          </a:xfrm>
          <a:prstGeom prst="cloudCallout">
            <a:avLst>
              <a:gd name="adj1" fmla="val -75581"/>
              <a:gd name="adj2" fmla="val -22196"/>
            </a:avLst>
          </a:prstGeom>
          <a:solidFill>
            <a:srgbClr val="BBE36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400D758-42B3-11F6-2FC8-A8B9F1030BC9}"/>
              </a:ext>
            </a:extLst>
          </p:cNvPr>
          <p:cNvSpPr txBox="1"/>
          <p:nvPr/>
        </p:nvSpPr>
        <p:spPr>
          <a:xfrm>
            <a:off x="6772436" y="2965134"/>
            <a:ext cx="19912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i="1" dirty="0"/>
              <a:t>L’ACI, c’est une proposition</a:t>
            </a:r>
          </a:p>
          <a:p>
            <a:r>
              <a:rPr lang="fr-FR" sz="1000" i="1" dirty="0"/>
              <a:t>basée sur les faits de vie vécus.</a:t>
            </a:r>
          </a:p>
          <a:p>
            <a:r>
              <a:rPr lang="fr-FR" sz="1000" i="1" dirty="0"/>
              <a:t>Et la confiance est partagée.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09A87-843B-04F3-0589-967B0C1B6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33;p35">
            <a:extLst>
              <a:ext uri="{FF2B5EF4-FFF2-40B4-BE49-F238E27FC236}">
                <a16:creationId xmlns:a16="http://schemas.microsoft.com/office/drawing/2014/main" id="{271F371A-AFDF-22CF-6ED5-7E8267BACDE5}"/>
              </a:ext>
            </a:extLst>
          </p:cNvPr>
          <p:cNvSpPr txBox="1">
            <a:spLocks/>
          </p:cNvSpPr>
          <p:nvPr/>
        </p:nvSpPr>
        <p:spPr>
          <a:xfrm>
            <a:off x="720000" y="187076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5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algn="ctr"/>
            <a:r>
              <a:rPr lang="fr-FR" sz="3000" dirty="0"/>
              <a:t>L’ACI … Une pédagogie</a:t>
            </a:r>
          </a:p>
        </p:txBody>
      </p:sp>
      <p:sp>
        <p:nvSpPr>
          <p:cNvPr id="3" name="Bulle ronde 11">
            <a:extLst>
              <a:ext uri="{FF2B5EF4-FFF2-40B4-BE49-F238E27FC236}">
                <a16:creationId xmlns:a16="http://schemas.microsoft.com/office/drawing/2014/main" id="{A61ADCEE-C5A9-DF71-1141-3A568BDF9995}"/>
              </a:ext>
            </a:extLst>
          </p:cNvPr>
          <p:cNvSpPr/>
          <p:nvPr/>
        </p:nvSpPr>
        <p:spPr>
          <a:xfrm>
            <a:off x="1710833" y="764536"/>
            <a:ext cx="1641808" cy="459486"/>
          </a:xfrm>
          <a:prstGeom prst="wedgeEllipseCallout">
            <a:avLst>
              <a:gd name="adj1" fmla="val 57126"/>
              <a:gd name="adj2" fmla="val 9014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7609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465EEAC-0401-B614-B790-62FFF6AE6875}"/>
              </a:ext>
            </a:extLst>
          </p:cNvPr>
          <p:cNvSpPr txBox="1"/>
          <p:nvPr/>
        </p:nvSpPr>
        <p:spPr>
          <a:xfrm>
            <a:off x="1302350" y="1807852"/>
            <a:ext cx="9236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Regarder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C1D1848-AB29-C5F3-5EC7-0E2542C4E869}"/>
              </a:ext>
            </a:extLst>
          </p:cNvPr>
          <p:cNvSpPr txBox="1"/>
          <p:nvPr/>
        </p:nvSpPr>
        <p:spPr>
          <a:xfrm>
            <a:off x="3082387" y="1575883"/>
            <a:ext cx="178766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Contempler notre vie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8965220-9422-AC27-B997-B32238B3F387}"/>
              </a:ext>
            </a:extLst>
          </p:cNvPr>
          <p:cNvSpPr txBox="1"/>
          <p:nvPr/>
        </p:nvSpPr>
        <p:spPr>
          <a:xfrm>
            <a:off x="3207740" y="2037361"/>
            <a:ext cx="132921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 faire le récit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CA722998-E3AB-7E8F-2B89-9404DA13D2BF}"/>
              </a:ext>
            </a:extLst>
          </p:cNvPr>
          <p:cNvCxnSpPr/>
          <p:nvPr/>
        </p:nvCxnSpPr>
        <p:spPr>
          <a:xfrm flipV="1">
            <a:off x="2435430" y="1807852"/>
            <a:ext cx="595028" cy="163815"/>
          </a:xfrm>
          <a:prstGeom prst="straightConnector1">
            <a:avLst/>
          </a:prstGeom>
          <a:ln w="19050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8931C20E-7527-CE47-FCB6-73CB2DAB874B}"/>
              </a:ext>
            </a:extLst>
          </p:cNvPr>
          <p:cNvCxnSpPr/>
          <p:nvPr/>
        </p:nvCxnSpPr>
        <p:spPr>
          <a:xfrm>
            <a:off x="2435430" y="2106611"/>
            <a:ext cx="697911" cy="113597"/>
          </a:xfrm>
          <a:prstGeom prst="straightConnector1">
            <a:avLst/>
          </a:prstGeom>
          <a:ln w="19050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7B5F93D9-69F4-2BD2-0691-C8983604CB62}"/>
              </a:ext>
            </a:extLst>
          </p:cNvPr>
          <p:cNvSpPr txBox="1"/>
          <p:nvPr/>
        </p:nvSpPr>
        <p:spPr>
          <a:xfrm>
            <a:off x="1336976" y="2743307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Discerner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BDD3CEA-6372-B5AA-F1EB-D31FF7AC7F57}"/>
              </a:ext>
            </a:extLst>
          </p:cNvPr>
          <p:cNvSpPr txBox="1"/>
          <p:nvPr/>
        </p:nvSpPr>
        <p:spPr>
          <a:xfrm>
            <a:off x="2944494" y="2628344"/>
            <a:ext cx="21323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 questionner ensemble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8C0D6B2-5305-D2BE-649D-01ECD26B9BA9}"/>
              </a:ext>
            </a:extLst>
          </p:cNvPr>
          <p:cNvSpPr txBox="1"/>
          <p:nvPr/>
        </p:nvSpPr>
        <p:spPr>
          <a:xfrm>
            <a:off x="2993759" y="3032054"/>
            <a:ext cx="246093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Percevoir la présence de Dieu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ECA76361-C7B6-B0C4-25CC-654A00ECEE5C}"/>
              </a:ext>
            </a:extLst>
          </p:cNvPr>
          <p:cNvCxnSpPr/>
          <p:nvPr/>
        </p:nvCxnSpPr>
        <p:spPr>
          <a:xfrm>
            <a:off x="2314586" y="3032054"/>
            <a:ext cx="715872" cy="129191"/>
          </a:xfrm>
          <a:prstGeom prst="straightConnector1">
            <a:avLst/>
          </a:prstGeom>
          <a:ln w="19050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B5720FF5-B2F2-2709-F8F3-344E3BC89343}"/>
              </a:ext>
            </a:extLst>
          </p:cNvPr>
          <p:cNvCxnSpPr>
            <a:endCxn id="12" idx="1"/>
          </p:cNvCxnSpPr>
          <p:nvPr/>
        </p:nvCxnSpPr>
        <p:spPr>
          <a:xfrm flipV="1">
            <a:off x="2314586" y="2778385"/>
            <a:ext cx="629908" cy="126958"/>
          </a:xfrm>
          <a:prstGeom prst="straightConnector1">
            <a:avLst/>
          </a:prstGeom>
          <a:ln w="19050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7EF766B9-D68A-DA0B-2231-6F31EAEE672D}"/>
              </a:ext>
            </a:extLst>
          </p:cNvPr>
          <p:cNvSpPr txBox="1"/>
          <p:nvPr/>
        </p:nvSpPr>
        <p:spPr>
          <a:xfrm>
            <a:off x="1238100" y="3700083"/>
            <a:ext cx="1199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Transformer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2FDF6F0-6DB5-745D-8B5B-CF21F61EC584}"/>
              </a:ext>
            </a:extLst>
          </p:cNvPr>
          <p:cNvSpPr txBox="1"/>
          <p:nvPr/>
        </p:nvSpPr>
        <p:spPr>
          <a:xfrm>
            <a:off x="3101941" y="3581318"/>
            <a:ext cx="212109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 mettre en mouvement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235C1CD-8E2A-D4C8-ECA2-36ABA945B93D}"/>
              </a:ext>
            </a:extLst>
          </p:cNvPr>
          <p:cNvSpPr txBox="1"/>
          <p:nvPr/>
        </p:nvSpPr>
        <p:spPr>
          <a:xfrm>
            <a:off x="3072885" y="3907832"/>
            <a:ext cx="173797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Déplacer son regard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E03B7566-F671-E805-A063-1BFD8770B415}"/>
              </a:ext>
            </a:extLst>
          </p:cNvPr>
          <p:cNvCxnSpPr/>
          <p:nvPr/>
        </p:nvCxnSpPr>
        <p:spPr>
          <a:xfrm flipV="1">
            <a:off x="2471173" y="3700082"/>
            <a:ext cx="541256" cy="138500"/>
          </a:xfrm>
          <a:prstGeom prst="straightConnector1">
            <a:avLst/>
          </a:prstGeom>
          <a:ln w="19050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F785F46D-6F1F-4137-1E38-6C3755878343}"/>
              </a:ext>
            </a:extLst>
          </p:cNvPr>
          <p:cNvCxnSpPr/>
          <p:nvPr/>
        </p:nvCxnSpPr>
        <p:spPr>
          <a:xfrm>
            <a:off x="2454017" y="3950890"/>
            <a:ext cx="527025" cy="138500"/>
          </a:xfrm>
          <a:prstGeom prst="straightConnector1">
            <a:avLst/>
          </a:prstGeom>
          <a:ln w="19050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Bulle rectangulaire 2">
            <a:extLst>
              <a:ext uri="{FF2B5EF4-FFF2-40B4-BE49-F238E27FC236}">
                <a16:creationId xmlns:a16="http://schemas.microsoft.com/office/drawing/2014/main" id="{0584CC7B-BC61-4DD8-A522-6CE6A316D916}"/>
              </a:ext>
            </a:extLst>
          </p:cNvPr>
          <p:cNvSpPr/>
          <p:nvPr/>
        </p:nvSpPr>
        <p:spPr>
          <a:xfrm rot="21131265">
            <a:off x="4766838" y="4220699"/>
            <a:ext cx="2652743" cy="647087"/>
          </a:xfrm>
          <a:prstGeom prst="wedgeRectCallout">
            <a:avLst>
              <a:gd name="adj1" fmla="val -43268"/>
              <a:gd name="adj2" fmla="val -84588"/>
            </a:avLst>
          </a:prstGeom>
          <a:solidFill>
            <a:srgbClr val="A3CD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299DF6B-3796-7868-29D5-E30C5A97EA9A}"/>
              </a:ext>
            </a:extLst>
          </p:cNvPr>
          <p:cNvSpPr/>
          <p:nvPr/>
        </p:nvSpPr>
        <p:spPr>
          <a:xfrm rot="21183053">
            <a:off x="4824372" y="4246220"/>
            <a:ext cx="255595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i="1" dirty="0"/>
              <a:t>J’ai pris conscience de mon appartenance </a:t>
            </a:r>
          </a:p>
          <a:p>
            <a:r>
              <a:rPr lang="fr-FR" sz="900" i="1" dirty="0"/>
              <a:t>à un groupe auquel sont dues mes réactions, </a:t>
            </a:r>
          </a:p>
          <a:p>
            <a:r>
              <a:rPr lang="fr-FR" sz="900" i="1" dirty="0"/>
              <a:t>mes manières d'être. Cela est très déculpabilisant.</a:t>
            </a:r>
          </a:p>
        </p:txBody>
      </p:sp>
      <p:sp>
        <p:nvSpPr>
          <p:cNvPr id="23" name="Pensées 9">
            <a:extLst>
              <a:ext uri="{FF2B5EF4-FFF2-40B4-BE49-F238E27FC236}">
                <a16:creationId xmlns:a16="http://schemas.microsoft.com/office/drawing/2014/main" id="{AADDC952-BB3A-B753-CBD2-327356BE9923}"/>
              </a:ext>
            </a:extLst>
          </p:cNvPr>
          <p:cNvSpPr/>
          <p:nvPr/>
        </p:nvSpPr>
        <p:spPr>
          <a:xfrm>
            <a:off x="1731080" y="4175401"/>
            <a:ext cx="2194166" cy="753010"/>
          </a:xfrm>
          <a:prstGeom prst="cloudCallout">
            <a:avLst>
              <a:gd name="adj1" fmla="val 68587"/>
              <a:gd name="adj2" fmla="val -45004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9486445-108D-CF7C-A008-5884A73C9BE6}"/>
              </a:ext>
            </a:extLst>
          </p:cNvPr>
          <p:cNvSpPr/>
          <p:nvPr/>
        </p:nvSpPr>
        <p:spPr>
          <a:xfrm>
            <a:off x="1872851" y="4220920"/>
            <a:ext cx="218619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50" i="1" dirty="0"/>
              <a:t> </a:t>
            </a:r>
            <a:r>
              <a:rPr lang="fr-FR" sz="900" i="1" dirty="0"/>
              <a:t>Dans ma vie, je me suis engagé </a:t>
            </a:r>
          </a:p>
          <a:p>
            <a:r>
              <a:rPr lang="fr-FR" sz="900" i="1" dirty="0"/>
              <a:t>plus encore dans l’action caritative </a:t>
            </a:r>
          </a:p>
          <a:p>
            <a:r>
              <a:rPr lang="fr-FR" sz="900" i="1" dirty="0"/>
              <a:t>et humanitaire. </a:t>
            </a:r>
          </a:p>
        </p:txBody>
      </p:sp>
      <p:sp>
        <p:nvSpPr>
          <p:cNvPr id="25" name="Bulle ronde 10">
            <a:extLst>
              <a:ext uri="{FF2B5EF4-FFF2-40B4-BE49-F238E27FC236}">
                <a16:creationId xmlns:a16="http://schemas.microsoft.com/office/drawing/2014/main" id="{47C379C8-ABDA-01D3-32CE-1448F305D5CE}"/>
              </a:ext>
            </a:extLst>
          </p:cNvPr>
          <p:cNvSpPr/>
          <p:nvPr/>
        </p:nvSpPr>
        <p:spPr>
          <a:xfrm>
            <a:off x="5503241" y="945450"/>
            <a:ext cx="2486914" cy="824984"/>
          </a:xfrm>
          <a:prstGeom prst="wedgeEllipseCallout">
            <a:avLst>
              <a:gd name="adj1" fmla="val -32406"/>
              <a:gd name="adj2" fmla="val 76663"/>
            </a:avLst>
          </a:prstGeom>
          <a:solidFill>
            <a:srgbClr val="D0BBFF"/>
          </a:solidFill>
          <a:ln>
            <a:solidFill>
              <a:srgbClr val="B96AD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083548C-6BF3-9F17-1275-7BB4D9D98396}"/>
              </a:ext>
            </a:extLst>
          </p:cNvPr>
          <p:cNvSpPr/>
          <p:nvPr/>
        </p:nvSpPr>
        <p:spPr>
          <a:xfrm>
            <a:off x="5584484" y="1142579"/>
            <a:ext cx="242952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i="1" dirty="0"/>
              <a:t>En équipe, j’ai découvert l'aspect collectif</a:t>
            </a:r>
          </a:p>
          <a:p>
            <a:r>
              <a:rPr lang="fr-FR" sz="900" i="1" dirty="0"/>
              <a:t> de ma vie dans les choix les plus simples</a:t>
            </a:r>
          </a:p>
          <a:p>
            <a:r>
              <a:rPr lang="fr-FR" sz="900" i="1" dirty="0"/>
              <a:t> du quotidien. </a:t>
            </a:r>
          </a:p>
        </p:txBody>
      </p:sp>
      <p:pic>
        <p:nvPicPr>
          <p:cNvPr id="27" name="Image 26" descr="Capture d’écran 2020-01-18 à 16.18.01.png">
            <a:extLst>
              <a:ext uri="{FF2B5EF4-FFF2-40B4-BE49-F238E27FC236}">
                <a16:creationId xmlns:a16="http://schemas.microsoft.com/office/drawing/2014/main" id="{3A0D3F03-E3BB-652A-0791-243FDEC26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608" y="2505862"/>
            <a:ext cx="935638" cy="838632"/>
          </a:xfrm>
          <a:prstGeom prst="rect">
            <a:avLst/>
          </a:prstGeom>
        </p:spPr>
      </p:pic>
      <p:pic>
        <p:nvPicPr>
          <p:cNvPr id="28" name="Image 27" descr="Capture d’écran 2020-01-18 à 16.23.10.png">
            <a:extLst>
              <a:ext uri="{FF2B5EF4-FFF2-40B4-BE49-F238E27FC236}">
                <a16:creationId xmlns:a16="http://schemas.microsoft.com/office/drawing/2014/main" id="{FE40B649-DA64-A1B9-65A5-837766FF0E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689" y="1851439"/>
            <a:ext cx="965797" cy="605324"/>
          </a:xfrm>
          <a:prstGeom prst="rect">
            <a:avLst/>
          </a:prstGeom>
          <a:ln>
            <a:noFill/>
          </a:ln>
        </p:spPr>
      </p:pic>
      <p:pic>
        <p:nvPicPr>
          <p:cNvPr id="29" name="Image 28" descr="Capture d’écran 2020-01-18 à 16.34.53.png">
            <a:extLst>
              <a:ext uri="{FF2B5EF4-FFF2-40B4-BE49-F238E27FC236}">
                <a16:creationId xmlns:a16="http://schemas.microsoft.com/office/drawing/2014/main" id="{E539140C-3757-8276-C9A9-6A93E64EB1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582" y="3096649"/>
            <a:ext cx="1028636" cy="890648"/>
          </a:xfrm>
          <a:prstGeom prst="rect">
            <a:avLst/>
          </a:prstGeom>
          <a:ln>
            <a:solidFill>
              <a:srgbClr val="95B3D7"/>
            </a:solidFill>
          </a:ln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C8D0FEDF-2872-470A-469A-8F080F40942F}"/>
              </a:ext>
            </a:extLst>
          </p:cNvPr>
          <p:cNvSpPr txBox="1"/>
          <p:nvPr/>
        </p:nvSpPr>
        <p:spPr>
          <a:xfrm>
            <a:off x="1780805" y="810792"/>
            <a:ext cx="1475084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25" i="1" dirty="0"/>
              <a:t>L’ACI est une chance </a:t>
            </a:r>
          </a:p>
          <a:p>
            <a:r>
              <a:rPr lang="fr-FR" sz="825" i="1" dirty="0"/>
              <a:t>pour donner du sens à ma vie.</a:t>
            </a:r>
          </a:p>
        </p:txBody>
      </p:sp>
      <p:pic>
        <p:nvPicPr>
          <p:cNvPr id="31" name="Image 30" descr="Une image contenant Police, symbole, Graphique, logo&#10;&#10;Description générée automatiquement">
            <a:extLst>
              <a:ext uri="{FF2B5EF4-FFF2-40B4-BE49-F238E27FC236}">
                <a16:creationId xmlns:a16="http://schemas.microsoft.com/office/drawing/2014/main" id="{081E8298-9E74-E4E5-B8A2-186C1C7BAA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836" y="248634"/>
            <a:ext cx="1208361" cy="651911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BA2D84EB-7157-6338-F640-DF49F4487313}"/>
              </a:ext>
            </a:extLst>
          </p:cNvPr>
          <p:cNvGrpSpPr/>
          <p:nvPr/>
        </p:nvGrpSpPr>
        <p:grpSpPr>
          <a:xfrm>
            <a:off x="685561" y="1685317"/>
            <a:ext cx="572700" cy="572700"/>
            <a:chOff x="1714711" y="1950725"/>
            <a:chExt cx="572700" cy="572700"/>
          </a:xfrm>
        </p:grpSpPr>
        <p:sp>
          <p:nvSpPr>
            <p:cNvPr id="5" name="Google Shape;1377;p40">
              <a:extLst>
                <a:ext uri="{FF2B5EF4-FFF2-40B4-BE49-F238E27FC236}">
                  <a16:creationId xmlns:a16="http://schemas.microsoft.com/office/drawing/2014/main" id="{BF18B9E7-32F2-3291-02B1-A561651904AC}"/>
                </a:ext>
              </a:extLst>
            </p:cNvPr>
            <p:cNvSpPr/>
            <p:nvPr/>
          </p:nvSpPr>
          <p:spPr>
            <a:xfrm>
              <a:off x="1714711" y="1950725"/>
              <a:ext cx="572700" cy="572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32" name="Google Shape;1384;p40">
              <a:extLst>
                <a:ext uri="{FF2B5EF4-FFF2-40B4-BE49-F238E27FC236}">
                  <a16:creationId xmlns:a16="http://schemas.microsoft.com/office/drawing/2014/main" id="{442B7A00-7849-AA2B-62D2-7A9E7488E9E1}"/>
                </a:ext>
              </a:extLst>
            </p:cNvPr>
            <p:cNvGrpSpPr/>
            <p:nvPr/>
          </p:nvGrpSpPr>
          <p:grpSpPr>
            <a:xfrm>
              <a:off x="1818904" y="2068917"/>
              <a:ext cx="339253" cy="339253"/>
              <a:chOff x="1492675" y="4992125"/>
              <a:chExt cx="481825" cy="481825"/>
            </a:xfrm>
          </p:grpSpPr>
          <p:sp>
            <p:nvSpPr>
              <p:cNvPr id="33" name="Google Shape;1385;p40">
                <a:extLst>
                  <a:ext uri="{FF2B5EF4-FFF2-40B4-BE49-F238E27FC236}">
                    <a16:creationId xmlns:a16="http://schemas.microsoft.com/office/drawing/2014/main" id="{5A3DF5A8-1608-BDA3-DE3D-BB71DB8FC16D}"/>
                  </a:ext>
                </a:extLst>
              </p:cNvPr>
              <p:cNvSpPr/>
              <p:nvPr/>
            </p:nvSpPr>
            <p:spPr>
              <a:xfrm>
                <a:off x="1492675" y="4992125"/>
                <a:ext cx="481825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9273" extrusionOk="0">
                    <a:moveTo>
                      <a:pt x="12728" y="5990"/>
                    </a:moveTo>
                    <a:cubicBezTo>
                      <a:pt x="13161" y="5990"/>
                      <a:pt x="13595" y="6156"/>
                      <a:pt x="13925" y="6487"/>
                    </a:cubicBezTo>
                    <a:cubicBezTo>
                      <a:pt x="14587" y="7149"/>
                      <a:pt x="14587" y="8221"/>
                      <a:pt x="13928" y="8884"/>
                    </a:cubicBezTo>
                    <a:lnTo>
                      <a:pt x="10028" y="12780"/>
                    </a:lnTo>
                    <a:cubicBezTo>
                      <a:pt x="9709" y="13100"/>
                      <a:pt x="9278" y="13280"/>
                      <a:pt x="8830" y="13280"/>
                    </a:cubicBezTo>
                    <a:lnTo>
                      <a:pt x="8815" y="13280"/>
                    </a:lnTo>
                    <a:cubicBezTo>
                      <a:pt x="8811" y="13280"/>
                      <a:pt x="8807" y="13280"/>
                      <a:pt x="8804" y="13280"/>
                    </a:cubicBezTo>
                    <a:cubicBezTo>
                      <a:pt x="8362" y="13280"/>
                      <a:pt x="7936" y="13103"/>
                      <a:pt x="7622" y="12789"/>
                    </a:cubicBezTo>
                    <a:lnTo>
                      <a:pt x="5346" y="10528"/>
                    </a:lnTo>
                    <a:cubicBezTo>
                      <a:pt x="4632" y="9877"/>
                      <a:pt x="4605" y="8760"/>
                      <a:pt x="5288" y="8077"/>
                    </a:cubicBezTo>
                    <a:cubicBezTo>
                      <a:pt x="5620" y="7745"/>
                      <a:pt x="6053" y="7581"/>
                      <a:pt x="6485" y="7581"/>
                    </a:cubicBezTo>
                    <a:cubicBezTo>
                      <a:pt x="6944" y="7581"/>
                      <a:pt x="7402" y="7766"/>
                      <a:pt x="7737" y="8134"/>
                    </a:cubicBezTo>
                    <a:lnTo>
                      <a:pt x="8812" y="9206"/>
                    </a:lnTo>
                    <a:lnTo>
                      <a:pt x="11531" y="6487"/>
                    </a:lnTo>
                    <a:cubicBezTo>
                      <a:pt x="11861" y="6156"/>
                      <a:pt x="12294" y="5990"/>
                      <a:pt x="12728" y="5990"/>
                    </a:cubicBezTo>
                    <a:close/>
                    <a:moveTo>
                      <a:pt x="9637" y="1"/>
                    </a:moveTo>
                    <a:cubicBezTo>
                      <a:pt x="7095" y="1"/>
                      <a:pt x="4686" y="1012"/>
                      <a:pt x="2849" y="2849"/>
                    </a:cubicBezTo>
                    <a:cubicBezTo>
                      <a:pt x="1013" y="4686"/>
                      <a:pt x="1" y="7098"/>
                      <a:pt x="1" y="9637"/>
                    </a:cubicBezTo>
                    <a:cubicBezTo>
                      <a:pt x="1" y="12175"/>
                      <a:pt x="1013" y="14587"/>
                      <a:pt x="2849" y="16424"/>
                    </a:cubicBezTo>
                    <a:cubicBezTo>
                      <a:pt x="4686" y="18261"/>
                      <a:pt x="7095" y="19273"/>
                      <a:pt x="9637" y="19273"/>
                    </a:cubicBezTo>
                    <a:cubicBezTo>
                      <a:pt x="12175" y="19273"/>
                      <a:pt x="14584" y="18261"/>
                      <a:pt x="16421" y="16424"/>
                    </a:cubicBezTo>
                    <a:cubicBezTo>
                      <a:pt x="18258" y="14587"/>
                      <a:pt x="19273" y="12175"/>
                      <a:pt x="19273" y="9637"/>
                    </a:cubicBezTo>
                    <a:cubicBezTo>
                      <a:pt x="19273" y="7098"/>
                      <a:pt x="18258" y="4686"/>
                      <a:pt x="16421" y="2849"/>
                    </a:cubicBezTo>
                    <a:cubicBezTo>
                      <a:pt x="14584" y="1012"/>
                      <a:pt x="12175" y="1"/>
                      <a:pt x="96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4" name="Google Shape;1386;p40">
                <a:extLst>
                  <a:ext uri="{FF2B5EF4-FFF2-40B4-BE49-F238E27FC236}">
                    <a16:creationId xmlns:a16="http://schemas.microsoft.com/office/drawing/2014/main" id="{195368B5-F9C0-F52E-4D57-386DCA3A0DDA}"/>
                  </a:ext>
                </a:extLst>
              </p:cNvPr>
              <p:cNvSpPr/>
              <p:nvPr/>
            </p:nvSpPr>
            <p:spPr>
              <a:xfrm>
                <a:off x="1639625" y="5170175"/>
                <a:ext cx="190100" cy="125750"/>
              </a:xfrm>
              <a:custGeom>
                <a:avLst/>
                <a:gdLst/>
                <a:ahLst/>
                <a:cxnLst/>
                <a:rect l="l" t="t" r="r" b="b"/>
                <a:pathLst>
                  <a:path w="7604" h="5030" extrusionOk="0">
                    <a:moveTo>
                      <a:pt x="6852" y="0"/>
                    </a:moveTo>
                    <a:cubicBezTo>
                      <a:pt x="6851" y="0"/>
                      <a:pt x="6850" y="0"/>
                      <a:pt x="6848" y="0"/>
                    </a:cubicBezTo>
                    <a:cubicBezTo>
                      <a:pt x="6698" y="0"/>
                      <a:pt x="6556" y="57"/>
                      <a:pt x="6451" y="163"/>
                    </a:cubicBezTo>
                    <a:lnTo>
                      <a:pt x="3334" y="3279"/>
                    </a:lnTo>
                    <a:cubicBezTo>
                      <a:pt x="3224" y="3391"/>
                      <a:pt x="3080" y="3447"/>
                      <a:pt x="2935" y="3447"/>
                    </a:cubicBezTo>
                    <a:cubicBezTo>
                      <a:pt x="2791" y="3447"/>
                      <a:pt x="2646" y="3391"/>
                      <a:pt x="2536" y="3279"/>
                    </a:cubicBezTo>
                    <a:cubicBezTo>
                      <a:pt x="2533" y="3279"/>
                      <a:pt x="2533" y="3279"/>
                      <a:pt x="2530" y="3276"/>
                    </a:cubicBezTo>
                    <a:cubicBezTo>
                      <a:pt x="2521" y="3267"/>
                      <a:pt x="2509" y="3255"/>
                      <a:pt x="2497" y="3246"/>
                    </a:cubicBezTo>
                    <a:lnTo>
                      <a:pt x="1061" y="1810"/>
                    </a:lnTo>
                    <a:cubicBezTo>
                      <a:pt x="948" y="1678"/>
                      <a:pt x="789" y="1611"/>
                      <a:pt x="629" y="1611"/>
                    </a:cubicBezTo>
                    <a:cubicBezTo>
                      <a:pt x="486" y="1611"/>
                      <a:pt x="342" y="1666"/>
                      <a:pt x="233" y="1777"/>
                    </a:cubicBezTo>
                    <a:cubicBezTo>
                      <a:pt x="1" y="2009"/>
                      <a:pt x="16" y="2391"/>
                      <a:pt x="266" y="2605"/>
                    </a:cubicBezTo>
                    <a:lnTo>
                      <a:pt x="2542" y="4869"/>
                    </a:lnTo>
                    <a:cubicBezTo>
                      <a:pt x="2645" y="4972"/>
                      <a:pt x="2782" y="5029"/>
                      <a:pt x="2926" y="5029"/>
                    </a:cubicBezTo>
                    <a:cubicBezTo>
                      <a:pt x="2929" y="5029"/>
                      <a:pt x="2933" y="5029"/>
                      <a:pt x="2937" y="5029"/>
                    </a:cubicBezTo>
                    <a:lnTo>
                      <a:pt x="2943" y="5029"/>
                    </a:lnTo>
                    <a:cubicBezTo>
                      <a:pt x="3096" y="5029"/>
                      <a:pt x="3241" y="4969"/>
                      <a:pt x="3352" y="4860"/>
                    </a:cubicBezTo>
                    <a:lnTo>
                      <a:pt x="7249" y="964"/>
                    </a:lnTo>
                    <a:cubicBezTo>
                      <a:pt x="7603" y="606"/>
                      <a:pt x="7352" y="0"/>
                      <a:pt x="68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A41104B6-4F7F-C9FF-111D-F9C0E59182AD}"/>
              </a:ext>
            </a:extLst>
          </p:cNvPr>
          <p:cNvGrpSpPr/>
          <p:nvPr/>
        </p:nvGrpSpPr>
        <p:grpSpPr>
          <a:xfrm>
            <a:off x="685561" y="2609395"/>
            <a:ext cx="572700" cy="572700"/>
            <a:chOff x="4285722" y="1950725"/>
            <a:chExt cx="572700" cy="572700"/>
          </a:xfrm>
        </p:grpSpPr>
        <p:sp>
          <p:nvSpPr>
            <p:cNvPr id="36" name="Google Shape;1378;p40">
              <a:extLst>
                <a:ext uri="{FF2B5EF4-FFF2-40B4-BE49-F238E27FC236}">
                  <a16:creationId xmlns:a16="http://schemas.microsoft.com/office/drawing/2014/main" id="{51FC5DB4-5168-FF3E-5F56-F436B32326FB}"/>
                </a:ext>
              </a:extLst>
            </p:cNvPr>
            <p:cNvSpPr/>
            <p:nvPr/>
          </p:nvSpPr>
          <p:spPr>
            <a:xfrm>
              <a:off x="4285722" y="1950725"/>
              <a:ext cx="572700" cy="572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37" name="Google Shape;1380;p40">
              <a:extLst>
                <a:ext uri="{FF2B5EF4-FFF2-40B4-BE49-F238E27FC236}">
                  <a16:creationId xmlns:a16="http://schemas.microsoft.com/office/drawing/2014/main" id="{774A1857-6AC6-947E-8415-C91A2667F539}"/>
                </a:ext>
              </a:extLst>
            </p:cNvPr>
            <p:cNvGrpSpPr/>
            <p:nvPr/>
          </p:nvGrpSpPr>
          <p:grpSpPr>
            <a:xfrm>
              <a:off x="4402366" y="2067442"/>
              <a:ext cx="339253" cy="339253"/>
              <a:chOff x="899850" y="4992125"/>
              <a:chExt cx="481825" cy="481825"/>
            </a:xfrm>
          </p:grpSpPr>
          <p:sp>
            <p:nvSpPr>
              <p:cNvPr id="38" name="Google Shape;1381;p40">
                <a:extLst>
                  <a:ext uri="{FF2B5EF4-FFF2-40B4-BE49-F238E27FC236}">
                    <a16:creationId xmlns:a16="http://schemas.microsoft.com/office/drawing/2014/main" id="{D82985D9-EABB-5FF5-9678-860213C48134}"/>
                  </a:ext>
                </a:extLst>
              </p:cNvPr>
              <p:cNvSpPr/>
              <p:nvPr/>
            </p:nvSpPr>
            <p:spPr>
              <a:xfrm>
                <a:off x="1126600" y="5360100"/>
                <a:ext cx="282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130" extrusionOk="0">
                    <a:moveTo>
                      <a:pt x="566" y="1"/>
                    </a:moveTo>
                    <a:cubicBezTo>
                      <a:pt x="253" y="1"/>
                      <a:pt x="0" y="250"/>
                      <a:pt x="0" y="564"/>
                    </a:cubicBezTo>
                    <a:cubicBezTo>
                      <a:pt x="0" y="877"/>
                      <a:pt x="253" y="1130"/>
                      <a:pt x="566" y="1130"/>
                    </a:cubicBezTo>
                    <a:cubicBezTo>
                      <a:pt x="876" y="1130"/>
                      <a:pt x="1129" y="877"/>
                      <a:pt x="1129" y="564"/>
                    </a:cubicBezTo>
                    <a:cubicBezTo>
                      <a:pt x="1129" y="250"/>
                      <a:pt x="876" y="1"/>
                      <a:pt x="5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9" name="Google Shape;1382;p40">
                <a:extLst>
                  <a:ext uri="{FF2B5EF4-FFF2-40B4-BE49-F238E27FC236}">
                    <a16:creationId xmlns:a16="http://schemas.microsoft.com/office/drawing/2014/main" id="{5DE62172-58F6-B0A8-6C10-C571F4F6152E}"/>
                  </a:ext>
                </a:extLst>
              </p:cNvPr>
              <p:cNvSpPr/>
              <p:nvPr/>
            </p:nvSpPr>
            <p:spPr>
              <a:xfrm>
                <a:off x="1056050" y="5079900"/>
                <a:ext cx="169400" cy="194950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7798" extrusionOk="0">
                    <a:moveTo>
                      <a:pt x="3417" y="1"/>
                    </a:moveTo>
                    <a:cubicBezTo>
                      <a:pt x="1713" y="1"/>
                      <a:pt x="0" y="1115"/>
                      <a:pt x="0" y="3304"/>
                    </a:cubicBezTo>
                    <a:cubicBezTo>
                      <a:pt x="0" y="3614"/>
                      <a:pt x="250" y="3867"/>
                      <a:pt x="564" y="3867"/>
                    </a:cubicBezTo>
                    <a:cubicBezTo>
                      <a:pt x="877" y="3867"/>
                      <a:pt x="1130" y="3614"/>
                      <a:pt x="1130" y="3304"/>
                    </a:cubicBezTo>
                    <a:cubicBezTo>
                      <a:pt x="1130" y="2069"/>
                      <a:pt x="2111" y="1061"/>
                      <a:pt x="3388" y="1061"/>
                    </a:cubicBezTo>
                    <a:cubicBezTo>
                      <a:pt x="4665" y="1061"/>
                      <a:pt x="5647" y="2066"/>
                      <a:pt x="5647" y="3304"/>
                    </a:cubicBezTo>
                    <a:cubicBezTo>
                      <a:pt x="5647" y="4147"/>
                      <a:pt x="5174" y="4921"/>
                      <a:pt x="4424" y="5310"/>
                    </a:cubicBezTo>
                    <a:cubicBezTo>
                      <a:pt x="3617" y="5728"/>
                      <a:pt x="3108" y="6336"/>
                      <a:pt x="2912" y="7116"/>
                    </a:cubicBezTo>
                    <a:cubicBezTo>
                      <a:pt x="2870" y="7285"/>
                      <a:pt x="2906" y="7466"/>
                      <a:pt x="3015" y="7601"/>
                    </a:cubicBezTo>
                    <a:cubicBezTo>
                      <a:pt x="3118" y="7736"/>
                      <a:pt x="3277" y="7798"/>
                      <a:pt x="3439" y="7798"/>
                    </a:cubicBezTo>
                    <a:cubicBezTo>
                      <a:pt x="3686" y="7798"/>
                      <a:pt x="3938" y="7652"/>
                      <a:pt x="4005" y="7399"/>
                    </a:cubicBezTo>
                    <a:cubicBezTo>
                      <a:pt x="4129" y="6936"/>
                      <a:pt x="4445" y="6568"/>
                      <a:pt x="4945" y="6312"/>
                    </a:cubicBezTo>
                    <a:cubicBezTo>
                      <a:pt x="6071" y="5728"/>
                      <a:pt x="6776" y="4569"/>
                      <a:pt x="6776" y="3304"/>
                    </a:cubicBezTo>
                    <a:cubicBezTo>
                      <a:pt x="6776" y="1090"/>
                      <a:pt x="5101" y="1"/>
                      <a:pt x="34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40" name="Google Shape;1383;p40">
                <a:extLst>
                  <a:ext uri="{FF2B5EF4-FFF2-40B4-BE49-F238E27FC236}">
                    <a16:creationId xmlns:a16="http://schemas.microsoft.com/office/drawing/2014/main" id="{CCDE0571-99F7-03FF-CA02-0D5B37927908}"/>
                  </a:ext>
                </a:extLst>
              </p:cNvPr>
              <p:cNvSpPr/>
              <p:nvPr/>
            </p:nvSpPr>
            <p:spPr>
              <a:xfrm>
                <a:off x="899850" y="4992125"/>
                <a:ext cx="481825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9273" extrusionOk="0">
                    <a:moveTo>
                      <a:pt x="9636" y="2334"/>
                    </a:moveTo>
                    <a:cubicBezTo>
                      <a:pt x="12223" y="2334"/>
                      <a:pt x="14153" y="4367"/>
                      <a:pt x="14153" y="6815"/>
                    </a:cubicBezTo>
                    <a:cubicBezTo>
                      <a:pt x="14153" y="8501"/>
                      <a:pt x="13214" y="10049"/>
                      <a:pt x="11714" y="10826"/>
                    </a:cubicBezTo>
                    <a:cubicBezTo>
                      <a:pt x="11401" y="10986"/>
                      <a:pt x="11362" y="11142"/>
                      <a:pt x="11344" y="11202"/>
                    </a:cubicBezTo>
                    <a:cubicBezTo>
                      <a:pt x="11141" y="11958"/>
                      <a:pt x="10458" y="12455"/>
                      <a:pt x="9710" y="12455"/>
                    </a:cubicBezTo>
                    <a:cubicBezTo>
                      <a:pt x="9569" y="12455"/>
                      <a:pt x="9426" y="12438"/>
                      <a:pt x="9284" y="12401"/>
                    </a:cubicBezTo>
                    <a:cubicBezTo>
                      <a:pt x="8383" y="12169"/>
                      <a:pt x="7841" y="11254"/>
                      <a:pt x="8064" y="10353"/>
                    </a:cubicBezTo>
                    <a:cubicBezTo>
                      <a:pt x="8338" y="9260"/>
                      <a:pt x="9061" y="8384"/>
                      <a:pt x="10154" y="7818"/>
                    </a:cubicBezTo>
                    <a:cubicBezTo>
                      <a:pt x="10832" y="7465"/>
                      <a:pt x="10973" y="6556"/>
                      <a:pt x="10434" y="6017"/>
                    </a:cubicBezTo>
                    <a:cubicBezTo>
                      <a:pt x="10219" y="5801"/>
                      <a:pt x="9934" y="5700"/>
                      <a:pt x="9650" y="5700"/>
                    </a:cubicBezTo>
                    <a:cubicBezTo>
                      <a:pt x="9078" y="5700"/>
                      <a:pt x="8507" y="6109"/>
                      <a:pt x="8507" y="6815"/>
                    </a:cubicBezTo>
                    <a:cubicBezTo>
                      <a:pt x="8507" y="7749"/>
                      <a:pt x="7748" y="8507"/>
                      <a:pt x="6812" y="8507"/>
                    </a:cubicBezTo>
                    <a:cubicBezTo>
                      <a:pt x="5875" y="8507"/>
                      <a:pt x="5119" y="7749"/>
                      <a:pt x="5119" y="6815"/>
                    </a:cubicBezTo>
                    <a:cubicBezTo>
                      <a:pt x="5119" y="4388"/>
                      <a:pt x="7028" y="2334"/>
                      <a:pt x="9636" y="2334"/>
                    </a:cubicBezTo>
                    <a:close/>
                    <a:moveTo>
                      <a:pt x="9636" y="13588"/>
                    </a:moveTo>
                    <a:cubicBezTo>
                      <a:pt x="9854" y="13588"/>
                      <a:pt x="10074" y="13630"/>
                      <a:pt x="10284" y="13717"/>
                    </a:cubicBezTo>
                    <a:cubicBezTo>
                      <a:pt x="10916" y="13979"/>
                      <a:pt x="11328" y="14596"/>
                      <a:pt x="11328" y="15283"/>
                    </a:cubicBezTo>
                    <a:cubicBezTo>
                      <a:pt x="11328" y="16219"/>
                      <a:pt x="10570" y="16975"/>
                      <a:pt x="9636" y="16978"/>
                    </a:cubicBezTo>
                    <a:cubicBezTo>
                      <a:pt x="8950" y="16978"/>
                      <a:pt x="8332" y="16562"/>
                      <a:pt x="8070" y="15930"/>
                    </a:cubicBezTo>
                    <a:cubicBezTo>
                      <a:pt x="7808" y="15298"/>
                      <a:pt x="7953" y="14569"/>
                      <a:pt x="8438" y="14084"/>
                    </a:cubicBezTo>
                    <a:cubicBezTo>
                      <a:pt x="8762" y="13760"/>
                      <a:pt x="9195" y="13588"/>
                      <a:pt x="9636" y="13588"/>
                    </a:cubicBezTo>
                    <a:close/>
                    <a:moveTo>
                      <a:pt x="9636" y="1"/>
                    </a:moveTo>
                    <a:cubicBezTo>
                      <a:pt x="4330" y="1"/>
                      <a:pt x="0" y="4331"/>
                      <a:pt x="0" y="9637"/>
                    </a:cubicBezTo>
                    <a:cubicBezTo>
                      <a:pt x="0" y="14945"/>
                      <a:pt x="4330" y="19273"/>
                      <a:pt x="9636" y="19273"/>
                    </a:cubicBezTo>
                    <a:cubicBezTo>
                      <a:pt x="14939" y="19273"/>
                      <a:pt x="19272" y="14945"/>
                      <a:pt x="19272" y="9637"/>
                    </a:cubicBezTo>
                    <a:cubicBezTo>
                      <a:pt x="19272" y="4331"/>
                      <a:pt x="14942" y="1"/>
                      <a:pt x="9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BBB315AC-CAB0-50F7-2730-4E091AF5841D}"/>
              </a:ext>
            </a:extLst>
          </p:cNvPr>
          <p:cNvGrpSpPr/>
          <p:nvPr/>
        </p:nvGrpSpPr>
        <p:grpSpPr>
          <a:xfrm>
            <a:off x="673030" y="3552232"/>
            <a:ext cx="572700" cy="572700"/>
            <a:chOff x="6832450" y="1950725"/>
            <a:chExt cx="572700" cy="572700"/>
          </a:xfrm>
        </p:grpSpPr>
        <p:sp>
          <p:nvSpPr>
            <p:cNvPr id="42" name="Google Shape;1379;p40">
              <a:extLst>
                <a:ext uri="{FF2B5EF4-FFF2-40B4-BE49-F238E27FC236}">
                  <a16:creationId xmlns:a16="http://schemas.microsoft.com/office/drawing/2014/main" id="{FF984808-66EB-07D5-E589-327DB0C02F63}"/>
                </a:ext>
              </a:extLst>
            </p:cNvPr>
            <p:cNvSpPr/>
            <p:nvPr/>
          </p:nvSpPr>
          <p:spPr>
            <a:xfrm>
              <a:off x="6832450" y="1950725"/>
              <a:ext cx="572700" cy="572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43" name="Google Shape;1387;p40">
              <a:extLst>
                <a:ext uri="{FF2B5EF4-FFF2-40B4-BE49-F238E27FC236}">
                  <a16:creationId xmlns:a16="http://schemas.microsoft.com/office/drawing/2014/main" id="{C8C968D3-67A7-5F23-AF83-EB5DC9542C00}"/>
                </a:ext>
              </a:extLst>
            </p:cNvPr>
            <p:cNvGrpSpPr/>
            <p:nvPr/>
          </p:nvGrpSpPr>
          <p:grpSpPr>
            <a:xfrm>
              <a:off x="6949171" y="2062501"/>
              <a:ext cx="350079" cy="349133"/>
              <a:chOff x="2037825" y="3981825"/>
              <a:chExt cx="296175" cy="295375"/>
            </a:xfrm>
          </p:grpSpPr>
          <p:sp>
            <p:nvSpPr>
              <p:cNvPr id="44" name="Google Shape;1388;p40">
                <a:extLst>
                  <a:ext uri="{FF2B5EF4-FFF2-40B4-BE49-F238E27FC236}">
                    <a16:creationId xmlns:a16="http://schemas.microsoft.com/office/drawing/2014/main" id="{9F74D797-8BAE-935F-FC4A-624942117375}"/>
                  </a:ext>
                </a:extLst>
              </p:cNvPr>
              <p:cNvSpPr/>
              <p:nvPr/>
            </p:nvSpPr>
            <p:spPr>
              <a:xfrm>
                <a:off x="2072500" y="4085775"/>
                <a:ext cx="88225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529" h="3467" extrusionOk="0">
                    <a:moveTo>
                      <a:pt x="1764" y="1"/>
                    </a:moveTo>
                    <a:cubicBezTo>
                      <a:pt x="819" y="1"/>
                      <a:pt x="0" y="788"/>
                      <a:pt x="0" y="1734"/>
                    </a:cubicBezTo>
                    <a:cubicBezTo>
                      <a:pt x="0" y="2679"/>
                      <a:pt x="819" y="3466"/>
                      <a:pt x="1764" y="3466"/>
                    </a:cubicBezTo>
                    <a:cubicBezTo>
                      <a:pt x="2709" y="3466"/>
                      <a:pt x="3529" y="2679"/>
                      <a:pt x="3529" y="1734"/>
                    </a:cubicBezTo>
                    <a:cubicBezTo>
                      <a:pt x="3529" y="788"/>
                      <a:pt x="2741" y="1"/>
                      <a:pt x="17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389;p40">
                <a:extLst>
                  <a:ext uri="{FF2B5EF4-FFF2-40B4-BE49-F238E27FC236}">
                    <a16:creationId xmlns:a16="http://schemas.microsoft.com/office/drawing/2014/main" id="{20E7ADF8-AA13-4553-7563-5D044DB0E644}"/>
                  </a:ext>
                </a:extLst>
              </p:cNvPr>
              <p:cNvSpPr/>
              <p:nvPr/>
            </p:nvSpPr>
            <p:spPr>
              <a:xfrm>
                <a:off x="2176450" y="3981825"/>
                <a:ext cx="157550" cy="155975"/>
              </a:xfrm>
              <a:custGeom>
                <a:avLst/>
                <a:gdLst/>
                <a:ahLst/>
                <a:cxnLst/>
                <a:rect l="l" t="t" r="r" b="b"/>
                <a:pathLst>
                  <a:path w="6302" h="6239" extrusionOk="0">
                    <a:moveTo>
                      <a:pt x="3151" y="1733"/>
                    </a:moveTo>
                    <a:cubicBezTo>
                      <a:pt x="3372" y="1733"/>
                      <a:pt x="3529" y="1890"/>
                      <a:pt x="3529" y="2079"/>
                    </a:cubicBezTo>
                    <a:cubicBezTo>
                      <a:pt x="3529" y="2268"/>
                      <a:pt x="3372" y="2426"/>
                      <a:pt x="3151" y="2426"/>
                    </a:cubicBezTo>
                    <a:cubicBezTo>
                      <a:pt x="2962" y="2426"/>
                      <a:pt x="2805" y="2268"/>
                      <a:pt x="2805" y="2079"/>
                    </a:cubicBezTo>
                    <a:cubicBezTo>
                      <a:pt x="2805" y="1890"/>
                      <a:pt x="2962" y="1733"/>
                      <a:pt x="3151" y="1733"/>
                    </a:cubicBezTo>
                    <a:close/>
                    <a:moveTo>
                      <a:pt x="3151" y="2773"/>
                    </a:moveTo>
                    <a:cubicBezTo>
                      <a:pt x="3372" y="2773"/>
                      <a:pt x="3529" y="2930"/>
                      <a:pt x="3529" y="3151"/>
                    </a:cubicBezTo>
                    <a:lnTo>
                      <a:pt x="3529" y="4505"/>
                    </a:lnTo>
                    <a:cubicBezTo>
                      <a:pt x="3529" y="4726"/>
                      <a:pt x="3372" y="4883"/>
                      <a:pt x="3151" y="4883"/>
                    </a:cubicBezTo>
                    <a:cubicBezTo>
                      <a:pt x="2962" y="4883"/>
                      <a:pt x="2805" y="4726"/>
                      <a:pt x="2805" y="4505"/>
                    </a:cubicBezTo>
                    <a:lnTo>
                      <a:pt x="2805" y="3151"/>
                    </a:lnTo>
                    <a:cubicBezTo>
                      <a:pt x="2805" y="2930"/>
                      <a:pt x="2962" y="2773"/>
                      <a:pt x="3151" y="2773"/>
                    </a:cubicBezTo>
                    <a:close/>
                    <a:moveTo>
                      <a:pt x="3151" y="0"/>
                    </a:moveTo>
                    <a:cubicBezTo>
                      <a:pt x="1418" y="0"/>
                      <a:pt x="64" y="1418"/>
                      <a:pt x="64" y="3088"/>
                    </a:cubicBezTo>
                    <a:cubicBezTo>
                      <a:pt x="64" y="3655"/>
                      <a:pt x="158" y="4159"/>
                      <a:pt x="442" y="4631"/>
                    </a:cubicBezTo>
                    <a:lnTo>
                      <a:pt x="64" y="5765"/>
                    </a:lnTo>
                    <a:cubicBezTo>
                      <a:pt x="1" y="5892"/>
                      <a:pt x="64" y="6018"/>
                      <a:pt x="127" y="6112"/>
                    </a:cubicBezTo>
                    <a:cubicBezTo>
                      <a:pt x="190" y="6207"/>
                      <a:pt x="379" y="6238"/>
                      <a:pt x="473" y="6238"/>
                    </a:cubicBezTo>
                    <a:lnTo>
                      <a:pt x="1796" y="5923"/>
                    </a:lnTo>
                    <a:cubicBezTo>
                      <a:pt x="2206" y="6175"/>
                      <a:pt x="2679" y="6238"/>
                      <a:pt x="3214" y="6238"/>
                    </a:cubicBezTo>
                    <a:cubicBezTo>
                      <a:pt x="4947" y="6238"/>
                      <a:pt x="6302" y="4820"/>
                      <a:pt x="6302" y="3119"/>
                    </a:cubicBezTo>
                    <a:cubicBezTo>
                      <a:pt x="6270" y="1418"/>
                      <a:pt x="4884" y="0"/>
                      <a:pt x="31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390;p40">
                <a:extLst>
                  <a:ext uri="{FF2B5EF4-FFF2-40B4-BE49-F238E27FC236}">
                    <a16:creationId xmlns:a16="http://schemas.microsoft.com/office/drawing/2014/main" id="{1F29E2C7-BDA5-3F51-0B53-1815B877352A}"/>
                  </a:ext>
                </a:extLst>
              </p:cNvPr>
              <p:cNvSpPr/>
              <p:nvPr/>
            </p:nvSpPr>
            <p:spPr>
              <a:xfrm>
                <a:off x="2037825" y="4168475"/>
                <a:ext cx="157550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6302" h="4349" extrusionOk="0">
                    <a:moveTo>
                      <a:pt x="1356" y="1"/>
                    </a:moveTo>
                    <a:cubicBezTo>
                      <a:pt x="568" y="568"/>
                      <a:pt x="1" y="1513"/>
                      <a:pt x="1" y="2553"/>
                    </a:cubicBezTo>
                    <a:lnTo>
                      <a:pt x="1" y="3970"/>
                    </a:lnTo>
                    <a:cubicBezTo>
                      <a:pt x="1" y="4222"/>
                      <a:pt x="158" y="4348"/>
                      <a:pt x="347" y="4348"/>
                    </a:cubicBezTo>
                    <a:lnTo>
                      <a:pt x="5955" y="4348"/>
                    </a:lnTo>
                    <a:cubicBezTo>
                      <a:pt x="6144" y="4348"/>
                      <a:pt x="6302" y="4191"/>
                      <a:pt x="6302" y="3970"/>
                    </a:cubicBezTo>
                    <a:lnTo>
                      <a:pt x="6302" y="2553"/>
                    </a:lnTo>
                    <a:cubicBezTo>
                      <a:pt x="6302" y="1513"/>
                      <a:pt x="5798" y="599"/>
                      <a:pt x="4947" y="1"/>
                    </a:cubicBezTo>
                    <a:cubicBezTo>
                      <a:pt x="4538" y="505"/>
                      <a:pt x="3844" y="820"/>
                      <a:pt x="3151" y="820"/>
                    </a:cubicBezTo>
                    <a:cubicBezTo>
                      <a:pt x="2427" y="820"/>
                      <a:pt x="1765" y="505"/>
                      <a:pt x="13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7" name="ZoneTexte 46">
            <a:extLst>
              <a:ext uri="{FF2B5EF4-FFF2-40B4-BE49-F238E27FC236}">
                <a16:creationId xmlns:a16="http://schemas.microsoft.com/office/drawing/2014/main" id="{EEE36286-BC8E-4B7A-49A4-5495678E2EE0}"/>
              </a:ext>
            </a:extLst>
          </p:cNvPr>
          <p:cNvSpPr txBox="1"/>
          <p:nvPr/>
        </p:nvSpPr>
        <p:spPr>
          <a:xfrm>
            <a:off x="1480134" y="2048672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(Voir)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1D9B5491-FC65-F545-E312-40CB48DCBA60}"/>
              </a:ext>
            </a:extLst>
          </p:cNvPr>
          <p:cNvSpPr txBox="1"/>
          <p:nvPr/>
        </p:nvSpPr>
        <p:spPr>
          <a:xfrm>
            <a:off x="1505265" y="2975994"/>
            <a:ext cx="6815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(Juger)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B82E14E9-6E54-8B72-612A-213A9331A48B}"/>
              </a:ext>
            </a:extLst>
          </p:cNvPr>
          <p:cNvSpPr txBox="1"/>
          <p:nvPr/>
        </p:nvSpPr>
        <p:spPr>
          <a:xfrm>
            <a:off x="1529437" y="3919373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(Agir)</a:t>
            </a:r>
          </a:p>
        </p:txBody>
      </p:sp>
    </p:spTree>
    <p:extLst>
      <p:ext uri="{BB962C8B-B14F-4D97-AF65-F5344CB8AC3E}">
        <p14:creationId xmlns:p14="http://schemas.microsoft.com/office/powerpoint/2010/main" val="3096042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62B14-4267-00FA-F22D-065E6F2BB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078ADE4-3CB7-C0BF-1604-301B4CEDEDB7}"/>
              </a:ext>
            </a:extLst>
          </p:cNvPr>
          <p:cNvSpPr txBox="1"/>
          <p:nvPr/>
        </p:nvSpPr>
        <p:spPr>
          <a:xfrm>
            <a:off x="4294700" y="2313422"/>
            <a:ext cx="3889206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Méditer la Parole de Dieu</a:t>
            </a:r>
          </a:p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Thème 2025-2026 : En marche vers le bonheur</a:t>
            </a:r>
          </a:p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Thème 2024-2025 : Dieu où es-tu ?</a:t>
            </a:r>
          </a:p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Thème 2023-2024 : L’espérance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969B382-A466-FB23-A37D-ADEBCB9BCDCF}"/>
              </a:ext>
            </a:extLst>
          </p:cNvPr>
          <p:cNvSpPr txBox="1"/>
          <p:nvPr/>
        </p:nvSpPr>
        <p:spPr>
          <a:xfrm>
            <a:off x="4314385" y="3411051"/>
            <a:ext cx="4589942" cy="16619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Relire sa vie</a:t>
            </a:r>
          </a:p>
          <a:p>
            <a:pPr algn="just"/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Partir d’un événement qui nous touche au niveau personnel, local ou mondial.</a:t>
            </a:r>
          </a:p>
          <a:p>
            <a:pPr algn="just"/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Comprendre ce qui s’y joue.</a:t>
            </a:r>
          </a:p>
          <a:p>
            <a:pPr algn="just"/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Discerner en équipe. </a:t>
            </a:r>
          </a:p>
          <a:p>
            <a:pPr algn="just"/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Transformer son regard.</a:t>
            </a:r>
          </a:p>
          <a:p>
            <a:pPr algn="just"/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Découvrir la présence de Dieu au cœur du monde.       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4464E22-8044-7BC1-2D2B-2A1CF1F2B758}"/>
              </a:ext>
            </a:extLst>
          </p:cNvPr>
          <p:cNvSpPr txBox="1"/>
          <p:nvPr/>
        </p:nvSpPr>
        <p:spPr>
          <a:xfrm>
            <a:off x="4294699" y="1246407"/>
            <a:ext cx="4887307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Faire enquête</a:t>
            </a:r>
          </a:p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Thème 2025-2026 : Ecologie, convertir nos modes de vie !</a:t>
            </a:r>
          </a:p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Thème 2024-2025 : Artisans d’humanité aujourd’hui !</a:t>
            </a:r>
          </a:p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Thème 2023-2024 : Comment agir pour plus de justice ?</a:t>
            </a:r>
          </a:p>
        </p:txBody>
      </p:sp>
      <p:pic>
        <p:nvPicPr>
          <p:cNvPr id="16" name="Image 15" descr="Une image contenant Police, symbole, Graphique, logo&#10;&#10;Description générée automatiquement">
            <a:extLst>
              <a:ext uri="{FF2B5EF4-FFF2-40B4-BE49-F238E27FC236}">
                <a16:creationId xmlns:a16="http://schemas.microsoft.com/office/drawing/2014/main" id="{46665BD4-D3FC-3ECC-7ADE-EC3D1C763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73" y="4273162"/>
            <a:ext cx="1208361" cy="651911"/>
          </a:xfrm>
          <a:prstGeom prst="rect">
            <a:avLst/>
          </a:prstGeom>
        </p:spPr>
      </p:pic>
      <p:grpSp>
        <p:nvGrpSpPr>
          <p:cNvPr id="17" name="Google Shape;7406;p81">
            <a:extLst>
              <a:ext uri="{FF2B5EF4-FFF2-40B4-BE49-F238E27FC236}">
                <a16:creationId xmlns:a16="http://schemas.microsoft.com/office/drawing/2014/main" id="{FEFCDA17-3B27-D611-EAF7-555734837B8E}"/>
              </a:ext>
            </a:extLst>
          </p:cNvPr>
          <p:cNvGrpSpPr/>
          <p:nvPr/>
        </p:nvGrpSpPr>
        <p:grpSpPr>
          <a:xfrm>
            <a:off x="3935354" y="2387762"/>
            <a:ext cx="260417" cy="261082"/>
            <a:chOff x="-1591550" y="3597475"/>
            <a:chExt cx="293825" cy="294575"/>
          </a:xfrm>
        </p:grpSpPr>
        <p:sp>
          <p:nvSpPr>
            <p:cNvPr id="18" name="Google Shape;7407;p81">
              <a:extLst>
                <a:ext uri="{FF2B5EF4-FFF2-40B4-BE49-F238E27FC236}">
                  <a16:creationId xmlns:a16="http://schemas.microsoft.com/office/drawing/2014/main" id="{A7E33951-4EA4-8730-6B2E-7C6131B036AC}"/>
                </a:ext>
              </a:extLst>
            </p:cNvPr>
            <p:cNvSpPr/>
            <p:nvPr/>
          </p:nvSpPr>
          <p:spPr>
            <a:xfrm>
              <a:off x="-1509625" y="3597475"/>
              <a:ext cx="211900" cy="207150"/>
            </a:xfrm>
            <a:custGeom>
              <a:avLst/>
              <a:gdLst/>
              <a:ahLst/>
              <a:cxnLst/>
              <a:rect l="l" t="t" r="r" b="b"/>
              <a:pathLst>
                <a:path w="8476" h="8286" extrusionOk="0">
                  <a:moveTo>
                    <a:pt x="6105" y="1"/>
                  </a:moveTo>
                  <a:cubicBezTo>
                    <a:pt x="6014" y="1"/>
                    <a:pt x="5916" y="39"/>
                    <a:pt x="5829" y="126"/>
                  </a:cubicBezTo>
                  <a:lnTo>
                    <a:pt x="3781" y="2205"/>
                  </a:lnTo>
                  <a:cubicBezTo>
                    <a:pt x="3718" y="2268"/>
                    <a:pt x="3655" y="2363"/>
                    <a:pt x="3655" y="2426"/>
                  </a:cubicBezTo>
                  <a:lnTo>
                    <a:pt x="3655" y="4253"/>
                  </a:lnTo>
                  <a:lnTo>
                    <a:pt x="1544" y="6332"/>
                  </a:lnTo>
                  <a:cubicBezTo>
                    <a:pt x="1400" y="6270"/>
                    <a:pt x="1256" y="6242"/>
                    <a:pt x="1119" y="6242"/>
                  </a:cubicBezTo>
                  <a:cubicBezTo>
                    <a:pt x="835" y="6242"/>
                    <a:pt x="580" y="6362"/>
                    <a:pt x="410" y="6553"/>
                  </a:cubicBezTo>
                  <a:cubicBezTo>
                    <a:pt x="0" y="6931"/>
                    <a:pt x="0" y="7592"/>
                    <a:pt x="410" y="8002"/>
                  </a:cubicBezTo>
                  <a:cubicBezTo>
                    <a:pt x="599" y="8191"/>
                    <a:pt x="859" y="8286"/>
                    <a:pt x="1123" y="8286"/>
                  </a:cubicBezTo>
                  <a:cubicBezTo>
                    <a:pt x="1387" y="8286"/>
                    <a:pt x="1655" y="8191"/>
                    <a:pt x="1859" y="8002"/>
                  </a:cubicBezTo>
                  <a:cubicBezTo>
                    <a:pt x="2174" y="7687"/>
                    <a:pt x="2206" y="7214"/>
                    <a:pt x="2048" y="6868"/>
                  </a:cubicBezTo>
                  <a:lnTo>
                    <a:pt x="4128" y="4757"/>
                  </a:lnTo>
                  <a:lnTo>
                    <a:pt x="5955" y="4757"/>
                  </a:lnTo>
                  <a:cubicBezTo>
                    <a:pt x="6018" y="4757"/>
                    <a:pt x="6144" y="4725"/>
                    <a:pt x="6175" y="4662"/>
                  </a:cubicBezTo>
                  <a:lnTo>
                    <a:pt x="8286" y="2552"/>
                  </a:lnTo>
                  <a:cubicBezTo>
                    <a:pt x="8475" y="2331"/>
                    <a:pt x="8349" y="1985"/>
                    <a:pt x="8034" y="1985"/>
                  </a:cubicBezTo>
                  <a:lnTo>
                    <a:pt x="6428" y="1985"/>
                  </a:lnTo>
                  <a:lnTo>
                    <a:pt x="6428" y="346"/>
                  </a:lnTo>
                  <a:cubicBezTo>
                    <a:pt x="6428" y="140"/>
                    <a:pt x="6278" y="1"/>
                    <a:pt x="6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408;p81">
              <a:extLst>
                <a:ext uri="{FF2B5EF4-FFF2-40B4-BE49-F238E27FC236}">
                  <a16:creationId xmlns:a16="http://schemas.microsoft.com/office/drawing/2014/main" id="{5901BCA3-0FC5-B908-E986-7A38087BC510}"/>
                </a:ext>
              </a:extLst>
            </p:cNvPr>
            <p:cNvSpPr/>
            <p:nvPr/>
          </p:nvSpPr>
          <p:spPr>
            <a:xfrm>
              <a:off x="-1541125" y="3719125"/>
              <a:ext cx="120525" cy="118275"/>
            </a:xfrm>
            <a:custGeom>
              <a:avLst/>
              <a:gdLst/>
              <a:ahLst/>
              <a:cxnLst/>
              <a:rect l="l" t="t" r="r" b="b"/>
              <a:pathLst>
                <a:path w="4821" h="4731" extrusionOk="0">
                  <a:moveTo>
                    <a:pt x="2340" y="1"/>
                  </a:moveTo>
                  <a:cubicBezTo>
                    <a:pt x="1722" y="1"/>
                    <a:pt x="1163" y="241"/>
                    <a:pt x="725" y="679"/>
                  </a:cubicBezTo>
                  <a:cubicBezTo>
                    <a:pt x="284" y="1120"/>
                    <a:pt x="0" y="1750"/>
                    <a:pt x="0" y="2380"/>
                  </a:cubicBezTo>
                  <a:cubicBezTo>
                    <a:pt x="0" y="3943"/>
                    <a:pt x="1211" y="4731"/>
                    <a:pt x="2420" y="4731"/>
                  </a:cubicBezTo>
                  <a:cubicBezTo>
                    <a:pt x="3622" y="4731"/>
                    <a:pt x="4821" y="3951"/>
                    <a:pt x="4821" y="2380"/>
                  </a:cubicBezTo>
                  <a:cubicBezTo>
                    <a:pt x="4821" y="2096"/>
                    <a:pt x="4758" y="1844"/>
                    <a:pt x="4663" y="1592"/>
                  </a:cubicBezTo>
                  <a:lnTo>
                    <a:pt x="4096" y="2159"/>
                  </a:lnTo>
                  <a:cubicBezTo>
                    <a:pt x="4253" y="3199"/>
                    <a:pt x="3434" y="4081"/>
                    <a:pt x="2395" y="4081"/>
                  </a:cubicBezTo>
                  <a:cubicBezTo>
                    <a:pt x="882" y="4081"/>
                    <a:pt x="126" y="2222"/>
                    <a:pt x="1197" y="1151"/>
                  </a:cubicBezTo>
                  <a:cubicBezTo>
                    <a:pt x="1522" y="827"/>
                    <a:pt x="1984" y="665"/>
                    <a:pt x="2428" y="665"/>
                  </a:cubicBezTo>
                  <a:cubicBezTo>
                    <a:pt x="2501" y="665"/>
                    <a:pt x="2575" y="670"/>
                    <a:pt x="2647" y="679"/>
                  </a:cubicBezTo>
                  <a:lnTo>
                    <a:pt x="3182" y="143"/>
                  </a:lnTo>
                  <a:cubicBezTo>
                    <a:pt x="2894" y="47"/>
                    <a:pt x="2611" y="1"/>
                    <a:pt x="23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409;p81">
              <a:extLst>
                <a:ext uri="{FF2B5EF4-FFF2-40B4-BE49-F238E27FC236}">
                  <a16:creationId xmlns:a16="http://schemas.microsoft.com/office/drawing/2014/main" id="{684A2966-0A9A-1550-E394-EE6377B3759B}"/>
                </a:ext>
              </a:extLst>
            </p:cNvPr>
            <p:cNvSpPr/>
            <p:nvPr/>
          </p:nvSpPr>
          <p:spPr>
            <a:xfrm>
              <a:off x="-1591550" y="3668825"/>
              <a:ext cx="222925" cy="223225"/>
            </a:xfrm>
            <a:custGeom>
              <a:avLst/>
              <a:gdLst/>
              <a:ahLst/>
              <a:cxnLst/>
              <a:rect l="l" t="t" r="r" b="b"/>
              <a:pathLst>
                <a:path w="8917" h="8929" extrusionOk="0">
                  <a:moveTo>
                    <a:pt x="4475" y="1"/>
                  </a:moveTo>
                  <a:cubicBezTo>
                    <a:pt x="3329" y="1"/>
                    <a:pt x="2187" y="454"/>
                    <a:pt x="1324" y="1336"/>
                  </a:cubicBezTo>
                  <a:cubicBezTo>
                    <a:pt x="474" y="2155"/>
                    <a:pt x="1" y="3289"/>
                    <a:pt x="1" y="4486"/>
                  </a:cubicBezTo>
                  <a:cubicBezTo>
                    <a:pt x="1" y="6912"/>
                    <a:pt x="2017" y="8929"/>
                    <a:pt x="4475" y="8929"/>
                  </a:cubicBezTo>
                  <a:cubicBezTo>
                    <a:pt x="6901" y="8929"/>
                    <a:pt x="8917" y="6912"/>
                    <a:pt x="8917" y="4486"/>
                  </a:cubicBezTo>
                  <a:cubicBezTo>
                    <a:pt x="8917" y="3604"/>
                    <a:pt x="8696" y="2817"/>
                    <a:pt x="8255" y="2124"/>
                  </a:cubicBezTo>
                  <a:cubicBezTo>
                    <a:pt x="8098" y="2218"/>
                    <a:pt x="7342" y="2943"/>
                    <a:pt x="7184" y="3100"/>
                  </a:cubicBezTo>
                  <a:cubicBezTo>
                    <a:pt x="8161" y="5148"/>
                    <a:pt x="6680" y="7511"/>
                    <a:pt x="4412" y="7511"/>
                  </a:cubicBezTo>
                  <a:cubicBezTo>
                    <a:pt x="1702" y="7511"/>
                    <a:pt x="316" y="4203"/>
                    <a:pt x="2269" y="2281"/>
                  </a:cubicBezTo>
                  <a:cubicBezTo>
                    <a:pt x="2869" y="1681"/>
                    <a:pt x="3659" y="1373"/>
                    <a:pt x="4447" y="1373"/>
                  </a:cubicBezTo>
                  <a:cubicBezTo>
                    <a:pt x="4900" y="1373"/>
                    <a:pt x="5352" y="1475"/>
                    <a:pt x="5766" y="1682"/>
                  </a:cubicBezTo>
                  <a:cubicBezTo>
                    <a:pt x="5924" y="1525"/>
                    <a:pt x="6617" y="800"/>
                    <a:pt x="6838" y="706"/>
                  </a:cubicBezTo>
                  <a:cubicBezTo>
                    <a:pt x="6115" y="233"/>
                    <a:pt x="5294" y="1"/>
                    <a:pt x="4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4409;p75">
            <a:extLst>
              <a:ext uri="{FF2B5EF4-FFF2-40B4-BE49-F238E27FC236}">
                <a16:creationId xmlns:a16="http://schemas.microsoft.com/office/drawing/2014/main" id="{EA296EC0-5B80-84B8-347F-CC92539FD652}"/>
              </a:ext>
            </a:extLst>
          </p:cNvPr>
          <p:cNvGrpSpPr/>
          <p:nvPr/>
        </p:nvGrpSpPr>
        <p:grpSpPr>
          <a:xfrm>
            <a:off x="3912618" y="1329248"/>
            <a:ext cx="295926" cy="283039"/>
            <a:chOff x="5045500" y="842250"/>
            <a:chExt cx="503875" cy="481850"/>
          </a:xfrm>
        </p:grpSpPr>
        <p:sp>
          <p:nvSpPr>
            <p:cNvPr id="22" name="Google Shape;4410;p75">
              <a:extLst>
                <a:ext uri="{FF2B5EF4-FFF2-40B4-BE49-F238E27FC236}">
                  <a16:creationId xmlns:a16="http://schemas.microsoft.com/office/drawing/2014/main" id="{12D192C3-46ED-0BC1-C496-2651AEAF44E7}"/>
                </a:ext>
              </a:extLst>
            </p:cNvPr>
            <p:cNvSpPr/>
            <p:nvPr/>
          </p:nvSpPr>
          <p:spPr>
            <a:xfrm>
              <a:off x="5045500" y="842250"/>
              <a:ext cx="503875" cy="481850"/>
            </a:xfrm>
            <a:custGeom>
              <a:avLst/>
              <a:gdLst/>
              <a:ahLst/>
              <a:cxnLst/>
              <a:rect l="l" t="t" r="r" b="b"/>
              <a:pathLst>
                <a:path w="20155" h="19274" extrusionOk="0">
                  <a:moveTo>
                    <a:pt x="12103" y="1130"/>
                  </a:moveTo>
                  <a:cubicBezTo>
                    <a:pt x="13694" y="1130"/>
                    <a:pt x="15284" y="1735"/>
                    <a:pt x="16496" y="2945"/>
                  </a:cubicBezTo>
                  <a:cubicBezTo>
                    <a:pt x="18917" y="5366"/>
                    <a:pt x="18917" y="9305"/>
                    <a:pt x="16496" y="11729"/>
                  </a:cubicBezTo>
                  <a:cubicBezTo>
                    <a:pt x="15286" y="12940"/>
                    <a:pt x="13695" y="13545"/>
                    <a:pt x="12104" y="13545"/>
                  </a:cubicBezTo>
                  <a:cubicBezTo>
                    <a:pt x="10514" y="13545"/>
                    <a:pt x="8923" y="12940"/>
                    <a:pt x="7712" y="11729"/>
                  </a:cubicBezTo>
                  <a:cubicBezTo>
                    <a:pt x="5288" y="9305"/>
                    <a:pt x="5288" y="5369"/>
                    <a:pt x="7712" y="2945"/>
                  </a:cubicBezTo>
                  <a:cubicBezTo>
                    <a:pt x="8923" y="1735"/>
                    <a:pt x="10513" y="1130"/>
                    <a:pt x="12103" y="1130"/>
                  </a:cubicBezTo>
                  <a:close/>
                  <a:moveTo>
                    <a:pt x="4918" y="13726"/>
                  </a:moveTo>
                  <a:lnTo>
                    <a:pt x="5716" y="14524"/>
                  </a:lnTo>
                  <a:lnTo>
                    <a:pt x="4918" y="15322"/>
                  </a:lnTo>
                  <a:lnTo>
                    <a:pt x="4120" y="14524"/>
                  </a:lnTo>
                  <a:lnTo>
                    <a:pt x="4918" y="13726"/>
                  </a:lnTo>
                  <a:close/>
                  <a:moveTo>
                    <a:pt x="12106" y="1"/>
                  </a:moveTo>
                  <a:cubicBezTo>
                    <a:pt x="10226" y="1"/>
                    <a:pt x="8345" y="717"/>
                    <a:pt x="6914" y="2147"/>
                  </a:cubicBezTo>
                  <a:cubicBezTo>
                    <a:pt x="4725" y="4333"/>
                    <a:pt x="4240" y="7516"/>
                    <a:pt x="5315" y="10133"/>
                  </a:cubicBezTo>
                  <a:lnTo>
                    <a:pt x="4518" y="10931"/>
                  </a:lnTo>
                  <a:cubicBezTo>
                    <a:pt x="4009" y="11434"/>
                    <a:pt x="3876" y="12208"/>
                    <a:pt x="4192" y="12852"/>
                  </a:cubicBezTo>
                  <a:lnTo>
                    <a:pt x="663" y="16382"/>
                  </a:lnTo>
                  <a:cubicBezTo>
                    <a:pt x="1" y="17044"/>
                    <a:pt x="1" y="18116"/>
                    <a:pt x="663" y="18778"/>
                  </a:cubicBezTo>
                  <a:cubicBezTo>
                    <a:pt x="994" y="19108"/>
                    <a:pt x="1428" y="19273"/>
                    <a:pt x="1862" y="19273"/>
                  </a:cubicBezTo>
                  <a:cubicBezTo>
                    <a:pt x="2295" y="19273"/>
                    <a:pt x="2729" y="19108"/>
                    <a:pt x="3060" y="18778"/>
                  </a:cubicBezTo>
                  <a:lnTo>
                    <a:pt x="6586" y="15249"/>
                  </a:lnTo>
                  <a:cubicBezTo>
                    <a:pt x="6820" y="15363"/>
                    <a:pt x="7071" y="15418"/>
                    <a:pt x="7320" y="15418"/>
                  </a:cubicBezTo>
                  <a:cubicBezTo>
                    <a:pt x="7757" y="15418"/>
                    <a:pt x="8188" y="15247"/>
                    <a:pt x="8510" y="14921"/>
                  </a:cubicBezTo>
                  <a:lnTo>
                    <a:pt x="9308" y="14126"/>
                  </a:lnTo>
                  <a:cubicBezTo>
                    <a:pt x="10192" y="14489"/>
                    <a:pt x="11145" y="14675"/>
                    <a:pt x="12104" y="14675"/>
                  </a:cubicBezTo>
                  <a:cubicBezTo>
                    <a:pt x="13962" y="14675"/>
                    <a:pt x="15843" y="13979"/>
                    <a:pt x="17294" y="12527"/>
                  </a:cubicBezTo>
                  <a:cubicBezTo>
                    <a:pt x="20155" y="9666"/>
                    <a:pt x="20155" y="5008"/>
                    <a:pt x="17294" y="2147"/>
                  </a:cubicBezTo>
                  <a:cubicBezTo>
                    <a:pt x="15864" y="716"/>
                    <a:pt x="13985" y="1"/>
                    <a:pt x="121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" name="Google Shape;4411;p75">
              <a:extLst>
                <a:ext uri="{FF2B5EF4-FFF2-40B4-BE49-F238E27FC236}">
                  <a16:creationId xmlns:a16="http://schemas.microsoft.com/office/drawing/2014/main" id="{0CDD2CAA-8022-1ED9-DDDE-898D970587DD}"/>
                </a:ext>
              </a:extLst>
            </p:cNvPr>
            <p:cNvSpPr/>
            <p:nvPr/>
          </p:nvSpPr>
          <p:spPr>
            <a:xfrm>
              <a:off x="5221050" y="898625"/>
              <a:ext cx="254100" cy="254100"/>
            </a:xfrm>
            <a:custGeom>
              <a:avLst/>
              <a:gdLst/>
              <a:ahLst/>
              <a:cxnLst/>
              <a:rect l="l" t="t" r="r" b="b"/>
              <a:pathLst>
                <a:path w="10164" h="10164" extrusionOk="0">
                  <a:moveTo>
                    <a:pt x="5081" y="1"/>
                  </a:moveTo>
                  <a:cubicBezTo>
                    <a:pt x="2274" y="1"/>
                    <a:pt x="1" y="2274"/>
                    <a:pt x="1" y="5081"/>
                  </a:cubicBezTo>
                  <a:cubicBezTo>
                    <a:pt x="1" y="7887"/>
                    <a:pt x="2274" y="10164"/>
                    <a:pt x="5081" y="10164"/>
                  </a:cubicBezTo>
                  <a:cubicBezTo>
                    <a:pt x="7887" y="10164"/>
                    <a:pt x="10164" y="7887"/>
                    <a:pt x="10164" y="5081"/>
                  </a:cubicBezTo>
                  <a:cubicBezTo>
                    <a:pt x="10164" y="2274"/>
                    <a:pt x="7887" y="1"/>
                    <a:pt x="5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4" name="Google Shape;8537;p87">
            <a:extLst>
              <a:ext uri="{FF2B5EF4-FFF2-40B4-BE49-F238E27FC236}">
                <a16:creationId xmlns:a16="http://schemas.microsoft.com/office/drawing/2014/main" id="{D3EC303C-CBC6-688C-0481-509D887319CE}"/>
              </a:ext>
            </a:extLst>
          </p:cNvPr>
          <p:cNvGrpSpPr/>
          <p:nvPr/>
        </p:nvGrpSpPr>
        <p:grpSpPr>
          <a:xfrm>
            <a:off x="3935354" y="3477235"/>
            <a:ext cx="295926" cy="283038"/>
            <a:chOff x="5687450" y="2364825"/>
            <a:chExt cx="267950" cy="268525"/>
          </a:xfrm>
        </p:grpSpPr>
        <p:sp>
          <p:nvSpPr>
            <p:cNvPr id="25" name="Google Shape;8538;p87">
              <a:extLst>
                <a:ext uri="{FF2B5EF4-FFF2-40B4-BE49-F238E27FC236}">
                  <a16:creationId xmlns:a16="http://schemas.microsoft.com/office/drawing/2014/main" id="{E94BA2C9-2229-98D4-FE34-3A378030B49F}"/>
                </a:ext>
              </a:extLst>
            </p:cNvPr>
            <p:cNvSpPr/>
            <p:nvPr/>
          </p:nvSpPr>
          <p:spPr>
            <a:xfrm>
              <a:off x="5905375" y="2444600"/>
              <a:ext cx="50025" cy="130425"/>
            </a:xfrm>
            <a:custGeom>
              <a:avLst/>
              <a:gdLst/>
              <a:ahLst/>
              <a:cxnLst/>
              <a:rect l="l" t="t" r="r" b="b"/>
              <a:pathLst>
                <a:path w="2001" h="5217" extrusionOk="0">
                  <a:moveTo>
                    <a:pt x="0" y="1"/>
                  </a:moveTo>
                  <a:lnTo>
                    <a:pt x="0" y="5216"/>
                  </a:lnTo>
                  <a:lnTo>
                    <a:pt x="2001" y="5216"/>
                  </a:lnTo>
                  <a:lnTo>
                    <a:pt x="20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539;p87">
              <a:extLst>
                <a:ext uri="{FF2B5EF4-FFF2-40B4-BE49-F238E27FC236}">
                  <a16:creationId xmlns:a16="http://schemas.microsoft.com/office/drawing/2014/main" id="{DC0B29A7-DC63-2E8C-8660-FC84B5378F19}"/>
                </a:ext>
              </a:extLst>
            </p:cNvPr>
            <p:cNvSpPr/>
            <p:nvPr/>
          </p:nvSpPr>
          <p:spPr>
            <a:xfrm>
              <a:off x="5907750" y="2365425"/>
              <a:ext cx="45875" cy="63125"/>
            </a:xfrm>
            <a:custGeom>
              <a:avLst/>
              <a:gdLst/>
              <a:ahLst/>
              <a:cxnLst/>
              <a:rect l="l" t="t" r="r" b="b"/>
              <a:pathLst>
                <a:path w="1835" h="2525" extrusionOk="0">
                  <a:moveTo>
                    <a:pt x="917" y="0"/>
                  </a:moveTo>
                  <a:cubicBezTo>
                    <a:pt x="792" y="0"/>
                    <a:pt x="667" y="72"/>
                    <a:pt x="620" y="215"/>
                  </a:cubicBezTo>
                  <a:lnTo>
                    <a:pt x="0" y="2525"/>
                  </a:lnTo>
                  <a:lnTo>
                    <a:pt x="1834" y="2525"/>
                  </a:lnTo>
                  <a:lnTo>
                    <a:pt x="1215" y="215"/>
                  </a:lnTo>
                  <a:cubicBezTo>
                    <a:pt x="1167" y="72"/>
                    <a:pt x="1042" y="0"/>
                    <a:pt x="9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540;p87">
              <a:extLst>
                <a:ext uri="{FF2B5EF4-FFF2-40B4-BE49-F238E27FC236}">
                  <a16:creationId xmlns:a16="http://schemas.microsoft.com/office/drawing/2014/main" id="{ECD878AB-19EE-3B04-810E-2490DE56C665}"/>
                </a:ext>
              </a:extLst>
            </p:cNvPr>
            <p:cNvSpPr/>
            <p:nvPr/>
          </p:nvSpPr>
          <p:spPr>
            <a:xfrm>
              <a:off x="5905375" y="2591075"/>
              <a:ext cx="50025" cy="41700"/>
            </a:xfrm>
            <a:custGeom>
              <a:avLst/>
              <a:gdLst/>
              <a:ahLst/>
              <a:cxnLst/>
              <a:rect l="l" t="t" r="r" b="b"/>
              <a:pathLst>
                <a:path w="2001" h="1668" extrusionOk="0">
                  <a:moveTo>
                    <a:pt x="0" y="0"/>
                  </a:moveTo>
                  <a:lnTo>
                    <a:pt x="0" y="1143"/>
                  </a:lnTo>
                  <a:cubicBezTo>
                    <a:pt x="0" y="1429"/>
                    <a:pt x="238" y="1667"/>
                    <a:pt x="524" y="1667"/>
                  </a:cubicBezTo>
                  <a:lnTo>
                    <a:pt x="1477" y="1667"/>
                  </a:lnTo>
                  <a:cubicBezTo>
                    <a:pt x="1762" y="1667"/>
                    <a:pt x="2001" y="1429"/>
                    <a:pt x="2001" y="1143"/>
                  </a:cubicBezTo>
                  <a:lnTo>
                    <a:pt x="20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541;p87">
              <a:extLst>
                <a:ext uri="{FF2B5EF4-FFF2-40B4-BE49-F238E27FC236}">
                  <a16:creationId xmlns:a16="http://schemas.microsoft.com/office/drawing/2014/main" id="{497E20F5-E326-6EA2-146B-E330926A88E8}"/>
                </a:ext>
              </a:extLst>
            </p:cNvPr>
            <p:cNvSpPr/>
            <p:nvPr/>
          </p:nvSpPr>
          <p:spPr>
            <a:xfrm>
              <a:off x="5687450" y="2387450"/>
              <a:ext cx="193525" cy="245900"/>
            </a:xfrm>
            <a:custGeom>
              <a:avLst/>
              <a:gdLst/>
              <a:ahLst/>
              <a:cxnLst/>
              <a:rect l="l" t="t" r="r" b="b"/>
              <a:pathLst>
                <a:path w="7741" h="9836" extrusionOk="0">
                  <a:moveTo>
                    <a:pt x="1144" y="1"/>
                  </a:moveTo>
                  <a:cubicBezTo>
                    <a:pt x="501" y="1"/>
                    <a:pt x="1" y="501"/>
                    <a:pt x="1" y="1144"/>
                  </a:cubicBezTo>
                  <a:lnTo>
                    <a:pt x="1" y="8669"/>
                  </a:lnTo>
                  <a:cubicBezTo>
                    <a:pt x="1" y="9312"/>
                    <a:pt x="501" y="9836"/>
                    <a:pt x="1144" y="9836"/>
                  </a:cubicBezTo>
                  <a:lnTo>
                    <a:pt x="6598" y="9836"/>
                  </a:lnTo>
                  <a:cubicBezTo>
                    <a:pt x="7217" y="9836"/>
                    <a:pt x="7741" y="9312"/>
                    <a:pt x="7741" y="8669"/>
                  </a:cubicBezTo>
                  <a:lnTo>
                    <a:pt x="7741" y="1120"/>
                  </a:lnTo>
                  <a:cubicBezTo>
                    <a:pt x="7741" y="501"/>
                    <a:pt x="7217" y="1"/>
                    <a:pt x="6598" y="1"/>
                  </a:cubicBezTo>
                  <a:lnTo>
                    <a:pt x="6121" y="1"/>
                  </a:lnTo>
                  <a:cubicBezTo>
                    <a:pt x="6217" y="143"/>
                    <a:pt x="6264" y="334"/>
                    <a:pt x="6288" y="524"/>
                  </a:cubicBezTo>
                  <a:lnTo>
                    <a:pt x="6288" y="786"/>
                  </a:lnTo>
                  <a:cubicBezTo>
                    <a:pt x="6669" y="834"/>
                    <a:pt x="6955" y="1167"/>
                    <a:pt x="6955" y="1572"/>
                  </a:cubicBezTo>
                  <a:lnTo>
                    <a:pt x="6955" y="8264"/>
                  </a:lnTo>
                  <a:cubicBezTo>
                    <a:pt x="6955" y="8693"/>
                    <a:pt x="6598" y="9050"/>
                    <a:pt x="6169" y="9050"/>
                  </a:cubicBezTo>
                  <a:lnTo>
                    <a:pt x="1573" y="9050"/>
                  </a:lnTo>
                  <a:cubicBezTo>
                    <a:pt x="1144" y="9050"/>
                    <a:pt x="787" y="8693"/>
                    <a:pt x="787" y="8264"/>
                  </a:cubicBezTo>
                  <a:lnTo>
                    <a:pt x="787" y="1572"/>
                  </a:lnTo>
                  <a:cubicBezTo>
                    <a:pt x="787" y="1167"/>
                    <a:pt x="1073" y="834"/>
                    <a:pt x="1454" y="786"/>
                  </a:cubicBezTo>
                  <a:lnTo>
                    <a:pt x="1454" y="524"/>
                  </a:lnTo>
                  <a:cubicBezTo>
                    <a:pt x="1454" y="334"/>
                    <a:pt x="1525" y="143"/>
                    <a:pt x="16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542;p87">
              <a:extLst>
                <a:ext uri="{FF2B5EF4-FFF2-40B4-BE49-F238E27FC236}">
                  <a16:creationId xmlns:a16="http://schemas.microsoft.com/office/drawing/2014/main" id="{F3D51223-C2D6-6F39-F4CC-74A456295D08}"/>
                </a:ext>
              </a:extLst>
            </p:cNvPr>
            <p:cNvSpPr/>
            <p:nvPr/>
          </p:nvSpPr>
          <p:spPr>
            <a:xfrm>
              <a:off x="5739850" y="2364825"/>
              <a:ext cx="88750" cy="57175"/>
            </a:xfrm>
            <a:custGeom>
              <a:avLst/>
              <a:gdLst/>
              <a:ahLst/>
              <a:cxnLst/>
              <a:rect l="l" t="t" r="r" b="b"/>
              <a:pathLst>
                <a:path w="3550" h="2287" extrusionOk="0">
                  <a:moveTo>
                    <a:pt x="1144" y="1"/>
                  </a:moveTo>
                  <a:cubicBezTo>
                    <a:pt x="1001" y="1"/>
                    <a:pt x="882" y="72"/>
                    <a:pt x="858" y="215"/>
                  </a:cubicBezTo>
                  <a:lnTo>
                    <a:pt x="667" y="691"/>
                  </a:lnTo>
                  <a:lnTo>
                    <a:pt x="96" y="1168"/>
                  </a:lnTo>
                  <a:cubicBezTo>
                    <a:pt x="24" y="1215"/>
                    <a:pt x="1" y="1310"/>
                    <a:pt x="1" y="1406"/>
                  </a:cubicBezTo>
                  <a:lnTo>
                    <a:pt x="1" y="1977"/>
                  </a:lnTo>
                  <a:cubicBezTo>
                    <a:pt x="1" y="2144"/>
                    <a:pt x="144" y="2287"/>
                    <a:pt x="310" y="2287"/>
                  </a:cubicBezTo>
                  <a:lnTo>
                    <a:pt x="3239" y="2287"/>
                  </a:lnTo>
                  <a:cubicBezTo>
                    <a:pt x="3406" y="2287"/>
                    <a:pt x="3549" y="2144"/>
                    <a:pt x="3549" y="1977"/>
                  </a:cubicBezTo>
                  <a:lnTo>
                    <a:pt x="3549" y="1406"/>
                  </a:lnTo>
                  <a:cubicBezTo>
                    <a:pt x="3549" y="1310"/>
                    <a:pt x="3525" y="1215"/>
                    <a:pt x="3454" y="1168"/>
                  </a:cubicBezTo>
                  <a:lnTo>
                    <a:pt x="2882" y="691"/>
                  </a:lnTo>
                  <a:lnTo>
                    <a:pt x="2692" y="215"/>
                  </a:lnTo>
                  <a:cubicBezTo>
                    <a:pt x="2668" y="72"/>
                    <a:pt x="2549" y="1"/>
                    <a:pt x="24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543;p87">
              <a:extLst>
                <a:ext uri="{FF2B5EF4-FFF2-40B4-BE49-F238E27FC236}">
                  <a16:creationId xmlns:a16="http://schemas.microsoft.com/office/drawing/2014/main" id="{11D3A824-25CD-E74B-FD7B-2C54080DFAF8}"/>
                </a:ext>
              </a:extLst>
            </p:cNvPr>
            <p:cNvSpPr/>
            <p:nvPr/>
          </p:nvSpPr>
          <p:spPr>
            <a:xfrm>
              <a:off x="5722600" y="2422575"/>
              <a:ext cx="123250" cy="175075"/>
            </a:xfrm>
            <a:custGeom>
              <a:avLst/>
              <a:gdLst/>
              <a:ahLst/>
              <a:cxnLst/>
              <a:rect l="l" t="t" r="r" b="b"/>
              <a:pathLst>
                <a:path w="4930" h="7003" extrusionOk="0">
                  <a:moveTo>
                    <a:pt x="1256" y="1070"/>
                  </a:moveTo>
                  <a:cubicBezTo>
                    <a:pt x="1653" y="1070"/>
                    <a:pt x="1653" y="1717"/>
                    <a:pt x="1256" y="1717"/>
                  </a:cubicBezTo>
                  <a:cubicBezTo>
                    <a:pt x="1242" y="1717"/>
                    <a:pt x="1229" y="1717"/>
                    <a:pt x="1215" y="1715"/>
                  </a:cubicBezTo>
                  <a:cubicBezTo>
                    <a:pt x="834" y="1668"/>
                    <a:pt x="834" y="1120"/>
                    <a:pt x="1215" y="1072"/>
                  </a:cubicBezTo>
                  <a:cubicBezTo>
                    <a:pt x="1229" y="1071"/>
                    <a:pt x="1242" y="1070"/>
                    <a:pt x="1256" y="1070"/>
                  </a:cubicBezTo>
                  <a:close/>
                  <a:moveTo>
                    <a:pt x="2219" y="1070"/>
                  </a:moveTo>
                  <a:cubicBezTo>
                    <a:pt x="2233" y="1070"/>
                    <a:pt x="2248" y="1071"/>
                    <a:pt x="2262" y="1072"/>
                  </a:cubicBezTo>
                  <a:lnTo>
                    <a:pt x="3715" y="1072"/>
                  </a:lnTo>
                  <a:cubicBezTo>
                    <a:pt x="4096" y="1120"/>
                    <a:pt x="4096" y="1668"/>
                    <a:pt x="3715" y="1715"/>
                  </a:cubicBezTo>
                  <a:lnTo>
                    <a:pt x="2262" y="1715"/>
                  </a:lnTo>
                  <a:cubicBezTo>
                    <a:pt x="2248" y="1717"/>
                    <a:pt x="2233" y="1717"/>
                    <a:pt x="2219" y="1717"/>
                  </a:cubicBezTo>
                  <a:cubicBezTo>
                    <a:pt x="1801" y="1717"/>
                    <a:pt x="1801" y="1070"/>
                    <a:pt x="2219" y="1070"/>
                  </a:cubicBezTo>
                  <a:close/>
                  <a:moveTo>
                    <a:pt x="1203" y="2337"/>
                  </a:moveTo>
                  <a:cubicBezTo>
                    <a:pt x="1365" y="2337"/>
                    <a:pt x="1524" y="2453"/>
                    <a:pt x="1524" y="2644"/>
                  </a:cubicBezTo>
                  <a:cubicBezTo>
                    <a:pt x="1524" y="2835"/>
                    <a:pt x="1381" y="2977"/>
                    <a:pt x="1215" y="2977"/>
                  </a:cubicBezTo>
                  <a:cubicBezTo>
                    <a:pt x="929" y="2977"/>
                    <a:pt x="786" y="2620"/>
                    <a:pt x="976" y="2430"/>
                  </a:cubicBezTo>
                  <a:cubicBezTo>
                    <a:pt x="1040" y="2366"/>
                    <a:pt x="1122" y="2337"/>
                    <a:pt x="1203" y="2337"/>
                  </a:cubicBezTo>
                  <a:close/>
                  <a:moveTo>
                    <a:pt x="2218" y="2332"/>
                  </a:moveTo>
                  <a:cubicBezTo>
                    <a:pt x="2232" y="2332"/>
                    <a:pt x="2247" y="2333"/>
                    <a:pt x="2262" y="2334"/>
                  </a:cubicBezTo>
                  <a:lnTo>
                    <a:pt x="3715" y="2334"/>
                  </a:lnTo>
                  <a:cubicBezTo>
                    <a:pt x="4096" y="2382"/>
                    <a:pt x="4096" y="2930"/>
                    <a:pt x="3715" y="2977"/>
                  </a:cubicBezTo>
                  <a:lnTo>
                    <a:pt x="2262" y="2977"/>
                  </a:lnTo>
                  <a:cubicBezTo>
                    <a:pt x="2255" y="2978"/>
                    <a:pt x="2247" y="2978"/>
                    <a:pt x="2239" y="2978"/>
                  </a:cubicBezTo>
                  <a:cubicBezTo>
                    <a:pt x="1801" y="2978"/>
                    <a:pt x="1794" y="2332"/>
                    <a:pt x="2218" y="2332"/>
                  </a:cubicBezTo>
                  <a:close/>
                  <a:moveTo>
                    <a:pt x="1203" y="3589"/>
                  </a:moveTo>
                  <a:cubicBezTo>
                    <a:pt x="1365" y="3589"/>
                    <a:pt x="1524" y="3716"/>
                    <a:pt x="1524" y="3906"/>
                  </a:cubicBezTo>
                  <a:cubicBezTo>
                    <a:pt x="1524" y="4073"/>
                    <a:pt x="1381" y="4216"/>
                    <a:pt x="1215" y="4216"/>
                  </a:cubicBezTo>
                  <a:cubicBezTo>
                    <a:pt x="929" y="4216"/>
                    <a:pt x="786" y="3882"/>
                    <a:pt x="976" y="3692"/>
                  </a:cubicBezTo>
                  <a:cubicBezTo>
                    <a:pt x="1040" y="3620"/>
                    <a:pt x="1122" y="3589"/>
                    <a:pt x="1203" y="3589"/>
                  </a:cubicBezTo>
                  <a:close/>
                  <a:moveTo>
                    <a:pt x="2218" y="3594"/>
                  </a:moveTo>
                  <a:cubicBezTo>
                    <a:pt x="2232" y="3594"/>
                    <a:pt x="2247" y="3595"/>
                    <a:pt x="2262" y="3597"/>
                  </a:cubicBezTo>
                  <a:lnTo>
                    <a:pt x="3715" y="3597"/>
                  </a:lnTo>
                  <a:cubicBezTo>
                    <a:pt x="4096" y="3620"/>
                    <a:pt x="4096" y="4192"/>
                    <a:pt x="3715" y="4216"/>
                  </a:cubicBezTo>
                  <a:lnTo>
                    <a:pt x="2262" y="4216"/>
                  </a:lnTo>
                  <a:cubicBezTo>
                    <a:pt x="2247" y="4217"/>
                    <a:pt x="2232" y="4218"/>
                    <a:pt x="2218" y="4218"/>
                  </a:cubicBezTo>
                  <a:cubicBezTo>
                    <a:pt x="1801" y="4218"/>
                    <a:pt x="1801" y="3594"/>
                    <a:pt x="2218" y="3594"/>
                  </a:cubicBezTo>
                  <a:close/>
                  <a:moveTo>
                    <a:pt x="1189" y="4843"/>
                  </a:moveTo>
                  <a:cubicBezTo>
                    <a:pt x="1356" y="4843"/>
                    <a:pt x="1524" y="4972"/>
                    <a:pt x="1524" y="5168"/>
                  </a:cubicBezTo>
                  <a:cubicBezTo>
                    <a:pt x="1524" y="5335"/>
                    <a:pt x="1381" y="5478"/>
                    <a:pt x="1215" y="5478"/>
                  </a:cubicBezTo>
                  <a:cubicBezTo>
                    <a:pt x="929" y="5478"/>
                    <a:pt x="786" y="5145"/>
                    <a:pt x="976" y="4930"/>
                  </a:cubicBezTo>
                  <a:cubicBezTo>
                    <a:pt x="1036" y="4870"/>
                    <a:pt x="1112" y="4843"/>
                    <a:pt x="1189" y="4843"/>
                  </a:cubicBezTo>
                  <a:close/>
                  <a:moveTo>
                    <a:pt x="2218" y="4856"/>
                  </a:moveTo>
                  <a:cubicBezTo>
                    <a:pt x="2232" y="4856"/>
                    <a:pt x="2247" y="4857"/>
                    <a:pt x="2262" y="4859"/>
                  </a:cubicBezTo>
                  <a:lnTo>
                    <a:pt x="3715" y="4859"/>
                  </a:lnTo>
                  <a:cubicBezTo>
                    <a:pt x="4096" y="4883"/>
                    <a:pt x="4096" y="5430"/>
                    <a:pt x="3715" y="5478"/>
                  </a:cubicBezTo>
                  <a:lnTo>
                    <a:pt x="2262" y="5478"/>
                  </a:lnTo>
                  <a:cubicBezTo>
                    <a:pt x="2247" y="5479"/>
                    <a:pt x="2232" y="5480"/>
                    <a:pt x="2218" y="5480"/>
                  </a:cubicBezTo>
                  <a:cubicBezTo>
                    <a:pt x="1801" y="5480"/>
                    <a:pt x="1801" y="4856"/>
                    <a:pt x="2218" y="4856"/>
                  </a:cubicBezTo>
                  <a:close/>
                  <a:moveTo>
                    <a:pt x="95" y="1"/>
                  </a:moveTo>
                  <a:cubicBezTo>
                    <a:pt x="24" y="1"/>
                    <a:pt x="0" y="72"/>
                    <a:pt x="0" y="144"/>
                  </a:cubicBezTo>
                  <a:lnTo>
                    <a:pt x="0" y="6835"/>
                  </a:lnTo>
                  <a:cubicBezTo>
                    <a:pt x="0" y="6931"/>
                    <a:pt x="71" y="7002"/>
                    <a:pt x="143" y="7002"/>
                  </a:cubicBezTo>
                  <a:lnTo>
                    <a:pt x="4787" y="7002"/>
                  </a:lnTo>
                  <a:cubicBezTo>
                    <a:pt x="4858" y="7002"/>
                    <a:pt x="4930" y="6931"/>
                    <a:pt x="4930" y="6835"/>
                  </a:cubicBezTo>
                  <a:lnTo>
                    <a:pt x="4930" y="144"/>
                  </a:lnTo>
                  <a:cubicBezTo>
                    <a:pt x="4930" y="72"/>
                    <a:pt x="4882" y="1"/>
                    <a:pt x="4811" y="1"/>
                  </a:cubicBezTo>
                  <a:cubicBezTo>
                    <a:pt x="4668" y="358"/>
                    <a:pt x="4310" y="620"/>
                    <a:pt x="3929" y="620"/>
                  </a:cubicBezTo>
                  <a:lnTo>
                    <a:pt x="1000" y="620"/>
                  </a:lnTo>
                  <a:cubicBezTo>
                    <a:pt x="595" y="620"/>
                    <a:pt x="238" y="358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8471;p87">
            <a:extLst>
              <a:ext uri="{FF2B5EF4-FFF2-40B4-BE49-F238E27FC236}">
                <a16:creationId xmlns:a16="http://schemas.microsoft.com/office/drawing/2014/main" id="{4C6D6097-8704-98D7-C6AF-E32FD67FE91D}"/>
              </a:ext>
            </a:extLst>
          </p:cNvPr>
          <p:cNvGrpSpPr/>
          <p:nvPr/>
        </p:nvGrpSpPr>
        <p:grpSpPr>
          <a:xfrm>
            <a:off x="8633214" y="466375"/>
            <a:ext cx="349675" cy="349675"/>
            <a:chOff x="1057325" y="2364825"/>
            <a:chExt cx="267950" cy="267950"/>
          </a:xfrm>
        </p:grpSpPr>
        <p:sp>
          <p:nvSpPr>
            <p:cNvPr id="32" name="Google Shape;8472;p87">
              <a:extLst>
                <a:ext uri="{FF2B5EF4-FFF2-40B4-BE49-F238E27FC236}">
                  <a16:creationId xmlns:a16="http://schemas.microsoft.com/office/drawing/2014/main" id="{436A3B35-ADC8-13FF-ACE6-02379E1118A9}"/>
                </a:ext>
              </a:extLst>
            </p:cNvPr>
            <p:cNvSpPr/>
            <p:nvPr/>
          </p:nvSpPr>
          <p:spPr>
            <a:xfrm>
              <a:off x="1120450" y="2483300"/>
              <a:ext cx="20850" cy="31000"/>
            </a:xfrm>
            <a:custGeom>
              <a:avLst/>
              <a:gdLst/>
              <a:ahLst/>
              <a:cxnLst/>
              <a:rect l="l" t="t" r="r" b="b"/>
              <a:pathLst>
                <a:path w="834" h="1240" extrusionOk="0">
                  <a:moveTo>
                    <a:pt x="0" y="1"/>
                  </a:moveTo>
                  <a:lnTo>
                    <a:pt x="0" y="1239"/>
                  </a:lnTo>
                  <a:lnTo>
                    <a:pt x="834" y="1239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473;p87">
              <a:extLst>
                <a:ext uri="{FF2B5EF4-FFF2-40B4-BE49-F238E27FC236}">
                  <a16:creationId xmlns:a16="http://schemas.microsoft.com/office/drawing/2014/main" id="{9F2A3B49-5AD5-40A1-4BA7-87EE68997508}"/>
                </a:ext>
              </a:extLst>
            </p:cNvPr>
            <p:cNvSpPr/>
            <p:nvPr/>
          </p:nvSpPr>
          <p:spPr>
            <a:xfrm>
              <a:off x="1240100" y="2483300"/>
              <a:ext cx="20875" cy="31000"/>
            </a:xfrm>
            <a:custGeom>
              <a:avLst/>
              <a:gdLst/>
              <a:ahLst/>
              <a:cxnLst/>
              <a:rect l="l" t="t" r="r" b="b"/>
              <a:pathLst>
                <a:path w="835" h="1240" extrusionOk="0">
                  <a:moveTo>
                    <a:pt x="1" y="1"/>
                  </a:moveTo>
                  <a:lnTo>
                    <a:pt x="1" y="1239"/>
                  </a:lnTo>
                  <a:lnTo>
                    <a:pt x="834" y="1239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474;p87">
              <a:extLst>
                <a:ext uri="{FF2B5EF4-FFF2-40B4-BE49-F238E27FC236}">
                  <a16:creationId xmlns:a16="http://schemas.microsoft.com/office/drawing/2014/main" id="{89E89F3E-26B1-A4A2-C59C-27D92C7A79F4}"/>
                </a:ext>
              </a:extLst>
            </p:cNvPr>
            <p:cNvSpPr/>
            <p:nvPr/>
          </p:nvSpPr>
          <p:spPr>
            <a:xfrm>
              <a:off x="1057325" y="2449300"/>
              <a:ext cx="267950" cy="99525"/>
            </a:xfrm>
            <a:custGeom>
              <a:avLst/>
              <a:gdLst/>
              <a:ahLst/>
              <a:cxnLst/>
              <a:rect l="l" t="t" r="r" b="b"/>
              <a:pathLst>
                <a:path w="10718" h="3981" extrusionOk="0">
                  <a:moveTo>
                    <a:pt x="3716" y="718"/>
                  </a:moveTo>
                  <a:cubicBezTo>
                    <a:pt x="3882" y="742"/>
                    <a:pt x="4002" y="861"/>
                    <a:pt x="4002" y="1051"/>
                  </a:cubicBezTo>
                  <a:lnTo>
                    <a:pt x="4002" y="2932"/>
                  </a:lnTo>
                  <a:cubicBezTo>
                    <a:pt x="4002" y="3099"/>
                    <a:pt x="3882" y="3218"/>
                    <a:pt x="3716" y="3242"/>
                  </a:cubicBezTo>
                  <a:lnTo>
                    <a:pt x="2239" y="3242"/>
                  </a:lnTo>
                  <a:cubicBezTo>
                    <a:pt x="2073" y="3218"/>
                    <a:pt x="1954" y="3099"/>
                    <a:pt x="1954" y="2932"/>
                  </a:cubicBezTo>
                  <a:lnTo>
                    <a:pt x="1954" y="1051"/>
                  </a:lnTo>
                  <a:cubicBezTo>
                    <a:pt x="1954" y="861"/>
                    <a:pt x="2073" y="742"/>
                    <a:pt x="2239" y="718"/>
                  </a:cubicBezTo>
                  <a:close/>
                  <a:moveTo>
                    <a:pt x="8455" y="718"/>
                  </a:moveTo>
                  <a:cubicBezTo>
                    <a:pt x="8645" y="718"/>
                    <a:pt x="8764" y="861"/>
                    <a:pt x="8764" y="1051"/>
                  </a:cubicBezTo>
                  <a:lnTo>
                    <a:pt x="8764" y="2932"/>
                  </a:lnTo>
                  <a:cubicBezTo>
                    <a:pt x="8764" y="3099"/>
                    <a:pt x="8645" y="3242"/>
                    <a:pt x="8455" y="3242"/>
                  </a:cubicBezTo>
                  <a:lnTo>
                    <a:pt x="7002" y="3242"/>
                  </a:lnTo>
                  <a:cubicBezTo>
                    <a:pt x="6812" y="3242"/>
                    <a:pt x="6669" y="3099"/>
                    <a:pt x="6669" y="2932"/>
                  </a:cubicBezTo>
                  <a:lnTo>
                    <a:pt x="6669" y="1051"/>
                  </a:lnTo>
                  <a:cubicBezTo>
                    <a:pt x="6669" y="861"/>
                    <a:pt x="6812" y="718"/>
                    <a:pt x="7002" y="718"/>
                  </a:cubicBezTo>
                  <a:close/>
                  <a:moveTo>
                    <a:pt x="274" y="1"/>
                  </a:moveTo>
                  <a:cubicBezTo>
                    <a:pt x="123" y="1"/>
                    <a:pt x="1" y="136"/>
                    <a:pt x="1" y="313"/>
                  </a:cubicBezTo>
                  <a:lnTo>
                    <a:pt x="1" y="3647"/>
                  </a:lnTo>
                  <a:cubicBezTo>
                    <a:pt x="1" y="3814"/>
                    <a:pt x="144" y="3956"/>
                    <a:pt x="310" y="3980"/>
                  </a:cubicBezTo>
                  <a:lnTo>
                    <a:pt x="10408" y="3980"/>
                  </a:lnTo>
                  <a:cubicBezTo>
                    <a:pt x="10574" y="3980"/>
                    <a:pt x="10717" y="3837"/>
                    <a:pt x="10717" y="3647"/>
                  </a:cubicBezTo>
                  <a:lnTo>
                    <a:pt x="10717" y="313"/>
                  </a:lnTo>
                  <a:cubicBezTo>
                    <a:pt x="10717" y="136"/>
                    <a:pt x="10595" y="1"/>
                    <a:pt x="10444" y="1"/>
                  </a:cubicBezTo>
                  <a:cubicBezTo>
                    <a:pt x="10432" y="1"/>
                    <a:pt x="10420" y="2"/>
                    <a:pt x="10408" y="3"/>
                  </a:cubicBezTo>
                  <a:lnTo>
                    <a:pt x="310" y="3"/>
                  </a:lnTo>
                  <a:cubicBezTo>
                    <a:pt x="298" y="2"/>
                    <a:pt x="286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475;p87">
              <a:extLst>
                <a:ext uri="{FF2B5EF4-FFF2-40B4-BE49-F238E27FC236}">
                  <a16:creationId xmlns:a16="http://schemas.microsoft.com/office/drawing/2014/main" id="{0076EA75-DD83-CBDE-1EEF-BF3A57BD738F}"/>
                </a:ext>
              </a:extLst>
            </p:cNvPr>
            <p:cNvSpPr/>
            <p:nvPr/>
          </p:nvSpPr>
          <p:spPr>
            <a:xfrm>
              <a:off x="1096625" y="2411275"/>
              <a:ext cx="68500" cy="22050"/>
            </a:xfrm>
            <a:custGeom>
              <a:avLst/>
              <a:gdLst/>
              <a:ahLst/>
              <a:cxnLst/>
              <a:rect l="l" t="t" r="r" b="b"/>
              <a:pathLst>
                <a:path w="2740" h="882" extrusionOk="0">
                  <a:moveTo>
                    <a:pt x="310" y="0"/>
                  </a:moveTo>
                  <a:cubicBezTo>
                    <a:pt x="96" y="238"/>
                    <a:pt x="0" y="572"/>
                    <a:pt x="24" y="881"/>
                  </a:cubicBezTo>
                  <a:lnTo>
                    <a:pt x="2739" y="881"/>
                  </a:lnTo>
                  <a:cubicBezTo>
                    <a:pt x="2739" y="572"/>
                    <a:pt x="2644" y="238"/>
                    <a:pt x="2430" y="0"/>
                  </a:cubicBezTo>
                  <a:cubicBezTo>
                    <a:pt x="2144" y="298"/>
                    <a:pt x="1757" y="447"/>
                    <a:pt x="1370" y="447"/>
                  </a:cubicBezTo>
                  <a:cubicBezTo>
                    <a:pt x="983" y="447"/>
                    <a:pt x="596" y="298"/>
                    <a:pt x="3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76;p87">
              <a:extLst>
                <a:ext uri="{FF2B5EF4-FFF2-40B4-BE49-F238E27FC236}">
                  <a16:creationId xmlns:a16="http://schemas.microsoft.com/office/drawing/2014/main" id="{308E05F7-435D-DBB4-29C1-B35A45A370A5}"/>
                </a:ext>
              </a:extLst>
            </p:cNvPr>
            <p:cNvSpPr/>
            <p:nvPr/>
          </p:nvSpPr>
          <p:spPr>
            <a:xfrm>
              <a:off x="1110325" y="2364825"/>
              <a:ext cx="41700" cy="41700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1"/>
                  </a:moveTo>
                  <a:cubicBezTo>
                    <a:pt x="357" y="1"/>
                    <a:pt x="0" y="382"/>
                    <a:pt x="0" y="834"/>
                  </a:cubicBezTo>
                  <a:cubicBezTo>
                    <a:pt x="0" y="1310"/>
                    <a:pt x="357" y="1668"/>
                    <a:pt x="834" y="1668"/>
                  </a:cubicBezTo>
                  <a:cubicBezTo>
                    <a:pt x="1286" y="1668"/>
                    <a:pt x="1667" y="1310"/>
                    <a:pt x="1667" y="834"/>
                  </a:cubicBezTo>
                  <a:cubicBezTo>
                    <a:pt x="1667" y="382"/>
                    <a:pt x="1286" y="1"/>
                    <a:pt x="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77;p87">
              <a:extLst>
                <a:ext uri="{FF2B5EF4-FFF2-40B4-BE49-F238E27FC236}">
                  <a16:creationId xmlns:a16="http://schemas.microsoft.com/office/drawing/2014/main" id="{DBE2F314-05DB-B9AA-BB45-E31E45A6A2C9}"/>
                </a:ext>
              </a:extLst>
            </p:cNvPr>
            <p:cNvSpPr/>
            <p:nvPr/>
          </p:nvSpPr>
          <p:spPr>
            <a:xfrm>
              <a:off x="1215700" y="2411275"/>
              <a:ext cx="69075" cy="22050"/>
            </a:xfrm>
            <a:custGeom>
              <a:avLst/>
              <a:gdLst/>
              <a:ahLst/>
              <a:cxnLst/>
              <a:rect l="l" t="t" r="r" b="b"/>
              <a:pathLst>
                <a:path w="2763" h="882" extrusionOk="0">
                  <a:moveTo>
                    <a:pt x="310" y="0"/>
                  </a:moveTo>
                  <a:cubicBezTo>
                    <a:pt x="119" y="238"/>
                    <a:pt x="0" y="572"/>
                    <a:pt x="24" y="881"/>
                  </a:cubicBezTo>
                  <a:lnTo>
                    <a:pt x="2739" y="881"/>
                  </a:lnTo>
                  <a:cubicBezTo>
                    <a:pt x="2763" y="572"/>
                    <a:pt x="2644" y="238"/>
                    <a:pt x="2453" y="0"/>
                  </a:cubicBezTo>
                  <a:cubicBezTo>
                    <a:pt x="2156" y="298"/>
                    <a:pt x="1769" y="447"/>
                    <a:pt x="1382" y="447"/>
                  </a:cubicBezTo>
                  <a:cubicBezTo>
                    <a:pt x="995" y="447"/>
                    <a:pt x="608" y="298"/>
                    <a:pt x="3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78;p87">
              <a:extLst>
                <a:ext uri="{FF2B5EF4-FFF2-40B4-BE49-F238E27FC236}">
                  <a16:creationId xmlns:a16="http://schemas.microsoft.com/office/drawing/2014/main" id="{1C1263B2-28AD-DFC8-3856-E96E2A2729B9}"/>
                </a:ext>
              </a:extLst>
            </p:cNvPr>
            <p:cNvSpPr/>
            <p:nvPr/>
          </p:nvSpPr>
          <p:spPr>
            <a:xfrm>
              <a:off x="1229400" y="2364825"/>
              <a:ext cx="41700" cy="41700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1"/>
                  </a:moveTo>
                  <a:cubicBezTo>
                    <a:pt x="381" y="1"/>
                    <a:pt x="0" y="382"/>
                    <a:pt x="0" y="834"/>
                  </a:cubicBezTo>
                  <a:cubicBezTo>
                    <a:pt x="0" y="1310"/>
                    <a:pt x="381" y="1668"/>
                    <a:pt x="834" y="1668"/>
                  </a:cubicBezTo>
                  <a:cubicBezTo>
                    <a:pt x="1310" y="1668"/>
                    <a:pt x="1667" y="1310"/>
                    <a:pt x="1667" y="834"/>
                  </a:cubicBezTo>
                  <a:cubicBezTo>
                    <a:pt x="1667" y="382"/>
                    <a:pt x="1310" y="1"/>
                    <a:pt x="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79;p87">
              <a:extLst>
                <a:ext uri="{FF2B5EF4-FFF2-40B4-BE49-F238E27FC236}">
                  <a16:creationId xmlns:a16="http://schemas.microsoft.com/office/drawing/2014/main" id="{5054A544-D8FE-DCFB-49B4-D900783023A0}"/>
                </a:ext>
              </a:extLst>
            </p:cNvPr>
            <p:cNvSpPr/>
            <p:nvPr/>
          </p:nvSpPr>
          <p:spPr>
            <a:xfrm>
              <a:off x="1216300" y="2564275"/>
              <a:ext cx="68475" cy="22050"/>
            </a:xfrm>
            <a:custGeom>
              <a:avLst/>
              <a:gdLst/>
              <a:ahLst/>
              <a:cxnLst/>
              <a:rect l="l" t="t" r="r" b="b"/>
              <a:pathLst>
                <a:path w="2739" h="882" extrusionOk="0">
                  <a:moveTo>
                    <a:pt x="0" y="0"/>
                  </a:moveTo>
                  <a:cubicBezTo>
                    <a:pt x="0" y="310"/>
                    <a:pt x="95" y="643"/>
                    <a:pt x="310" y="882"/>
                  </a:cubicBezTo>
                  <a:cubicBezTo>
                    <a:pt x="596" y="584"/>
                    <a:pt x="983" y="435"/>
                    <a:pt x="1370" y="435"/>
                  </a:cubicBezTo>
                  <a:cubicBezTo>
                    <a:pt x="1757" y="435"/>
                    <a:pt x="2144" y="584"/>
                    <a:pt x="2429" y="882"/>
                  </a:cubicBezTo>
                  <a:cubicBezTo>
                    <a:pt x="2644" y="643"/>
                    <a:pt x="2739" y="310"/>
                    <a:pt x="27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80;p87">
              <a:extLst>
                <a:ext uri="{FF2B5EF4-FFF2-40B4-BE49-F238E27FC236}">
                  <a16:creationId xmlns:a16="http://schemas.microsoft.com/office/drawing/2014/main" id="{25D2093A-79A9-8610-19D2-5371503A1B84}"/>
                </a:ext>
              </a:extLst>
            </p:cNvPr>
            <p:cNvSpPr/>
            <p:nvPr/>
          </p:nvSpPr>
          <p:spPr>
            <a:xfrm>
              <a:off x="1229400" y="2591075"/>
              <a:ext cx="41700" cy="41700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0"/>
                  </a:moveTo>
                  <a:cubicBezTo>
                    <a:pt x="381" y="0"/>
                    <a:pt x="0" y="357"/>
                    <a:pt x="0" y="834"/>
                  </a:cubicBezTo>
                  <a:cubicBezTo>
                    <a:pt x="0" y="1286"/>
                    <a:pt x="381" y="1667"/>
                    <a:pt x="834" y="1667"/>
                  </a:cubicBezTo>
                  <a:cubicBezTo>
                    <a:pt x="1310" y="1667"/>
                    <a:pt x="1667" y="1286"/>
                    <a:pt x="1667" y="834"/>
                  </a:cubicBezTo>
                  <a:cubicBezTo>
                    <a:pt x="1667" y="357"/>
                    <a:pt x="1310" y="0"/>
                    <a:pt x="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81;p87">
              <a:extLst>
                <a:ext uri="{FF2B5EF4-FFF2-40B4-BE49-F238E27FC236}">
                  <a16:creationId xmlns:a16="http://schemas.microsoft.com/office/drawing/2014/main" id="{FF531402-39C0-089B-92AE-A16BAB158644}"/>
                </a:ext>
              </a:extLst>
            </p:cNvPr>
            <p:cNvSpPr/>
            <p:nvPr/>
          </p:nvSpPr>
          <p:spPr>
            <a:xfrm>
              <a:off x="1096625" y="2564275"/>
              <a:ext cx="69075" cy="22050"/>
            </a:xfrm>
            <a:custGeom>
              <a:avLst/>
              <a:gdLst/>
              <a:ahLst/>
              <a:cxnLst/>
              <a:rect l="l" t="t" r="r" b="b"/>
              <a:pathLst>
                <a:path w="2763" h="882" extrusionOk="0">
                  <a:moveTo>
                    <a:pt x="24" y="0"/>
                  </a:moveTo>
                  <a:cubicBezTo>
                    <a:pt x="0" y="310"/>
                    <a:pt x="120" y="643"/>
                    <a:pt x="310" y="882"/>
                  </a:cubicBezTo>
                  <a:cubicBezTo>
                    <a:pt x="608" y="584"/>
                    <a:pt x="995" y="435"/>
                    <a:pt x="1382" y="435"/>
                  </a:cubicBezTo>
                  <a:cubicBezTo>
                    <a:pt x="1769" y="435"/>
                    <a:pt x="2156" y="584"/>
                    <a:pt x="2453" y="882"/>
                  </a:cubicBezTo>
                  <a:cubicBezTo>
                    <a:pt x="2644" y="643"/>
                    <a:pt x="2763" y="310"/>
                    <a:pt x="27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82;p87">
              <a:extLst>
                <a:ext uri="{FF2B5EF4-FFF2-40B4-BE49-F238E27FC236}">
                  <a16:creationId xmlns:a16="http://schemas.microsoft.com/office/drawing/2014/main" id="{0C5B169C-FEE1-2055-41B7-03D0346A389F}"/>
                </a:ext>
              </a:extLst>
            </p:cNvPr>
            <p:cNvSpPr/>
            <p:nvPr/>
          </p:nvSpPr>
          <p:spPr>
            <a:xfrm>
              <a:off x="1110325" y="2591075"/>
              <a:ext cx="41700" cy="41700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0"/>
                  </a:moveTo>
                  <a:cubicBezTo>
                    <a:pt x="357" y="0"/>
                    <a:pt x="0" y="357"/>
                    <a:pt x="0" y="834"/>
                  </a:cubicBezTo>
                  <a:cubicBezTo>
                    <a:pt x="0" y="1286"/>
                    <a:pt x="357" y="1667"/>
                    <a:pt x="834" y="1667"/>
                  </a:cubicBezTo>
                  <a:cubicBezTo>
                    <a:pt x="1286" y="1667"/>
                    <a:pt x="1667" y="1286"/>
                    <a:pt x="1667" y="834"/>
                  </a:cubicBezTo>
                  <a:cubicBezTo>
                    <a:pt x="1667" y="357"/>
                    <a:pt x="1286" y="0"/>
                    <a:pt x="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8654;p87">
            <a:extLst>
              <a:ext uri="{FF2B5EF4-FFF2-40B4-BE49-F238E27FC236}">
                <a16:creationId xmlns:a16="http://schemas.microsoft.com/office/drawing/2014/main" id="{E3247F6B-33C7-C7AF-0812-E10A608BCD02}"/>
              </a:ext>
            </a:extLst>
          </p:cNvPr>
          <p:cNvGrpSpPr/>
          <p:nvPr/>
        </p:nvGrpSpPr>
        <p:grpSpPr>
          <a:xfrm>
            <a:off x="1562239" y="414322"/>
            <a:ext cx="348892" cy="349675"/>
            <a:chOff x="3951375" y="3220950"/>
            <a:chExt cx="267350" cy="267950"/>
          </a:xfrm>
        </p:grpSpPr>
        <p:sp>
          <p:nvSpPr>
            <p:cNvPr id="44" name="Google Shape;8655;p87">
              <a:extLst>
                <a:ext uri="{FF2B5EF4-FFF2-40B4-BE49-F238E27FC236}">
                  <a16:creationId xmlns:a16="http://schemas.microsoft.com/office/drawing/2014/main" id="{96EEFBE4-6397-0564-172E-6AE9DB22A144}"/>
                </a:ext>
              </a:extLst>
            </p:cNvPr>
            <p:cNvSpPr/>
            <p:nvPr/>
          </p:nvSpPr>
          <p:spPr>
            <a:xfrm>
              <a:off x="4131775" y="3363250"/>
              <a:ext cx="63150" cy="63125"/>
            </a:xfrm>
            <a:custGeom>
              <a:avLst/>
              <a:gdLst/>
              <a:ahLst/>
              <a:cxnLst/>
              <a:rect l="l" t="t" r="r" b="b"/>
              <a:pathLst>
                <a:path w="2526" h="2525" extrusionOk="0">
                  <a:moveTo>
                    <a:pt x="1263" y="0"/>
                  </a:moveTo>
                  <a:cubicBezTo>
                    <a:pt x="572" y="0"/>
                    <a:pt x="1" y="572"/>
                    <a:pt x="1" y="1262"/>
                  </a:cubicBezTo>
                  <a:cubicBezTo>
                    <a:pt x="1" y="1953"/>
                    <a:pt x="572" y="2525"/>
                    <a:pt x="1263" y="2525"/>
                  </a:cubicBezTo>
                  <a:cubicBezTo>
                    <a:pt x="1954" y="2525"/>
                    <a:pt x="2525" y="1953"/>
                    <a:pt x="2525" y="1262"/>
                  </a:cubicBezTo>
                  <a:cubicBezTo>
                    <a:pt x="2525" y="572"/>
                    <a:pt x="1954" y="0"/>
                    <a:pt x="1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656;p87">
              <a:extLst>
                <a:ext uri="{FF2B5EF4-FFF2-40B4-BE49-F238E27FC236}">
                  <a16:creationId xmlns:a16="http://schemas.microsoft.com/office/drawing/2014/main" id="{B0948A73-76C0-631D-A328-08AD209BA8C8}"/>
                </a:ext>
              </a:extLst>
            </p:cNvPr>
            <p:cNvSpPr/>
            <p:nvPr/>
          </p:nvSpPr>
          <p:spPr>
            <a:xfrm>
              <a:off x="3974600" y="3363250"/>
              <a:ext cx="63150" cy="63125"/>
            </a:xfrm>
            <a:custGeom>
              <a:avLst/>
              <a:gdLst/>
              <a:ahLst/>
              <a:cxnLst/>
              <a:rect l="l" t="t" r="r" b="b"/>
              <a:pathLst>
                <a:path w="2526" h="2525" extrusionOk="0">
                  <a:moveTo>
                    <a:pt x="1263" y="0"/>
                  </a:moveTo>
                  <a:cubicBezTo>
                    <a:pt x="572" y="0"/>
                    <a:pt x="1" y="572"/>
                    <a:pt x="1" y="1262"/>
                  </a:cubicBezTo>
                  <a:cubicBezTo>
                    <a:pt x="1" y="1953"/>
                    <a:pt x="572" y="2525"/>
                    <a:pt x="1263" y="2525"/>
                  </a:cubicBezTo>
                  <a:cubicBezTo>
                    <a:pt x="1954" y="2525"/>
                    <a:pt x="2525" y="1953"/>
                    <a:pt x="2525" y="1262"/>
                  </a:cubicBezTo>
                  <a:cubicBezTo>
                    <a:pt x="2525" y="572"/>
                    <a:pt x="1954" y="0"/>
                    <a:pt x="1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657;p87">
              <a:extLst>
                <a:ext uri="{FF2B5EF4-FFF2-40B4-BE49-F238E27FC236}">
                  <a16:creationId xmlns:a16="http://schemas.microsoft.com/office/drawing/2014/main" id="{985C4C44-E70A-B050-54E4-308AF8FF7093}"/>
                </a:ext>
              </a:extLst>
            </p:cNvPr>
            <p:cNvSpPr/>
            <p:nvPr/>
          </p:nvSpPr>
          <p:spPr>
            <a:xfrm>
              <a:off x="3951375" y="3421000"/>
              <a:ext cx="267350" cy="67900"/>
            </a:xfrm>
            <a:custGeom>
              <a:avLst/>
              <a:gdLst/>
              <a:ahLst/>
              <a:cxnLst/>
              <a:rect l="l" t="t" r="r" b="b"/>
              <a:pathLst>
                <a:path w="10694" h="2716" extrusionOk="0">
                  <a:moveTo>
                    <a:pt x="3764" y="0"/>
                  </a:moveTo>
                  <a:cubicBezTo>
                    <a:pt x="3404" y="553"/>
                    <a:pt x="2804" y="841"/>
                    <a:pt x="2201" y="841"/>
                  </a:cubicBezTo>
                  <a:cubicBezTo>
                    <a:pt x="1765" y="841"/>
                    <a:pt x="1327" y="691"/>
                    <a:pt x="977" y="381"/>
                  </a:cubicBezTo>
                  <a:cubicBezTo>
                    <a:pt x="358" y="786"/>
                    <a:pt x="1" y="1477"/>
                    <a:pt x="25" y="2191"/>
                  </a:cubicBezTo>
                  <a:lnTo>
                    <a:pt x="25" y="2406"/>
                  </a:lnTo>
                  <a:cubicBezTo>
                    <a:pt x="1" y="2572"/>
                    <a:pt x="144" y="2715"/>
                    <a:pt x="334" y="2715"/>
                  </a:cubicBezTo>
                  <a:lnTo>
                    <a:pt x="4097" y="2715"/>
                  </a:lnTo>
                  <a:cubicBezTo>
                    <a:pt x="4264" y="2715"/>
                    <a:pt x="4407" y="2572"/>
                    <a:pt x="4407" y="2406"/>
                  </a:cubicBezTo>
                  <a:lnTo>
                    <a:pt x="4407" y="2191"/>
                  </a:lnTo>
                  <a:cubicBezTo>
                    <a:pt x="4407" y="1882"/>
                    <a:pt x="4335" y="1548"/>
                    <a:pt x="4192" y="1262"/>
                  </a:cubicBezTo>
                  <a:lnTo>
                    <a:pt x="6502" y="1262"/>
                  </a:lnTo>
                  <a:cubicBezTo>
                    <a:pt x="6359" y="1548"/>
                    <a:pt x="6288" y="1882"/>
                    <a:pt x="6288" y="2191"/>
                  </a:cubicBezTo>
                  <a:lnTo>
                    <a:pt x="6288" y="2406"/>
                  </a:lnTo>
                  <a:cubicBezTo>
                    <a:pt x="6288" y="2572"/>
                    <a:pt x="6431" y="2715"/>
                    <a:pt x="6598" y="2715"/>
                  </a:cubicBezTo>
                  <a:lnTo>
                    <a:pt x="10360" y="2715"/>
                  </a:lnTo>
                  <a:cubicBezTo>
                    <a:pt x="10551" y="2715"/>
                    <a:pt x="10694" y="2572"/>
                    <a:pt x="10694" y="2406"/>
                  </a:cubicBezTo>
                  <a:lnTo>
                    <a:pt x="10694" y="2191"/>
                  </a:lnTo>
                  <a:cubicBezTo>
                    <a:pt x="10694" y="1477"/>
                    <a:pt x="10313" y="786"/>
                    <a:pt x="9717" y="381"/>
                  </a:cubicBezTo>
                  <a:cubicBezTo>
                    <a:pt x="9358" y="691"/>
                    <a:pt x="8918" y="841"/>
                    <a:pt x="8482" y="841"/>
                  </a:cubicBezTo>
                  <a:cubicBezTo>
                    <a:pt x="7878" y="841"/>
                    <a:pt x="7280" y="553"/>
                    <a:pt x="69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658;p87">
              <a:extLst>
                <a:ext uri="{FF2B5EF4-FFF2-40B4-BE49-F238E27FC236}">
                  <a16:creationId xmlns:a16="http://schemas.microsoft.com/office/drawing/2014/main" id="{5B1FB29A-CF2E-A139-EF38-B1ACA07CEF5D}"/>
                </a:ext>
              </a:extLst>
            </p:cNvPr>
            <p:cNvSpPr/>
            <p:nvPr/>
          </p:nvSpPr>
          <p:spPr>
            <a:xfrm>
              <a:off x="3972225" y="3220950"/>
              <a:ext cx="225075" cy="131000"/>
            </a:xfrm>
            <a:custGeom>
              <a:avLst/>
              <a:gdLst/>
              <a:ahLst/>
              <a:cxnLst/>
              <a:rect l="l" t="t" r="r" b="b"/>
              <a:pathLst>
                <a:path w="9003" h="5240" extrusionOk="0">
                  <a:moveTo>
                    <a:pt x="3647" y="1261"/>
                  </a:moveTo>
                  <a:cubicBezTo>
                    <a:pt x="3661" y="1261"/>
                    <a:pt x="3676" y="1261"/>
                    <a:pt x="3692" y="1263"/>
                  </a:cubicBezTo>
                  <a:cubicBezTo>
                    <a:pt x="4049" y="1310"/>
                    <a:pt x="4049" y="1858"/>
                    <a:pt x="3692" y="1882"/>
                  </a:cubicBezTo>
                  <a:cubicBezTo>
                    <a:pt x="3676" y="1884"/>
                    <a:pt x="3661" y="1884"/>
                    <a:pt x="3647" y="1884"/>
                  </a:cubicBezTo>
                  <a:cubicBezTo>
                    <a:pt x="3230" y="1884"/>
                    <a:pt x="3230" y="1261"/>
                    <a:pt x="3647" y="1261"/>
                  </a:cubicBezTo>
                  <a:close/>
                  <a:moveTo>
                    <a:pt x="5335" y="1263"/>
                  </a:moveTo>
                  <a:cubicBezTo>
                    <a:pt x="5621" y="1263"/>
                    <a:pt x="5764" y="1596"/>
                    <a:pt x="5573" y="1811"/>
                  </a:cubicBezTo>
                  <a:cubicBezTo>
                    <a:pt x="5506" y="1870"/>
                    <a:pt x="5427" y="1897"/>
                    <a:pt x="5350" y="1897"/>
                  </a:cubicBezTo>
                  <a:cubicBezTo>
                    <a:pt x="5182" y="1897"/>
                    <a:pt x="5025" y="1768"/>
                    <a:pt x="5025" y="1572"/>
                  </a:cubicBezTo>
                  <a:cubicBezTo>
                    <a:pt x="5025" y="1406"/>
                    <a:pt x="5168" y="1263"/>
                    <a:pt x="5335" y="1263"/>
                  </a:cubicBezTo>
                  <a:close/>
                  <a:moveTo>
                    <a:pt x="5364" y="2302"/>
                  </a:moveTo>
                  <a:cubicBezTo>
                    <a:pt x="5602" y="2302"/>
                    <a:pt x="5809" y="2617"/>
                    <a:pt x="5573" y="2835"/>
                  </a:cubicBezTo>
                  <a:cubicBezTo>
                    <a:pt x="5287" y="3132"/>
                    <a:pt x="4906" y="3281"/>
                    <a:pt x="4522" y="3281"/>
                  </a:cubicBezTo>
                  <a:cubicBezTo>
                    <a:pt x="4138" y="3281"/>
                    <a:pt x="3751" y="3132"/>
                    <a:pt x="3454" y="2835"/>
                  </a:cubicBezTo>
                  <a:cubicBezTo>
                    <a:pt x="3236" y="2617"/>
                    <a:pt x="3433" y="2302"/>
                    <a:pt x="3676" y="2302"/>
                  </a:cubicBezTo>
                  <a:cubicBezTo>
                    <a:pt x="3752" y="2302"/>
                    <a:pt x="3833" y="2332"/>
                    <a:pt x="3906" y="2406"/>
                  </a:cubicBezTo>
                  <a:cubicBezTo>
                    <a:pt x="4073" y="2573"/>
                    <a:pt x="4293" y="2656"/>
                    <a:pt x="4516" y="2656"/>
                  </a:cubicBezTo>
                  <a:cubicBezTo>
                    <a:pt x="4740" y="2656"/>
                    <a:pt x="4966" y="2573"/>
                    <a:pt x="5144" y="2406"/>
                  </a:cubicBezTo>
                  <a:cubicBezTo>
                    <a:pt x="5212" y="2332"/>
                    <a:pt x="5290" y="2302"/>
                    <a:pt x="5364" y="2302"/>
                  </a:cubicBezTo>
                  <a:close/>
                  <a:moveTo>
                    <a:pt x="929" y="1"/>
                  </a:moveTo>
                  <a:cubicBezTo>
                    <a:pt x="405" y="1"/>
                    <a:pt x="0" y="429"/>
                    <a:pt x="0" y="953"/>
                  </a:cubicBezTo>
                  <a:lnTo>
                    <a:pt x="0" y="3454"/>
                  </a:lnTo>
                  <a:cubicBezTo>
                    <a:pt x="0" y="3978"/>
                    <a:pt x="429" y="4406"/>
                    <a:pt x="953" y="4406"/>
                  </a:cubicBezTo>
                  <a:lnTo>
                    <a:pt x="1048" y="4406"/>
                  </a:lnTo>
                  <a:lnTo>
                    <a:pt x="1048" y="4930"/>
                  </a:lnTo>
                  <a:cubicBezTo>
                    <a:pt x="1048" y="5115"/>
                    <a:pt x="1202" y="5240"/>
                    <a:pt x="1367" y="5240"/>
                  </a:cubicBezTo>
                  <a:cubicBezTo>
                    <a:pt x="1437" y="5240"/>
                    <a:pt x="1509" y="5218"/>
                    <a:pt x="1572" y="5168"/>
                  </a:cubicBezTo>
                  <a:lnTo>
                    <a:pt x="2525" y="4406"/>
                  </a:lnTo>
                  <a:lnTo>
                    <a:pt x="6478" y="4406"/>
                  </a:lnTo>
                  <a:lnTo>
                    <a:pt x="7454" y="5168"/>
                  </a:lnTo>
                  <a:cubicBezTo>
                    <a:pt x="7502" y="5216"/>
                    <a:pt x="7573" y="5240"/>
                    <a:pt x="7645" y="5240"/>
                  </a:cubicBezTo>
                  <a:cubicBezTo>
                    <a:pt x="7812" y="5240"/>
                    <a:pt x="7931" y="5097"/>
                    <a:pt x="7954" y="4930"/>
                  </a:cubicBezTo>
                  <a:lnTo>
                    <a:pt x="7954" y="4406"/>
                  </a:lnTo>
                  <a:lnTo>
                    <a:pt x="8050" y="4406"/>
                  </a:lnTo>
                  <a:cubicBezTo>
                    <a:pt x="8574" y="4406"/>
                    <a:pt x="8979" y="3978"/>
                    <a:pt x="9002" y="3454"/>
                  </a:cubicBezTo>
                  <a:lnTo>
                    <a:pt x="9002" y="953"/>
                  </a:lnTo>
                  <a:cubicBezTo>
                    <a:pt x="8979" y="429"/>
                    <a:pt x="8574" y="1"/>
                    <a:pt x="80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633;p35">
            <a:extLst>
              <a:ext uri="{FF2B5EF4-FFF2-40B4-BE49-F238E27FC236}">
                <a16:creationId xmlns:a16="http://schemas.microsoft.com/office/drawing/2014/main" id="{694BA7D1-2FDA-A9E3-7932-4AAAD5C5491E}"/>
              </a:ext>
            </a:extLst>
          </p:cNvPr>
          <p:cNvSpPr txBox="1">
            <a:spLocks/>
          </p:cNvSpPr>
          <p:nvPr/>
        </p:nvSpPr>
        <p:spPr>
          <a:xfrm>
            <a:off x="1438197" y="273169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5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algn="ctr"/>
            <a:r>
              <a:rPr lang="fr-FR" sz="3000" dirty="0"/>
              <a:t>Eclairer nos choix de vie en équipe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7E0C1370-AAFF-D168-DAD6-1F41EF2DEC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939" y="870338"/>
            <a:ext cx="3802380" cy="1668151"/>
          </a:xfrm>
        </p:spPr>
        <p:txBody>
          <a:bodyPr/>
          <a:lstStyle/>
          <a:p>
            <a:pPr>
              <a:lnSpc>
                <a:spcPts val="2475"/>
              </a:lnSpc>
            </a:pPr>
            <a:r>
              <a:rPr lang="fr-FR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Autour de sujets d’actualité : </a:t>
            </a:r>
          </a:p>
          <a:p>
            <a:pPr>
              <a:lnSpc>
                <a:spcPts val="2475"/>
              </a:lnSpc>
            </a:pPr>
            <a:endParaRPr lang="fr-FR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 transition écologique &amp; numérique</a:t>
            </a:r>
            <a:endParaRPr lang="fr-FR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Fin de vie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Sens du travail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Elections locales, nationales, européennes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Rapport hommes-femmes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Synode</a:t>
            </a:r>
            <a:endParaRPr lang="fr-FR" b="0" i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Autres …</a:t>
            </a:r>
          </a:p>
          <a:p>
            <a:endParaRPr lang="fr-FR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Sous-titre 3">
            <a:extLst>
              <a:ext uri="{FF2B5EF4-FFF2-40B4-BE49-F238E27FC236}">
                <a16:creationId xmlns:a16="http://schemas.microsoft.com/office/drawing/2014/main" id="{267F8ADA-B19A-04D1-4800-64FD89A6E031}"/>
              </a:ext>
            </a:extLst>
          </p:cNvPr>
          <p:cNvSpPr txBox="1">
            <a:spLocks/>
          </p:cNvSpPr>
          <p:nvPr/>
        </p:nvSpPr>
        <p:spPr>
          <a:xfrm>
            <a:off x="4321605" y="848079"/>
            <a:ext cx="4124569" cy="668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>
              <a:lnSpc>
                <a:spcPts val="2475"/>
              </a:lnSpc>
            </a:pPr>
            <a:r>
              <a:rPr lang="fr-FR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Fil conducteur pour une année, par exemple :</a:t>
            </a:r>
          </a:p>
          <a:p>
            <a:pPr algn="ctr">
              <a:lnSpc>
                <a:spcPts val="1725"/>
              </a:lnSpc>
            </a:pPr>
            <a:endParaRPr lang="fr-FR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fr-FR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Google Shape;2055;p53">
            <a:extLst>
              <a:ext uri="{FF2B5EF4-FFF2-40B4-BE49-F238E27FC236}">
                <a16:creationId xmlns:a16="http://schemas.microsoft.com/office/drawing/2014/main" id="{26507501-5242-D9DE-0E13-054AA36FF3BD}"/>
              </a:ext>
            </a:extLst>
          </p:cNvPr>
          <p:cNvSpPr txBox="1"/>
          <p:nvPr/>
        </p:nvSpPr>
        <p:spPr>
          <a:xfrm rot="19567200">
            <a:off x="-2303168" y="402791"/>
            <a:ext cx="600730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highlight>
                  <a:srgbClr val="FFFF00"/>
                </a:highlight>
                <a:latin typeface="Poppins SemiBold"/>
                <a:ea typeface="Poppins SemiBold"/>
                <a:cs typeface="Poppins SemiBold"/>
                <a:sym typeface="Poppins SemiBold"/>
              </a:rPr>
              <a:t>OPTIONNEL</a:t>
            </a:r>
            <a:endParaRPr sz="2000" dirty="0">
              <a:solidFill>
                <a:schemeClr val="dk1"/>
              </a:solidFill>
              <a:highlight>
                <a:srgbClr val="FFFF00"/>
              </a:highlight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152473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p53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Agenda de l’ACI</a:t>
            </a:r>
            <a:endParaRPr dirty="0"/>
          </a:p>
        </p:txBody>
      </p:sp>
      <p:sp>
        <p:nvSpPr>
          <p:cNvPr id="2049" name="Google Shape;2049;p53"/>
          <p:cNvSpPr txBox="1"/>
          <p:nvPr/>
        </p:nvSpPr>
        <p:spPr>
          <a:xfrm>
            <a:off x="3461139" y="1954160"/>
            <a:ext cx="22080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27-28 septembre 2025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 Issy les Moulineaux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50" name="Google Shape;2050;p53"/>
          <p:cNvSpPr txBox="1"/>
          <p:nvPr/>
        </p:nvSpPr>
        <p:spPr>
          <a:xfrm>
            <a:off x="5994192" y="1930768"/>
            <a:ext cx="2654049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15-16 mars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 (</a:t>
            </a:r>
            <a:r>
              <a:rPr lang="en" dirty="0">
                <a:solidFill>
                  <a:schemeClr val="dk1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lieu</a:t>
            </a: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51" name="Google Shape;2051;p53"/>
          <p:cNvSpPr txBox="1"/>
          <p:nvPr/>
        </p:nvSpPr>
        <p:spPr>
          <a:xfrm>
            <a:off x="279961" y="1930768"/>
            <a:ext cx="22080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 septembre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 (</a:t>
            </a:r>
            <a:r>
              <a:rPr lang="en" dirty="0">
                <a:solidFill>
                  <a:schemeClr val="dk1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lieu</a:t>
            </a: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) de 14h à 17h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52" name="Google Shape;2052;p53"/>
          <p:cNvSpPr txBox="1"/>
          <p:nvPr/>
        </p:nvSpPr>
        <p:spPr>
          <a:xfrm>
            <a:off x="397133" y="3777148"/>
            <a:ext cx="22080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11 mars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 (</a:t>
            </a:r>
            <a:r>
              <a:rPr lang="en" dirty="0">
                <a:solidFill>
                  <a:schemeClr val="dk1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lieu</a:t>
            </a: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53" name="Google Shape;2053;p53"/>
          <p:cNvSpPr txBox="1"/>
          <p:nvPr/>
        </p:nvSpPr>
        <p:spPr>
          <a:xfrm>
            <a:off x="3467893" y="3440370"/>
            <a:ext cx="22080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11 au 14 juillet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 (</a:t>
            </a:r>
            <a:r>
              <a:rPr lang="en" dirty="0">
                <a:solidFill>
                  <a:schemeClr val="dk1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lieu</a:t>
            </a: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54" name="Google Shape;2054;p53"/>
          <p:cNvSpPr txBox="1"/>
          <p:nvPr/>
        </p:nvSpPr>
        <p:spPr>
          <a:xfrm>
            <a:off x="6440242" y="3731626"/>
            <a:ext cx="22080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27-28 août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 (</a:t>
            </a:r>
            <a:r>
              <a:rPr lang="fr-FR" dirty="0">
                <a:solidFill>
                  <a:schemeClr val="dk1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lieu</a:t>
            </a:r>
            <a:r>
              <a:rPr lang="fr-FR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55" name="Google Shape;2055;p53"/>
          <p:cNvSpPr txBox="1"/>
          <p:nvPr/>
        </p:nvSpPr>
        <p:spPr>
          <a:xfrm>
            <a:off x="113031" y="1600800"/>
            <a:ext cx="276935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Accueil de Rentrée</a:t>
            </a:r>
            <a:endParaRPr sz="2000" dirty="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056" name="Google Shape;2056;p53"/>
          <p:cNvSpPr txBox="1"/>
          <p:nvPr/>
        </p:nvSpPr>
        <p:spPr>
          <a:xfrm>
            <a:off x="3149809" y="1600800"/>
            <a:ext cx="2769356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Séminaire des 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équipes</a:t>
            </a:r>
            <a:endParaRPr sz="2000" dirty="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057" name="Google Shape;2057;p53"/>
          <p:cNvSpPr txBox="1"/>
          <p:nvPr/>
        </p:nvSpPr>
        <p:spPr>
          <a:xfrm>
            <a:off x="159143" y="3339026"/>
            <a:ext cx="2926576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Halte spirituelle</a:t>
            </a:r>
            <a:endParaRPr sz="2000" dirty="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058" name="Google Shape;2058;p53"/>
          <p:cNvSpPr txBox="1"/>
          <p:nvPr/>
        </p:nvSpPr>
        <p:spPr>
          <a:xfrm>
            <a:off x="3467893" y="3110426"/>
            <a:ext cx="2208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Université d’été</a:t>
            </a:r>
            <a:endParaRPr sz="2000" dirty="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059" name="Google Shape;2059;p53"/>
          <p:cNvSpPr txBox="1"/>
          <p:nvPr/>
        </p:nvSpPr>
        <p:spPr>
          <a:xfrm>
            <a:off x="5994192" y="1600800"/>
            <a:ext cx="242980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Conseil national</a:t>
            </a:r>
            <a:endParaRPr sz="2000" dirty="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060" name="Google Shape;2060;p53"/>
          <p:cNvSpPr txBox="1"/>
          <p:nvPr/>
        </p:nvSpPr>
        <p:spPr>
          <a:xfrm>
            <a:off x="5994193" y="3238745"/>
            <a:ext cx="2986256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Relecture d’année</a:t>
            </a:r>
            <a:endParaRPr sz="2000" dirty="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cxnSp>
        <p:nvCxnSpPr>
          <p:cNvPr id="2063" name="Google Shape;2063;p53"/>
          <p:cNvCxnSpPr>
            <a:cxnSpLocks/>
          </p:cNvCxnSpPr>
          <p:nvPr/>
        </p:nvCxnSpPr>
        <p:spPr>
          <a:xfrm rot="5400000">
            <a:off x="4139787" y="75098"/>
            <a:ext cx="504933" cy="5411879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2" name="Google Shape;4377;p75">
            <a:extLst>
              <a:ext uri="{FF2B5EF4-FFF2-40B4-BE49-F238E27FC236}">
                <a16:creationId xmlns:a16="http://schemas.microsoft.com/office/drawing/2014/main" id="{E79F285A-F67A-962E-DA70-BFBB1DC25D39}"/>
              </a:ext>
            </a:extLst>
          </p:cNvPr>
          <p:cNvGrpSpPr/>
          <p:nvPr/>
        </p:nvGrpSpPr>
        <p:grpSpPr>
          <a:xfrm>
            <a:off x="1900082" y="680363"/>
            <a:ext cx="291022" cy="290974"/>
            <a:chOff x="5660400" y="238125"/>
            <a:chExt cx="481825" cy="481825"/>
          </a:xfrm>
        </p:grpSpPr>
        <p:sp>
          <p:nvSpPr>
            <p:cNvPr id="3" name="Google Shape;4378;p75">
              <a:extLst>
                <a:ext uri="{FF2B5EF4-FFF2-40B4-BE49-F238E27FC236}">
                  <a16:creationId xmlns:a16="http://schemas.microsoft.com/office/drawing/2014/main" id="{BF6B00C1-7965-9C39-00AE-B46034B42CF1}"/>
                </a:ext>
              </a:extLst>
            </p:cNvPr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" name="Google Shape;4379;p75">
              <a:extLst>
                <a:ext uri="{FF2B5EF4-FFF2-40B4-BE49-F238E27FC236}">
                  <a16:creationId xmlns:a16="http://schemas.microsoft.com/office/drawing/2014/main" id="{E95F9146-9FDE-D990-876C-A85850AFEE7C}"/>
                </a:ext>
              </a:extLst>
            </p:cNvPr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cxnSp>
        <p:nvCxnSpPr>
          <p:cNvPr id="16" name="Google Shape;2061;p53">
            <a:extLst>
              <a:ext uri="{FF2B5EF4-FFF2-40B4-BE49-F238E27FC236}">
                <a16:creationId xmlns:a16="http://schemas.microsoft.com/office/drawing/2014/main" id="{18D4797E-4DBE-93C8-0B95-533C4EC3F215}"/>
              </a:ext>
            </a:extLst>
          </p:cNvPr>
          <p:cNvCxnSpPr/>
          <p:nvPr/>
        </p:nvCxnSpPr>
        <p:spPr>
          <a:xfrm>
            <a:off x="5516743" y="1830951"/>
            <a:ext cx="318300" cy="600"/>
          </a:xfrm>
          <a:prstGeom prst="bentConnector3">
            <a:avLst>
              <a:gd name="adj1" fmla="val 49999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9" name="Google Shape;2061;p53">
            <a:extLst>
              <a:ext uri="{FF2B5EF4-FFF2-40B4-BE49-F238E27FC236}">
                <a16:creationId xmlns:a16="http://schemas.microsoft.com/office/drawing/2014/main" id="{1A149691-AB12-37EA-655B-B7C9DED5997D}"/>
              </a:ext>
            </a:extLst>
          </p:cNvPr>
          <p:cNvCxnSpPr/>
          <p:nvPr/>
        </p:nvCxnSpPr>
        <p:spPr>
          <a:xfrm>
            <a:off x="3149593" y="1807589"/>
            <a:ext cx="318300" cy="600"/>
          </a:xfrm>
          <a:prstGeom prst="bentConnector3">
            <a:avLst>
              <a:gd name="adj1" fmla="val 49999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0" name="Google Shape;2061;p53">
            <a:extLst>
              <a:ext uri="{FF2B5EF4-FFF2-40B4-BE49-F238E27FC236}">
                <a16:creationId xmlns:a16="http://schemas.microsoft.com/office/drawing/2014/main" id="{1FD4C077-EC13-082F-E7D1-EA9FADC87DAD}"/>
              </a:ext>
            </a:extLst>
          </p:cNvPr>
          <p:cNvCxnSpPr/>
          <p:nvPr/>
        </p:nvCxnSpPr>
        <p:spPr>
          <a:xfrm>
            <a:off x="2898016" y="3460458"/>
            <a:ext cx="318300" cy="600"/>
          </a:xfrm>
          <a:prstGeom prst="bentConnector3">
            <a:avLst>
              <a:gd name="adj1" fmla="val 49999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1" name="Google Shape;2061;p53">
            <a:extLst>
              <a:ext uri="{FF2B5EF4-FFF2-40B4-BE49-F238E27FC236}">
                <a16:creationId xmlns:a16="http://schemas.microsoft.com/office/drawing/2014/main" id="{9E206E3B-4345-17CE-3CDC-4099EBD4E4E6}"/>
              </a:ext>
            </a:extLst>
          </p:cNvPr>
          <p:cNvCxnSpPr/>
          <p:nvPr/>
        </p:nvCxnSpPr>
        <p:spPr>
          <a:xfrm>
            <a:off x="5669139" y="3440370"/>
            <a:ext cx="318300" cy="600"/>
          </a:xfrm>
          <a:prstGeom prst="bentConnector3">
            <a:avLst>
              <a:gd name="adj1" fmla="val 49999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6" name="Google Shape;2055;p53">
            <a:extLst>
              <a:ext uri="{FF2B5EF4-FFF2-40B4-BE49-F238E27FC236}">
                <a16:creationId xmlns:a16="http://schemas.microsoft.com/office/drawing/2014/main" id="{AAB01BE5-F13F-4CCA-DE1E-F36D61B9AB0B}"/>
              </a:ext>
            </a:extLst>
          </p:cNvPr>
          <p:cNvSpPr txBox="1"/>
          <p:nvPr/>
        </p:nvSpPr>
        <p:spPr>
          <a:xfrm rot="19567200">
            <a:off x="-1926678" y="742737"/>
            <a:ext cx="600730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highlight>
                  <a:srgbClr val="FFFF00"/>
                </a:highlight>
                <a:latin typeface="Poppins SemiBold"/>
                <a:ea typeface="Poppins SemiBold"/>
                <a:cs typeface="Poppins SemiBold"/>
                <a:sym typeface="Poppins SemiBold"/>
              </a:rPr>
              <a:t>EXEMPLE</a:t>
            </a:r>
            <a:endParaRPr sz="2000" dirty="0">
              <a:solidFill>
                <a:schemeClr val="dk1"/>
              </a:solidFill>
              <a:highlight>
                <a:srgbClr val="FFFF00"/>
              </a:highlight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" name="Google Shape;2055;p53">
            <a:extLst>
              <a:ext uri="{FF2B5EF4-FFF2-40B4-BE49-F238E27FC236}">
                <a16:creationId xmlns:a16="http://schemas.microsoft.com/office/drawing/2014/main" id="{B166DA9A-84EE-26D3-35EE-5881DDF38510}"/>
              </a:ext>
            </a:extLst>
          </p:cNvPr>
          <p:cNvSpPr txBox="1"/>
          <p:nvPr/>
        </p:nvSpPr>
        <p:spPr>
          <a:xfrm rot="19567200">
            <a:off x="-1676651" y="979178"/>
            <a:ext cx="600730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highlight>
                  <a:srgbClr val="FFFF00"/>
                </a:highlight>
                <a:latin typeface="Poppins SemiBold"/>
                <a:ea typeface="Poppins SemiBold"/>
                <a:cs typeface="Poppins SemiBold"/>
                <a:sym typeface="Poppins SemiBold"/>
              </a:rPr>
              <a:t>OPTIONNEL</a:t>
            </a:r>
            <a:endParaRPr sz="2000" dirty="0">
              <a:solidFill>
                <a:schemeClr val="dk1"/>
              </a:solidFill>
              <a:highlight>
                <a:srgbClr val="FFFF00"/>
              </a:highlight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D3311-2A5D-6580-4920-393DE21F6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33;p35">
            <a:extLst>
              <a:ext uri="{FF2B5EF4-FFF2-40B4-BE49-F238E27FC236}">
                <a16:creationId xmlns:a16="http://schemas.microsoft.com/office/drawing/2014/main" id="{7D7D30EB-A369-9DF8-A035-3E09F55822AD}"/>
              </a:ext>
            </a:extLst>
          </p:cNvPr>
          <p:cNvSpPr txBox="1">
            <a:spLocks/>
          </p:cNvSpPr>
          <p:nvPr/>
        </p:nvSpPr>
        <p:spPr>
          <a:xfrm>
            <a:off x="1467456" y="548161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5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algn="ctr"/>
            <a:r>
              <a:rPr lang="fr-FR" sz="3000" dirty="0"/>
              <a:t>L’ACI et le territoire de xxx</a:t>
            </a:r>
            <a:endParaRPr lang="fr-FR" sz="3000" dirty="0">
              <a:highlight>
                <a:srgbClr val="FFFF00"/>
              </a:highlight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BAA305B-1BA2-3395-77C4-AE051DA921F5}"/>
              </a:ext>
            </a:extLst>
          </p:cNvPr>
          <p:cNvSpPr txBox="1"/>
          <p:nvPr/>
        </p:nvSpPr>
        <p:spPr>
          <a:xfrm>
            <a:off x="373646" y="1527346"/>
            <a:ext cx="4198354" cy="2223686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457200" indent="-317500">
              <a:lnSpc>
                <a:spcPct val="115000"/>
              </a:lnSpc>
              <a:buClr>
                <a:schemeClr val="dk1"/>
              </a:buClr>
              <a:buSzPts val="1400"/>
            </a:pPr>
            <a:r>
              <a:rPr lang="fr-FR" sz="11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Information locale </a:t>
            </a:r>
          </a:p>
          <a:p>
            <a:pPr marL="457200" indent="-317500">
              <a:lnSpc>
                <a:spcPct val="115000"/>
              </a:lnSpc>
              <a:buClr>
                <a:schemeClr val="dk1"/>
              </a:buClr>
              <a:buSzPts val="1400"/>
            </a:pPr>
            <a:endParaRPr lang="fr-FR" sz="11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indent="-317500">
              <a:lnSpc>
                <a:spcPct val="115000"/>
              </a:lnSpc>
              <a:buClr>
                <a:schemeClr val="dk1"/>
              </a:buClr>
              <a:buSzPts val="1400"/>
            </a:pPr>
            <a:r>
              <a:rPr lang="fr-FR" sz="1100" i="1" dirty="0">
                <a:solidFill>
                  <a:schemeClr val="dk1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Assure le lien ….</a:t>
            </a:r>
          </a:p>
          <a:p>
            <a:pPr marL="457200" indent="-317500">
              <a:lnSpc>
                <a:spcPct val="115000"/>
              </a:lnSpc>
              <a:buClr>
                <a:schemeClr val="dk1"/>
              </a:buClr>
              <a:buSzPts val="1400"/>
            </a:pPr>
            <a:r>
              <a:rPr lang="fr-FR" sz="1100" i="1" dirty="0">
                <a:solidFill>
                  <a:schemeClr val="dk1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Lien </a:t>
            </a:r>
            <a:r>
              <a:rPr lang="fr-FR" sz="1100" i="1">
                <a:solidFill>
                  <a:schemeClr val="dk1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régulier ….</a:t>
            </a:r>
            <a:endParaRPr lang="fr-FR" sz="1100" i="1" dirty="0">
              <a:solidFill>
                <a:schemeClr val="dk1"/>
              </a:solidFill>
              <a:highlight>
                <a:srgbClr val="FFFF00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indent="-317500">
              <a:lnSpc>
                <a:spcPct val="115000"/>
              </a:lnSpc>
              <a:buClr>
                <a:schemeClr val="dk1"/>
              </a:buClr>
              <a:buSzPts val="1400"/>
            </a:pPr>
            <a:endParaRPr lang="fr-FR" sz="1100" i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indent="-317500">
              <a:lnSpc>
                <a:spcPct val="115000"/>
              </a:lnSpc>
              <a:buClr>
                <a:schemeClr val="dk1"/>
              </a:buClr>
              <a:buSzPts val="1400"/>
            </a:pPr>
            <a:r>
              <a:rPr lang="fr-FR"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Proposition de rencontres et mise en place</a:t>
            </a:r>
          </a:p>
          <a:p>
            <a:pPr marL="457200" indent="-317500">
              <a:lnSpc>
                <a:spcPct val="115000"/>
              </a:lnSpc>
              <a:buClr>
                <a:schemeClr val="dk1"/>
              </a:buClr>
              <a:buSzPts val="1400"/>
            </a:pPr>
            <a:r>
              <a:rPr lang="fr-FR"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Partage de ce qui se vit dans les équipes</a:t>
            </a:r>
          </a:p>
          <a:p>
            <a:pPr marL="457200" indent="-317500">
              <a:lnSpc>
                <a:spcPct val="115000"/>
              </a:lnSpc>
              <a:buClr>
                <a:schemeClr val="dk1"/>
              </a:buClr>
              <a:buSzPts val="1400"/>
            </a:pPr>
            <a:r>
              <a:rPr lang="fr-FR"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Réflexion sur le mouvement et son avenir</a:t>
            </a:r>
          </a:p>
          <a:p>
            <a:pPr marL="457200" indent="-317500">
              <a:lnSpc>
                <a:spcPct val="115000"/>
              </a:lnSpc>
              <a:buClr>
                <a:schemeClr val="dk1"/>
              </a:buClr>
              <a:buSzPts val="1400"/>
            </a:pPr>
            <a:r>
              <a:rPr lang="fr-FR"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Lien avec le national</a:t>
            </a:r>
          </a:p>
          <a:p>
            <a:pPr marL="457200" indent="-317500">
              <a:lnSpc>
                <a:spcPct val="115000"/>
              </a:lnSpc>
              <a:buClr>
                <a:schemeClr val="dk1"/>
              </a:buClr>
              <a:buSzPts val="1400"/>
            </a:pPr>
            <a:r>
              <a:rPr lang="fr-FR"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Rencontre avec l’évêque</a:t>
            </a:r>
          </a:p>
          <a:p>
            <a:endParaRPr lang="fr-FR" sz="1200" dirty="0">
              <a:solidFill>
                <a:srgbClr val="7030A0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BE25892-11BA-E3FF-DA32-19C33A1370E8}"/>
              </a:ext>
            </a:extLst>
          </p:cNvPr>
          <p:cNvSpPr txBox="1"/>
          <p:nvPr/>
        </p:nvSpPr>
        <p:spPr>
          <a:xfrm>
            <a:off x="5528970" y="1422752"/>
            <a:ext cx="2834883" cy="1830950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457200" indent="-317500">
              <a:lnSpc>
                <a:spcPct val="115000"/>
              </a:lnSpc>
              <a:buClr>
                <a:schemeClr val="dk1"/>
              </a:buClr>
              <a:buSzPts val="1400"/>
            </a:pPr>
            <a:r>
              <a:rPr lang="fr-FR" sz="1100" b="1" dirty="0">
                <a:solidFill>
                  <a:schemeClr val="dk1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</a:rPr>
              <a:t>xx</a:t>
            </a:r>
            <a:r>
              <a:rPr lang="fr-FR" sz="1100" b="1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 personnes </a:t>
            </a:r>
            <a:r>
              <a:rPr lang="fr-FR" sz="1100" b="1" dirty="0">
                <a:solidFill>
                  <a:schemeClr val="dk1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</a:rPr>
              <a:t>dans xx </a:t>
            </a:r>
            <a:r>
              <a:rPr lang="fr-FR" sz="1100" b="1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équipes</a:t>
            </a:r>
          </a:p>
          <a:p>
            <a:pPr marL="457200" indent="-317500">
              <a:lnSpc>
                <a:spcPct val="115000"/>
              </a:lnSpc>
              <a:buClr>
                <a:schemeClr val="dk1"/>
              </a:buClr>
              <a:buSzPts val="1400"/>
            </a:pPr>
            <a:r>
              <a:rPr lang="fr-FR" sz="1100" b="1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De 6-8 personnes</a:t>
            </a:r>
          </a:p>
          <a:p>
            <a:pPr marL="457200" indent="-317500">
              <a:lnSpc>
                <a:spcPct val="115000"/>
              </a:lnSpc>
              <a:buClr>
                <a:schemeClr val="dk1"/>
              </a:buClr>
              <a:buSzPts val="1400"/>
            </a:pPr>
            <a:endParaRPr lang="fr-FR" sz="1100" dirty="0">
              <a:solidFill>
                <a:schemeClr val="dk1"/>
              </a:solidFill>
              <a:latin typeface="Roboto"/>
              <a:ea typeface="Roboto"/>
              <a:cs typeface="Roboto"/>
            </a:endParaRPr>
          </a:p>
          <a:p>
            <a:pPr marL="457200" indent="-317500">
              <a:lnSpc>
                <a:spcPct val="115000"/>
              </a:lnSpc>
              <a:buClr>
                <a:schemeClr val="dk1"/>
              </a:buClr>
              <a:buSzPts val="1400"/>
            </a:pPr>
            <a:r>
              <a:rPr lang="fr-FR" sz="1100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équipes mixtes </a:t>
            </a:r>
          </a:p>
          <a:p>
            <a:pPr marL="457200" indent="-317500">
              <a:lnSpc>
                <a:spcPct val="115000"/>
              </a:lnSpc>
              <a:buClr>
                <a:schemeClr val="dk1"/>
              </a:buClr>
              <a:buSzPts val="1400"/>
            </a:pPr>
            <a:r>
              <a:rPr lang="fr-FR" sz="1100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(couples, hommes et femmes)</a:t>
            </a:r>
          </a:p>
          <a:p>
            <a:pPr marL="457200" indent="-317500">
              <a:lnSpc>
                <a:spcPct val="115000"/>
              </a:lnSpc>
              <a:buClr>
                <a:schemeClr val="dk1"/>
              </a:buClr>
              <a:buSzPts val="1400"/>
            </a:pPr>
            <a:endParaRPr lang="fr-FR" sz="1100" dirty="0">
              <a:solidFill>
                <a:schemeClr val="dk1"/>
              </a:solidFill>
              <a:latin typeface="Roboto"/>
              <a:ea typeface="Roboto"/>
              <a:cs typeface="Roboto"/>
            </a:endParaRPr>
          </a:p>
          <a:p>
            <a:pPr marL="457200" indent="-317500">
              <a:lnSpc>
                <a:spcPct val="115000"/>
              </a:lnSpc>
              <a:buClr>
                <a:schemeClr val="dk1"/>
              </a:buClr>
              <a:buSzPts val="1400"/>
            </a:pPr>
            <a:r>
              <a:rPr lang="fr-FR" sz="1100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équipes de femmes</a:t>
            </a:r>
          </a:p>
          <a:p>
            <a:pPr marL="457200" indent="-317500">
              <a:lnSpc>
                <a:spcPct val="115000"/>
              </a:lnSpc>
              <a:buClr>
                <a:schemeClr val="dk1"/>
              </a:buClr>
              <a:buSzPts val="1400"/>
            </a:pPr>
            <a:endParaRPr lang="fr-FR" sz="1100" dirty="0">
              <a:solidFill>
                <a:schemeClr val="dk1"/>
              </a:solidFill>
              <a:latin typeface="Roboto"/>
              <a:ea typeface="Roboto"/>
              <a:cs typeface="Roboto"/>
            </a:endParaRPr>
          </a:p>
          <a:p>
            <a:pPr marL="457200" indent="-317500">
              <a:lnSpc>
                <a:spcPct val="115000"/>
              </a:lnSpc>
              <a:buClr>
                <a:schemeClr val="dk1"/>
              </a:buClr>
              <a:buSzPts val="1400"/>
            </a:pPr>
            <a:r>
              <a:rPr lang="fr-FR" sz="1100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équipes d’hommes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F082704-3752-F2AF-303D-EA86E9126F2F}"/>
              </a:ext>
            </a:extLst>
          </p:cNvPr>
          <p:cNvSpPr txBox="1"/>
          <p:nvPr/>
        </p:nvSpPr>
        <p:spPr>
          <a:xfrm>
            <a:off x="4992169" y="3555594"/>
            <a:ext cx="2412840" cy="1169551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pPr marL="457200" indent="-317500">
              <a:lnSpc>
                <a:spcPct val="115000"/>
              </a:lnSpc>
              <a:buClr>
                <a:schemeClr val="dk1"/>
              </a:buClr>
              <a:buSzPts val="1400"/>
            </a:pPr>
            <a:r>
              <a:rPr lang="fr-FR" sz="1100" b="1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Des accompagnateurs d’équipes </a:t>
            </a:r>
          </a:p>
          <a:p>
            <a:pPr marL="457200" indent="-317500">
              <a:lnSpc>
                <a:spcPct val="115000"/>
              </a:lnSpc>
              <a:buClr>
                <a:schemeClr val="dk1"/>
              </a:buClr>
              <a:buSzPts val="1400"/>
            </a:pPr>
            <a:endParaRPr lang="fr-FR" sz="1100" dirty="0">
              <a:solidFill>
                <a:schemeClr val="dk1"/>
              </a:solidFill>
              <a:latin typeface="Roboto"/>
              <a:ea typeface="Roboto"/>
              <a:cs typeface="Roboto"/>
            </a:endParaRPr>
          </a:p>
          <a:p>
            <a:pPr marL="457200" indent="-317500">
              <a:lnSpc>
                <a:spcPct val="115000"/>
              </a:lnSpc>
              <a:buClr>
                <a:schemeClr val="dk1"/>
              </a:buClr>
              <a:buSzPts val="1400"/>
            </a:pPr>
            <a:r>
              <a:rPr lang="fr-FR" sz="1100" dirty="0">
                <a:solidFill>
                  <a:schemeClr val="dk1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</a:rPr>
              <a:t>xx </a:t>
            </a:r>
            <a:r>
              <a:rPr lang="fr-FR" sz="1100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prêtres</a:t>
            </a:r>
          </a:p>
          <a:p>
            <a:pPr marL="457200" indent="-317500">
              <a:lnSpc>
                <a:spcPct val="115000"/>
              </a:lnSpc>
              <a:buClr>
                <a:schemeClr val="dk1"/>
              </a:buClr>
              <a:buSzPts val="1400"/>
            </a:pPr>
            <a:r>
              <a:rPr lang="fr-FR" sz="1100" dirty="0">
                <a:solidFill>
                  <a:schemeClr val="dk1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</a:rPr>
              <a:t>xx</a:t>
            </a:r>
            <a:r>
              <a:rPr lang="fr-FR" sz="1100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 laïcs formés à la mission</a:t>
            </a:r>
          </a:p>
          <a:p>
            <a:pPr marL="457200" indent="-317500">
              <a:lnSpc>
                <a:spcPct val="115000"/>
              </a:lnSpc>
              <a:buClr>
                <a:schemeClr val="dk1"/>
              </a:buClr>
              <a:buSzPts val="1400"/>
            </a:pPr>
            <a:r>
              <a:rPr lang="fr-FR" sz="1100" dirty="0">
                <a:solidFill>
                  <a:schemeClr val="dk1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</a:rPr>
              <a:t>xx</a:t>
            </a:r>
            <a:r>
              <a:rPr lang="fr-FR" sz="1100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 diacres </a:t>
            </a:r>
          </a:p>
          <a:p>
            <a:endParaRPr lang="fr-FR" sz="675" dirty="0">
              <a:solidFill>
                <a:srgbClr val="7030A0"/>
              </a:solidFill>
            </a:endParaRPr>
          </a:p>
        </p:txBody>
      </p:sp>
      <p:pic>
        <p:nvPicPr>
          <p:cNvPr id="9" name="Image 8" descr="Une image contenant Police, symbole, Graphique, logo&#10;&#10;Description générée automatiquement">
            <a:extLst>
              <a:ext uri="{FF2B5EF4-FFF2-40B4-BE49-F238E27FC236}">
                <a16:creationId xmlns:a16="http://schemas.microsoft.com/office/drawing/2014/main" id="{B331558F-39A1-5A0C-FEA5-56FEC3A2C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95" y="4269383"/>
            <a:ext cx="1208361" cy="651911"/>
          </a:xfrm>
          <a:prstGeom prst="rect">
            <a:avLst/>
          </a:prstGeom>
        </p:spPr>
      </p:pic>
      <p:grpSp>
        <p:nvGrpSpPr>
          <p:cNvPr id="3" name="Google Shape;8797;p87">
            <a:extLst>
              <a:ext uri="{FF2B5EF4-FFF2-40B4-BE49-F238E27FC236}">
                <a16:creationId xmlns:a16="http://schemas.microsoft.com/office/drawing/2014/main" id="{51F985B9-808E-C126-170D-8B354356A3CF}"/>
              </a:ext>
            </a:extLst>
          </p:cNvPr>
          <p:cNvGrpSpPr/>
          <p:nvPr/>
        </p:nvGrpSpPr>
        <p:grpSpPr>
          <a:xfrm>
            <a:off x="1753523" y="725707"/>
            <a:ext cx="349675" cy="349675"/>
            <a:chOff x="5687450" y="4076475"/>
            <a:chExt cx="267950" cy="267950"/>
          </a:xfrm>
        </p:grpSpPr>
        <p:sp>
          <p:nvSpPr>
            <p:cNvPr id="4" name="Google Shape;8798;p87">
              <a:extLst>
                <a:ext uri="{FF2B5EF4-FFF2-40B4-BE49-F238E27FC236}">
                  <a16:creationId xmlns:a16="http://schemas.microsoft.com/office/drawing/2014/main" id="{68082417-6588-31D8-3196-DC7CB392035E}"/>
                </a:ext>
              </a:extLst>
            </p:cNvPr>
            <p:cNvSpPr/>
            <p:nvPr/>
          </p:nvSpPr>
          <p:spPr>
            <a:xfrm>
              <a:off x="5795225" y="4234250"/>
              <a:ext cx="52425" cy="52425"/>
            </a:xfrm>
            <a:custGeom>
              <a:avLst/>
              <a:gdLst/>
              <a:ahLst/>
              <a:cxnLst/>
              <a:rect l="l" t="t" r="r" b="b"/>
              <a:pathLst>
                <a:path w="2097" h="2097" extrusionOk="0">
                  <a:moveTo>
                    <a:pt x="1048" y="1"/>
                  </a:moveTo>
                  <a:cubicBezTo>
                    <a:pt x="453" y="1"/>
                    <a:pt x="0" y="477"/>
                    <a:pt x="0" y="1049"/>
                  </a:cubicBezTo>
                  <a:cubicBezTo>
                    <a:pt x="0" y="1644"/>
                    <a:pt x="453" y="2096"/>
                    <a:pt x="1048" y="2096"/>
                  </a:cubicBezTo>
                  <a:cubicBezTo>
                    <a:pt x="1620" y="2096"/>
                    <a:pt x="2096" y="1644"/>
                    <a:pt x="2096" y="1049"/>
                  </a:cubicBezTo>
                  <a:cubicBezTo>
                    <a:pt x="2096" y="477"/>
                    <a:pt x="1620" y="1"/>
                    <a:pt x="1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799;p87">
              <a:extLst>
                <a:ext uri="{FF2B5EF4-FFF2-40B4-BE49-F238E27FC236}">
                  <a16:creationId xmlns:a16="http://schemas.microsoft.com/office/drawing/2014/main" id="{4642B416-18F3-F5D4-953C-2D2B80AB88C7}"/>
                </a:ext>
              </a:extLst>
            </p:cNvPr>
            <p:cNvSpPr/>
            <p:nvPr/>
          </p:nvSpPr>
          <p:spPr>
            <a:xfrm>
              <a:off x="5771400" y="4290825"/>
              <a:ext cx="99450" cy="53600"/>
            </a:xfrm>
            <a:custGeom>
              <a:avLst/>
              <a:gdLst/>
              <a:ahLst/>
              <a:cxnLst/>
              <a:rect l="l" t="t" r="r" b="b"/>
              <a:pathLst>
                <a:path w="3978" h="2144" extrusionOk="0">
                  <a:moveTo>
                    <a:pt x="834" y="0"/>
                  </a:moveTo>
                  <a:cubicBezTo>
                    <a:pt x="310" y="381"/>
                    <a:pt x="1" y="976"/>
                    <a:pt x="1" y="1619"/>
                  </a:cubicBezTo>
                  <a:lnTo>
                    <a:pt x="1" y="1858"/>
                  </a:lnTo>
                  <a:cubicBezTo>
                    <a:pt x="25" y="2024"/>
                    <a:pt x="144" y="2143"/>
                    <a:pt x="334" y="2143"/>
                  </a:cubicBezTo>
                  <a:lnTo>
                    <a:pt x="3668" y="2143"/>
                  </a:lnTo>
                  <a:cubicBezTo>
                    <a:pt x="3835" y="2143"/>
                    <a:pt x="3978" y="2000"/>
                    <a:pt x="3978" y="1834"/>
                  </a:cubicBezTo>
                  <a:lnTo>
                    <a:pt x="3978" y="1619"/>
                  </a:lnTo>
                  <a:cubicBezTo>
                    <a:pt x="3978" y="976"/>
                    <a:pt x="3668" y="381"/>
                    <a:pt x="3144" y="0"/>
                  </a:cubicBezTo>
                  <a:cubicBezTo>
                    <a:pt x="2823" y="310"/>
                    <a:pt x="2406" y="464"/>
                    <a:pt x="1989" y="464"/>
                  </a:cubicBezTo>
                  <a:cubicBezTo>
                    <a:pt x="1573" y="464"/>
                    <a:pt x="1156" y="310"/>
                    <a:pt x="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800;p87">
              <a:extLst>
                <a:ext uri="{FF2B5EF4-FFF2-40B4-BE49-F238E27FC236}">
                  <a16:creationId xmlns:a16="http://schemas.microsoft.com/office/drawing/2014/main" id="{48B1F814-5F2F-57AC-5F9E-AB7A05D37B77}"/>
                </a:ext>
              </a:extLst>
            </p:cNvPr>
            <p:cNvSpPr/>
            <p:nvPr/>
          </p:nvSpPr>
          <p:spPr>
            <a:xfrm>
              <a:off x="5879175" y="4076475"/>
              <a:ext cx="52400" cy="52425"/>
            </a:xfrm>
            <a:custGeom>
              <a:avLst/>
              <a:gdLst/>
              <a:ahLst/>
              <a:cxnLst/>
              <a:rect l="l" t="t" r="r" b="b"/>
              <a:pathLst>
                <a:path w="2096" h="2097" extrusionOk="0">
                  <a:moveTo>
                    <a:pt x="1048" y="1"/>
                  </a:moveTo>
                  <a:cubicBezTo>
                    <a:pt x="477" y="1"/>
                    <a:pt x="0" y="477"/>
                    <a:pt x="0" y="1049"/>
                  </a:cubicBezTo>
                  <a:cubicBezTo>
                    <a:pt x="0" y="1620"/>
                    <a:pt x="477" y="2097"/>
                    <a:pt x="1048" y="2097"/>
                  </a:cubicBezTo>
                  <a:cubicBezTo>
                    <a:pt x="1643" y="2097"/>
                    <a:pt x="2096" y="1620"/>
                    <a:pt x="2096" y="1049"/>
                  </a:cubicBezTo>
                  <a:cubicBezTo>
                    <a:pt x="2096" y="477"/>
                    <a:pt x="1643" y="1"/>
                    <a:pt x="1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801;p87">
              <a:extLst>
                <a:ext uri="{FF2B5EF4-FFF2-40B4-BE49-F238E27FC236}">
                  <a16:creationId xmlns:a16="http://schemas.microsoft.com/office/drawing/2014/main" id="{BE93BAA8-79D2-C600-DD0F-AC9DF07E5AAC}"/>
                </a:ext>
              </a:extLst>
            </p:cNvPr>
            <p:cNvSpPr/>
            <p:nvPr/>
          </p:nvSpPr>
          <p:spPr>
            <a:xfrm>
              <a:off x="5855950" y="4133050"/>
              <a:ext cx="99450" cy="53600"/>
            </a:xfrm>
            <a:custGeom>
              <a:avLst/>
              <a:gdLst/>
              <a:ahLst/>
              <a:cxnLst/>
              <a:rect l="l" t="t" r="r" b="b"/>
              <a:pathLst>
                <a:path w="3978" h="2144" extrusionOk="0">
                  <a:moveTo>
                    <a:pt x="834" y="0"/>
                  </a:moveTo>
                  <a:cubicBezTo>
                    <a:pt x="310" y="357"/>
                    <a:pt x="0" y="977"/>
                    <a:pt x="0" y="1620"/>
                  </a:cubicBezTo>
                  <a:lnTo>
                    <a:pt x="0" y="1810"/>
                  </a:lnTo>
                  <a:cubicBezTo>
                    <a:pt x="0" y="2001"/>
                    <a:pt x="143" y="2144"/>
                    <a:pt x="310" y="2144"/>
                  </a:cubicBezTo>
                  <a:lnTo>
                    <a:pt x="3668" y="2144"/>
                  </a:lnTo>
                  <a:cubicBezTo>
                    <a:pt x="3835" y="2144"/>
                    <a:pt x="3978" y="2001"/>
                    <a:pt x="3978" y="1810"/>
                  </a:cubicBezTo>
                  <a:lnTo>
                    <a:pt x="3978" y="1620"/>
                  </a:lnTo>
                  <a:cubicBezTo>
                    <a:pt x="3978" y="977"/>
                    <a:pt x="3668" y="357"/>
                    <a:pt x="3144" y="0"/>
                  </a:cubicBezTo>
                  <a:cubicBezTo>
                    <a:pt x="2823" y="310"/>
                    <a:pt x="2406" y="465"/>
                    <a:pt x="1989" y="465"/>
                  </a:cubicBezTo>
                  <a:cubicBezTo>
                    <a:pt x="1572" y="465"/>
                    <a:pt x="1155" y="310"/>
                    <a:pt x="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802;p87">
              <a:extLst>
                <a:ext uri="{FF2B5EF4-FFF2-40B4-BE49-F238E27FC236}">
                  <a16:creationId xmlns:a16="http://schemas.microsoft.com/office/drawing/2014/main" id="{74EEF077-3C8B-13AD-E8B3-D4F654F1E306}"/>
                </a:ext>
              </a:extLst>
            </p:cNvPr>
            <p:cNvSpPr/>
            <p:nvPr/>
          </p:nvSpPr>
          <p:spPr>
            <a:xfrm>
              <a:off x="5710675" y="4076475"/>
              <a:ext cx="52425" cy="52425"/>
            </a:xfrm>
            <a:custGeom>
              <a:avLst/>
              <a:gdLst/>
              <a:ahLst/>
              <a:cxnLst/>
              <a:rect l="l" t="t" r="r" b="b"/>
              <a:pathLst>
                <a:path w="2097" h="2097" extrusionOk="0">
                  <a:moveTo>
                    <a:pt x="1049" y="1"/>
                  </a:moveTo>
                  <a:cubicBezTo>
                    <a:pt x="477" y="1"/>
                    <a:pt x="1" y="477"/>
                    <a:pt x="1" y="1049"/>
                  </a:cubicBezTo>
                  <a:cubicBezTo>
                    <a:pt x="1" y="1620"/>
                    <a:pt x="477" y="2097"/>
                    <a:pt x="1049" y="2097"/>
                  </a:cubicBezTo>
                  <a:cubicBezTo>
                    <a:pt x="1644" y="2097"/>
                    <a:pt x="2096" y="1620"/>
                    <a:pt x="2096" y="1049"/>
                  </a:cubicBezTo>
                  <a:cubicBezTo>
                    <a:pt x="2096" y="477"/>
                    <a:pt x="1644" y="1"/>
                    <a:pt x="10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803;p87">
              <a:extLst>
                <a:ext uri="{FF2B5EF4-FFF2-40B4-BE49-F238E27FC236}">
                  <a16:creationId xmlns:a16="http://schemas.microsoft.com/office/drawing/2014/main" id="{CA65C29F-FF62-50E0-D7C4-51AC5AB8BA9C}"/>
                </a:ext>
              </a:extLst>
            </p:cNvPr>
            <p:cNvSpPr/>
            <p:nvPr/>
          </p:nvSpPr>
          <p:spPr>
            <a:xfrm>
              <a:off x="5687450" y="4133050"/>
              <a:ext cx="99450" cy="53600"/>
            </a:xfrm>
            <a:custGeom>
              <a:avLst/>
              <a:gdLst/>
              <a:ahLst/>
              <a:cxnLst/>
              <a:rect l="l" t="t" r="r" b="b"/>
              <a:pathLst>
                <a:path w="3978" h="2144" extrusionOk="0">
                  <a:moveTo>
                    <a:pt x="834" y="0"/>
                  </a:moveTo>
                  <a:cubicBezTo>
                    <a:pt x="311" y="357"/>
                    <a:pt x="1" y="977"/>
                    <a:pt x="1" y="1620"/>
                  </a:cubicBezTo>
                  <a:lnTo>
                    <a:pt x="1" y="1810"/>
                  </a:lnTo>
                  <a:cubicBezTo>
                    <a:pt x="1" y="2001"/>
                    <a:pt x="144" y="2144"/>
                    <a:pt x="311" y="2144"/>
                  </a:cubicBezTo>
                  <a:lnTo>
                    <a:pt x="3668" y="2144"/>
                  </a:lnTo>
                  <a:cubicBezTo>
                    <a:pt x="3835" y="2120"/>
                    <a:pt x="3978" y="2001"/>
                    <a:pt x="3978" y="1810"/>
                  </a:cubicBezTo>
                  <a:lnTo>
                    <a:pt x="3978" y="1620"/>
                  </a:lnTo>
                  <a:cubicBezTo>
                    <a:pt x="3978" y="977"/>
                    <a:pt x="3668" y="357"/>
                    <a:pt x="3144" y="0"/>
                  </a:cubicBezTo>
                  <a:cubicBezTo>
                    <a:pt x="2823" y="310"/>
                    <a:pt x="2406" y="465"/>
                    <a:pt x="1989" y="465"/>
                  </a:cubicBezTo>
                  <a:cubicBezTo>
                    <a:pt x="1573" y="465"/>
                    <a:pt x="1156" y="310"/>
                    <a:pt x="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804;p87">
              <a:extLst>
                <a:ext uri="{FF2B5EF4-FFF2-40B4-BE49-F238E27FC236}">
                  <a16:creationId xmlns:a16="http://schemas.microsoft.com/office/drawing/2014/main" id="{CDDA8523-62E4-6D1F-3F00-35EFA9444FFB}"/>
                </a:ext>
              </a:extLst>
            </p:cNvPr>
            <p:cNvSpPr/>
            <p:nvPr/>
          </p:nvSpPr>
          <p:spPr>
            <a:xfrm>
              <a:off x="5782725" y="4078900"/>
              <a:ext cx="76225" cy="57750"/>
            </a:xfrm>
            <a:custGeom>
              <a:avLst/>
              <a:gdLst/>
              <a:ahLst/>
              <a:cxnLst/>
              <a:rect l="l" t="t" r="r" b="b"/>
              <a:pathLst>
                <a:path w="3049" h="2310" extrusionOk="0">
                  <a:moveTo>
                    <a:pt x="1858" y="0"/>
                  </a:moveTo>
                  <a:cubicBezTo>
                    <a:pt x="1617" y="0"/>
                    <a:pt x="1400" y="309"/>
                    <a:pt x="1620" y="547"/>
                  </a:cubicBezTo>
                  <a:lnTo>
                    <a:pt x="1929" y="833"/>
                  </a:lnTo>
                  <a:lnTo>
                    <a:pt x="381" y="833"/>
                  </a:lnTo>
                  <a:cubicBezTo>
                    <a:pt x="0" y="880"/>
                    <a:pt x="0" y="1428"/>
                    <a:pt x="381" y="1476"/>
                  </a:cubicBezTo>
                  <a:lnTo>
                    <a:pt x="1929" y="1476"/>
                  </a:lnTo>
                  <a:lnTo>
                    <a:pt x="1644" y="1761"/>
                  </a:lnTo>
                  <a:cubicBezTo>
                    <a:pt x="1524" y="1904"/>
                    <a:pt x="1524" y="2095"/>
                    <a:pt x="1644" y="2214"/>
                  </a:cubicBezTo>
                  <a:cubicBezTo>
                    <a:pt x="1691" y="2262"/>
                    <a:pt x="1786" y="2309"/>
                    <a:pt x="1858" y="2309"/>
                  </a:cubicBezTo>
                  <a:cubicBezTo>
                    <a:pt x="1953" y="2309"/>
                    <a:pt x="2025" y="2262"/>
                    <a:pt x="2072" y="2214"/>
                  </a:cubicBezTo>
                  <a:lnTo>
                    <a:pt x="2929" y="1380"/>
                  </a:lnTo>
                  <a:cubicBezTo>
                    <a:pt x="3049" y="1261"/>
                    <a:pt x="3049" y="1047"/>
                    <a:pt x="2929" y="928"/>
                  </a:cubicBezTo>
                  <a:lnTo>
                    <a:pt x="2072" y="94"/>
                  </a:lnTo>
                  <a:cubicBezTo>
                    <a:pt x="2006" y="28"/>
                    <a:pt x="1931" y="0"/>
                    <a:pt x="18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805;p87">
              <a:extLst>
                <a:ext uri="{FF2B5EF4-FFF2-40B4-BE49-F238E27FC236}">
                  <a16:creationId xmlns:a16="http://schemas.microsoft.com/office/drawing/2014/main" id="{9654BC03-E952-314E-AAD1-13B0E2378BBF}"/>
                </a:ext>
              </a:extLst>
            </p:cNvPr>
            <p:cNvSpPr/>
            <p:nvPr/>
          </p:nvSpPr>
          <p:spPr>
            <a:xfrm>
              <a:off x="5713650" y="4205675"/>
              <a:ext cx="59875" cy="56325"/>
            </a:xfrm>
            <a:custGeom>
              <a:avLst/>
              <a:gdLst/>
              <a:ahLst/>
              <a:cxnLst/>
              <a:rect l="l" t="t" r="r" b="b"/>
              <a:pathLst>
                <a:path w="2395" h="2253" extrusionOk="0">
                  <a:moveTo>
                    <a:pt x="358" y="1"/>
                  </a:moveTo>
                  <a:cubicBezTo>
                    <a:pt x="168" y="1"/>
                    <a:pt x="25" y="144"/>
                    <a:pt x="25" y="334"/>
                  </a:cubicBezTo>
                  <a:lnTo>
                    <a:pt x="25" y="1525"/>
                  </a:lnTo>
                  <a:cubicBezTo>
                    <a:pt x="1" y="1751"/>
                    <a:pt x="173" y="1864"/>
                    <a:pt x="346" y="1864"/>
                  </a:cubicBezTo>
                  <a:cubicBezTo>
                    <a:pt x="519" y="1864"/>
                    <a:pt x="691" y="1751"/>
                    <a:pt x="668" y="1525"/>
                  </a:cubicBezTo>
                  <a:lnTo>
                    <a:pt x="668" y="1096"/>
                  </a:lnTo>
                  <a:lnTo>
                    <a:pt x="1763" y="2168"/>
                  </a:lnTo>
                  <a:cubicBezTo>
                    <a:pt x="1828" y="2227"/>
                    <a:pt x="1899" y="2252"/>
                    <a:pt x="1967" y="2252"/>
                  </a:cubicBezTo>
                  <a:cubicBezTo>
                    <a:pt x="2198" y="2252"/>
                    <a:pt x="2394" y="1960"/>
                    <a:pt x="2192" y="1739"/>
                  </a:cubicBezTo>
                  <a:lnTo>
                    <a:pt x="1120" y="644"/>
                  </a:lnTo>
                  <a:lnTo>
                    <a:pt x="1549" y="644"/>
                  </a:lnTo>
                  <a:cubicBezTo>
                    <a:pt x="1906" y="596"/>
                    <a:pt x="1906" y="48"/>
                    <a:pt x="15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806;p87">
              <a:extLst>
                <a:ext uri="{FF2B5EF4-FFF2-40B4-BE49-F238E27FC236}">
                  <a16:creationId xmlns:a16="http://schemas.microsoft.com/office/drawing/2014/main" id="{57EC4D89-CD78-4C85-D026-F63BEB64CE52}"/>
                </a:ext>
              </a:extLst>
            </p:cNvPr>
            <p:cNvSpPr/>
            <p:nvPr/>
          </p:nvSpPr>
          <p:spPr>
            <a:xfrm>
              <a:off x="5870825" y="4205450"/>
              <a:ext cx="60250" cy="56875"/>
            </a:xfrm>
            <a:custGeom>
              <a:avLst/>
              <a:gdLst/>
              <a:ahLst/>
              <a:cxnLst/>
              <a:rect l="l" t="t" r="r" b="b"/>
              <a:pathLst>
                <a:path w="2410" h="2275" extrusionOk="0">
                  <a:moveTo>
                    <a:pt x="1969" y="1"/>
                  </a:moveTo>
                  <a:cubicBezTo>
                    <a:pt x="1893" y="1"/>
                    <a:pt x="1813" y="31"/>
                    <a:pt x="1739" y="105"/>
                  </a:cubicBezTo>
                  <a:lnTo>
                    <a:pt x="1763" y="105"/>
                  </a:lnTo>
                  <a:lnTo>
                    <a:pt x="668" y="1200"/>
                  </a:lnTo>
                  <a:lnTo>
                    <a:pt x="668" y="772"/>
                  </a:lnTo>
                  <a:cubicBezTo>
                    <a:pt x="691" y="545"/>
                    <a:pt x="519" y="432"/>
                    <a:pt x="346" y="432"/>
                  </a:cubicBezTo>
                  <a:cubicBezTo>
                    <a:pt x="174" y="432"/>
                    <a:pt x="1" y="545"/>
                    <a:pt x="25" y="772"/>
                  </a:cubicBezTo>
                  <a:lnTo>
                    <a:pt x="25" y="1962"/>
                  </a:lnTo>
                  <a:cubicBezTo>
                    <a:pt x="25" y="2129"/>
                    <a:pt x="168" y="2272"/>
                    <a:pt x="334" y="2272"/>
                  </a:cubicBezTo>
                  <a:lnTo>
                    <a:pt x="1525" y="2272"/>
                  </a:lnTo>
                  <a:cubicBezTo>
                    <a:pt x="1539" y="2273"/>
                    <a:pt x="1553" y="2274"/>
                    <a:pt x="1566" y="2274"/>
                  </a:cubicBezTo>
                  <a:cubicBezTo>
                    <a:pt x="1964" y="2274"/>
                    <a:pt x="1964" y="1627"/>
                    <a:pt x="1566" y="1627"/>
                  </a:cubicBezTo>
                  <a:cubicBezTo>
                    <a:pt x="1553" y="1627"/>
                    <a:pt x="1539" y="1628"/>
                    <a:pt x="1525" y="1629"/>
                  </a:cubicBezTo>
                  <a:lnTo>
                    <a:pt x="1096" y="1629"/>
                  </a:lnTo>
                  <a:lnTo>
                    <a:pt x="2192" y="534"/>
                  </a:lnTo>
                  <a:cubicBezTo>
                    <a:pt x="2410" y="316"/>
                    <a:pt x="2212" y="1"/>
                    <a:pt x="19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2055;p53">
            <a:extLst>
              <a:ext uri="{FF2B5EF4-FFF2-40B4-BE49-F238E27FC236}">
                <a16:creationId xmlns:a16="http://schemas.microsoft.com/office/drawing/2014/main" id="{0F286EB7-D75A-0A46-9E05-42CB490479FE}"/>
              </a:ext>
            </a:extLst>
          </p:cNvPr>
          <p:cNvSpPr txBox="1"/>
          <p:nvPr/>
        </p:nvSpPr>
        <p:spPr>
          <a:xfrm rot="19567200">
            <a:off x="-2140378" y="575636"/>
            <a:ext cx="600730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highlight>
                  <a:srgbClr val="FFFF00"/>
                </a:highlight>
                <a:latin typeface="Poppins SemiBold"/>
                <a:ea typeface="Poppins SemiBold"/>
                <a:cs typeface="Poppins SemiBold"/>
                <a:sym typeface="Poppins SemiBold"/>
              </a:rPr>
              <a:t>OPTIONNEL</a:t>
            </a:r>
            <a:endParaRPr sz="2000" dirty="0">
              <a:solidFill>
                <a:schemeClr val="dk1"/>
              </a:solidFill>
              <a:highlight>
                <a:srgbClr val="FFFF00"/>
              </a:highlight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083194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DDA0C-1115-6BDF-8370-AA6322CAE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33;p35">
            <a:extLst>
              <a:ext uri="{FF2B5EF4-FFF2-40B4-BE49-F238E27FC236}">
                <a16:creationId xmlns:a16="http://schemas.microsoft.com/office/drawing/2014/main" id="{FC325503-DC3F-7AEA-B2FD-2759E10D9DCC}"/>
              </a:ext>
            </a:extLst>
          </p:cNvPr>
          <p:cNvSpPr txBox="1">
            <a:spLocks/>
          </p:cNvSpPr>
          <p:nvPr/>
        </p:nvSpPr>
        <p:spPr>
          <a:xfrm>
            <a:off x="716248" y="24458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5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algn="ctr"/>
            <a:r>
              <a:rPr lang="fr-FR" sz="3000" dirty="0"/>
              <a:t>Nous rejoindre</a:t>
            </a:r>
          </a:p>
        </p:txBody>
      </p:sp>
      <p:pic>
        <p:nvPicPr>
          <p:cNvPr id="2" name="Image 1" descr="Une image contenant Police, symbole, Graphique, logo&#10;&#10;Description générée automatiquement">
            <a:extLst>
              <a:ext uri="{FF2B5EF4-FFF2-40B4-BE49-F238E27FC236}">
                <a16:creationId xmlns:a16="http://schemas.microsoft.com/office/drawing/2014/main" id="{77B3822B-FA51-16E4-2452-FBE2C276C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32" y="4247009"/>
            <a:ext cx="1208361" cy="65191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A796D27-D4D6-2DA7-C0AE-A7D9351F49F6}"/>
              </a:ext>
            </a:extLst>
          </p:cNvPr>
          <p:cNvSpPr txBox="1"/>
          <p:nvPr/>
        </p:nvSpPr>
        <p:spPr>
          <a:xfrm>
            <a:off x="5699785" y="2180733"/>
            <a:ext cx="878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>
                <a:highlight>
                  <a:srgbClr val="FFFF00"/>
                </a:highlight>
              </a:rPr>
              <a:t>xxx@xxxx</a:t>
            </a:r>
            <a:endParaRPr lang="fr-FR" sz="1200" dirty="0">
              <a:highlight>
                <a:srgbClr val="FFFF00"/>
              </a:highlight>
            </a:endParaRPr>
          </a:p>
          <a:p>
            <a:endParaRPr lang="fr-FR" sz="12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E552785-88D6-946A-2103-97824582F234}"/>
              </a:ext>
            </a:extLst>
          </p:cNvPr>
          <p:cNvSpPr txBox="1"/>
          <p:nvPr/>
        </p:nvSpPr>
        <p:spPr>
          <a:xfrm>
            <a:off x="1216889" y="3348355"/>
            <a:ext cx="197842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hlinkClick r:id="rId4"/>
              </a:rPr>
              <a:t>https://www.acifrance.com</a:t>
            </a:r>
            <a:endParaRPr lang="fr-FR" sz="1200" dirty="0"/>
          </a:p>
          <a:p>
            <a:endParaRPr lang="fr-FR" sz="14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28D7C38-7975-361A-22D7-E188D1A8E933}"/>
              </a:ext>
            </a:extLst>
          </p:cNvPr>
          <p:cNvSpPr txBox="1"/>
          <p:nvPr/>
        </p:nvSpPr>
        <p:spPr>
          <a:xfrm>
            <a:off x="1247632" y="1003762"/>
            <a:ext cx="1584088" cy="307777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7030A0"/>
                </a:solidFill>
              </a:rPr>
              <a:t>Contact national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AA185BC-3189-FB7F-DF08-6630C62127EC}"/>
              </a:ext>
            </a:extLst>
          </p:cNvPr>
          <p:cNvSpPr txBox="1"/>
          <p:nvPr/>
        </p:nvSpPr>
        <p:spPr>
          <a:xfrm>
            <a:off x="5699785" y="3422797"/>
            <a:ext cx="1032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highlight>
                  <a:srgbClr val="FFFF00"/>
                </a:highlight>
                <a:hlinkClick r:id="rId5"/>
              </a:rPr>
              <a:t>https://</a:t>
            </a:r>
            <a:r>
              <a:rPr lang="fr-FR" sz="1200" dirty="0">
                <a:highlight>
                  <a:srgbClr val="FFFF00"/>
                </a:highlight>
              </a:rPr>
              <a:t>xxxxx</a:t>
            </a:r>
          </a:p>
          <a:p>
            <a:endParaRPr lang="fr-FR" sz="1200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70009909-E60A-C0D4-BC9D-1E388F1D965C}"/>
              </a:ext>
            </a:extLst>
          </p:cNvPr>
          <p:cNvSpPr txBox="1"/>
          <p:nvPr/>
        </p:nvSpPr>
        <p:spPr>
          <a:xfrm>
            <a:off x="5777419" y="996037"/>
            <a:ext cx="1686680" cy="30777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7030A0"/>
                </a:solidFill>
              </a:rPr>
              <a:t>Contact territorial</a:t>
            </a:r>
          </a:p>
        </p:txBody>
      </p:sp>
      <p:grpSp>
        <p:nvGrpSpPr>
          <p:cNvPr id="33" name="Google Shape;4432;p75">
            <a:extLst>
              <a:ext uri="{FF2B5EF4-FFF2-40B4-BE49-F238E27FC236}">
                <a16:creationId xmlns:a16="http://schemas.microsoft.com/office/drawing/2014/main" id="{E07D6591-6D03-7E9E-7968-DF749A59372A}"/>
              </a:ext>
            </a:extLst>
          </p:cNvPr>
          <p:cNvGrpSpPr/>
          <p:nvPr/>
        </p:nvGrpSpPr>
        <p:grpSpPr>
          <a:xfrm>
            <a:off x="829076" y="1554467"/>
            <a:ext cx="278013" cy="179233"/>
            <a:chOff x="1492675" y="1520750"/>
            <a:chExt cx="481825" cy="310575"/>
          </a:xfrm>
        </p:grpSpPr>
        <p:sp>
          <p:nvSpPr>
            <p:cNvPr id="34" name="Google Shape;4433;p75">
              <a:extLst>
                <a:ext uri="{FF2B5EF4-FFF2-40B4-BE49-F238E27FC236}">
                  <a16:creationId xmlns:a16="http://schemas.microsoft.com/office/drawing/2014/main" id="{3A93F05A-9894-308B-E49E-64A38C6523B4}"/>
                </a:ext>
              </a:extLst>
            </p:cNvPr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5" name="Google Shape;4434;p75">
              <a:extLst>
                <a:ext uri="{FF2B5EF4-FFF2-40B4-BE49-F238E27FC236}">
                  <a16:creationId xmlns:a16="http://schemas.microsoft.com/office/drawing/2014/main" id="{9D034519-19A0-8852-6768-6C7ADDDF6103}"/>
                </a:ext>
              </a:extLst>
            </p:cNvPr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6" name="Google Shape;4435;p75">
            <a:extLst>
              <a:ext uri="{FF2B5EF4-FFF2-40B4-BE49-F238E27FC236}">
                <a16:creationId xmlns:a16="http://schemas.microsoft.com/office/drawing/2014/main" id="{ABACAB57-6E3A-45BF-ABD7-9F6E66B8C807}"/>
              </a:ext>
            </a:extLst>
          </p:cNvPr>
          <p:cNvGrpSpPr/>
          <p:nvPr/>
        </p:nvGrpSpPr>
        <p:grpSpPr>
          <a:xfrm>
            <a:off x="816257" y="2759257"/>
            <a:ext cx="290832" cy="280066"/>
            <a:chOff x="2071000" y="1435025"/>
            <a:chExt cx="500400" cy="481875"/>
          </a:xfrm>
        </p:grpSpPr>
        <p:sp>
          <p:nvSpPr>
            <p:cNvPr id="37" name="Google Shape;4436;p75">
              <a:extLst>
                <a:ext uri="{FF2B5EF4-FFF2-40B4-BE49-F238E27FC236}">
                  <a16:creationId xmlns:a16="http://schemas.microsoft.com/office/drawing/2014/main" id="{ACFD2DE1-A726-732B-B796-DA2A3CC38A4F}"/>
                </a:ext>
              </a:extLst>
            </p:cNvPr>
            <p:cNvSpPr/>
            <p:nvPr/>
          </p:nvSpPr>
          <p:spPr>
            <a:xfrm>
              <a:off x="2425125" y="1718700"/>
              <a:ext cx="146275" cy="141750"/>
            </a:xfrm>
            <a:custGeom>
              <a:avLst/>
              <a:gdLst/>
              <a:ahLst/>
              <a:cxnLst/>
              <a:rect l="l" t="t" r="r" b="b"/>
              <a:pathLst>
                <a:path w="5851" h="5670" extrusionOk="0">
                  <a:moveTo>
                    <a:pt x="1598" y="0"/>
                  </a:moveTo>
                  <a:cubicBezTo>
                    <a:pt x="1159" y="0"/>
                    <a:pt x="720" y="160"/>
                    <a:pt x="401" y="481"/>
                  </a:cubicBezTo>
                  <a:lnTo>
                    <a:pt x="0" y="879"/>
                  </a:lnTo>
                  <a:lnTo>
                    <a:pt x="4791" y="5669"/>
                  </a:lnTo>
                  <a:lnTo>
                    <a:pt x="5191" y="5272"/>
                  </a:lnTo>
                  <a:cubicBezTo>
                    <a:pt x="5851" y="4610"/>
                    <a:pt x="5851" y="3538"/>
                    <a:pt x="5191" y="2875"/>
                  </a:cubicBezTo>
                  <a:lnTo>
                    <a:pt x="2795" y="481"/>
                  </a:lnTo>
                  <a:cubicBezTo>
                    <a:pt x="2475" y="160"/>
                    <a:pt x="2036" y="0"/>
                    <a:pt x="15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" name="Google Shape;4437;p75">
              <a:extLst>
                <a:ext uri="{FF2B5EF4-FFF2-40B4-BE49-F238E27FC236}">
                  <a16:creationId xmlns:a16="http://schemas.microsoft.com/office/drawing/2014/main" id="{56DE8F5A-B734-8099-BBE2-2E2A7F6CF4DF}"/>
                </a:ext>
              </a:extLst>
            </p:cNvPr>
            <p:cNvSpPr/>
            <p:nvPr/>
          </p:nvSpPr>
          <p:spPr>
            <a:xfrm>
              <a:off x="2071000" y="1477850"/>
              <a:ext cx="453125" cy="439050"/>
            </a:xfrm>
            <a:custGeom>
              <a:avLst/>
              <a:gdLst/>
              <a:ahLst/>
              <a:cxnLst/>
              <a:rect l="l" t="t" r="r" b="b"/>
              <a:pathLst>
                <a:path w="18125" h="17562" extrusionOk="0">
                  <a:moveTo>
                    <a:pt x="2057" y="0"/>
                  </a:moveTo>
                  <a:cubicBezTo>
                    <a:pt x="0" y="2397"/>
                    <a:pt x="81" y="6008"/>
                    <a:pt x="2352" y="8278"/>
                  </a:cubicBezTo>
                  <a:lnTo>
                    <a:pt x="9847" y="15776"/>
                  </a:lnTo>
                  <a:cubicBezTo>
                    <a:pt x="11008" y="16937"/>
                    <a:pt x="12564" y="17561"/>
                    <a:pt x="14149" y="17561"/>
                  </a:cubicBezTo>
                  <a:cubicBezTo>
                    <a:pt x="15535" y="17561"/>
                    <a:pt x="16943" y="17083"/>
                    <a:pt x="18125" y="16068"/>
                  </a:cubicBezTo>
                  <a:lnTo>
                    <a:pt x="13346" y="11289"/>
                  </a:lnTo>
                  <a:cubicBezTo>
                    <a:pt x="13108" y="11473"/>
                    <a:pt x="12823" y="11568"/>
                    <a:pt x="12540" y="11568"/>
                  </a:cubicBezTo>
                  <a:cubicBezTo>
                    <a:pt x="12221" y="11568"/>
                    <a:pt x="11904" y="11448"/>
                    <a:pt x="11660" y="11202"/>
                  </a:cubicBezTo>
                  <a:lnTo>
                    <a:pt x="6926" y="6465"/>
                  </a:lnTo>
                  <a:cubicBezTo>
                    <a:pt x="6462" y="6002"/>
                    <a:pt x="6447" y="5282"/>
                    <a:pt x="6839" y="4779"/>
                  </a:cubicBezTo>
                  <a:lnTo>
                    <a:pt x="20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9" name="Google Shape;4438;p75">
              <a:extLst>
                <a:ext uri="{FF2B5EF4-FFF2-40B4-BE49-F238E27FC236}">
                  <a16:creationId xmlns:a16="http://schemas.microsoft.com/office/drawing/2014/main" id="{58B20B7F-D389-AB87-22E1-6858CDCAC387}"/>
                </a:ext>
              </a:extLst>
            </p:cNvPr>
            <p:cNvSpPr/>
            <p:nvPr/>
          </p:nvSpPr>
          <p:spPr>
            <a:xfrm>
              <a:off x="2141600" y="1435025"/>
              <a:ext cx="146300" cy="141850"/>
            </a:xfrm>
            <a:custGeom>
              <a:avLst/>
              <a:gdLst/>
              <a:ahLst/>
              <a:cxnLst/>
              <a:rect l="l" t="t" r="r" b="b"/>
              <a:pathLst>
                <a:path w="5852" h="5674" extrusionOk="0">
                  <a:moveTo>
                    <a:pt x="1597" y="1"/>
                  </a:moveTo>
                  <a:cubicBezTo>
                    <a:pt x="1158" y="1"/>
                    <a:pt x="719" y="161"/>
                    <a:pt x="398" y="482"/>
                  </a:cubicBezTo>
                  <a:lnTo>
                    <a:pt x="1" y="882"/>
                  </a:lnTo>
                  <a:lnTo>
                    <a:pt x="4792" y="5673"/>
                  </a:lnTo>
                  <a:lnTo>
                    <a:pt x="5189" y="5273"/>
                  </a:lnTo>
                  <a:cubicBezTo>
                    <a:pt x="5852" y="4610"/>
                    <a:pt x="5852" y="3538"/>
                    <a:pt x="5189" y="2879"/>
                  </a:cubicBezTo>
                  <a:lnTo>
                    <a:pt x="2795" y="482"/>
                  </a:lnTo>
                  <a:cubicBezTo>
                    <a:pt x="2474" y="161"/>
                    <a:pt x="2036" y="1"/>
                    <a:pt x="1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0" name="Google Shape;7223;p81">
            <a:extLst>
              <a:ext uri="{FF2B5EF4-FFF2-40B4-BE49-F238E27FC236}">
                <a16:creationId xmlns:a16="http://schemas.microsoft.com/office/drawing/2014/main" id="{A67AE68B-6B72-00BB-22E9-5434A76BB351}"/>
              </a:ext>
            </a:extLst>
          </p:cNvPr>
          <p:cNvGrpSpPr/>
          <p:nvPr/>
        </p:nvGrpSpPr>
        <p:grpSpPr>
          <a:xfrm>
            <a:off x="838214" y="2256639"/>
            <a:ext cx="259708" cy="182932"/>
            <a:chOff x="-1199300" y="3279250"/>
            <a:chExt cx="293025" cy="206400"/>
          </a:xfrm>
        </p:grpSpPr>
        <p:sp>
          <p:nvSpPr>
            <p:cNvPr id="41" name="Google Shape;7224;p81">
              <a:extLst>
                <a:ext uri="{FF2B5EF4-FFF2-40B4-BE49-F238E27FC236}">
                  <a16:creationId xmlns:a16="http://schemas.microsoft.com/office/drawing/2014/main" id="{5D01A69D-6B5E-7629-40DC-72DF1F6E6772}"/>
                </a:ext>
              </a:extLst>
            </p:cNvPr>
            <p:cNvSpPr/>
            <p:nvPr/>
          </p:nvSpPr>
          <p:spPr>
            <a:xfrm>
              <a:off x="-1183550" y="3395050"/>
              <a:ext cx="261525" cy="90600"/>
            </a:xfrm>
            <a:custGeom>
              <a:avLst/>
              <a:gdLst/>
              <a:ahLst/>
              <a:cxnLst/>
              <a:rect l="l" t="t" r="r" b="b"/>
              <a:pathLst>
                <a:path w="10461" h="3624" extrusionOk="0">
                  <a:moveTo>
                    <a:pt x="3498" y="0"/>
                  </a:moveTo>
                  <a:lnTo>
                    <a:pt x="1" y="3529"/>
                  </a:lnTo>
                  <a:cubicBezTo>
                    <a:pt x="127" y="3623"/>
                    <a:pt x="284" y="3623"/>
                    <a:pt x="442" y="3623"/>
                  </a:cubicBezTo>
                  <a:lnTo>
                    <a:pt x="10051" y="3623"/>
                  </a:lnTo>
                  <a:cubicBezTo>
                    <a:pt x="10208" y="3623"/>
                    <a:pt x="10366" y="3560"/>
                    <a:pt x="10460" y="3529"/>
                  </a:cubicBezTo>
                  <a:lnTo>
                    <a:pt x="6963" y="0"/>
                  </a:lnTo>
                  <a:lnTo>
                    <a:pt x="5986" y="977"/>
                  </a:lnTo>
                  <a:cubicBezTo>
                    <a:pt x="5797" y="1166"/>
                    <a:pt x="5522" y="1260"/>
                    <a:pt x="5242" y="1260"/>
                  </a:cubicBezTo>
                  <a:cubicBezTo>
                    <a:pt x="4963" y="1260"/>
                    <a:pt x="4679" y="1166"/>
                    <a:pt x="4474" y="977"/>
                  </a:cubicBezTo>
                  <a:lnTo>
                    <a:pt x="34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225;p81">
              <a:extLst>
                <a:ext uri="{FF2B5EF4-FFF2-40B4-BE49-F238E27FC236}">
                  <a16:creationId xmlns:a16="http://schemas.microsoft.com/office/drawing/2014/main" id="{56F242CB-1A06-1669-DE99-3CD180C2A3DB}"/>
                </a:ext>
              </a:extLst>
            </p:cNvPr>
            <p:cNvSpPr/>
            <p:nvPr/>
          </p:nvSpPr>
          <p:spPr>
            <a:xfrm>
              <a:off x="-1184325" y="3279250"/>
              <a:ext cx="261500" cy="129400"/>
            </a:xfrm>
            <a:custGeom>
              <a:avLst/>
              <a:gdLst/>
              <a:ahLst/>
              <a:cxnLst/>
              <a:rect l="l" t="t" r="r" b="b"/>
              <a:pathLst>
                <a:path w="10460" h="5176" extrusionOk="0">
                  <a:moveTo>
                    <a:pt x="410" y="1"/>
                  </a:moveTo>
                  <a:cubicBezTo>
                    <a:pt x="252" y="1"/>
                    <a:pt x="95" y="64"/>
                    <a:pt x="0" y="95"/>
                  </a:cubicBezTo>
                  <a:lnTo>
                    <a:pt x="3781" y="3876"/>
                  </a:lnTo>
                  <a:lnTo>
                    <a:pt x="4978" y="5105"/>
                  </a:lnTo>
                  <a:cubicBezTo>
                    <a:pt x="5041" y="5152"/>
                    <a:pt x="5143" y="5175"/>
                    <a:pt x="5246" y="5175"/>
                  </a:cubicBezTo>
                  <a:cubicBezTo>
                    <a:pt x="5348" y="5175"/>
                    <a:pt x="5450" y="5152"/>
                    <a:pt x="5513" y="5105"/>
                  </a:cubicBezTo>
                  <a:lnTo>
                    <a:pt x="6711" y="3876"/>
                  </a:lnTo>
                  <a:lnTo>
                    <a:pt x="10460" y="95"/>
                  </a:lnTo>
                  <a:cubicBezTo>
                    <a:pt x="10334" y="1"/>
                    <a:pt x="10176" y="1"/>
                    <a:pt x="100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226;p81">
              <a:extLst>
                <a:ext uri="{FF2B5EF4-FFF2-40B4-BE49-F238E27FC236}">
                  <a16:creationId xmlns:a16="http://schemas.microsoft.com/office/drawing/2014/main" id="{7091D365-D0EC-9274-5D8F-B1C3E8192FCA}"/>
                </a:ext>
              </a:extLst>
            </p:cNvPr>
            <p:cNvSpPr/>
            <p:nvPr/>
          </p:nvSpPr>
          <p:spPr>
            <a:xfrm>
              <a:off x="-1199300" y="3294225"/>
              <a:ext cx="90600" cy="175650"/>
            </a:xfrm>
            <a:custGeom>
              <a:avLst/>
              <a:gdLst/>
              <a:ahLst/>
              <a:cxnLst/>
              <a:rect l="l" t="t" r="r" b="b"/>
              <a:pathLst>
                <a:path w="3624" h="7026" extrusionOk="0">
                  <a:moveTo>
                    <a:pt x="126" y="0"/>
                  </a:moveTo>
                  <a:cubicBezTo>
                    <a:pt x="32" y="126"/>
                    <a:pt x="0" y="284"/>
                    <a:pt x="0" y="441"/>
                  </a:cubicBezTo>
                  <a:lnTo>
                    <a:pt x="0" y="6585"/>
                  </a:lnTo>
                  <a:cubicBezTo>
                    <a:pt x="0" y="6742"/>
                    <a:pt x="32" y="6900"/>
                    <a:pt x="126" y="7026"/>
                  </a:cubicBezTo>
                  <a:lnTo>
                    <a:pt x="3624" y="3466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227;p81">
              <a:extLst>
                <a:ext uri="{FF2B5EF4-FFF2-40B4-BE49-F238E27FC236}">
                  <a16:creationId xmlns:a16="http://schemas.microsoft.com/office/drawing/2014/main" id="{4BE92955-77C3-84E5-B946-FBD8B18D6F3E}"/>
                </a:ext>
              </a:extLst>
            </p:cNvPr>
            <p:cNvSpPr/>
            <p:nvPr/>
          </p:nvSpPr>
          <p:spPr>
            <a:xfrm>
              <a:off x="-996875" y="3294225"/>
              <a:ext cx="90600" cy="177225"/>
            </a:xfrm>
            <a:custGeom>
              <a:avLst/>
              <a:gdLst/>
              <a:ahLst/>
              <a:cxnLst/>
              <a:rect l="l" t="t" r="r" b="b"/>
              <a:pathLst>
                <a:path w="3624" h="7089" extrusionOk="0">
                  <a:moveTo>
                    <a:pt x="3529" y="0"/>
                  </a:moveTo>
                  <a:lnTo>
                    <a:pt x="0" y="3529"/>
                  </a:lnTo>
                  <a:lnTo>
                    <a:pt x="3529" y="7089"/>
                  </a:lnTo>
                  <a:cubicBezTo>
                    <a:pt x="3592" y="6963"/>
                    <a:pt x="3623" y="6805"/>
                    <a:pt x="3623" y="6648"/>
                  </a:cubicBezTo>
                  <a:lnTo>
                    <a:pt x="3623" y="504"/>
                  </a:lnTo>
                  <a:cubicBezTo>
                    <a:pt x="3592" y="284"/>
                    <a:pt x="3560" y="126"/>
                    <a:pt x="35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ZoneTexte 44">
            <a:extLst>
              <a:ext uri="{FF2B5EF4-FFF2-40B4-BE49-F238E27FC236}">
                <a16:creationId xmlns:a16="http://schemas.microsoft.com/office/drawing/2014/main" id="{BF18DD64-967D-EB02-244B-DE9844EA6B61}"/>
              </a:ext>
            </a:extLst>
          </p:cNvPr>
          <p:cNvSpPr txBox="1"/>
          <p:nvPr/>
        </p:nvSpPr>
        <p:spPr>
          <a:xfrm>
            <a:off x="1146524" y="2199204"/>
            <a:ext cx="1842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contact@acifrance.com</a:t>
            </a:r>
            <a:endParaRPr lang="fr-FR" sz="1200" dirty="0"/>
          </a:p>
          <a:p>
            <a:endParaRPr lang="fr-FR" sz="1200" dirty="0"/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E7B81170-FD1A-9B5B-2D83-FBA1B4030074}"/>
              </a:ext>
            </a:extLst>
          </p:cNvPr>
          <p:cNvSpPr txBox="1"/>
          <p:nvPr/>
        </p:nvSpPr>
        <p:spPr>
          <a:xfrm>
            <a:off x="1181283" y="2787444"/>
            <a:ext cx="1207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01.45.24.43.65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471C9237-3B1B-3141-4C30-A176858AE945}"/>
              </a:ext>
            </a:extLst>
          </p:cNvPr>
          <p:cNvSpPr txBox="1"/>
          <p:nvPr/>
        </p:nvSpPr>
        <p:spPr>
          <a:xfrm>
            <a:off x="1154610" y="1478007"/>
            <a:ext cx="2034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3bis Rue François Ponsard</a:t>
            </a:r>
          </a:p>
          <a:p>
            <a:r>
              <a:rPr lang="fr-FR" sz="1200" dirty="0"/>
              <a:t>75116 PARIS</a:t>
            </a:r>
          </a:p>
        </p:txBody>
      </p:sp>
      <p:grpSp>
        <p:nvGrpSpPr>
          <p:cNvPr id="48" name="Google Shape;4362;p75">
            <a:extLst>
              <a:ext uri="{FF2B5EF4-FFF2-40B4-BE49-F238E27FC236}">
                <a16:creationId xmlns:a16="http://schemas.microsoft.com/office/drawing/2014/main" id="{88DA4876-9D4E-5429-D768-9C14A2458CF2}"/>
              </a:ext>
            </a:extLst>
          </p:cNvPr>
          <p:cNvGrpSpPr/>
          <p:nvPr/>
        </p:nvGrpSpPr>
        <p:grpSpPr>
          <a:xfrm>
            <a:off x="818355" y="3378613"/>
            <a:ext cx="290997" cy="279774"/>
            <a:chOff x="3854700" y="249750"/>
            <a:chExt cx="500425" cy="481125"/>
          </a:xfrm>
        </p:grpSpPr>
        <p:sp>
          <p:nvSpPr>
            <p:cNvPr id="49" name="Google Shape;4363;p75">
              <a:extLst>
                <a:ext uri="{FF2B5EF4-FFF2-40B4-BE49-F238E27FC236}">
                  <a16:creationId xmlns:a16="http://schemas.microsoft.com/office/drawing/2014/main" id="{30E3CAA2-60C9-662B-DA4C-4C03FB4A3F24}"/>
                </a:ext>
              </a:extLst>
            </p:cNvPr>
            <p:cNvSpPr/>
            <p:nvPr/>
          </p:nvSpPr>
          <p:spPr>
            <a:xfrm>
              <a:off x="4206725" y="598350"/>
              <a:ext cx="70775" cy="68025"/>
            </a:xfrm>
            <a:custGeom>
              <a:avLst/>
              <a:gdLst/>
              <a:ahLst/>
              <a:cxnLst/>
              <a:rect l="l" t="t" r="r" b="b"/>
              <a:pathLst>
                <a:path w="2831" h="2721" extrusionOk="0">
                  <a:moveTo>
                    <a:pt x="622" y="1"/>
                  </a:moveTo>
                  <a:cubicBezTo>
                    <a:pt x="478" y="1"/>
                    <a:pt x="333" y="56"/>
                    <a:pt x="223" y="165"/>
                  </a:cubicBezTo>
                  <a:cubicBezTo>
                    <a:pt x="0" y="388"/>
                    <a:pt x="0" y="744"/>
                    <a:pt x="223" y="966"/>
                  </a:cubicBezTo>
                  <a:lnTo>
                    <a:pt x="1819" y="2562"/>
                  </a:lnTo>
                  <a:cubicBezTo>
                    <a:pt x="1929" y="2668"/>
                    <a:pt x="2070" y="2721"/>
                    <a:pt x="2211" y="2721"/>
                  </a:cubicBezTo>
                  <a:cubicBezTo>
                    <a:pt x="2356" y="2721"/>
                    <a:pt x="2501" y="2665"/>
                    <a:pt x="2611" y="2553"/>
                  </a:cubicBezTo>
                  <a:cubicBezTo>
                    <a:pt x="2828" y="2337"/>
                    <a:pt x="2831" y="1984"/>
                    <a:pt x="2617" y="1764"/>
                  </a:cubicBezTo>
                  <a:lnTo>
                    <a:pt x="1021" y="165"/>
                  </a:lnTo>
                  <a:cubicBezTo>
                    <a:pt x="911" y="56"/>
                    <a:pt x="767" y="1"/>
                    <a:pt x="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" name="Google Shape;4364;p75">
              <a:extLst>
                <a:ext uri="{FF2B5EF4-FFF2-40B4-BE49-F238E27FC236}">
                  <a16:creationId xmlns:a16="http://schemas.microsoft.com/office/drawing/2014/main" id="{FA4ACB01-A1FA-6044-EEA5-E9C8100913B1}"/>
                </a:ext>
              </a:extLst>
            </p:cNvPr>
            <p:cNvSpPr/>
            <p:nvPr/>
          </p:nvSpPr>
          <p:spPr>
            <a:xfrm>
              <a:off x="4226750" y="538600"/>
              <a:ext cx="91250" cy="48150"/>
            </a:xfrm>
            <a:custGeom>
              <a:avLst/>
              <a:gdLst/>
              <a:ahLst/>
              <a:cxnLst/>
              <a:rect l="l" t="t" r="r" b="b"/>
              <a:pathLst>
                <a:path w="3650" h="1926" extrusionOk="0">
                  <a:moveTo>
                    <a:pt x="631" y="1"/>
                  </a:moveTo>
                  <a:cubicBezTo>
                    <a:pt x="393" y="1"/>
                    <a:pt x="175" y="151"/>
                    <a:pt x="97" y="387"/>
                  </a:cubicBezTo>
                  <a:cubicBezTo>
                    <a:pt x="0" y="676"/>
                    <a:pt x="151" y="993"/>
                    <a:pt x="440" y="1098"/>
                  </a:cubicBezTo>
                  <a:lnTo>
                    <a:pt x="2837" y="1896"/>
                  </a:lnTo>
                  <a:cubicBezTo>
                    <a:pt x="2896" y="1916"/>
                    <a:pt x="2956" y="1925"/>
                    <a:pt x="3014" y="1925"/>
                  </a:cubicBezTo>
                  <a:cubicBezTo>
                    <a:pt x="3251" y="1925"/>
                    <a:pt x="3471" y="1774"/>
                    <a:pt x="3551" y="1538"/>
                  </a:cubicBezTo>
                  <a:cubicBezTo>
                    <a:pt x="3650" y="1243"/>
                    <a:pt x="3490" y="920"/>
                    <a:pt x="3192" y="824"/>
                  </a:cubicBezTo>
                  <a:lnTo>
                    <a:pt x="798" y="26"/>
                  </a:lnTo>
                  <a:cubicBezTo>
                    <a:pt x="742" y="9"/>
                    <a:pt x="686" y="1"/>
                    <a:pt x="6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1" name="Google Shape;4365;p75">
              <a:extLst>
                <a:ext uri="{FF2B5EF4-FFF2-40B4-BE49-F238E27FC236}">
                  <a16:creationId xmlns:a16="http://schemas.microsoft.com/office/drawing/2014/main" id="{542870BC-BCDF-9E07-7C86-0A6FDC1E8B1E}"/>
                </a:ext>
              </a:extLst>
            </p:cNvPr>
            <p:cNvSpPr/>
            <p:nvPr/>
          </p:nvSpPr>
          <p:spPr>
            <a:xfrm>
              <a:off x="4146500" y="618325"/>
              <a:ext cx="52050" cy="88650"/>
            </a:xfrm>
            <a:custGeom>
              <a:avLst/>
              <a:gdLst/>
              <a:ahLst/>
              <a:cxnLst/>
              <a:rect l="l" t="t" r="r" b="b"/>
              <a:pathLst>
                <a:path w="2082" h="3546" extrusionOk="0">
                  <a:moveTo>
                    <a:pt x="632" y="1"/>
                  </a:moveTo>
                  <a:cubicBezTo>
                    <a:pt x="574" y="1"/>
                    <a:pt x="514" y="10"/>
                    <a:pt x="455" y="29"/>
                  </a:cubicBezTo>
                  <a:cubicBezTo>
                    <a:pt x="160" y="128"/>
                    <a:pt x="0" y="447"/>
                    <a:pt x="100" y="746"/>
                  </a:cubicBezTo>
                  <a:lnTo>
                    <a:pt x="898" y="3140"/>
                  </a:lnTo>
                  <a:cubicBezTo>
                    <a:pt x="970" y="3386"/>
                    <a:pt x="1196" y="3546"/>
                    <a:pt x="1439" y="3546"/>
                  </a:cubicBezTo>
                  <a:cubicBezTo>
                    <a:pt x="1498" y="3546"/>
                    <a:pt x="1558" y="3536"/>
                    <a:pt x="1617" y="3516"/>
                  </a:cubicBezTo>
                  <a:cubicBezTo>
                    <a:pt x="1921" y="3417"/>
                    <a:pt x="2081" y="3082"/>
                    <a:pt x="1970" y="2784"/>
                  </a:cubicBezTo>
                  <a:lnTo>
                    <a:pt x="1172" y="387"/>
                  </a:lnTo>
                  <a:cubicBezTo>
                    <a:pt x="1092" y="150"/>
                    <a:pt x="871" y="1"/>
                    <a:pt x="6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2" name="Google Shape;4366;p75">
              <a:extLst>
                <a:ext uri="{FF2B5EF4-FFF2-40B4-BE49-F238E27FC236}">
                  <a16:creationId xmlns:a16="http://schemas.microsoft.com/office/drawing/2014/main" id="{1C5F13CF-0F92-68C0-E25C-E62BF8473C70}"/>
                </a:ext>
              </a:extLst>
            </p:cNvPr>
            <p:cNvSpPr/>
            <p:nvPr/>
          </p:nvSpPr>
          <p:spPr>
            <a:xfrm>
              <a:off x="3927425" y="319075"/>
              <a:ext cx="70650" cy="67850"/>
            </a:xfrm>
            <a:custGeom>
              <a:avLst/>
              <a:gdLst/>
              <a:ahLst/>
              <a:cxnLst/>
              <a:rect l="l" t="t" r="r" b="b"/>
              <a:pathLst>
                <a:path w="2826" h="2714" extrusionOk="0">
                  <a:moveTo>
                    <a:pt x="621" y="0"/>
                  </a:moveTo>
                  <a:cubicBezTo>
                    <a:pt x="477" y="0"/>
                    <a:pt x="333" y="55"/>
                    <a:pt x="223" y="165"/>
                  </a:cubicBezTo>
                  <a:cubicBezTo>
                    <a:pt x="4" y="385"/>
                    <a:pt x="1" y="737"/>
                    <a:pt x="214" y="957"/>
                  </a:cubicBezTo>
                  <a:lnTo>
                    <a:pt x="1813" y="2556"/>
                  </a:lnTo>
                  <a:cubicBezTo>
                    <a:pt x="1922" y="2661"/>
                    <a:pt x="2062" y="2714"/>
                    <a:pt x="2203" y="2714"/>
                  </a:cubicBezTo>
                  <a:cubicBezTo>
                    <a:pt x="2348" y="2714"/>
                    <a:pt x="2494" y="2658"/>
                    <a:pt x="2605" y="2547"/>
                  </a:cubicBezTo>
                  <a:cubicBezTo>
                    <a:pt x="2822" y="2330"/>
                    <a:pt x="2825" y="1977"/>
                    <a:pt x="2611" y="1755"/>
                  </a:cubicBezTo>
                  <a:lnTo>
                    <a:pt x="1012" y="159"/>
                  </a:lnTo>
                  <a:cubicBezTo>
                    <a:pt x="904" y="53"/>
                    <a:pt x="762" y="0"/>
                    <a:pt x="6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" name="Google Shape;4367;p75">
              <a:extLst>
                <a:ext uri="{FF2B5EF4-FFF2-40B4-BE49-F238E27FC236}">
                  <a16:creationId xmlns:a16="http://schemas.microsoft.com/office/drawing/2014/main" id="{60147AFF-C3C3-E120-34C3-08340AB64F28}"/>
                </a:ext>
              </a:extLst>
            </p:cNvPr>
            <p:cNvSpPr/>
            <p:nvPr/>
          </p:nvSpPr>
          <p:spPr>
            <a:xfrm>
              <a:off x="4007000" y="279300"/>
              <a:ext cx="51675" cy="88150"/>
            </a:xfrm>
            <a:custGeom>
              <a:avLst/>
              <a:gdLst/>
              <a:ahLst/>
              <a:cxnLst/>
              <a:rect l="l" t="t" r="r" b="b"/>
              <a:pathLst>
                <a:path w="2067" h="3526" extrusionOk="0">
                  <a:moveTo>
                    <a:pt x="632" y="0"/>
                  </a:moveTo>
                  <a:cubicBezTo>
                    <a:pt x="573" y="0"/>
                    <a:pt x="512" y="10"/>
                    <a:pt x="452" y="30"/>
                  </a:cubicBezTo>
                  <a:cubicBezTo>
                    <a:pt x="160" y="127"/>
                    <a:pt x="0" y="437"/>
                    <a:pt x="91" y="732"/>
                  </a:cubicBezTo>
                  <a:lnTo>
                    <a:pt x="889" y="3126"/>
                  </a:lnTo>
                  <a:cubicBezTo>
                    <a:pt x="964" y="3370"/>
                    <a:pt x="1188" y="3525"/>
                    <a:pt x="1428" y="3525"/>
                  </a:cubicBezTo>
                  <a:cubicBezTo>
                    <a:pt x="1487" y="3525"/>
                    <a:pt x="1547" y="3516"/>
                    <a:pt x="1605" y="3496"/>
                  </a:cubicBezTo>
                  <a:cubicBezTo>
                    <a:pt x="1907" y="3397"/>
                    <a:pt x="2066" y="3069"/>
                    <a:pt x="1961" y="2771"/>
                  </a:cubicBezTo>
                  <a:lnTo>
                    <a:pt x="1160" y="374"/>
                  </a:lnTo>
                  <a:cubicBezTo>
                    <a:pt x="1079" y="144"/>
                    <a:pt x="863" y="0"/>
                    <a:pt x="6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" name="Google Shape;4368;p75">
              <a:extLst>
                <a:ext uri="{FF2B5EF4-FFF2-40B4-BE49-F238E27FC236}">
                  <a16:creationId xmlns:a16="http://schemas.microsoft.com/office/drawing/2014/main" id="{CE899E97-71EF-A273-1AC1-9F33EC1574C7}"/>
                </a:ext>
              </a:extLst>
            </p:cNvPr>
            <p:cNvSpPr/>
            <p:nvPr/>
          </p:nvSpPr>
          <p:spPr>
            <a:xfrm>
              <a:off x="3887300" y="398850"/>
              <a:ext cx="91800" cy="48250"/>
            </a:xfrm>
            <a:custGeom>
              <a:avLst/>
              <a:gdLst/>
              <a:ahLst/>
              <a:cxnLst/>
              <a:rect l="l" t="t" r="r" b="b"/>
              <a:pathLst>
                <a:path w="3672" h="1930" extrusionOk="0">
                  <a:moveTo>
                    <a:pt x="638" y="0"/>
                  </a:moveTo>
                  <a:cubicBezTo>
                    <a:pt x="399" y="0"/>
                    <a:pt x="178" y="150"/>
                    <a:pt x="100" y="385"/>
                  </a:cubicBezTo>
                  <a:cubicBezTo>
                    <a:pt x="1" y="678"/>
                    <a:pt x="154" y="991"/>
                    <a:pt x="443" y="1096"/>
                  </a:cubicBezTo>
                  <a:lnTo>
                    <a:pt x="2840" y="1894"/>
                  </a:lnTo>
                  <a:cubicBezTo>
                    <a:pt x="2905" y="1918"/>
                    <a:pt x="2971" y="1930"/>
                    <a:pt x="3036" y="1930"/>
                  </a:cubicBezTo>
                  <a:cubicBezTo>
                    <a:pt x="3271" y="1930"/>
                    <a:pt x="3492" y="1781"/>
                    <a:pt x="3572" y="1545"/>
                  </a:cubicBezTo>
                  <a:cubicBezTo>
                    <a:pt x="3671" y="1241"/>
                    <a:pt x="3503" y="915"/>
                    <a:pt x="3195" y="825"/>
                  </a:cubicBezTo>
                  <a:lnTo>
                    <a:pt x="802" y="24"/>
                  </a:lnTo>
                  <a:cubicBezTo>
                    <a:pt x="747" y="8"/>
                    <a:pt x="692" y="0"/>
                    <a:pt x="6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" name="Google Shape;4369;p75">
              <a:extLst>
                <a:ext uri="{FF2B5EF4-FFF2-40B4-BE49-F238E27FC236}">
                  <a16:creationId xmlns:a16="http://schemas.microsoft.com/office/drawing/2014/main" id="{E0C909A4-4147-BDA2-000A-2C86AEEDD56B}"/>
                </a:ext>
              </a:extLst>
            </p:cNvPr>
            <p:cNvSpPr/>
            <p:nvPr/>
          </p:nvSpPr>
          <p:spPr>
            <a:xfrm>
              <a:off x="385470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8" y="0"/>
                  </a:moveTo>
                  <a:lnTo>
                    <a:pt x="10639" y="1635"/>
                  </a:lnTo>
                  <a:cubicBezTo>
                    <a:pt x="10811" y="1720"/>
                    <a:pt x="10971" y="1831"/>
                    <a:pt x="11109" y="1964"/>
                  </a:cubicBezTo>
                  <a:cubicBezTo>
                    <a:pt x="11772" y="2623"/>
                    <a:pt x="11772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4" y="9287"/>
                    <a:pt x="2464" y="8215"/>
                    <a:pt x="3126" y="7552"/>
                  </a:cubicBezTo>
                  <a:lnTo>
                    <a:pt x="5331" y="5351"/>
                  </a:lnTo>
                  <a:cubicBezTo>
                    <a:pt x="4924" y="4499"/>
                    <a:pt x="4764" y="3554"/>
                    <a:pt x="4867" y="2620"/>
                  </a:cubicBezTo>
                  <a:lnTo>
                    <a:pt x="4867" y="2620"/>
                  </a:lnTo>
                  <a:lnTo>
                    <a:pt x="1527" y="5956"/>
                  </a:lnTo>
                  <a:cubicBezTo>
                    <a:pt x="1" y="7501"/>
                    <a:pt x="7" y="9992"/>
                    <a:pt x="1545" y="11530"/>
                  </a:cubicBezTo>
                  <a:cubicBezTo>
                    <a:pt x="2316" y="12301"/>
                    <a:pt x="3328" y="12687"/>
                    <a:pt x="4340" y="12687"/>
                  </a:cubicBezTo>
                  <a:cubicBezTo>
                    <a:pt x="5344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9" y="3276"/>
                    <a:pt x="13627" y="1843"/>
                  </a:cubicBezTo>
                  <a:cubicBezTo>
                    <a:pt x="13500" y="1467"/>
                    <a:pt x="13316" y="1114"/>
                    <a:pt x="13076" y="798"/>
                  </a:cubicBezTo>
                  <a:lnTo>
                    <a:pt x="13066" y="807"/>
                  </a:lnTo>
                  <a:cubicBezTo>
                    <a:pt x="12955" y="663"/>
                    <a:pt x="12844" y="503"/>
                    <a:pt x="12708" y="368"/>
                  </a:cubicBezTo>
                  <a:cubicBezTo>
                    <a:pt x="12570" y="235"/>
                    <a:pt x="12428" y="115"/>
                    <a:pt x="122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" name="Google Shape;4370;p75">
              <a:extLst>
                <a:ext uri="{FF2B5EF4-FFF2-40B4-BE49-F238E27FC236}">
                  <a16:creationId xmlns:a16="http://schemas.microsoft.com/office/drawing/2014/main" id="{8A9E1967-C57B-B734-E75C-B2A35CD2548E}"/>
                </a:ext>
              </a:extLst>
            </p:cNvPr>
            <p:cNvSpPr/>
            <p:nvPr/>
          </p:nvSpPr>
          <p:spPr>
            <a:xfrm>
              <a:off x="399682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3" y="1"/>
                  </a:moveTo>
                  <a:cubicBezTo>
                    <a:pt x="8989" y="1"/>
                    <a:pt x="7985" y="381"/>
                    <a:pt x="7216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6" y="11038"/>
                  </a:cubicBezTo>
                  <a:cubicBezTo>
                    <a:pt x="639" y="11414"/>
                    <a:pt x="826" y="11767"/>
                    <a:pt x="1067" y="12083"/>
                  </a:cubicBezTo>
                  <a:lnTo>
                    <a:pt x="1073" y="12074"/>
                  </a:lnTo>
                  <a:cubicBezTo>
                    <a:pt x="1187" y="12218"/>
                    <a:pt x="1296" y="12378"/>
                    <a:pt x="1434" y="12513"/>
                  </a:cubicBezTo>
                  <a:cubicBezTo>
                    <a:pt x="1570" y="12646"/>
                    <a:pt x="1711" y="12766"/>
                    <a:pt x="1865" y="12881"/>
                  </a:cubicBezTo>
                  <a:lnTo>
                    <a:pt x="3500" y="11243"/>
                  </a:lnTo>
                  <a:cubicBezTo>
                    <a:pt x="3328" y="11158"/>
                    <a:pt x="3169" y="11050"/>
                    <a:pt x="3030" y="10918"/>
                  </a:cubicBezTo>
                  <a:cubicBezTo>
                    <a:pt x="2368" y="10255"/>
                    <a:pt x="2368" y="9183"/>
                    <a:pt x="3030" y="8521"/>
                  </a:cubicBezTo>
                  <a:lnTo>
                    <a:pt x="8812" y="2739"/>
                  </a:lnTo>
                  <a:cubicBezTo>
                    <a:pt x="9143" y="2408"/>
                    <a:pt x="9577" y="2242"/>
                    <a:pt x="10010" y="2242"/>
                  </a:cubicBezTo>
                  <a:cubicBezTo>
                    <a:pt x="10443" y="2242"/>
                    <a:pt x="10876" y="2408"/>
                    <a:pt x="11206" y="2739"/>
                  </a:cubicBezTo>
                  <a:cubicBezTo>
                    <a:pt x="11868" y="3401"/>
                    <a:pt x="11868" y="4473"/>
                    <a:pt x="11206" y="5136"/>
                  </a:cubicBezTo>
                  <a:lnTo>
                    <a:pt x="8812" y="7530"/>
                  </a:lnTo>
                  <a:cubicBezTo>
                    <a:pt x="9215" y="8382"/>
                    <a:pt x="9375" y="9328"/>
                    <a:pt x="9273" y="10261"/>
                  </a:cubicBezTo>
                  <a:lnTo>
                    <a:pt x="12805" y="6732"/>
                  </a:lnTo>
                  <a:cubicBezTo>
                    <a:pt x="14331" y="5187"/>
                    <a:pt x="14325" y="2697"/>
                    <a:pt x="12787" y="1158"/>
                  </a:cubicBezTo>
                  <a:cubicBezTo>
                    <a:pt x="12016" y="387"/>
                    <a:pt x="11004" y="1"/>
                    <a:pt x="99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7" name="Google Shape;4432;p75">
            <a:extLst>
              <a:ext uri="{FF2B5EF4-FFF2-40B4-BE49-F238E27FC236}">
                <a16:creationId xmlns:a16="http://schemas.microsoft.com/office/drawing/2014/main" id="{C08548B3-F0C5-2B24-289C-1F77268D2760}"/>
              </a:ext>
            </a:extLst>
          </p:cNvPr>
          <p:cNvGrpSpPr/>
          <p:nvPr/>
        </p:nvGrpSpPr>
        <p:grpSpPr>
          <a:xfrm>
            <a:off x="5287328" y="1567798"/>
            <a:ext cx="278013" cy="179233"/>
            <a:chOff x="1492675" y="1520750"/>
            <a:chExt cx="481825" cy="310575"/>
          </a:xfrm>
        </p:grpSpPr>
        <p:sp>
          <p:nvSpPr>
            <p:cNvPr id="58" name="Google Shape;4433;p75">
              <a:extLst>
                <a:ext uri="{FF2B5EF4-FFF2-40B4-BE49-F238E27FC236}">
                  <a16:creationId xmlns:a16="http://schemas.microsoft.com/office/drawing/2014/main" id="{B7BBB137-D387-B470-17AD-C27ED6F970D8}"/>
                </a:ext>
              </a:extLst>
            </p:cNvPr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" name="Google Shape;4434;p75">
              <a:extLst>
                <a:ext uri="{FF2B5EF4-FFF2-40B4-BE49-F238E27FC236}">
                  <a16:creationId xmlns:a16="http://schemas.microsoft.com/office/drawing/2014/main" id="{F3267822-E23F-6235-7B3A-05BA2250A9F9}"/>
                </a:ext>
              </a:extLst>
            </p:cNvPr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60" name="ZoneTexte 59">
            <a:extLst>
              <a:ext uri="{FF2B5EF4-FFF2-40B4-BE49-F238E27FC236}">
                <a16:creationId xmlns:a16="http://schemas.microsoft.com/office/drawing/2014/main" id="{E73104C1-A9A0-C2C3-7085-2F4EF83B8700}"/>
              </a:ext>
            </a:extLst>
          </p:cNvPr>
          <p:cNvSpPr txBox="1"/>
          <p:nvPr/>
        </p:nvSpPr>
        <p:spPr>
          <a:xfrm>
            <a:off x="5699785" y="1482571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>
                <a:highlight>
                  <a:srgbClr val="FFFF00"/>
                </a:highlight>
              </a:rPr>
              <a:t>xxxxx</a:t>
            </a:r>
            <a:endParaRPr lang="fr-FR" sz="1200" dirty="0">
              <a:highlight>
                <a:srgbClr val="FFFF00"/>
              </a:highlight>
            </a:endParaRPr>
          </a:p>
        </p:txBody>
      </p:sp>
      <p:grpSp>
        <p:nvGrpSpPr>
          <p:cNvPr id="61" name="Google Shape;7223;p81">
            <a:extLst>
              <a:ext uri="{FF2B5EF4-FFF2-40B4-BE49-F238E27FC236}">
                <a16:creationId xmlns:a16="http://schemas.microsoft.com/office/drawing/2014/main" id="{3315D115-F088-23E9-208B-03DB9E60A859}"/>
              </a:ext>
            </a:extLst>
          </p:cNvPr>
          <p:cNvGrpSpPr/>
          <p:nvPr/>
        </p:nvGrpSpPr>
        <p:grpSpPr>
          <a:xfrm>
            <a:off x="5309401" y="2213863"/>
            <a:ext cx="259708" cy="182932"/>
            <a:chOff x="-1199300" y="3279250"/>
            <a:chExt cx="293025" cy="206400"/>
          </a:xfrm>
        </p:grpSpPr>
        <p:sp>
          <p:nvSpPr>
            <p:cNvPr id="62" name="Google Shape;7224;p81">
              <a:extLst>
                <a:ext uri="{FF2B5EF4-FFF2-40B4-BE49-F238E27FC236}">
                  <a16:creationId xmlns:a16="http://schemas.microsoft.com/office/drawing/2014/main" id="{4084DEAD-4E30-6718-C98A-5E7620953B01}"/>
                </a:ext>
              </a:extLst>
            </p:cNvPr>
            <p:cNvSpPr/>
            <p:nvPr/>
          </p:nvSpPr>
          <p:spPr>
            <a:xfrm>
              <a:off x="-1183550" y="3395050"/>
              <a:ext cx="261525" cy="90600"/>
            </a:xfrm>
            <a:custGeom>
              <a:avLst/>
              <a:gdLst/>
              <a:ahLst/>
              <a:cxnLst/>
              <a:rect l="l" t="t" r="r" b="b"/>
              <a:pathLst>
                <a:path w="10461" h="3624" extrusionOk="0">
                  <a:moveTo>
                    <a:pt x="3498" y="0"/>
                  </a:moveTo>
                  <a:lnTo>
                    <a:pt x="1" y="3529"/>
                  </a:lnTo>
                  <a:cubicBezTo>
                    <a:pt x="127" y="3623"/>
                    <a:pt x="284" y="3623"/>
                    <a:pt x="442" y="3623"/>
                  </a:cubicBezTo>
                  <a:lnTo>
                    <a:pt x="10051" y="3623"/>
                  </a:lnTo>
                  <a:cubicBezTo>
                    <a:pt x="10208" y="3623"/>
                    <a:pt x="10366" y="3560"/>
                    <a:pt x="10460" y="3529"/>
                  </a:cubicBezTo>
                  <a:lnTo>
                    <a:pt x="6963" y="0"/>
                  </a:lnTo>
                  <a:lnTo>
                    <a:pt x="5986" y="977"/>
                  </a:lnTo>
                  <a:cubicBezTo>
                    <a:pt x="5797" y="1166"/>
                    <a:pt x="5522" y="1260"/>
                    <a:pt x="5242" y="1260"/>
                  </a:cubicBezTo>
                  <a:cubicBezTo>
                    <a:pt x="4963" y="1260"/>
                    <a:pt x="4679" y="1166"/>
                    <a:pt x="4474" y="977"/>
                  </a:cubicBezTo>
                  <a:lnTo>
                    <a:pt x="34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225;p81">
              <a:extLst>
                <a:ext uri="{FF2B5EF4-FFF2-40B4-BE49-F238E27FC236}">
                  <a16:creationId xmlns:a16="http://schemas.microsoft.com/office/drawing/2014/main" id="{10D4D678-8897-B180-8F7F-8BC6B5000227}"/>
                </a:ext>
              </a:extLst>
            </p:cNvPr>
            <p:cNvSpPr/>
            <p:nvPr/>
          </p:nvSpPr>
          <p:spPr>
            <a:xfrm>
              <a:off x="-1184325" y="3279250"/>
              <a:ext cx="261500" cy="129400"/>
            </a:xfrm>
            <a:custGeom>
              <a:avLst/>
              <a:gdLst/>
              <a:ahLst/>
              <a:cxnLst/>
              <a:rect l="l" t="t" r="r" b="b"/>
              <a:pathLst>
                <a:path w="10460" h="5176" extrusionOk="0">
                  <a:moveTo>
                    <a:pt x="410" y="1"/>
                  </a:moveTo>
                  <a:cubicBezTo>
                    <a:pt x="252" y="1"/>
                    <a:pt x="95" y="64"/>
                    <a:pt x="0" y="95"/>
                  </a:cubicBezTo>
                  <a:lnTo>
                    <a:pt x="3781" y="3876"/>
                  </a:lnTo>
                  <a:lnTo>
                    <a:pt x="4978" y="5105"/>
                  </a:lnTo>
                  <a:cubicBezTo>
                    <a:pt x="5041" y="5152"/>
                    <a:pt x="5143" y="5175"/>
                    <a:pt x="5246" y="5175"/>
                  </a:cubicBezTo>
                  <a:cubicBezTo>
                    <a:pt x="5348" y="5175"/>
                    <a:pt x="5450" y="5152"/>
                    <a:pt x="5513" y="5105"/>
                  </a:cubicBezTo>
                  <a:lnTo>
                    <a:pt x="6711" y="3876"/>
                  </a:lnTo>
                  <a:lnTo>
                    <a:pt x="10460" y="95"/>
                  </a:lnTo>
                  <a:cubicBezTo>
                    <a:pt x="10334" y="1"/>
                    <a:pt x="10176" y="1"/>
                    <a:pt x="100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7226;p81">
              <a:extLst>
                <a:ext uri="{FF2B5EF4-FFF2-40B4-BE49-F238E27FC236}">
                  <a16:creationId xmlns:a16="http://schemas.microsoft.com/office/drawing/2014/main" id="{D5F49269-2EBB-E26F-11BC-5CF25CF5A374}"/>
                </a:ext>
              </a:extLst>
            </p:cNvPr>
            <p:cNvSpPr/>
            <p:nvPr/>
          </p:nvSpPr>
          <p:spPr>
            <a:xfrm>
              <a:off x="-1199300" y="3294225"/>
              <a:ext cx="90600" cy="175650"/>
            </a:xfrm>
            <a:custGeom>
              <a:avLst/>
              <a:gdLst/>
              <a:ahLst/>
              <a:cxnLst/>
              <a:rect l="l" t="t" r="r" b="b"/>
              <a:pathLst>
                <a:path w="3624" h="7026" extrusionOk="0">
                  <a:moveTo>
                    <a:pt x="126" y="0"/>
                  </a:moveTo>
                  <a:cubicBezTo>
                    <a:pt x="32" y="126"/>
                    <a:pt x="0" y="284"/>
                    <a:pt x="0" y="441"/>
                  </a:cubicBezTo>
                  <a:lnTo>
                    <a:pt x="0" y="6585"/>
                  </a:lnTo>
                  <a:cubicBezTo>
                    <a:pt x="0" y="6742"/>
                    <a:pt x="32" y="6900"/>
                    <a:pt x="126" y="7026"/>
                  </a:cubicBezTo>
                  <a:lnTo>
                    <a:pt x="3624" y="3466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227;p81">
              <a:extLst>
                <a:ext uri="{FF2B5EF4-FFF2-40B4-BE49-F238E27FC236}">
                  <a16:creationId xmlns:a16="http://schemas.microsoft.com/office/drawing/2014/main" id="{39BAADDA-6767-C57C-803F-57095DB20F62}"/>
                </a:ext>
              </a:extLst>
            </p:cNvPr>
            <p:cNvSpPr/>
            <p:nvPr/>
          </p:nvSpPr>
          <p:spPr>
            <a:xfrm>
              <a:off x="-996875" y="3294225"/>
              <a:ext cx="90600" cy="177225"/>
            </a:xfrm>
            <a:custGeom>
              <a:avLst/>
              <a:gdLst/>
              <a:ahLst/>
              <a:cxnLst/>
              <a:rect l="l" t="t" r="r" b="b"/>
              <a:pathLst>
                <a:path w="3624" h="7089" extrusionOk="0">
                  <a:moveTo>
                    <a:pt x="3529" y="0"/>
                  </a:moveTo>
                  <a:lnTo>
                    <a:pt x="0" y="3529"/>
                  </a:lnTo>
                  <a:lnTo>
                    <a:pt x="3529" y="7089"/>
                  </a:lnTo>
                  <a:cubicBezTo>
                    <a:pt x="3592" y="6963"/>
                    <a:pt x="3623" y="6805"/>
                    <a:pt x="3623" y="6648"/>
                  </a:cubicBezTo>
                  <a:lnTo>
                    <a:pt x="3623" y="504"/>
                  </a:lnTo>
                  <a:cubicBezTo>
                    <a:pt x="3592" y="284"/>
                    <a:pt x="3560" y="126"/>
                    <a:pt x="35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4435;p75">
            <a:extLst>
              <a:ext uri="{FF2B5EF4-FFF2-40B4-BE49-F238E27FC236}">
                <a16:creationId xmlns:a16="http://schemas.microsoft.com/office/drawing/2014/main" id="{7DB39FA7-3C8E-5688-2B8F-7A4AE2292D26}"/>
              </a:ext>
            </a:extLst>
          </p:cNvPr>
          <p:cNvGrpSpPr/>
          <p:nvPr/>
        </p:nvGrpSpPr>
        <p:grpSpPr>
          <a:xfrm>
            <a:off x="5274956" y="2819289"/>
            <a:ext cx="290832" cy="280066"/>
            <a:chOff x="2071000" y="1435025"/>
            <a:chExt cx="500400" cy="481875"/>
          </a:xfrm>
        </p:grpSpPr>
        <p:sp>
          <p:nvSpPr>
            <p:cNvPr id="67" name="Google Shape;4436;p75">
              <a:extLst>
                <a:ext uri="{FF2B5EF4-FFF2-40B4-BE49-F238E27FC236}">
                  <a16:creationId xmlns:a16="http://schemas.microsoft.com/office/drawing/2014/main" id="{DEE400A5-178E-6829-CF2B-6BA2A7564955}"/>
                </a:ext>
              </a:extLst>
            </p:cNvPr>
            <p:cNvSpPr/>
            <p:nvPr/>
          </p:nvSpPr>
          <p:spPr>
            <a:xfrm>
              <a:off x="2425125" y="1718700"/>
              <a:ext cx="146275" cy="141750"/>
            </a:xfrm>
            <a:custGeom>
              <a:avLst/>
              <a:gdLst/>
              <a:ahLst/>
              <a:cxnLst/>
              <a:rect l="l" t="t" r="r" b="b"/>
              <a:pathLst>
                <a:path w="5851" h="5670" extrusionOk="0">
                  <a:moveTo>
                    <a:pt x="1598" y="0"/>
                  </a:moveTo>
                  <a:cubicBezTo>
                    <a:pt x="1159" y="0"/>
                    <a:pt x="720" y="160"/>
                    <a:pt x="401" y="481"/>
                  </a:cubicBezTo>
                  <a:lnTo>
                    <a:pt x="0" y="879"/>
                  </a:lnTo>
                  <a:lnTo>
                    <a:pt x="4791" y="5669"/>
                  </a:lnTo>
                  <a:lnTo>
                    <a:pt x="5191" y="5272"/>
                  </a:lnTo>
                  <a:cubicBezTo>
                    <a:pt x="5851" y="4610"/>
                    <a:pt x="5851" y="3538"/>
                    <a:pt x="5191" y="2875"/>
                  </a:cubicBezTo>
                  <a:lnTo>
                    <a:pt x="2795" y="481"/>
                  </a:lnTo>
                  <a:cubicBezTo>
                    <a:pt x="2475" y="160"/>
                    <a:pt x="2036" y="0"/>
                    <a:pt x="15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" name="Google Shape;4437;p75">
              <a:extLst>
                <a:ext uri="{FF2B5EF4-FFF2-40B4-BE49-F238E27FC236}">
                  <a16:creationId xmlns:a16="http://schemas.microsoft.com/office/drawing/2014/main" id="{036CEA0A-7BFF-FD4F-2CDF-493A9F7377BB}"/>
                </a:ext>
              </a:extLst>
            </p:cNvPr>
            <p:cNvSpPr/>
            <p:nvPr/>
          </p:nvSpPr>
          <p:spPr>
            <a:xfrm>
              <a:off x="2071000" y="1477850"/>
              <a:ext cx="453125" cy="439050"/>
            </a:xfrm>
            <a:custGeom>
              <a:avLst/>
              <a:gdLst/>
              <a:ahLst/>
              <a:cxnLst/>
              <a:rect l="l" t="t" r="r" b="b"/>
              <a:pathLst>
                <a:path w="18125" h="17562" extrusionOk="0">
                  <a:moveTo>
                    <a:pt x="2057" y="0"/>
                  </a:moveTo>
                  <a:cubicBezTo>
                    <a:pt x="0" y="2397"/>
                    <a:pt x="81" y="6008"/>
                    <a:pt x="2352" y="8278"/>
                  </a:cubicBezTo>
                  <a:lnTo>
                    <a:pt x="9847" y="15776"/>
                  </a:lnTo>
                  <a:cubicBezTo>
                    <a:pt x="11008" y="16937"/>
                    <a:pt x="12564" y="17561"/>
                    <a:pt x="14149" y="17561"/>
                  </a:cubicBezTo>
                  <a:cubicBezTo>
                    <a:pt x="15535" y="17561"/>
                    <a:pt x="16943" y="17083"/>
                    <a:pt x="18125" y="16068"/>
                  </a:cubicBezTo>
                  <a:lnTo>
                    <a:pt x="13346" y="11289"/>
                  </a:lnTo>
                  <a:cubicBezTo>
                    <a:pt x="13108" y="11473"/>
                    <a:pt x="12823" y="11568"/>
                    <a:pt x="12540" y="11568"/>
                  </a:cubicBezTo>
                  <a:cubicBezTo>
                    <a:pt x="12221" y="11568"/>
                    <a:pt x="11904" y="11448"/>
                    <a:pt x="11660" y="11202"/>
                  </a:cubicBezTo>
                  <a:lnTo>
                    <a:pt x="6926" y="6465"/>
                  </a:lnTo>
                  <a:cubicBezTo>
                    <a:pt x="6462" y="6002"/>
                    <a:pt x="6447" y="5282"/>
                    <a:pt x="6839" y="4779"/>
                  </a:cubicBezTo>
                  <a:lnTo>
                    <a:pt x="20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9" name="Google Shape;4438;p75">
              <a:extLst>
                <a:ext uri="{FF2B5EF4-FFF2-40B4-BE49-F238E27FC236}">
                  <a16:creationId xmlns:a16="http://schemas.microsoft.com/office/drawing/2014/main" id="{BC76ED83-28C5-D3C1-1A32-503D5F47AB50}"/>
                </a:ext>
              </a:extLst>
            </p:cNvPr>
            <p:cNvSpPr/>
            <p:nvPr/>
          </p:nvSpPr>
          <p:spPr>
            <a:xfrm>
              <a:off x="2141600" y="1435025"/>
              <a:ext cx="146300" cy="141850"/>
            </a:xfrm>
            <a:custGeom>
              <a:avLst/>
              <a:gdLst/>
              <a:ahLst/>
              <a:cxnLst/>
              <a:rect l="l" t="t" r="r" b="b"/>
              <a:pathLst>
                <a:path w="5852" h="5674" extrusionOk="0">
                  <a:moveTo>
                    <a:pt x="1597" y="1"/>
                  </a:moveTo>
                  <a:cubicBezTo>
                    <a:pt x="1158" y="1"/>
                    <a:pt x="719" y="161"/>
                    <a:pt x="398" y="482"/>
                  </a:cubicBezTo>
                  <a:lnTo>
                    <a:pt x="1" y="882"/>
                  </a:lnTo>
                  <a:lnTo>
                    <a:pt x="4792" y="5673"/>
                  </a:lnTo>
                  <a:lnTo>
                    <a:pt x="5189" y="5273"/>
                  </a:lnTo>
                  <a:cubicBezTo>
                    <a:pt x="5852" y="4610"/>
                    <a:pt x="5852" y="3538"/>
                    <a:pt x="5189" y="2879"/>
                  </a:cubicBezTo>
                  <a:lnTo>
                    <a:pt x="2795" y="482"/>
                  </a:lnTo>
                  <a:cubicBezTo>
                    <a:pt x="2474" y="161"/>
                    <a:pt x="2036" y="1"/>
                    <a:pt x="1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70" name="ZoneTexte 69">
            <a:extLst>
              <a:ext uri="{FF2B5EF4-FFF2-40B4-BE49-F238E27FC236}">
                <a16:creationId xmlns:a16="http://schemas.microsoft.com/office/drawing/2014/main" id="{B225626D-4B72-0A45-51D4-7758CA5A1554}"/>
              </a:ext>
            </a:extLst>
          </p:cNvPr>
          <p:cNvSpPr txBox="1"/>
          <p:nvPr/>
        </p:nvSpPr>
        <p:spPr>
          <a:xfrm>
            <a:off x="5707295" y="2822212"/>
            <a:ext cx="1143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highlight>
                  <a:srgbClr val="FFFF00"/>
                </a:highlight>
              </a:rPr>
              <a:t>06.xx.xx.xx.xx</a:t>
            </a:r>
          </a:p>
        </p:txBody>
      </p:sp>
      <p:grpSp>
        <p:nvGrpSpPr>
          <p:cNvPr id="71" name="Google Shape;4362;p75">
            <a:extLst>
              <a:ext uri="{FF2B5EF4-FFF2-40B4-BE49-F238E27FC236}">
                <a16:creationId xmlns:a16="http://schemas.microsoft.com/office/drawing/2014/main" id="{61EC58F7-A842-25D8-FF1A-206AF5CC1644}"/>
              </a:ext>
            </a:extLst>
          </p:cNvPr>
          <p:cNvGrpSpPr/>
          <p:nvPr/>
        </p:nvGrpSpPr>
        <p:grpSpPr>
          <a:xfrm>
            <a:off x="5243139" y="3373856"/>
            <a:ext cx="290997" cy="279774"/>
            <a:chOff x="3854700" y="249750"/>
            <a:chExt cx="500425" cy="481125"/>
          </a:xfrm>
        </p:grpSpPr>
        <p:sp>
          <p:nvSpPr>
            <p:cNvPr id="72" name="Google Shape;4363;p75">
              <a:extLst>
                <a:ext uri="{FF2B5EF4-FFF2-40B4-BE49-F238E27FC236}">
                  <a16:creationId xmlns:a16="http://schemas.microsoft.com/office/drawing/2014/main" id="{393B50F2-32F2-51AB-B486-3A63F76D1E2A}"/>
                </a:ext>
              </a:extLst>
            </p:cNvPr>
            <p:cNvSpPr/>
            <p:nvPr/>
          </p:nvSpPr>
          <p:spPr>
            <a:xfrm>
              <a:off x="4206725" y="598350"/>
              <a:ext cx="70775" cy="68025"/>
            </a:xfrm>
            <a:custGeom>
              <a:avLst/>
              <a:gdLst/>
              <a:ahLst/>
              <a:cxnLst/>
              <a:rect l="l" t="t" r="r" b="b"/>
              <a:pathLst>
                <a:path w="2831" h="2721" extrusionOk="0">
                  <a:moveTo>
                    <a:pt x="622" y="1"/>
                  </a:moveTo>
                  <a:cubicBezTo>
                    <a:pt x="478" y="1"/>
                    <a:pt x="333" y="56"/>
                    <a:pt x="223" y="165"/>
                  </a:cubicBezTo>
                  <a:cubicBezTo>
                    <a:pt x="0" y="388"/>
                    <a:pt x="0" y="744"/>
                    <a:pt x="223" y="966"/>
                  </a:cubicBezTo>
                  <a:lnTo>
                    <a:pt x="1819" y="2562"/>
                  </a:lnTo>
                  <a:cubicBezTo>
                    <a:pt x="1929" y="2668"/>
                    <a:pt x="2070" y="2721"/>
                    <a:pt x="2211" y="2721"/>
                  </a:cubicBezTo>
                  <a:cubicBezTo>
                    <a:pt x="2356" y="2721"/>
                    <a:pt x="2501" y="2665"/>
                    <a:pt x="2611" y="2553"/>
                  </a:cubicBezTo>
                  <a:cubicBezTo>
                    <a:pt x="2828" y="2337"/>
                    <a:pt x="2831" y="1984"/>
                    <a:pt x="2617" y="1764"/>
                  </a:cubicBezTo>
                  <a:lnTo>
                    <a:pt x="1021" y="165"/>
                  </a:lnTo>
                  <a:cubicBezTo>
                    <a:pt x="911" y="56"/>
                    <a:pt x="767" y="1"/>
                    <a:pt x="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" name="Google Shape;4364;p75">
              <a:extLst>
                <a:ext uri="{FF2B5EF4-FFF2-40B4-BE49-F238E27FC236}">
                  <a16:creationId xmlns:a16="http://schemas.microsoft.com/office/drawing/2014/main" id="{E66FA180-B46E-7910-398B-FCD5E58192DF}"/>
                </a:ext>
              </a:extLst>
            </p:cNvPr>
            <p:cNvSpPr/>
            <p:nvPr/>
          </p:nvSpPr>
          <p:spPr>
            <a:xfrm>
              <a:off x="4226750" y="538600"/>
              <a:ext cx="91250" cy="48150"/>
            </a:xfrm>
            <a:custGeom>
              <a:avLst/>
              <a:gdLst/>
              <a:ahLst/>
              <a:cxnLst/>
              <a:rect l="l" t="t" r="r" b="b"/>
              <a:pathLst>
                <a:path w="3650" h="1926" extrusionOk="0">
                  <a:moveTo>
                    <a:pt x="631" y="1"/>
                  </a:moveTo>
                  <a:cubicBezTo>
                    <a:pt x="393" y="1"/>
                    <a:pt x="175" y="151"/>
                    <a:pt x="97" y="387"/>
                  </a:cubicBezTo>
                  <a:cubicBezTo>
                    <a:pt x="0" y="676"/>
                    <a:pt x="151" y="993"/>
                    <a:pt x="440" y="1098"/>
                  </a:cubicBezTo>
                  <a:lnTo>
                    <a:pt x="2837" y="1896"/>
                  </a:lnTo>
                  <a:cubicBezTo>
                    <a:pt x="2896" y="1916"/>
                    <a:pt x="2956" y="1925"/>
                    <a:pt x="3014" y="1925"/>
                  </a:cubicBezTo>
                  <a:cubicBezTo>
                    <a:pt x="3251" y="1925"/>
                    <a:pt x="3471" y="1774"/>
                    <a:pt x="3551" y="1538"/>
                  </a:cubicBezTo>
                  <a:cubicBezTo>
                    <a:pt x="3650" y="1243"/>
                    <a:pt x="3490" y="920"/>
                    <a:pt x="3192" y="824"/>
                  </a:cubicBezTo>
                  <a:lnTo>
                    <a:pt x="798" y="26"/>
                  </a:lnTo>
                  <a:cubicBezTo>
                    <a:pt x="742" y="9"/>
                    <a:pt x="686" y="1"/>
                    <a:pt x="6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" name="Google Shape;4365;p75">
              <a:extLst>
                <a:ext uri="{FF2B5EF4-FFF2-40B4-BE49-F238E27FC236}">
                  <a16:creationId xmlns:a16="http://schemas.microsoft.com/office/drawing/2014/main" id="{F4072D05-B059-1ECF-073E-276C20D194A1}"/>
                </a:ext>
              </a:extLst>
            </p:cNvPr>
            <p:cNvSpPr/>
            <p:nvPr/>
          </p:nvSpPr>
          <p:spPr>
            <a:xfrm>
              <a:off x="4146500" y="618325"/>
              <a:ext cx="52050" cy="88650"/>
            </a:xfrm>
            <a:custGeom>
              <a:avLst/>
              <a:gdLst/>
              <a:ahLst/>
              <a:cxnLst/>
              <a:rect l="l" t="t" r="r" b="b"/>
              <a:pathLst>
                <a:path w="2082" h="3546" extrusionOk="0">
                  <a:moveTo>
                    <a:pt x="632" y="1"/>
                  </a:moveTo>
                  <a:cubicBezTo>
                    <a:pt x="574" y="1"/>
                    <a:pt x="514" y="10"/>
                    <a:pt x="455" y="29"/>
                  </a:cubicBezTo>
                  <a:cubicBezTo>
                    <a:pt x="160" y="128"/>
                    <a:pt x="0" y="447"/>
                    <a:pt x="100" y="746"/>
                  </a:cubicBezTo>
                  <a:lnTo>
                    <a:pt x="898" y="3140"/>
                  </a:lnTo>
                  <a:cubicBezTo>
                    <a:pt x="970" y="3386"/>
                    <a:pt x="1196" y="3546"/>
                    <a:pt x="1439" y="3546"/>
                  </a:cubicBezTo>
                  <a:cubicBezTo>
                    <a:pt x="1498" y="3546"/>
                    <a:pt x="1558" y="3536"/>
                    <a:pt x="1617" y="3516"/>
                  </a:cubicBezTo>
                  <a:cubicBezTo>
                    <a:pt x="1921" y="3417"/>
                    <a:pt x="2081" y="3082"/>
                    <a:pt x="1970" y="2784"/>
                  </a:cubicBezTo>
                  <a:lnTo>
                    <a:pt x="1172" y="387"/>
                  </a:lnTo>
                  <a:cubicBezTo>
                    <a:pt x="1092" y="150"/>
                    <a:pt x="871" y="1"/>
                    <a:pt x="6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" name="Google Shape;4366;p75">
              <a:extLst>
                <a:ext uri="{FF2B5EF4-FFF2-40B4-BE49-F238E27FC236}">
                  <a16:creationId xmlns:a16="http://schemas.microsoft.com/office/drawing/2014/main" id="{D2DDA919-6455-87E4-445B-C70A0CE380E9}"/>
                </a:ext>
              </a:extLst>
            </p:cNvPr>
            <p:cNvSpPr/>
            <p:nvPr/>
          </p:nvSpPr>
          <p:spPr>
            <a:xfrm>
              <a:off x="3927425" y="319075"/>
              <a:ext cx="70650" cy="67850"/>
            </a:xfrm>
            <a:custGeom>
              <a:avLst/>
              <a:gdLst/>
              <a:ahLst/>
              <a:cxnLst/>
              <a:rect l="l" t="t" r="r" b="b"/>
              <a:pathLst>
                <a:path w="2826" h="2714" extrusionOk="0">
                  <a:moveTo>
                    <a:pt x="621" y="0"/>
                  </a:moveTo>
                  <a:cubicBezTo>
                    <a:pt x="477" y="0"/>
                    <a:pt x="333" y="55"/>
                    <a:pt x="223" y="165"/>
                  </a:cubicBezTo>
                  <a:cubicBezTo>
                    <a:pt x="4" y="385"/>
                    <a:pt x="1" y="737"/>
                    <a:pt x="214" y="957"/>
                  </a:cubicBezTo>
                  <a:lnTo>
                    <a:pt x="1813" y="2556"/>
                  </a:lnTo>
                  <a:cubicBezTo>
                    <a:pt x="1922" y="2661"/>
                    <a:pt x="2062" y="2714"/>
                    <a:pt x="2203" y="2714"/>
                  </a:cubicBezTo>
                  <a:cubicBezTo>
                    <a:pt x="2348" y="2714"/>
                    <a:pt x="2494" y="2658"/>
                    <a:pt x="2605" y="2547"/>
                  </a:cubicBezTo>
                  <a:cubicBezTo>
                    <a:pt x="2822" y="2330"/>
                    <a:pt x="2825" y="1977"/>
                    <a:pt x="2611" y="1755"/>
                  </a:cubicBezTo>
                  <a:lnTo>
                    <a:pt x="1012" y="159"/>
                  </a:lnTo>
                  <a:cubicBezTo>
                    <a:pt x="904" y="53"/>
                    <a:pt x="762" y="0"/>
                    <a:pt x="6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6" name="Google Shape;4367;p75">
              <a:extLst>
                <a:ext uri="{FF2B5EF4-FFF2-40B4-BE49-F238E27FC236}">
                  <a16:creationId xmlns:a16="http://schemas.microsoft.com/office/drawing/2014/main" id="{D124EBD8-BAD3-855F-4DDA-2AE15650A92E}"/>
                </a:ext>
              </a:extLst>
            </p:cNvPr>
            <p:cNvSpPr/>
            <p:nvPr/>
          </p:nvSpPr>
          <p:spPr>
            <a:xfrm>
              <a:off x="4007000" y="279300"/>
              <a:ext cx="51675" cy="88150"/>
            </a:xfrm>
            <a:custGeom>
              <a:avLst/>
              <a:gdLst/>
              <a:ahLst/>
              <a:cxnLst/>
              <a:rect l="l" t="t" r="r" b="b"/>
              <a:pathLst>
                <a:path w="2067" h="3526" extrusionOk="0">
                  <a:moveTo>
                    <a:pt x="632" y="0"/>
                  </a:moveTo>
                  <a:cubicBezTo>
                    <a:pt x="573" y="0"/>
                    <a:pt x="512" y="10"/>
                    <a:pt x="452" y="30"/>
                  </a:cubicBezTo>
                  <a:cubicBezTo>
                    <a:pt x="160" y="127"/>
                    <a:pt x="0" y="437"/>
                    <a:pt x="91" y="732"/>
                  </a:cubicBezTo>
                  <a:lnTo>
                    <a:pt x="889" y="3126"/>
                  </a:lnTo>
                  <a:cubicBezTo>
                    <a:pt x="964" y="3370"/>
                    <a:pt x="1188" y="3525"/>
                    <a:pt x="1428" y="3525"/>
                  </a:cubicBezTo>
                  <a:cubicBezTo>
                    <a:pt x="1487" y="3525"/>
                    <a:pt x="1547" y="3516"/>
                    <a:pt x="1605" y="3496"/>
                  </a:cubicBezTo>
                  <a:cubicBezTo>
                    <a:pt x="1907" y="3397"/>
                    <a:pt x="2066" y="3069"/>
                    <a:pt x="1961" y="2771"/>
                  </a:cubicBezTo>
                  <a:lnTo>
                    <a:pt x="1160" y="374"/>
                  </a:lnTo>
                  <a:cubicBezTo>
                    <a:pt x="1079" y="144"/>
                    <a:pt x="863" y="0"/>
                    <a:pt x="6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7" name="Google Shape;4368;p75">
              <a:extLst>
                <a:ext uri="{FF2B5EF4-FFF2-40B4-BE49-F238E27FC236}">
                  <a16:creationId xmlns:a16="http://schemas.microsoft.com/office/drawing/2014/main" id="{9A4C3E02-8731-F2E8-91EC-5391AB10C978}"/>
                </a:ext>
              </a:extLst>
            </p:cNvPr>
            <p:cNvSpPr/>
            <p:nvPr/>
          </p:nvSpPr>
          <p:spPr>
            <a:xfrm>
              <a:off x="3887300" y="398850"/>
              <a:ext cx="91800" cy="48250"/>
            </a:xfrm>
            <a:custGeom>
              <a:avLst/>
              <a:gdLst/>
              <a:ahLst/>
              <a:cxnLst/>
              <a:rect l="l" t="t" r="r" b="b"/>
              <a:pathLst>
                <a:path w="3672" h="1930" extrusionOk="0">
                  <a:moveTo>
                    <a:pt x="638" y="0"/>
                  </a:moveTo>
                  <a:cubicBezTo>
                    <a:pt x="399" y="0"/>
                    <a:pt x="178" y="150"/>
                    <a:pt x="100" y="385"/>
                  </a:cubicBezTo>
                  <a:cubicBezTo>
                    <a:pt x="1" y="678"/>
                    <a:pt x="154" y="991"/>
                    <a:pt x="443" y="1096"/>
                  </a:cubicBezTo>
                  <a:lnTo>
                    <a:pt x="2840" y="1894"/>
                  </a:lnTo>
                  <a:cubicBezTo>
                    <a:pt x="2905" y="1918"/>
                    <a:pt x="2971" y="1930"/>
                    <a:pt x="3036" y="1930"/>
                  </a:cubicBezTo>
                  <a:cubicBezTo>
                    <a:pt x="3271" y="1930"/>
                    <a:pt x="3492" y="1781"/>
                    <a:pt x="3572" y="1545"/>
                  </a:cubicBezTo>
                  <a:cubicBezTo>
                    <a:pt x="3671" y="1241"/>
                    <a:pt x="3503" y="915"/>
                    <a:pt x="3195" y="825"/>
                  </a:cubicBezTo>
                  <a:lnTo>
                    <a:pt x="802" y="24"/>
                  </a:lnTo>
                  <a:cubicBezTo>
                    <a:pt x="747" y="8"/>
                    <a:pt x="692" y="0"/>
                    <a:pt x="6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8" name="Google Shape;4369;p75">
              <a:extLst>
                <a:ext uri="{FF2B5EF4-FFF2-40B4-BE49-F238E27FC236}">
                  <a16:creationId xmlns:a16="http://schemas.microsoft.com/office/drawing/2014/main" id="{693A4C46-2F26-55F1-956F-97951D8FFE8C}"/>
                </a:ext>
              </a:extLst>
            </p:cNvPr>
            <p:cNvSpPr/>
            <p:nvPr/>
          </p:nvSpPr>
          <p:spPr>
            <a:xfrm>
              <a:off x="385470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8" y="0"/>
                  </a:moveTo>
                  <a:lnTo>
                    <a:pt x="10639" y="1635"/>
                  </a:lnTo>
                  <a:cubicBezTo>
                    <a:pt x="10811" y="1720"/>
                    <a:pt x="10971" y="1831"/>
                    <a:pt x="11109" y="1964"/>
                  </a:cubicBezTo>
                  <a:cubicBezTo>
                    <a:pt x="11772" y="2623"/>
                    <a:pt x="11772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4" y="9287"/>
                    <a:pt x="2464" y="8215"/>
                    <a:pt x="3126" y="7552"/>
                  </a:cubicBezTo>
                  <a:lnTo>
                    <a:pt x="5331" y="5351"/>
                  </a:lnTo>
                  <a:cubicBezTo>
                    <a:pt x="4924" y="4499"/>
                    <a:pt x="4764" y="3554"/>
                    <a:pt x="4867" y="2620"/>
                  </a:cubicBezTo>
                  <a:lnTo>
                    <a:pt x="4867" y="2620"/>
                  </a:lnTo>
                  <a:lnTo>
                    <a:pt x="1527" y="5956"/>
                  </a:lnTo>
                  <a:cubicBezTo>
                    <a:pt x="1" y="7501"/>
                    <a:pt x="7" y="9992"/>
                    <a:pt x="1545" y="11530"/>
                  </a:cubicBezTo>
                  <a:cubicBezTo>
                    <a:pt x="2316" y="12301"/>
                    <a:pt x="3328" y="12687"/>
                    <a:pt x="4340" y="12687"/>
                  </a:cubicBezTo>
                  <a:cubicBezTo>
                    <a:pt x="5344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9" y="3276"/>
                    <a:pt x="13627" y="1843"/>
                  </a:cubicBezTo>
                  <a:cubicBezTo>
                    <a:pt x="13500" y="1467"/>
                    <a:pt x="13316" y="1114"/>
                    <a:pt x="13076" y="798"/>
                  </a:cubicBezTo>
                  <a:lnTo>
                    <a:pt x="13066" y="807"/>
                  </a:lnTo>
                  <a:cubicBezTo>
                    <a:pt x="12955" y="663"/>
                    <a:pt x="12844" y="503"/>
                    <a:pt x="12708" y="368"/>
                  </a:cubicBezTo>
                  <a:cubicBezTo>
                    <a:pt x="12570" y="235"/>
                    <a:pt x="12428" y="115"/>
                    <a:pt x="122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" name="Google Shape;4370;p75">
              <a:extLst>
                <a:ext uri="{FF2B5EF4-FFF2-40B4-BE49-F238E27FC236}">
                  <a16:creationId xmlns:a16="http://schemas.microsoft.com/office/drawing/2014/main" id="{5E6AA74E-6673-DDCE-0A1A-078A87FA4B32}"/>
                </a:ext>
              </a:extLst>
            </p:cNvPr>
            <p:cNvSpPr/>
            <p:nvPr/>
          </p:nvSpPr>
          <p:spPr>
            <a:xfrm>
              <a:off x="399682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3" y="1"/>
                  </a:moveTo>
                  <a:cubicBezTo>
                    <a:pt x="8989" y="1"/>
                    <a:pt x="7985" y="381"/>
                    <a:pt x="7216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6" y="11038"/>
                  </a:cubicBezTo>
                  <a:cubicBezTo>
                    <a:pt x="639" y="11414"/>
                    <a:pt x="826" y="11767"/>
                    <a:pt x="1067" y="12083"/>
                  </a:cubicBezTo>
                  <a:lnTo>
                    <a:pt x="1073" y="12074"/>
                  </a:lnTo>
                  <a:cubicBezTo>
                    <a:pt x="1187" y="12218"/>
                    <a:pt x="1296" y="12378"/>
                    <a:pt x="1434" y="12513"/>
                  </a:cubicBezTo>
                  <a:cubicBezTo>
                    <a:pt x="1570" y="12646"/>
                    <a:pt x="1711" y="12766"/>
                    <a:pt x="1865" y="12881"/>
                  </a:cubicBezTo>
                  <a:lnTo>
                    <a:pt x="3500" y="11243"/>
                  </a:lnTo>
                  <a:cubicBezTo>
                    <a:pt x="3328" y="11158"/>
                    <a:pt x="3169" y="11050"/>
                    <a:pt x="3030" y="10918"/>
                  </a:cubicBezTo>
                  <a:cubicBezTo>
                    <a:pt x="2368" y="10255"/>
                    <a:pt x="2368" y="9183"/>
                    <a:pt x="3030" y="8521"/>
                  </a:cubicBezTo>
                  <a:lnTo>
                    <a:pt x="8812" y="2739"/>
                  </a:lnTo>
                  <a:cubicBezTo>
                    <a:pt x="9143" y="2408"/>
                    <a:pt x="9577" y="2242"/>
                    <a:pt x="10010" y="2242"/>
                  </a:cubicBezTo>
                  <a:cubicBezTo>
                    <a:pt x="10443" y="2242"/>
                    <a:pt x="10876" y="2408"/>
                    <a:pt x="11206" y="2739"/>
                  </a:cubicBezTo>
                  <a:cubicBezTo>
                    <a:pt x="11868" y="3401"/>
                    <a:pt x="11868" y="4473"/>
                    <a:pt x="11206" y="5136"/>
                  </a:cubicBezTo>
                  <a:lnTo>
                    <a:pt x="8812" y="7530"/>
                  </a:lnTo>
                  <a:cubicBezTo>
                    <a:pt x="9215" y="8382"/>
                    <a:pt x="9375" y="9328"/>
                    <a:pt x="9273" y="10261"/>
                  </a:cubicBezTo>
                  <a:lnTo>
                    <a:pt x="12805" y="6732"/>
                  </a:lnTo>
                  <a:cubicBezTo>
                    <a:pt x="14331" y="5187"/>
                    <a:pt x="14325" y="2697"/>
                    <a:pt x="12787" y="1158"/>
                  </a:cubicBezTo>
                  <a:cubicBezTo>
                    <a:pt x="12016" y="387"/>
                    <a:pt x="11004" y="1"/>
                    <a:pt x="99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0" name="Groupe 89">
            <a:extLst>
              <a:ext uri="{FF2B5EF4-FFF2-40B4-BE49-F238E27FC236}">
                <a16:creationId xmlns:a16="http://schemas.microsoft.com/office/drawing/2014/main" id="{2E701BC9-BEED-88B0-2BEB-8522609D19F2}"/>
              </a:ext>
            </a:extLst>
          </p:cNvPr>
          <p:cNvGrpSpPr/>
          <p:nvPr/>
        </p:nvGrpSpPr>
        <p:grpSpPr>
          <a:xfrm>
            <a:off x="2035283" y="4034642"/>
            <a:ext cx="556200" cy="556200"/>
            <a:chOff x="3215088" y="3827068"/>
            <a:chExt cx="556200" cy="556200"/>
          </a:xfrm>
        </p:grpSpPr>
        <p:sp>
          <p:nvSpPr>
            <p:cNvPr id="15" name="Google Shape;2445;p62">
              <a:extLst>
                <a:ext uri="{FF2B5EF4-FFF2-40B4-BE49-F238E27FC236}">
                  <a16:creationId xmlns:a16="http://schemas.microsoft.com/office/drawing/2014/main" id="{006508B6-F5DE-23C7-776A-6940C3108F2E}"/>
                </a:ext>
              </a:extLst>
            </p:cNvPr>
            <p:cNvSpPr/>
            <p:nvPr/>
          </p:nvSpPr>
          <p:spPr>
            <a:xfrm>
              <a:off x="3215088" y="3827068"/>
              <a:ext cx="556200" cy="556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" name="Google Shape;2448;p62">
              <a:extLst>
                <a:ext uri="{FF2B5EF4-FFF2-40B4-BE49-F238E27FC236}">
                  <a16:creationId xmlns:a16="http://schemas.microsoft.com/office/drawing/2014/main" id="{72351920-E04A-0D0F-D36C-9CC87C9A610A}"/>
                </a:ext>
              </a:extLst>
            </p:cNvPr>
            <p:cNvGrpSpPr/>
            <p:nvPr/>
          </p:nvGrpSpPr>
          <p:grpSpPr>
            <a:xfrm>
              <a:off x="3322885" y="3934869"/>
              <a:ext cx="340609" cy="340591"/>
              <a:chOff x="266768" y="1721375"/>
              <a:chExt cx="397907" cy="397887"/>
            </a:xfrm>
          </p:grpSpPr>
          <p:sp>
            <p:nvSpPr>
              <p:cNvPr id="19" name="Google Shape;2449;p62">
                <a:extLst>
                  <a:ext uri="{FF2B5EF4-FFF2-40B4-BE49-F238E27FC236}">
                    <a16:creationId xmlns:a16="http://schemas.microsoft.com/office/drawing/2014/main" id="{518845B0-9211-EB73-7039-5736B3D134B3}"/>
                  </a:ext>
                </a:extLst>
              </p:cNvPr>
              <p:cNvSpPr/>
              <p:nvPr/>
            </p:nvSpPr>
            <p:spPr>
              <a:xfrm>
                <a:off x="454843" y="1791037"/>
                <a:ext cx="136218" cy="328222"/>
              </a:xfrm>
              <a:custGeom>
                <a:avLst/>
                <a:gdLst/>
                <a:ahLst/>
                <a:cxnLst/>
                <a:rect l="l" t="t" r="r" b="b"/>
                <a:pathLst>
                  <a:path w="6527" h="15727" extrusionOk="0">
                    <a:moveTo>
                      <a:pt x="4957" y="1"/>
                    </a:moveTo>
                    <a:cubicBezTo>
                      <a:pt x="4645" y="1"/>
                      <a:pt x="4336" y="24"/>
                      <a:pt x="4028" y="69"/>
                    </a:cubicBezTo>
                    <a:cubicBezTo>
                      <a:pt x="2588" y="280"/>
                      <a:pt x="1700" y="890"/>
                      <a:pt x="1675" y="2250"/>
                    </a:cubicBezTo>
                    <a:lnTo>
                      <a:pt x="1675" y="5040"/>
                    </a:lnTo>
                    <a:cubicBezTo>
                      <a:pt x="1675" y="5348"/>
                      <a:pt x="1426" y="5599"/>
                      <a:pt x="1118" y="5599"/>
                    </a:cubicBezTo>
                    <a:lnTo>
                      <a:pt x="0" y="5599"/>
                    </a:lnTo>
                    <a:lnTo>
                      <a:pt x="0" y="6715"/>
                    </a:lnTo>
                    <a:lnTo>
                      <a:pt x="1118" y="6715"/>
                    </a:lnTo>
                    <a:cubicBezTo>
                      <a:pt x="1426" y="6715"/>
                      <a:pt x="1675" y="6965"/>
                      <a:pt x="1675" y="7274"/>
                    </a:cubicBezTo>
                    <a:lnTo>
                      <a:pt x="1675" y="15727"/>
                    </a:lnTo>
                    <a:lnTo>
                      <a:pt x="3352" y="15727"/>
                    </a:lnTo>
                    <a:lnTo>
                      <a:pt x="3352" y="7274"/>
                    </a:lnTo>
                    <a:cubicBezTo>
                      <a:pt x="3352" y="6965"/>
                      <a:pt x="3602" y="6715"/>
                      <a:pt x="3910" y="6715"/>
                    </a:cubicBezTo>
                    <a:lnTo>
                      <a:pt x="5709" y="6715"/>
                    </a:lnTo>
                    <a:lnTo>
                      <a:pt x="5987" y="5599"/>
                    </a:lnTo>
                    <a:lnTo>
                      <a:pt x="3910" y="5599"/>
                    </a:lnTo>
                    <a:cubicBezTo>
                      <a:pt x="3602" y="5599"/>
                      <a:pt x="3352" y="5348"/>
                      <a:pt x="3352" y="5040"/>
                    </a:cubicBezTo>
                    <a:lnTo>
                      <a:pt x="3352" y="3253"/>
                    </a:lnTo>
                    <a:cubicBezTo>
                      <a:pt x="3352" y="2316"/>
                      <a:pt x="3942" y="1677"/>
                      <a:pt x="4968" y="1504"/>
                    </a:cubicBezTo>
                    <a:cubicBezTo>
                      <a:pt x="5157" y="1473"/>
                      <a:pt x="5339" y="1460"/>
                      <a:pt x="5511" y="1460"/>
                    </a:cubicBezTo>
                    <a:cubicBezTo>
                      <a:pt x="5810" y="1460"/>
                      <a:pt x="6082" y="1498"/>
                      <a:pt x="6324" y="1546"/>
                    </a:cubicBezTo>
                    <a:lnTo>
                      <a:pt x="6526" y="182"/>
                    </a:lnTo>
                    <a:cubicBezTo>
                      <a:pt x="5988" y="62"/>
                      <a:pt x="5468" y="1"/>
                      <a:pt x="49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20" name="Google Shape;2450;p62">
                <a:extLst>
                  <a:ext uri="{FF2B5EF4-FFF2-40B4-BE49-F238E27FC236}">
                    <a16:creationId xmlns:a16="http://schemas.microsoft.com/office/drawing/2014/main" id="{D9E294C7-779D-FEFD-1E78-8A8BCD0BCE8B}"/>
                  </a:ext>
                </a:extLst>
              </p:cNvPr>
              <p:cNvSpPr/>
              <p:nvPr/>
            </p:nvSpPr>
            <p:spPr>
              <a:xfrm>
                <a:off x="266768" y="1721375"/>
                <a:ext cx="397907" cy="397887"/>
              </a:xfrm>
              <a:custGeom>
                <a:avLst/>
                <a:gdLst/>
                <a:ahLst/>
                <a:cxnLst/>
                <a:rect l="l" t="t" r="r" b="b"/>
                <a:pathLst>
                  <a:path w="19066" h="19065" extrusionOk="0">
                    <a:moveTo>
                      <a:pt x="2794" y="0"/>
                    </a:moveTo>
                    <a:cubicBezTo>
                      <a:pt x="1255" y="0"/>
                      <a:pt x="1" y="1253"/>
                      <a:pt x="1" y="2793"/>
                    </a:cubicBezTo>
                    <a:lnTo>
                      <a:pt x="1" y="16271"/>
                    </a:lnTo>
                    <a:cubicBezTo>
                      <a:pt x="1" y="17812"/>
                      <a:pt x="1255" y="19065"/>
                      <a:pt x="2794" y="19065"/>
                    </a:cubicBezTo>
                    <a:lnTo>
                      <a:pt x="9571" y="19065"/>
                    </a:lnTo>
                    <a:lnTo>
                      <a:pt x="9571" y="11171"/>
                    </a:lnTo>
                    <a:lnTo>
                      <a:pt x="8453" y="11171"/>
                    </a:lnTo>
                    <a:cubicBezTo>
                      <a:pt x="8145" y="11171"/>
                      <a:pt x="7896" y="10920"/>
                      <a:pt x="7896" y="10612"/>
                    </a:cubicBezTo>
                    <a:lnTo>
                      <a:pt x="7896" y="8378"/>
                    </a:lnTo>
                    <a:cubicBezTo>
                      <a:pt x="7896" y="8070"/>
                      <a:pt x="8145" y="7819"/>
                      <a:pt x="8453" y="7819"/>
                    </a:cubicBezTo>
                    <a:lnTo>
                      <a:pt x="9571" y="7819"/>
                    </a:lnTo>
                    <a:lnTo>
                      <a:pt x="9571" y="5836"/>
                    </a:lnTo>
                    <a:cubicBezTo>
                      <a:pt x="9571" y="3710"/>
                      <a:pt x="10741" y="2615"/>
                      <a:pt x="12878" y="2302"/>
                    </a:cubicBezTo>
                    <a:cubicBezTo>
                      <a:pt x="13231" y="2249"/>
                      <a:pt x="13591" y="2223"/>
                      <a:pt x="13956" y="2223"/>
                    </a:cubicBezTo>
                    <a:cubicBezTo>
                      <a:pt x="14725" y="2223"/>
                      <a:pt x="15517" y="2339"/>
                      <a:pt x="16318" y="2567"/>
                    </a:cubicBezTo>
                    <a:cubicBezTo>
                      <a:pt x="16589" y="2643"/>
                      <a:pt x="16759" y="2908"/>
                      <a:pt x="16718" y="3186"/>
                    </a:cubicBezTo>
                    <a:lnTo>
                      <a:pt x="16352" y="5650"/>
                    </a:lnTo>
                    <a:cubicBezTo>
                      <a:pt x="16329" y="5806"/>
                      <a:pt x="16240" y="5944"/>
                      <a:pt x="16111" y="6031"/>
                    </a:cubicBezTo>
                    <a:cubicBezTo>
                      <a:pt x="16006" y="6102"/>
                      <a:pt x="15912" y="6127"/>
                      <a:pt x="15818" y="6127"/>
                    </a:cubicBezTo>
                    <a:cubicBezTo>
                      <a:pt x="15717" y="6127"/>
                      <a:pt x="15614" y="6098"/>
                      <a:pt x="15494" y="6068"/>
                    </a:cubicBezTo>
                    <a:cubicBezTo>
                      <a:pt x="15202" y="5995"/>
                      <a:pt x="14879" y="5914"/>
                      <a:pt x="14527" y="5914"/>
                    </a:cubicBezTo>
                    <a:cubicBezTo>
                      <a:pt x="14409" y="5914"/>
                      <a:pt x="14289" y="5923"/>
                      <a:pt x="14165" y="5944"/>
                    </a:cubicBezTo>
                    <a:cubicBezTo>
                      <a:pt x="13534" y="6050"/>
                      <a:pt x="13481" y="6333"/>
                      <a:pt x="13481" y="6590"/>
                    </a:cubicBezTo>
                    <a:lnTo>
                      <a:pt x="13481" y="7819"/>
                    </a:lnTo>
                    <a:lnTo>
                      <a:pt x="15715" y="7819"/>
                    </a:lnTo>
                    <a:cubicBezTo>
                      <a:pt x="15887" y="7819"/>
                      <a:pt x="16048" y="7899"/>
                      <a:pt x="16154" y="8035"/>
                    </a:cubicBezTo>
                    <a:cubicBezTo>
                      <a:pt x="16260" y="8169"/>
                      <a:pt x="16297" y="8346"/>
                      <a:pt x="16256" y="8513"/>
                    </a:cubicBezTo>
                    <a:lnTo>
                      <a:pt x="15697" y="10747"/>
                    </a:lnTo>
                    <a:cubicBezTo>
                      <a:pt x="15635" y="10996"/>
                      <a:pt x="15412" y="11170"/>
                      <a:pt x="15156" y="11170"/>
                    </a:cubicBezTo>
                    <a:lnTo>
                      <a:pt x="13481" y="11170"/>
                    </a:lnTo>
                    <a:lnTo>
                      <a:pt x="13481" y="19065"/>
                    </a:lnTo>
                    <a:lnTo>
                      <a:pt x="16272" y="19065"/>
                    </a:lnTo>
                    <a:cubicBezTo>
                      <a:pt x="17813" y="19065"/>
                      <a:pt x="19066" y="17810"/>
                      <a:pt x="19066" y="16271"/>
                    </a:cubicBezTo>
                    <a:lnTo>
                      <a:pt x="19066" y="2793"/>
                    </a:lnTo>
                    <a:cubicBezTo>
                      <a:pt x="19066" y="1253"/>
                      <a:pt x="17813" y="0"/>
                      <a:pt x="162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87" name="Groupe 86">
            <a:extLst>
              <a:ext uri="{FF2B5EF4-FFF2-40B4-BE49-F238E27FC236}">
                <a16:creationId xmlns:a16="http://schemas.microsoft.com/office/drawing/2014/main" id="{A710849C-69DF-55FF-CF9B-F594A6596D4F}"/>
              </a:ext>
            </a:extLst>
          </p:cNvPr>
          <p:cNvGrpSpPr/>
          <p:nvPr/>
        </p:nvGrpSpPr>
        <p:grpSpPr>
          <a:xfrm>
            <a:off x="4706373" y="4034141"/>
            <a:ext cx="556200" cy="556200"/>
            <a:chOff x="3955513" y="3827068"/>
            <a:chExt cx="556200" cy="556200"/>
          </a:xfrm>
        </p:grpSpPr>
        <p:sp>
          <p:nvSpPr>
            <p:cNvPr id="16" name="Google Shape;2446;p62">
              <a:extLst>
                <a:ext uri="{FF2B5EF4-FFF2-40B4-BE49-F238E27FC236}">
                  <a16:creationId xmlns:a16="http://schemas.microsoft.com/office/drawing/2014/main" id="{276D0A4B-3823-2A95-66C0-DA3B14D06BFA}"/>
                </a:ext>
              </a:extLst>
            </p:cNvPr>
            <p:cNvSpPr/>
            <p:nvPr/>
          </p:nvSpPr>
          <p:spPr>
            <a:xfrm>
              <a:off x="3955513" y="3827068"/>
              <a:ext cx="556200" cy="556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" name="Google Shape;2456;p62">
              <a:extLst>
                <a:ext uri="{FF2B5EF4-FFF2-40B4-BE49-F238E27FC236}">
                  <a16:creationId xmlns:a16="http://schemas.microsoft.com/office/drawing/2014/main" id="{0CF210E3-1F12-BDF8-E1CE-448CA518B08F}"/>
                </a:ext>
              </a:extLst>
            </p:cNvPr>
            <p:cNvGrpSpPr/>
            <p:nvPr/>
          </p:nvGrpSpPr>
          <p:grpSpPr>
            <a:xfrm>
              <a:off x="4063322" y="3934873"/>
              <a:ext cx="340573" cy="340591"/>
              <a:chOff x="864491" y="1723250"/>
              <a:chExt cx="397866" cy="397887"/>
            </a:xfrm>
          </p:grpSpPr>
          <p:sp>
            <p:nvSpPr>
              <p:cNvPr id="27" name="Google Shape;2457;p62">
                <a:extLst>
                  <a:ext uri="{FF2B5EF4-FFF2-40B4-BE49-F238E27FC236}">
                    <a16:creationId xmlns:a16="http://schemas.microsoft.com/office/drawing/2014/main" id="{4D4233BF-3593-B7C1-9937-07263C7B112A}"/>
                  </a:ext>
                </a:extLst>
              </p:cNvPr>
              <p:cNvSpPr/>
              <p:nvPr/>
            </p:nvSpPr>
            <p:spPr>
              <a:xfrm>
                <a:off x="935197" y="1793977"/>
                <a:ext cx="256451" cy="256430"/>
              </a:xfrm>
              <a:custGeom>
                <a:avLst/>
                <a:gdLst/>
                <a:ahLst/>
                <a:cxnLst/>
                <a:rect l="l" t="t" r="r" b="b"/>
                <a:pathLst>
                  <a:path w="12288" h="12287" extrusionOk="0">
                    <a:moveTo>
                      <a:pt x="10053" y="1117"/>
                    </a:moveTo>
                    <a:cubicBezTo>
                      <a:pt x="10669" y="1117"/>
                      <a:pt x="11171" y="1617"/>
                      <a:pt x="11171" y="2233"/>
                    </a:cubicBezTo>
                    <a:cubicBezTo>
                      <a:pt x="11170" y="2850"/>
                      <a:pt x="10669" y="3351"/>
                      <a:pt x="10053" y="3351"/>
                    </a:cubicBezTo>
                    <a:cubicBezTo>
                      <a:pt x="9438" y="3351"/>
                      <a:pt x="8937" y="2850"/>
                      <a:pt x="8937" y="2233"/>
                    </a:cubicBezTo>
                    <a:cubicBezTo>
                      <a:pt x="8937" y="1617"/>
                      <a:pt x="9438" y="1117"/>
                      <a:pt x="10053" y="1117"/>
                    </a:cubicBezTo>
                    <a:close/>
                    <a:moveTo>
                      <a:pt x="6144" y="2233"/>
                    </a:moveTo>
                    <a:cubicBezTo>
                      <a:pt x="8300" y="2233"/>
                      <a:pt x="10053" y="3988"/>
                      <a:pt x="10053" y="6144"/>
                    </a:cubicBezTo>
                    <a:cubicBezTo>
                      <a:pt x="10053" y="8299"/>
                      <a:pt x="8300" y="10054"/>
                      <a:pt x="6144" y="10054"/>
                    </a:cubicBezTo>
                    <a:cubicBezTo>
                      <a:pt x="3989" y="10054"/>
                      <a:pt x="2234" y="8299"/>
                      <a:pt x="2234" y="6144"/>
                    </a:cubicBezTo>
                    <a:cubicBezTo>
                      <a:pt x="2234" y="3988"/>
                      <a:pt x="3987" y="2233"/>
                      <a:pt x="6144" y="2233"/>
                    </a:cubicBezTo>
                    <a:close/>
                    <a:moveTo>
                      <a:pt x="1675" y="1"/>
                    </a:moveTo>
                    <a:cubicBezTo>
                      <a:pt x="752" y="1"/>
                      <a:pt x="0" y="751"/>
                      <a:pt x="0" y="1676"/>
                    </a:cubicBezTo>
                    <a:lnTo>
                      <a:pt x="0" y="10611"/>
                    </a:lnTo>
                    <a:cubicBezTo>
                      <a:pt x="0" y="11536"/>
                      <a:pt x="752" y="12286"/>
                      <a:pt x="1675" y="12286"/>
                    </a:cubicBezTo>
                    <a:lnTo>
                      <a:pt x="10612" y="12286"/>
                    </a:lnTo>
                    <a:cubicBezTo>
                      <a:pt x="11536" y="12286"/>
                      <a:pt x="12288" y="11536"/>
                      <a:pt x="12288" y="10611"/>
                    </a:cubicBezTo>
                    <a:lnTo>
                      <a:pt x="12288" y="1676"/>
                    </a:lnTo>
                    <a:cubicBezTo>
                      <a:pt x="12288" y="752"/>
                      <a:pt x="11536" y="1"/>
                      <a:pt x="106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28" name="Google Shape;2458;p62">
                <a:extLst>
                  <a:ext uri="{FF2B5EF4-FFF2-40B4-BE49-F238E27FC236}">
                    <a16:creationId xmlns:a16="http://schemas.microsoft.com/office/drawing/2014/main" id="{DB83D85A-01C2-4490-604C-F5E380393435}"/>
                  </a:ext>
                </a:extLst>
              </p:cNvPr>
              <p:cNvSpPr/>
              <p:nvPr/>
            </p:nvSpPr>
            <p:spPr>
              <a:xfrm>
                <a:off x="1005109" y="1863910"/>
                <a:ext cx="116622" cy="116559"/>
              </a:xfrm>
              <a:custGeom>
                <a:avLst/>
                <a:gdLst/>
                <a:ahLst/>
                <a:cxnLst/>
                <a:rect l="l" t="t" r="r" b="b"/>
                <a:pathLst>
                  <a:path w="5588" h="5585" extrusionOk="0">
                    <a:moveTo>
                      <a:pt x="2794" y="0"/>
                    </a:moveTo>
                    <a:cubicBezTo>
                      <a:pt x="1255" y="0"/>
                      <a:pt x="1" y="1252"/>
                      <a:pt x="1" y="2793"/>
                    </a:cubicBezTo>
                    <a:cubicBezTo>
                      <a:pt x="1" y="4332"/>
                      <a:pt x="1255" y="5585"/>
                      <a:pt x="2794" y="5585"/>
                    </a:cubicBezTo>
                    <a:cubicBezTo>
                      <a:pt x="4333" y="5585"/>
                      <a:pt x="5587" y="4332"/>
                      <a:pt x="5587" y="2793"/>
                    </a:cubicBezTo>
                    <a:cubicBezTo>
                      <a:pt x="5587" y="1252"/>
                      <a:pt x="4333" y="0"/>
                      <a:pt x="27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29" name="Google Shape;2459;p62">
                <a:extLst>
                  <a:ext uri="{FF2B5EF4-FFF2-40B4-BE49-F238E27FC236}">
                    <a16:creationId xmlns:a16="http://schemas.microsoft.com/office/drawing/2014/main" id="{3734091B-B90C-D1B1-8ACD-998B41F90EC6}"/>
                  </a:ext>
                </a:extLst>
              </p:cNvPr>
              <p:cNvSpPr/>
              <p:nvPr/>
            </p:nvSpPr>
            <p:spPr>
              <a:xfrm>
                <a:off x="864491" y="1723250"/>
                <a:ext cx="397866" cy="397887"/>
              </a:xfrm>
              <a:custGeom>
                <a:avLst/>
                <a:gdLst/>
                <a:ahLst/>
                <a:cxnLst/>
                <a:rect l="l" t="t" r="r" b="b"/>
                <a:pathLst>
                  <a:path w="19064" h="19065" extrusionOk="0">
                    <a:moveTo>
                      <a:pt x="14000" y="2271"/>
                    </a:moveTo>
                    <a:cubicBezTo>
                      <a:pt x="15539" y="2271"/>
                      <a:pt x="16794" y="3524"/>
                      <a:pt x="16794" y="5065"/>
                    </a:cubicBezTo>
                    <a:lnTo>
                      <a:pt x="16794" y="14000"/>
                    </a:lnTo>
                    <a:cubicBezTo>
                      <a:pt x="16794" y="15541"/>
                      <a:pt x="15539" y="16793"/>
                      <a:pt x="14000" y="16793"/>
                    </a:cubicBezTo>
                    <a:lnTo>
                      <a:pt x="5063" y="16793"/>
                    </a:lnTo>
                    <a:cubicBezTo>
                      <a:pt x="3524" y="16793"/>
                      <a:pt x="2272" y="15541"/>
                      <a:pt x="2272" y="14000"/>
                    </a:cubicBezTo>
                    <a:lnTo>
                      <a:pt x="2272" y="5065"/>
                    </a:lnTo>
                    <a:cubicBezTo>
                      <a:pt x="2272" y="3524"/>
                      <a:pt x="3524" y="2271"/>
                      <a:pt x="5063" y="2271"/>
                    </a:cubicBezTo>
                    <a:close/>
                    <a:moveTo>
                      <a:pt x="2829" y="0"/>
                    </a:moveTo>
                    <a:cubicBezTo>
                      <a:pt x="1290" y="0"/>
                      <a:pt x="0" y="1290"/>
                      <a:pt x="0" y="2831"/>
                    </a:cubicBezTo>
                    <a:lnTo>
                      <a:pt x="0" y="16234"/>
                    </a:lnTo>
                    <a:cubicBezTo>
                      <a:pt x="0" y="17775"/>
                      <a:pt x="1290" y="19065"/>
                      <a:pt x="2829" y="19065"/>
                    </a:cubicBezTo>
                    <a:lnTo>
                      <a:pt x="16235" y="19065"/>
                    </a:lnTo>
                    <a:cubicBezTo>
                      <a:pt x="17774" y="19065"/>
                      <a:pt x="19063" y="17775"/>
                      <a:pt x="19063" y="16234"/>
                    </a:cubicBezTo>
                    <a:lnTo>
                      <a:pt x="19063" y="2831"/>
                    </a:lnTo>
                    <a:cubicBezTo>
                      <a:pt x="19063" y="1290"/>
                      <a:pt x="17774" y="0"/>
                      <a:pt x="162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89" name="Groupe 88">
            <a:extLst>
              <a:ext uri="{FF2B5EF4-FFF2-40B4-BE49-F238E27FC236}">
                <a16:creationId xmlns:a16="http://schemas.microsoft.com/office/drawing/2014/main" id="{5440EF4B-BEDE-F70E-B2E8-FBC0A018276D}"/>
              </a:ext>
            </a:extLst>
          </p:cNvPr>
          <p:cNvGrpSpPr/>
          <p:nvPr/>
        </p:nvGrpSpPr>
        <p:grpSpPr>
          <a:xfrm>
            <a:off x="3277587" y="4034141"/>
            <a:ext cx="556200" cy="556200"/>
            <a:chOff x="5441593" y="3856879"/>
            <a:chExt cx="556200" cy="556200"/>
          </a:xfrm>
        </p:grpSpPr>
        <p:sp>
          <p:nvSpPr>
            <p:cNvPr id="80" name="Google Shape;2447;p62">
              <a:extLst>
                <a:ext uri="{FF2B5EF4-FFF2-40B4-BE49-F238E27FC236}">
                  <a16:creationId xmlns:a16="http://schemas.microsoft.com/office/drawing/2014/main" id="{0D0A291F-89E3-0CD2-9CCC-78765DA073F2}"/>
                </a:ext>
              </a:extLst>
            </p:cNvPr>
            <p:cNvSpPr/>
            <p:nvPr/>
          </p:nvSpPr>
          <p:spPr>
            <a:xfrm>
              <a:off x="5441593" y="3856879"/>
              <a:ext cx="556200" cy="556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" name="Google Shape;7441;p81">
              <a:extLst>
                <a:ext uri="{FF2B5EF4-FFF2-40B4-BE49-F238E27FC236}">
                  <a16:creationId xmlns:a16="http://schemas.microsoft.com/office/drawing/2014/main" id="{2C85147E-8A24-03F4-7CD8-BA855ABC7BDE}"/>
                </a:ext>
              </a:extLst>
            </p:cNvPr>
            <p:cNvGrpSpPr/>
            <p:nvPr/>
          </p:nvGrpSpPr>
          <p:grpSpPr>
            <a:xfrm>
              <a:off x="5501065" y="4016803"/>
              <a:ext cx="423400" cy="251544"/>
              <a:chOff x="3386036" y="1746339"/>
              <a:chExt cx="397907" cy="279762"/>
            </a:xfrm>
            <a:solidFill>
              <a:schemeClr val="tx1"/>
            </a:solidFill>
          </p:grpSpPr>
          <p:sp>
            <p:nvSpPr>
              <p:cNvPr id="85" name="Google Shape;7442;p81">
                <a:extLst>
                  <a:ext uri="{FF2B5EF4-FFF2-40B4-BE49-F238E27FC236}">
                    <a16:creationId xmlns:a16="http://schemas.microsoft.com/office/drawing/2014/main" id="{D650984C-E4B1-2516-2B8F-1AA54D0373D1}"/>
                  </a:ext>
                </a:extLst>
              </p:cNvPr>
              <p:cNvSpPr/>
              <p:nvPr/>
            </p:nvSpPr>
            <p:spPr>
              <a:xfrm>
                <a:off x="3561652" y="1848954"/>
                <a:ext cx="59646" cy="74506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3570" extrusionOk="0">
                    <a:moveTo>
                      <a:pt x="1" y="0"/>
                    </a:moveTo>
                    <a:lnTo>
                      <a:pt x="1" y="3570"/>
                    </a:lnTo>
                    <a:lnTo>
                      <a:pt x="2858" y="1785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443;p81">
                <a:extLst>
                  <a:ext uri="{FF2B5EF4-FFF2-40B4-BE49-F238E27FC236}">
                    <a16:creationId xmlns:a16="http://schemas.microsoft.com/office/drawing/2014/main" id="{FD68D7B5-E75B-E5C4-1791-2116F9E0D815}"/>
                  </a:ext>
                </a:extLst>
              </p:cNvPr>
              <p:cNvSpPr/>
              <p:nvPr/>
            </p:nvSpPr>
            <p:spPr>
              <a:xfrm>
                <a:off x="3386036" y="1746339"/>
                <a:ext cx="397907" cy="279762"/>
              </a:xfrm>
              <a:custGeom>
                <a:avLst/>
                <a:gdLst/>
                <a:ahLst/>
                <a:cxnLst/>
                <a:rect l="l" t="t" r="r" b="b"/>
                <a:pathLst>
                  <a:path w="19066" h="13405" extrusionOk="0">
                    <a:moveTo>
                      <a:pt x="7858" y="3351"/>
                    </a:moveTo>
                    <a:cubicBezTo>
                      <a:pt x="7961" y="3351"/>
                      <a:pt x="8064" y="3379"/>
                      <a:pt x="8154" y="3436"/>
                    </a:cubicBezTo>
                    <a:lnTo>
                      <a:pt x="12622" y="6230"/>
                    </a:lnTo>
                    <a:cubicBezTo>
                      <a:pt x="12785" y="6330"/>
                      <a:pt x="12884" y="6509"/>
                      <a:pt x="12884" y="6702"/>
                    </a:cubicBezTo>
                    <a:cubicBezTo>
                      <a:pt x="12884" y="6895"/>
                      <a:pt x="12785" y="7073"/>
                      <a:pt x="12622" y="7176"/>
                    </a:cubicBezTo>
                    <a:lnTo>
                      <a:pt x="8154" y="9968"/>
                    </a:lnTo>
                    <a:cubicBezTo>
                      <a:pt x="8063" y="10025"/>
                      <a:pt x="7961" y="10053"/>
                      <a:pt x="7859" y="10053"/>
                    </a:cubicBezTo>
                    <a:cubicBezTo>
                      <a:pt x="7765" y="10053"/>
                      <a:pt x="7671" y="10029"/>
                      <a:pt x="7588" y="9983"/>
                    </a:cubicBezTo>
                    <a:cubicBezTo>
                      <a:pt x="7409" y="9884"/>
                      <a:pt x="7299" y="9699"/>
                      <a:pt x="7299" y="9495"/>
                    </a:cubicBezTo>
                    <a:lnTo>
                      <a:pt x="7299" y="3910"/>
                    </a:lnTo>
                    <a:cubicBezTo>
                      <a:pt x="7299" y="3707"/>
                      <a:pt x="7409" y="3519"/>
                      <a:pt x="7588" y="3420"/>
                    </a:cubicBezTo>
                    <a:cubicBezTo>
                      <a:pt x="7671" y="3374"/>
                      <a:pt x="7765" y="3351"/>
                      <a:pt x="7858" y="3351"/>
                    </a:cubicBezTo>
                    <a:close/>
                    <a:moveTo>
                      <a:pt x="2794" y="1"/>
                    </a:moveTo>
                    <a:cubicBezTo>
                      <a:pt x="1255" y="1"/>
                      <a:pt x="1" y="1253"/>
                      <a:pt x="1" y="2792"/>
                    </a:cubicBezTo>
                    <a:lnTo>
                      <a:pt x="1" y="10611"/>
                    </a:lnTo>
                    <a:cubicBezTo>
                      <a:pt x="1" y="12152"/>
                      <a:pt x="1255" y="13405"/>
                      <a:pt x="2794" y="13405"/>
                    </a:cubicBezTo>
                    <a:lnTo>
                      <a:pt x="16274" y="13405"/>
                    </a:lnTo>
                    <a:cubicBezTo>
                      <a:pt x="17813" y="13405"/>
                      <a:pt x="19065" y="12152"/>
                      <a:pt x="19065" y="10611"/>
                    </a:cubicBezTo>
                    <a:lnTo>
                      <a:pt x="19065" y="2792"/>
                    </a:lnTo>
                    <a:cubicBezTo>
                      <a:pt x="19065" y="1253"/>
                      <a:pt x="17813" y="1"/>
                      <a:pt x="1627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8" name="Groupe 87">
            <a:extLst>
              <a:ext uri="{FF2B5EF4-FFF2-40B4-BE49-F238E27FC236}">
                <a16:creationId xmlns:a16="http://schemas.microsoft.com/office/drawing/2014/main" id="{C4B69025-EE1A-1AE7-EB26-492EE09317CF}"/>
              </a:ext>
            </a:extLst>
          </p:cNvPr>
          <p:cNvGrpSpPr/>
          <p:nvPr/>
        </p:nvGrpSpPr>
        <p:grpSpPr>
          <a:xfrm>
            <a:off x="5978406" y="4045065"/>
            <a:ext cx="556200" cy="556200"/>
            <a:chOff x="6657242" y="4076237"/>
            <a:chExt cx="556200" cy="556200"/>
          </a:xfrm>
        </p:grpSpPr>
        <p:sp>
          <p:nvSpPr>
            <p:cNvPr id="17" name="Google Shape;2446;p62">
              <a:extLst>
                <a:ext uri="{FF2B5EF4-FFF2-40B4-BE49-F238E27FC236}">
                  <a16:creationId xmlns:a16="http://schemas.microsoft.com/office/drawing/2014/main" id="{B18C1E3C-4847-696E-A849-B4C19E2F5736}"/>
                </a:ext>
              </a:extLst>
            </p:cNvPr>
            <p:cNvSpPr/>
            <p:nvPr/>
          </p:nvSpPr>
          <p:spPr>
            <a:xfrm>
              <a:off x="6657242" y="4076237"/>
              <a:ext cx="556200" cy="556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" name="Google Shape;2451;p62">
              <a:extLst>
                <a:ext uri="{FF2B5EF4-FFF2-40B4-BE49-F238E27FC236}">
                  <a16:creationId xmlns:a16="http://schemas.microsoft.com/office/drawing/2014/main" id="{16B32151-02DC-09EF-6924-EFCF44A8D17F}"/>
                </a:ext>
              </a:extLst>
            </p:cNvPr>
            <p:cNvGrpSpPr/>
            <p:nvPr/>
          </p:nvGrpSpPr>
          <p:grpSpPr>
            <a:xfrm>
              <a:off x="6765047" y="4184042"/>
              <a:ext cx="340591" cy="340591"/>
              <a:chOff x="1379798" y="1723250"/>
              <a:chExt cx="397887" cy="397887"/>
            </a:xfrm>
          </p:grpSpPr>
          <p:sp>
            <p:nvSpPr>
              <p:cNvPr id="7" name="Google Shape;2452;p62">
                <a:extLst>
                  <a:ext uri="{FF2B5EF4-FFF2-40B4-BE49-F238E27FC236}">
                    <a16:creationId xmlns:a16="http://schemas.microsoft.com/office/drawing/2014/main" id="{1A1199EE-612C-B3C6-B635-57990711ECE5}"/>
                  </a:ext>
                </a:extLst>
              </p:cNvPr>
              <p:cNvSpPr/>
              <p:nvPr/>
            </p:nvSpPr>
            <p:spPr>
              <a:xfrm>
                <a:off x="1462169" y="1793977"/>
                <a:ext cx="23354" cy="23312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117" extrusionOk="0">
                    <a:moveTo>
                      <a:pt x="559" y="1"/>
                    </a:moveTo>
                    <a:cubicBezTo>
                      <a:pt x="251" y="1"/>
                      <a:pt x="0" y="250"/>
                      <a:pt x="0" y="558"/>
                    </a:cubicBezTo>
                    <a:cubicBezTo>
                      <a:pt x="0" y="866"/>
                      <a:pt x="251" y="1117"/>
                      <a:pt x="559" y="1117"/>
                    </a:cubicBezTo>
                    <a:cubicBezTo>
                      <a:pt x="867" y="1117"/>
                      <a:pt x="1118" y="866"/>
                      <a:pt x="1118" y="558"/>
                    </a:cubicBezTo>
                    <a:cubicBezTo>
                      <a:pt x="1118" y="250"/>
                      <a:pt x="867" y="1"/>
                      <a:pt x="5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11" name="Google Shape;2453;p62">
                <a:extLst>
                  <a:ext uri="{FF2B5EF4-FFF2-40B4-BE49-F238E27FC236}">
                    <a16:creationId xmlns:a16="http://schemas.microsoft.com/office/drawing/2014/main" id="{17FEEB97-D9AB-85FB-1522-916328CBE3A1}"/>
                  </a:ext>
                </a:extLst>
              </p:cNvPr>
              <p:cNvSpPr/>
              <p:nvPr/>
            </p:nvSpPr>
            <p:spPr>
              <a:xfrm>
                <a:off x="1379798" y="1723250"/>
                <a:ext cx="397887" cy="397887"/>
              </a:xfrm>
              <a:custGeom>
                <a:avLst/>
                <a:gdLst/>
                <a:ahLst/>
                <a:cxnLst/>
                <a:rect l="l" t="t" r="r" b="b"/>
                <a:pathLst>
                  <a:path w="19065" h="19065" extrusionOk="0">
                    <a:moveTo>
                      <a:pt x="4506" y="2271"/>
                    </a:moveTo>
                    <a:cubicBezTo>
                      <a:pt x="5429" y="2271"/>
                      <a:pt x="6181" y="3023"/>
                      <a:pt x="6181" y="3947"/>
                    </a:cubicBezTo>
                    <a:cubicBezTo>
                      <a:pt x="6181" y="4872"/>
                      <a:pt x="5429" y="5622"/>
                      <a:pt x="4506" y="5622"/>
                    </a:cubicBezTo>
                    <a:cubicBezTo>
                      <a:pt x="3583" y="5622"/>
                      <a:pt x="2831" y="4872"/>
                      <a:pt x="2831" y="3947"/>
                    </a:cubicBezTo>
                    <a:cubicBezTo>
                      <a:pt x="2831" y="3023"/>
                      <a:pt x="3583" y="2271"/>
                      <a:pt x="4506" y="2271"/>
                    </a:cubicBezTo>
                    <a:close/>
                    <a:moveTo>
                      <a:pt x="5622" y="6740"/>
                    </a:moveTo>
                    <a:cubicBezTo>
                      <a:pt x="5932" y="6740"/>
                      <a:pt x="6181" y="6989"/>
                      <a:pt x="6181" y="7299"/>
                    </a:cubicBezTo>
                    <a:lnTo>
                      <a:pt x="6181" y="16234"/>
                    </a:lnTo>
                    <a:cubicBezTo>
                      <a:pt x="6181" y="16544"/>
                      <a:pt x="5932" y="16793"/>
                      <a:pt x="5622" y="16793"/>
                    </a:cubicBezTo>
                    <a:lnTo>
                      <a:pt x="3388" y="16793"/>
                    </a:lnTo>
                    <a:cubicBezTo>
                      <a:pt x="3080" y="16793"/>
                      <a:pt x="2831" y="16544"/>
                      <a:pt x="2831" y="16234"/>
                    </a:cubicBezTo>
                    <a:lnTo>
                      <a:pt x="2831" y="7299"/>
                    </a:lnTo>
                    <a:cubicBezTo>
                      <a:pt x="2831" y="6989"/>
                      <a:pt x="3080" y="6740"/>
                      <a:pt x="3388" y="6740"/>
                    </a:cubicBezTo>
                    <a:close/>
                    <a:moveTo>
                      <a:pt x="12596" y="6721"/>
                    </a:moveTo>
                    <a:cubicBezTo>
                      <a:pt x="12811" y="6721"/>
                      <a:pt x="13027" y="6739"/>
                      <a:pt x="13241" y="6774"/>
                    </a:cubicBezTo>
                    <a:cubicBezTo>
                      <a:pt x="15058" y="7069"/>
                      <a:pt x="16235" y="8557"/>
                      <a:pt x="16235" y="10223"/>
                    </a:cubicBezTo>
                    <a:lnTo>
                      <a:pt x="16235" y="16234"/>
                    </a:lnTo>
                    <a:cubicBezTo>
                      <a:pt x="16235" y="16544"/>
                      <a:pt x="15985" y="16793"/>
                      <a:pt x="15676" y="16793"/>
                    </a:cubicBezTo>
                    <a:lnTo>
                      <a:pt x="13441" y="16793"/>
                    </a:lnTo>
                    <a:cubicBezTo>
                      <a:pt x="13133" y="16793"/>
                      <a:pt x="12884" y="16544"/>
                      <a:pt x="12884" y="16234"/>
                    </a:cubicBezTo>
                    <a:lnTo>
                      <a:pt x="12884" y="11209"/>
                    </a:lnTo>
                    <a:cubicBezTo>
                      <a:pt x="12884" y="10593"/>
                      <a:pt x="12382" y="10091"/>
                      <a:pt x="11766" y="10091"/>
                    </a:cubicBezTo>
                    <a:cubicBezTo>
                      <a:pt x="11150" y="10091"/>
                      <a:pt x="10650" y="10593"/>
                      <a:pt x="10650" y="11209"/>
                    </a:cubicBezTo>
                    <a:lnTo>
                      <a:pt x="10650" y="16234"/>
                    </a:lnTo>
                    <a:cubicBezTo>
                      <a:pt x="10650" y="16544"/>
                      <a:pt x="10399" y="16793"/>
                      <a:pt x="10091" y="16793"/>
                    </a:cubicBezTo>
                    <a:lnTo>
                      <a:pt x="7857" y="16793"/>
                    </a:lnTo>
                    <a:cubicBezTo>
                      <a:pt x="7547" y="16793"/>
                      <a:pt x="7298" y="16544"/>
                      <a:pt x="7298" y="16234"/>
                    </a:cubicBezTo>
                    <a:lnTo>
                      <a:pt x="7298" y="7299"/>
                    </a:lnTo>
                    <a:cubicBezTo>
                      <a:pt x="7298" y="6989"/>
                      <a:pt x="7547" y="6740"/>
                      <a:pt x="7857" y="6740"/>
                    </a:cubicBezTo>
                    <a:lnTo>
                      <a:pt x="10091" y="6740"/>
                    </a:lnTo>
                    <a:cubicBezTo>
                      <a:pt x="10377" y="6740"/>
                      <a:pt x="10613" y="6956"/>
                      <a:pt x="10644" y="7234"/>
                    </a:cubicBezTo>
                    <a:cubicBezTo>
                      <a:pt x="11219" y="6901"/>
                      <a:pt x="11901" y="6721"/>
                      <a:pt x="12596" y="6721"/>
                    </a:cubicBezTo>
                    <a:close/>
                    <a:moveTo>
                      <a:pt x="2831" y="0"/>
                    </a:moveTo>
                    <a:cubicBezTo>
                      <a:pt x="1290" y="0"/>
                      <a:pt x="0" y="1290"/>
                      <a:pt x="0" y="2831"/>
                    </a:cubicBezTo>
                    <a:lnTo>
                      <a:pt x="0" y="16234"/>
                    </a:lnTo>
                    <a:cubicBezTo>
                      <a:pt x="0" y="17775"/>
                      <a:pt x="1290" y="19065"/>
                      <a:pt x="2831" y="19065"/>
                    </a:cubicBezTo>
                    <a:lnTo>
                      <a:pt x="16235" y="19065"/>
                    </a:lnTo>
                    <a:cubicBezTo>
                      <a:pt x="17774" y="19065"/>
                      <a:pt x="19065" y="17775"/>
                      <a:pt x="19065" y="16234"/>
                    </a:cubicBezTo>
                    <a:lnTo>
                      <a:pt x="19065" y="2831"/>
                    </a:lnTo>
                    <a:cubicBezTo>
                      <a:pt x="19065" y="1290"/>
                      <a:pt x="17774" y="0"/>
                      <a:pt x="162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12" name="Google Shape;2454;p62">
                <a:extLst>
                  <a:ext uri="{FF2B5EF4-FFF2-40B4-BE49-F238E27FC236}">
                    <a16:creationId xmlns:a16="http://schemas.microsoft.com/office/drawing/2014/main" id="{062C0EF7-ACB1-6494-3FA5-DC58223A3DDF}"/>
                  </a:ext>
                </a:extLst>
              </p:cNvPr>
              <p:cNvSpPr/>
              <p:nvPr/>
            </p:nvSpPr>
            <p:spPr>
              <a:xfrm>
                <a:off x="1555413" y="1886846"/>
                <a:ext cx="139912" cy="163558"/>
              </a:xfrm>
              <a:custGeom>
                <a:avLst/>
                <a:gdLst/>
                <a:ahLst/>
                <a:cxnLst/>
                <a:rect l="l" t="t" r="r" b="b"/>
                <a:pathLst>
                  <a:path w="6704" h="7837" extrusionOk="0">
                    <a:moveTo>
                      <a:pt x="4182" y="0"/>
                    </a:moveTo>
                    <a:cubicBezTo>
                      <a:pt x="3474" y="0"/>
                      <a:pt x="2782" y="261"/>
                      <a:pt x="2332" y="711"/>
                    </a:cubicBezTo>
                    <a:cubicBezTo>
                      <a:pt x="2108" y="935"/>
                      <a:pt x="1938" y="1142"/>
                      <a:pt x="1686" y="1142"/>
                    </a:cubicBezTo>
                    <a:cubicBezTo>
                      <a:pt x="1618" y="1142"/>
                      <a:pt x="1544" y="1127"/>
                      <a:pt x="1462" y="1093"/>
                    </a:cubicBezTo>
                    <a:cubicBezTo>
                      <a:pt x="1253" y="1006"/>
                      <a:pt x="1117" y="803"/>
                      <a:pt x="1117" y="576"/>
                    </a:cubicBezTo>
                    <a:lnTo>
                      <a:pt x="1117" y="17"/>
                    </a:lnTo>
                    <a:lnTo>
                      <a:pt x="1" y="17"/>
                    </a:lnTo>
                    <a:lnTo>
                      <a:pt x="1" y="7836"/>
                    </a:lnTo>
                    <a:lnTo>
                      <a:pt x="1117" y="7836"/>
                    </a:lnTo>
                    <a:lnTo>
                      <a:pt x="1117" y="3370"/>
                    </a:lnTo>
                    <a:cubicBezTo>
                      <a:pt x="1117" y="2137"/>
                      <a:pt x="2120" y="1135"/>
                      <a:pt x="3351" y="1135"/>
                    </a:cubicBezTo>
                    <a:cubicBezTo>
                      <a:pt x="4584" y="1135"/>
                      <a:pt x="5585" y="2137"/>
                      <a:pt x="5585" y="3370"/>
                    </a:cubicBezTo>
                    <a:lnTo>
                      <a:pt x="5585" y="7836"/>
                    </a:lnTo>
                    <a:lnTo>
                      <a:pt x="6703" y="7836"/>
                    </a:lnTo>
                    <a:lnTo>
                      <a:pt x="6703" y="2384"/>
                    </a:lnTo>
                    <a:cubicBezTo>
                      <a:pt x="6703" y="1266"/>
                      <a:pt x="5932" y="245"/>
                      <a:pt x="4648" y="38"/>
                    </a:cubicBezTo>
                    <a:cubicBezTo>
                      <a:pt x="4493" y="13"/>
                      <a:pt x="4337" y="0"/>
                      <a:pt x="41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13" name="Google Shape;2455;p62">
                <a:extLst>
                  <a:ext uri="{FF2B5EF4-FFF2-40B4-BE49-F238E27FC236}">
                    <a16:creationId xmlns:a16="http://schemas.microsoft.com/office/drawing/2014/main" id="{FD097875-45FA-2DC1-50EC-967BCBDD0C13}"/>
                  </a:ext>
                </a:extLst>
              </p:cNvPr>
              <p:cNvSpPr/>
              <p:nvPr/>
            </p:nvSpPr>
            <p:spPr>
              <a:xfrm>
                <a:off x="1462169" y="1887200"/>
                <a:ext cx="23354" cy="163203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7820" extrusionOk="0">
                    <a:moveTo>
                      <a:pt x="0" y="0"/>
                    </a:moveTo>
                    <a:lnTo>
                      <a:pt x="0" y="7819"/>
                    </a:lnTo>
                    <a:lnTo>
                      <a:pt x="1118" y="7819"/>
                    </a:lnTo>
                    <a:lnTo>
                      <a:pt x="11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30" name="ZoneTexte 29">
            <a:extLst>
              <a:ext uri="{FF2B5EF4-FFF2-40B4-BE49-F238E27FC236}">
                <a16:creationId xmlns:a16="http://schemas.microsoft.com/office/drawing/2014/main" id="{4189D2BC-9237-96CF-F3E8-78BCB92AD04D}"/>
              </a:ext>
            </a:extLst>
          </p:cNvPr>
          <p:cNvSpPr txBox="1"/>
          <p:nvPr/>
        </p:nvSpPr>
        <p:spPr>
          <a:xfrm>
            <a:off x="2070889" y="4627864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hlinkClick r:id="rId7"/>
              </a:rPr>
              <a:t>ACI</a:t>
            </a:r>
            <a:endParaRPr lang="fr-FR" sz="1200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44AC41DC-DD9C-41D4-6018-65333ADD5B43}"/>
              </a:ext>
            </a:extLst>
          </p:cNvPr>
          <p:cNvSpPr txBox="1"/>
          <p:nvPr/>
        </p:nvSpPr>
        <p:spPr>
          <a:xfrm>
            <a:off x="2999389" y="4630414"/>
            <a:ext cx="1301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hlinkClick r:id="rId8"/>
              </a:rPr>
              <a:t>@acifrance7402</a:t>
            </a:r>
            <a:endParaRPr lang="fr-FR" sz="1200" dirty="0"/>
          </a:p>
          <a:p>
            <a:endParaRPr lang="fr-FR" sz="1200" dirty="0"/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BF9DF287-FB2A-31EE-738A-8E1D5D92DE05}"/>
              </a:ext>
            </a:extLst>
          </p:cNvPr>
          <p:cNvSpPr txBox="1"/>
          <p:nvPr/>
        </p:nvSpPr>
        <p:spPr>
          <a:xfrm>
            <a:off x="4510838" y="4627027"/>
            <a:ext cx="1047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hlinkClick r:id="rId9"/>
              </a:rPr>
              <a:t>@aci_france</a:t>
            </a:r>
            <a:endParaRPr lang="fr-FR" sz="1200" dirty="0"/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202101A0-6B19-E705-1B3E-EA0B1A930C07}"/>
              </a:ext>
            </a:extLst>
          </p:cNvPr>
          <p:cNvSpPr txBox="1"/>
          <p:nvPr/>
        </p:nvSpPr>
        <p:spPr>
          <a:xfrm>
            <a:off x="5439839" y="4627506"/>
            <a:ext cx="1922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>
                <a:hlinkClick r:id="rId10"/>
              </a:rPr>
              <a:t>Action Catholique </a:t>
            </a:r>
          </a:p>
          <a:p>
            <a:pPr algn="ctr"/>
            <a:r>
              <a:rPr lang="fr-FR" sz="1200" dirty="0">
                <a:hlinkClick r:id="rId10"/>
              </a:rPr>
              <a:t>des milieux Indépendants</a:t>
            </a:r>
            <a:endParaRPr lang="fr-FR" sz="1200" dirty="0"/>
          </a:p>
        </p:txBody>
      </p:sp>
      <p:sp>
        <p:nvSpPr>
          <p:cNvPr id="3" name="Google Shape;2055;p53">
            <a:extLst>
              <a:ext uri="{FF2B5EF4-FFF2-40B4-BE49-F238E27FC236}">
                <a16:creationId xmlns:a16="http://schemas.microsoft.com/office/drawing/2014/main" id="{84068CF7-F410-B800-02AD-18B04E57C3EC}"/>
              </a:ext>
            </a:extLst>
          </p:cNvPr>
          <p:cNvSpPr txBox="1"/>
          <p:nvPr/>
        </p:nvSpPr>
        <p:spPr>
          <a:xfrm rot="19567200">
            <a:off x="-2157324" y="575202"/>
            <a:ext cx="600730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highlight>
                  <a:srgbClr val="FFFF00"/>
                </a:highlight>
                <a:latin typeface="Poppins SemiBold"/>
                <a:ea typeface="Poppins SemiBold"/>
                <a:cs typeface="Poppins SemiBold"/>
                <a:sym typeface="Poppins SemiBold"/>
              </a:rPr>
              <a:t>OPTIONNEL</a:t>
            </a:r>
            <a:endParaRPr sz="2000" dirty="0">
              <a:solidFill>
                <a:schemeClr val="dk1"/>
              </a:solidFill>
              <a:highlight>
                <a:srgbClr val="FFFF00"/>
              </a:highlight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379723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>
          <a:extLst>
            <a:ext uri="{FF2B5EF4-FFF2-40B4-BE49-F238E27FC236}">
              <a16:creationId xmlns:a16="http://schemas.microsoft.com/office/drawing/2014/main" id="{5B068967-034A-0248-8138-FCCD60F67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34">
            <a:extLst>
              <a:ext uri="{FF2B5EF4-FFF2-40B4-BE49-F238E27FC236}">
                <a16:creationId xmlns:a16="http://schemas.microsoft.com/office/drawing/2014/main" id="{DEE7525C-3427-FADD-4807-E73FC14F0C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Histoire</a:t>
            </a:r>
            <a:endParaRPr dirty="0"/>
          </a:p>
        </p:txBody>
      </p:sp>
      <p:sp>
        <p:nvSpPr>
          <p:cNvPr id="625" name="Google Shape;625;p34">
            <a:extLst>
              <a:ext uri="{FF2B5EF4-FFF2-40B4-BE49-F238E27FC236}">
                <a16:creationId xmlns:a16="http://schemas.microsoft.com/office/drawing/2014/main" id="{F9C73501-318A-E219-1865-9D8EFE5137AD}"/>
              </a:ext>
            </a:extLst>
          </p:cNvPr>
          <p:cNvSpPr txBox="1"/>
          <p:nvPr/>
        </p:nvSpPr>
        <p:spPr>
          <a:xfrm>
            <a:off x="713250" y="1389539"/>
            <a:ext cx="7717500" cy="1239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Marie-Louise Monnet, est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   -la soeur de Jean Monnet (un des fondateurs de l’Europe) </a:t>
            </a:r>
          </a:p>
          <a:p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   -consciente du rôle majeur des laïcs pour évangéliser la société, crée l’ACI en 1941</a:t>
            </a:r>
          </a:p>
          <a:p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   -1ère femme auditrice laïque française au Concile Vatican II en 1964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628" name="Google Shape;628;p34">
            <a:extLst>
              <a:ext uri="{FF2B5EF4-FFF2-40B4-BE49-F238E27FC236}">
                <a16:creationId xmlns:a16="http://schemas.microsoft.com/office/drawing/2014/main" id="{1D9564C8-BF94-6747-814C-163CC9F498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5879980"/>
              </p:ext>
            </p:extLst>
          </p:nvPr>
        </p:nvGraphicFramePr>
        <p:xfrm>
          <a:off x="772736" y="2472073"/>
          <a:ext cx="7717500" cy="1938015"/>
        </p:xfrm>
        <a:graphic>
          <a:graphicData uri="http://schemas.openxmlformats.org/drawingml/2006/table">
            <a:tbl>
              <a:tblPr>
                <a:noFill/>
                <a:tableStyleId>{55728756-0A68-46F3-A9A4-555DD46EC67D}</a:tableStyleId>
              </a:tblPr>
              <a:tblGrid>
                <a:gridCol w="1175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2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5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dirty="0">
                          <a:solidFill>
                            <a:schemeClr val="dk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1931</a:t>
                      </a: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4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Marie-Louise Monnet vit une retraite à Lourdes, rencontre avec la JOC</a:t>
                      </a:r>
                      <a:endParaRPr sz="14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5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dirty="0">
                          <a:solidFill>
                            <a:schemeClr val="dk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1935</a:t>
                      </a: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Arial"/>
                        </a:rPr>
                        <a:t>La Jeunesse Indépendante Chrétienne Féminine est officiellement reconnue par l'Action Catholique Française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5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dirty="0">
                          <a:solidFill>
                            <a:schemeClr val="dk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1939</a:t>
                      </a: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Arial"/>
                        </a:rPr>
                        <a:t>L'Action Catholique féminine des milieux indépendants est créée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0" marB="0" anchor="ctr">
                    <a:lnL w="1905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5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dirty="0">
                          <a:solidFill>
                            <a:schemeClr val="dk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1941</a:t>
                      </a: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Arial"/>
                        </a:rPr>
                        <a:t>L'assemblée des cardinaux et archevêques agrée l'ACI comme mouvement national à deux branches : masculine et féminine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dk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1964</a:t>
                      </a:r>
                      <a:endParaRPr dirty="0">
                        <a:solidFill>
                          <a:schemeClr val="dk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Arial"/>
                        </a:rPr>
                        <a:t>Réunion de l’Assemblée Constitutive du MIAMSI* à Rome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Image 1" descr="Une image contenant Police, symbole, Graphique, logo&#10;&#10;Description générée automatiquement">
            <a:extLst>
              <a:ext uri="{FF2B5EF4-FFF2-40B4-BE49-F238E27FC236}">
                <a16:creationId xmlns:a16="http://schemas.microsoft.com/office/drawing/2014/main" id="{AF98B842-99E7-1498-F532-0112DC80F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6636" y="234346"/>
            <a:ext cx="1208361" cy="651911"/>
          </a:xfrm>
          <a:prstGeom prst="rect">
            <a:avLst/>
          </a:prstGeom>
        </p:spPr>
      </p:pic>
      <p:sp>
        <p:nvSpPr>
          <p:cNvPr id="3" name="Google Shape;625;p34">
            <a:extLst>
              <a:ext uri="{FF2B5EF4-FFF2-40B4-BE49-F238E27FC236}">
                <a16:creationId xmlns:a16="http://schemas.microsoft.com/office/drawing/2014/main" id="{5234DF07-AB4D-E1E0-1908-12CB3277E6BB}"/>
              </a:ext>
            </a:extLst>
          </p:cNvPr>
          <p:cNvSpPr txBox="1"/>
          <p:nvPr/>
        </p:nvSpPr>
        <p:spPr>
          <a:xfrm>
            <a:off x="772736" y="4566709"/>
            <a:ext cx="77175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MIAMSI* : Mouvement International d’Apostolat des Milieux Sociaux Indépendants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" name="Image 4" descr="Une image contenant Visage humain, portrait, verres, croquis&#10;&#10;Description générée automatiquement">
            <a:extLst>
              <a:ext uri="{FF2B5EF4-FFF2-40B4-BE49-F238E27FC236}">
                <a16:creationId xmlns:a16="http://schemas.microsoft.com/office/drawing/2014/main" id="{C6A56E29-2C36-73AA-4C0C-0DB7F81B6E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500" y="206891"/>
            <a:ext cx="1065174" cy="1098117"/>
          </a:xfrm>
          <a:prstGeom prst="rect">
            <a:avLst/>
          </a:prstGeom>
        </p:spPr>
      </p:pic>
      <p:pic>
        <p:nvPicPr>
          <p:cNvPr id="6" name="Image 5" descr="Une image contenant texte, symbole, Police, conception&#10;&#10;Le contenu généré par l’IA peut être incorrect.">
            <a:extLst>
              <a:ext uri="{FF2B5EF4-FFF2-40B4-BE49-F238E27FC236}">
                <a16:creationId xmlns:a16="http://schemas.microsoft.com/office/drawing/2014/main" id="{9E969E46-9820-7946-8EB7-E66779AB72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571" y="4276776"/>
            <a:ext cx="486193" cy="65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569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>
          <a:extLst>
            <a:ext uri="{FF2B5EF4-FFF2-40B4-BE49-F238E27FC236}">
              <a16:creationId xmlns:a16="http://schemas.microsoft.com/office/drawing/2014/main" id="{10CD17B2-6224-BE5D-CA4B-5FCE9DBEC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35">
            <a:extLst>
              <a:ext uri="{FF2B5EF4-FFF2-40B4-BE49-F238E27FC236}">
                <a16:creationId xmlns:a16="http://schemas.microsoft.com/office/drawing/2014/main" id="{E42D7A05-59A1-3EF6-DE1F-1A9C2B4B95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5349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L’ACI, membre du MIAMSI</a:t>
            </a:r>
            <a:endParaRPr dirty="0"/>
          </a:p>
        </p:txBody>
      </p:sp>
      <p:pic>
        <p:nvPicPr>
          <p:cNvPr id="2" name="Image 1" descr="Une image contenant Police, symbole, Graphique, logo&#10;&#10;Description générée automatiquement">
            <a:extLst>
              <a:ext uri="{FF2B5EF4-FFF2-40B4-BE49-F238E27FC236}">
                <a16:creationId xmlns:a16="http://schemas.microsoft.com/office/drawing/2014/main" id="{D56C3DB2-ED29-51E6-3AF5-E1022F68A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36" y="248634"/>
            <a:ext cx="1208361" cy="651911"/>
          </a:xfrm>
          <a:prstGeom prst="rect">
            <a:avLst/>
          </a:prstGeom>
        </p:spPr>
      </p:pic>
      <p:sp>
        <p:nvSpPr>
          <p:cNvPr id="3" name="Google Shape;2368;p60">
            <a:extLst>
              <a:ext uri="{FF2B5EF4-FFF2-40B4-BE49-F238E27FC236}">
                <a16:creationId xmlns:a16="http://schemas.microsoft.com/office/drawing/2014/main" id="{E47F64B7-ECC3-1850-1D9D-395C743C672F}"/>
              </a:ext>
            </a:extLst>
          </p:cNvPr>
          <p:cNvSpPr txBox="1"/>
          <p:nvPr/>
        </p:nvSpPr>
        <p:spPr>
          <a:xfrm>
            <a:off x="524256" y="1141092"/>
            <a:ext cx="7899744" cy="3020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Objectif ?</a:t>
            </a:r>
          </a:p>
          <a:p>
            <a:pPr algn="just"/>
            <a:r>
              <a:rPr lang="fr-FR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Communauté de mouvements d’Eglise rassemblant des personnes qui assument dans le monde des responsabilités :</a:t>
            </a:r>
          </a:p>
          <a:p>
            <a:pPr algn="just"/>
            <a:r>
              <a:rPr lang="fr-FR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-professionnelles, </a:t>
            </a:r>
          </a:p>
          <a:p>
            <a:pPr algn="just"/>
            <a:r>
              <a:rPr lang="fr-FR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-économiques, </a:t>
            </a:r>
          </a:p>
          <a:p>
            <a:pPr algn="just"/>
            <a:r>
              <a:rPr lang="fr-FR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-sociales, </a:t>
            </a:r>
          </a:p>
          <a:p>
            <a:pPr algn="just"/>
            <a:r>
              <a:rPr lang="fr-FR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-politiques, </a:t>
            </a:r>
          </a:p>
          <a:p>
            <a:pPr algn="just"/>
            <a:r>
              <a:rPr lang="fr-FR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-culturelles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2000" dirty="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Présence ACI dans le monde </a:t>
            </a:r>
          </a:p>
        </p:txBody>
      </p:sp>
      <p:grpSp>
        <p:nvGrpSpPr>
          <p:cNvPr id="63" name="Google Shape;3087;p70">
            <a:extLst>
              <a:ext uri="{FF2B5EF4-FFF2-40B4-BE49-F238E27FC236}">
                <a16:creationId xmlns:a16="http://schemas.microsoft.com/office/drawing/2014/main" id="{F9C78885-513F-D1CF-18D3-E9758CC49375}"/>
              </a:ext>
            </a:extLst>
          </p:cNvPr>
          <p:cNvGrpSpPr/>
          <p:nvPr/>
        </p:nvGrpSpPr>
        <p:grpSpPr>
          <a:xfrm>
            <a:off x="4028963" y="2326888"/>
            <a:ext cx="4641890" cy="2609385"/>
            <a:chOff x="2654821" y="2311071"/>
            <a:chExt cx="2279715" cy="1262120"/>
          </a:xfrm>
        </p:grpSpPr>
        <p:grpSp>
          <p:nvGrpSpPr>
            <p:cNvPr id="576" name="Google Shape;3088;p70">
              <a:extLst>
                <a:ext uri="{FF2B5EF4-FFF2-40B4-BE49-F238E27FC236}">
                  <a16:creationId xmlns:a16="http://schemas.microsoft.com/office/drawing/2014/main" id="{2E8A6DC2-160E-BBF6-0702-7AC5207D81D2}"/>
                </a:ext>
              </a:extLst>
            </p:cNvPr>
            <p:cNvGrpSpPr/>
            <p:nvPr/>
          </p:nvGrpSpPr>
          <p:grpSpPr>
            <a:xfrm>
              <a:off x="4034269" y="2840745"/>
              <a:ext cx="40212" cy="36437"/>
              <a:chOff x="4293400" y="2574725"/>
              <a:chExt cx="84425" cy="80100"/>
            </a:xfrm>
          </p:grpSpPr>
          <p:sp>
            <p:nvSpPr>
              <p:cNvPr id="832" name="Google Shape;3089;p70">
                <a:extLst>
                  <a:ext uri="{FF2B5EF4-FFF2-40B4-BE49-F238E27FC236}">
                    <a16:creationId xmlns:a16="http://schemas.microsoft.com/office/drawing/2014/main" id="{B5CA694D-2C1A-F8F9-9673-069C7335FE61}"/>
                  </a:ext>
                </a:extLst>
              </p:cNvPr>
              <p:cNvSpPr/>
              <p:nvPr/>
            </p:nvSpPr>
            <p:spPr>
              <a:xfrm>
                <a:off x="4293400" y="2574725"/>
                <a:ext cx="57150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1810" extrusionOk="0">
                    <a:moveTo>
                      <a:pt x="2286" y="905"/>
                    </a:moveTo>
                    <a:lnTo>
                      <a:pt x="1857" y="476"/>
                    </a:lnTo>
                    <a:lnTo>
                      <a:pt x="0" y="0"/>
                    </a:lnTo>
                    <a:lnTo>
                      <a:pt x="95" y="834"/>
                    </a:lnTo>
                    <a:lnTo>
                      <a:pt x="952" y="1476"/>
                    </a:lnTo>
                    <a:lnTo>
                      <a:pt x="1952" y="181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3" name="Google Shape;3090;p70">
                <a:extLst>
                  <a:ext uri="{FF2B5EF4-FFF2-40B4-BE49-F238E27FC236}">
                    <a16:creationId xmlns:a16="http://schemas.microsoft.com/office/drawing/2014/main" id="{79BABAED-0100-D722-5245-B85E02E08FA7}"/>
                  </a:ext>
                </a:extLst>
              </p:cNvPr>
              <p:cNvSpPr/>
              <p:nvPr/>
            </p:nvSpPr>
            <p:spPr>
              <a:xfrm>
                <a:off x="4299350" y="2589925"/>
                <a:ext cx="78475" cy="64900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596" extrusionOk="0">
                    <a:moveTo>
                      <a:pt x="2009" y="1"/>
                    </a:moveTo>
                    <a:lnTo>
                      <a:pt x="1820" y="252"/>
                    </a:lnTo>
                    <a:lnTo>
                      <a:pt x="1632" y="314"/>
                    </a:lnTo>
                    <a:lnTo>
                      <a:pt x="1590" y="419"/>
                    </a:lnTo>
                    <a:lnTo>
                      <a:pt x="1318" y="398"/>
                    </a:lnTo>
                    <a:lnTo>
                      <a:pt x="1255" y="273"/>
                    </a:lnTo>
                    <a:lnTo>
                      <a:pt x="983" y="63"/>
                    </a:lnTo>
                    <a:lnTo>
                      <a:pt x="837" y="42"/>
                    </a:lnTo>
                    <a:lnTo>
                      <a:pt x="795" y="63"/>
                    </a:lnTo>
                    <a:lnTo>
                      <a:pt x="753" y="252"/>
                    </a:lnTo>
                    <a:lnTo>
                      <a:pt x="900" y="314"/>
                    </a:lnTo>
                    <a:lnTo>
                      <a:pt x="983" y="461"/>
                    </a:lnTo>
                    <a:lnTo>
                      <a:pt x="963" y="670"/>
                    </a:lnTo>
                    <a:lnTo>
                      <a:pt x="753" y="566"/>
                    </a:lnTo>
                    <a:lnTo>
                      <a:pt x="544" y="524"/>
                    </a:lnTo>
                    <a:lnTo>
                      <a:pt x="209" y="356"/>
                    </a:lnTo>
                    <a:lnTo>
                      <a:pt x="0" y="419"/>
                    </a:lnTo>
                    <a:lnTo>
                      <a:pt x="0" y="524"/>
                    </a:lnTo>
                    <a:lnTo>
                      <a:pt x="105" y="628"/>
                    </a:lnTo>
                    <a:lnTo>
                      <a:pt x="314" y="670"/>
                    </a:lnTo>
                    <a:lnTo>
                      <a:pt x="419" y="796"/>
                    </a:lnTo>
                    <a:lnTo>
                      <a:pt x="377" y="921"/>
                    </a:lnTo>
                    <a:lnTo>
                      <a:pt x="377" y="1026"/>
                    </a:lnTo>
                    <a:lnTo>
                      <a:pt x="628" y="1214"/>
                    </a:lnTo>
                    <a:lnTo>
                      <a:pt x="628" y="1340"/>
                    </a:lnTo>
                    <a:lnTo>
                      <a:pt x="544" y="1423"/>
                    </a:lnTo>
                    <a:lnTo>
                      <a:pt x="628" y="1612"/>
                    </a:lnTo>
                    <a:lnTo>
                      <a:pt x="879" y="1737"/>
                    </a:lnTo>
                    <a:lnTo>
                      <a:pt x="1067" y="1737"/>
                    </a:lnTo>
                    <a:lnTo>
                      <a:pt x="1193" y="1863"/>
                    </a:lnTo>
                    <a:lnTo>
                      <a:pt x="1046" y="1884"/>
                    </a:lnTo>
                    <a:lnTo>
                      <a:pt x="1109" y="2051"/>
                    </a:lnTo>
                    <a:lnTo>
                      <a:pt x="1088" y="2093"/>
                    </a:lnTo>
                    <a:lnTo>
                      <a:pt x="1088" y="2239"/>
                    </a:lnTo>
                    <a:lnTo>
                      <a:pt x="1172" y="2260"/>
                    </a:lnTo>
                    <a:lnTo>
                      <a:pt x="1276" y="2198"/>
                    </a:lnTo>
                    <a:lnTo>
                      <a:pt x="1276" y="2156"/>
                    </a:lnTo>
                    <a:lnTo>
                      <a:pt x="1318" y="2093"/>
                    </a:lnTo>
                    <a:lnTo>
                      <a:pt x="1381" y="2072"/>
                    </a:lnTo>
                    <a:lnTo>
                      <a:pt x="1486" y="1946"/>
                    </a:lnTo>
                    <a:lnTo>
                      <a:pt x="1569" y="1926"/>
                    </a:lnTo>
                    <a:lnTo>
                      <a:pt x="1611" y="1821"/>
                    </a:lnTo>
                    <a:lnTo>
                      <a:pt x="1695" y="1821"/>
                    </a:lnTo>
                    <a:lnTo>
                      <a:pt x="1820" y="1737"/>
                    </a:lnTo>
                    <a:lnTo>
                      <a:pt x="1883" y="1737"/>
                    </a:lnTo>
                    <a:lnTo>
                      <a:pt x="1883" y="1758"/>
                    </a:lnTo>
                    <a:lnTo>
                      <a:pt x="1925" y="1758"/>
                    </a:lnTo>
                    <a:lnTo>
                      <a:pt x="1988" y="1863"/>
                    </a:lnTo>
                    <a:lnTo>
                      <a:pt x="2051" y="1946"/>
                    </a:lnTo>
                    <a:lnTo>
                      <a:pt x="2009" y="1988"/>
                    </a:lnTo>
                    <a:lnTo>
                      <a:pt x="2030" y="2051"/>
                    </a:lnTo>
                    <a:lnTo>
                      <a:pt x="2155" y="2135"/>
                    </a:lnTo>
                    <a:lnTo>
                      <a:pt x="1988" y="2260"/>
                    </a:lnTo>
                    <a:lnTo>
                      <a:pt x="2155" y="2470"/>
                    </a:lnTo>
                    <a:lnTo>
                      <a:pt x="2260" y="2511"/>
                    </a:lnTo>
                    <a:lnTo>
                      <a:pt x="2302" y="2574"/>
                    </a:lnTo>
                    <a:lnTo>
                      <a:pt x="2406" y="2595"/>
                    </a:lnTo>
                    <a:lnTo>
                      <a:pt x="2448" y="2574"/>
                    </a:lnTo>
                    <a:lnTo>
                      <a:pt x="2448" y="2365"/>
                    </a:lnTo>
                    <a:lnTo>
                      <a:pt x="2427" y="2302"/>
                    </a:lnTo>
                    <a:lnTo>
                      <a:pt x="2427" y="2198"/>
                    </a:lnTo>
                    <a:lnTo>
                      <a:pt x="2406" y="2072"/>
                    </a:lnTo>
                    <a:lnTo>
                      <a:pt x="2427" y="1967"/>
                    </a:lnTo>
                    <a:lnTo>
                      <a:pt x="2469" y="1946"/>
                    </a:lnTo>
                    <a:lnTo>
                      <a:pt x="2553" y="2030"/>
                    </a:lnTo>
                    <a:lnTo>
                      <a:pt x="2511" y="2135"/>
                    </a:lnTo>
                    <a:lnTo>
                      <a:pt x="2553" y="2198"/>
                    </a:lnTo>
                    <a:lnTo>
                      <a:pt x="2574" y="2135"/>
                    </a:lnTo>
                    <a:lnTo>
                      <a:pt x="2574" y="1946"/>
                    </a:lnTo>
                    <a:lnTo>
                      <a:pt x="2636" y="1884"/>
                    </a:lnTo>
                    <a:lnTo>
                      <a:pt x="2636" y="1779"/>
                    </a:lnTo>
                    <a:lnTo>
                      <a:pt x="2574" y="1737"/>
                    </a:lnTo>
                    <a:lnTo>
                      <a:pt x="2616" y="1633"/>
                    </a:lnTo>
                    <a:lnTo>
                      <a:pt x="2657" y="1549"/>
                    </a:lnTo>
                    <a:lnTo>
                      <a:pt x="2636" y="1444"/>
                    </a:lnTo>
                    <a:lnTo>
                      <a:pt x="2636" y="1298"/>
                    </a:lnTo>
                    <a:lnTo>
                      <a:pt x="2783" y="1151"/>
                    </a:lnTo>
                    <a:lnTo>
                      <a:pt x="2950" y="1130"/>
                    </a:lnTo>
                    <a:lnTo>
                      <a:pt x="3034" y="1089"/>
                    </a:lnTo>
                    <a:lnTo>
                      <a:pt x="3139" y="1089"/>
                    </a:lnTo>
                    <a:lnTo>
                      <a:pt x="3034" y="984"/>
                    </a:lnTo>
                    <a:lnTo>
                      <a:pt x="2888" y="900"/>
                    </a:lnTo>
                    <a:lnTo>
                      <a:pt x="2741" y="921"/>
                    </a:lnTo>
                    <a:lnTo>
                      <a:pt x="2616" y="817"/>
                    </a:lnTo>
                    <a:lnTo>
                      <a:pt x="2574" y="712"/>
                    </a:lnTo>
                    <a:lnTo>
                      <a:pt x="2406" y="586"/>
                    </a:lnTo>
                    <a:lnTo>
                      <a:pt x="2323" y="419"/>
                    </a:lnTo>
                    <a:lnTo>
                      <a:pt x="2323" y="314"/>
                    </a:lnTo>
                    <a:lnTo>
                      <a:pt x="2134" y="84"/>
                    </a:lnTo>
                    <a:lnTo>
                      <a:pt x="200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7" name="Google Shape;3091;p70">
              <a:extLst>
                <a:ext uri="{FF2B5EF4-FFF2-40B4-BE49-F238E27FC236}">
                  <a16:creationId xmlns:a16="http://schemas.microsoft.com/office/drawing/2014/main" id="{AB5F5615-D9A9-FD2C-AF81-9756BEFF816C}"/>
                </a:ext>
              </a:extLst>
            </p:cNvPr>
            <p:cNvGrpSpPr/>
            <p:nvPr/>
          </p:nvGrpSpPr>
          <p:grpSpPr>
            <a:xfrm>
              <a:off x="3894606" y="2334874"/>
              <a:ext cx="913198" cy="518984"/>
              <a:chOff x="4000175" y="1462675"/>
              <a:chExt cx="1917275" cy="1140875"/>
            </a:xfrm>
          </p:grpSpPr>
          <p:sp>
            <p:nvSpPr>
              <p:cNvPr id="824" name="Google Shape;3092;p70">
                <a:extLst>
                  <a:ext uri="{FF2B5EF4-FFF2-40B4-BE49-F238E27FC236}">
                    <a16:creationId xmlns:a16="http://schemas.microsoft.com/office/drawing/2014/main" id="{7B0DE392-DB76-A3DA-7635-469F6921ED56}"/>
                  </a:ext>
                </a:extLst>
              </p:cNvPr>
              <p:cNvSpPr/>
              <p:nvPr/>
            </p:nvSpPr>
            <p:spPr>
              <a:xfrm>
                <a:off x="4178050" y="2433300"/>
                <a:ext cx="60250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607" extrusionOk="0">
                    <a:moveTo>
                      <a:pt x="639" y="2410"/>
                    </a:moveTo>
                    <a:lnTo>
                      <a:pt x="1180" y="2607"/>
                    </a:lnTo>
                    <a:lnTo>
                      <a:pt x="2410" y="2017"/>
                    </a:lnTo>
                    <a:lnTo>
                      <a:pt x="2262" y="0"/>
                    </a:lnTo>
                    <a:lnTo>
                      <a:pt x="541" y="0"/>
                    </a:lnTo>
                    <a:lnTo>
                      <a:pt x="0" y="177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825" name="Google Shape;3093;p70">
                <a:extLst>
                  <a:ext uri="{FF2B5EF4-FFF2-40B4-BE49-F238E27FC236}">
                    <a16:creationId xmlns:a16="http://schemas.microsoft.com/office/drawing/2014/main" id="{3808A884-83A7-F7D5-37F8-6CB3E7652EB8}"/>
                  </a:ext>
                </a:extLst>
              </p:cNvPr>
              <p:cNvGrpSpPr/>
              <p:nvPr/>
            </p:nvGrpSpPr>
            <p:grpSpPr>
              <a:xfrm>
                <a:off x="4000175" y="1462675"/>
                <a:ext cx="1917275" cy="1140875"/>
                <a:chOff x="4000175" y="1462675"/>
                <a:chExt cx="1917275" cy="1140875"/>
              </a:xfrm>
            </p:grpSpPr>
            <p:sp>
              <p:nvSpPr>
                <p:cNvPr id="826" name="Google Shape;3094;p70">
                  <a:extLst>
                    <a:ext uri="{FF2B5EF4-FFF2-40B4-BE49-F238E27FC236}">
                      <a16:creationId xmlns:a16="http://schemas.microsoft.com/office/drawing/2014/main" id="{4864E281-2C23-9914-1385-99DD6F7A6A6D}"/>
                    </a:ext>
                  </a:extLst>
                </p:cNvPr>
                <p:cNvSpPr/>
                <p:nvPr/>
              </p:nvSpPr>
              <p:spPr>
                <a:xfrm>
                  <a:off x="4000175" y="2000075"/>
                  <a:ext cx="1545875" cy="5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35" h="20400" extrusionOk="0">
                      <a:moveTo>
                        <a:pt x="1594" y="319"/>
                      </a:moveTo>
                      <a:lnTo>
                        <a:pt x="106" y="0"/>
                      </a:lnTo>
                      <a:lnTo>
                        <a:pt x="0" y="2444"/>
                      </a:lnTo>
                      <a:lnTo>
                        <a:pt x="1062" y="9031"/>
                      </a:lnTo>
                      <a:lnTo>
                        <a:pt x="3931" y="9775"/>
                      </a:lnTo>
                      <a:lnTo>
                        <a:pt x="2125" y="10200"/>
                      </a:lnTo>
                      <a:lnTo>
                        <a:pt x="531" y="10413"/>
                      </a:lnTo>
                      <a:lnTo>
                        <a:pt x="1487" y="13600"/>
                      </a:lnTo>
                      <a:lnTo>
                        <a:pt x="3931" y="17212"/>
                      </a:lnTo>
                      <a:lnTo>
                        <a:pt x="8393" y="18594"/>
                      </a:lnTo>
                      <a:lnTo>
                        <a:pt x="9987" y="18169"/>
                      </a:lnTo>
                      <a:lnTo>
                        <a:pt x="13281" y="20400"/>
                      </a:lnTo>
                      <a:lnTo>
                        <a:pt x="14343" y="18912"/>
                      </a:lnTo>
                      <a:lnTo>
                        <a:pt x="28793" y="17319"/>
                      </a:lnTo>
                      <a:lnTo>
                        <a:pt x="35699" y="16894"/>
                      </a:lnTo>
                      <a:lnTo>
                        <a:pt x="48342" y="16894"/>
                      </a:lnTo>
                      <a:lnTo>
                        <a:pt x="49617" y="15194"/>
                      </a:lnTo>
                      <a:lnTo>
                        <a:pt x="59285" y="20294"/>
                      </a:lnTo>
                      <a:lnTo>
                        <a:pt x="60135" y="19231"/>
                      </a:lnTo>
                      <a:lnTo>
                        <a:pt x="61835" y="18487"/>
                      </a:lnTo>
                      <a:lnTo>
                        <a:pt x="61092" y="13494"/>
                      </a:lnTo>
                      <a:lnTo>
                        <a:pt x="46323" y="3188"/>
                      </a:lnTo>
                      <a:lnTo>
                        <a:pt x="12962" y="10413"/>
                      </a:lnTo>
                      <a:lnTo>
                        <a:pt x="4569" y="7013"/>
                      </a:lnTo>
                      <a:lnTo>
                        <a:pt x="2444" y="3507"/>
                      </a:lnTo>
                      <a:lnTo>
                        <a:pt x="2019" y="1807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7" name="Google Shape;3095;p70">
                  <a:extLst>
                    <a:ext uri="{FF2B5EF4-FFF2-40B4-BE49-F238E27FC236}">
                      <a16:creationId xmlns:a16="http://schemas.microsoft.com/office/drawing/2014/main" id="{5AD1A9E2-787E-856F-38FB-FCF6AF27978D}"/>
                    </a:ext>
                  </a:extLst>
                </p:cNvPr>
                <p:cNvSpPr/>
                <p:nvPr/>
              </p:nvSpPr>
              <p:spPr>
                <a:xfrm>
                  <a:off x="4624175" y="1521775"/>
                  <a:ext cx="58100" cy="7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" h="2951" extrusionOk="0">
                      <a:moveTo>
                        <a:pt x="210" y="1"/>
                      </a:moveTo>
                      <a:lnTo>
                        <a:pt x="126" y="84"/>
                      </a:lnTo>
                      <a:lnTo>
                        <a:pt x="147" y="189"/>
                      </a:lnTo>
                      <a:lnTo>
                        <a:pt x="252" y="252"/>
                      </a:lnTo>
                      <a:lnTo>
                        <a:pt x="335" y="356"/>
                      </a:lnTo>
                      <a:lnTo>
                        <a:pt x="273" y="419"/>
                      </a:lnTo>
                      <a:lnTo>
                        <a:pt x="210" y="419"/>
                      </a:lnTo>
                      <a:lnTo>
                        <a:pt x="147" y="335"/>
                      </a:lnTo>
                      <a:lnTo>
                        <a:pt x="63" y="293"/>
                      </a:lnTo>
                      <a:lnTo>
                        <a:pt x="22" y="293"/>
                      </a:lnTo>
                      <a:lnTo>
                        <a:pt x="42" y="356"/>
                      </a:lnTo>
                      <a:lnTo>
                        <a:pt x="22" y="545"/>
                      </a:lnTo>
                      <a:lnTo>
                        <a:pt x="1" y="565"/>
                      </a:lnTo>
                      <a:lnTo>
                        <a:pt x="1" y="712"/>
                      </a:lnTo>
                      <a:lnTo>
                        <a:pt x="42" y="754"/>
                      </a:lnTo>
                      <a:lnTo>
                        <a:pt x="126" y="775"/>
                      </a:lnTo>
                      <a:lnTo>
                        <a:pt x="189" y="858"/>
                      </a:lnTo>
                      <a:lnTo>
                        <a:pt x="147" y="963"/>
                      </a:lnTo>
                      <a:lnTo>
                        <a:pt x="294" y="1256"/>
                      </a:lnTo>
                      <a:lnTo>
                        <a:pt x="356" y="1340"/>
                      </a:lnTo>
                      <a:lnTo>
                        <a:pt x="461" y="1340"/>
                      </a:lnTo>
                      <a:lnTo>
                        <a:pt x="398" y="1402"/>
                      </a:lnTo>
                      <a:lnTo>
                        <a:pt x="294" y="1444"/>
                      </a:lnTo>
                      <a:lnTo>
                        <a:pt x="231" y="1612"/>
                      </a:lnTo>
                      <a:lnTo>
                        <a:pt x="335" y="1821"/>
                      </a:lnTo>
                      <a:lnTo>
                        <a:pt x="398" y="1988"/>
                      </a:lnTo>
                      <a:lnTo>
                        <a:pt x="398" y="2114"/>
                      </a:lnTo>
                      <a:lnTo>
                        <a:pt x="440" y="2177"/>
                      </a:lnTo>
                      <a:lnTo>
                        <a:pt x="461" y="2281"/>
                      </a:lnTo>
                      <a:lnTo>
                        <a:pt x="419" y="2323"/>
                      </a:lnTo>
                      <a:lnTo>
                        <a:pt x="503" y="2511"/>
                      </a:lnTo>
                      <a:lnTo>
                        <a:pt x="545" y="2679"/>
                      </a:lnTo>
                      <a:lnTo>
                        <a:pt x="649" y="2762"/>
                      </a:lnTo>
                      <a:lnTo>
                        <a:pt x="649" y="2867"/>
                      </a:lnTo>
                      <a:lnTo>
                        <a:pt x="733" y="2951"/>
                      </a:lnTo>
                      <a:lnTo>
                        <a:pt x="879" y="2909"/>
                      </a:lnTo>
                      <a:lnTo>
                        <a:pt x="963" y="2742"/>
                      </a:lnTo>
                      <a:lnTo>
                        <a:pt x="1089" y="2553"/>
                      </a:lnTo>
                      <a:lnTo>
                        <a:pt x="1172" y="2511"/>
                      </a:lnTo>
                      <a:lnTo>
                        <a:pt x="1151" y="2428"/>
                      </a:lnTo>
                      <a:lnTo>
                        <a:pt x="1172" y="2323"/>
                      </a:lnTo>
                      <a:lnTo>
                        <a:pt x="1423" y="2135"/>
                      </a:lnTo>
                      <a:lnTo>
                        <a:pt x="1528" y="2114"/>
                      </a:lnTo>
                      <a:lnTo>
                        <a:pt x="1612" y="2177"/>
                      </a:lnTo>
                      <a:lnTo>
                        <a:pt x="1695" y="2177"/>
                      </a:lnTo>
                      <a:lnTo>
                        <a:pt x="1737" y="2072"/>
                      </a:lnTo>
                      <a:lnTo>
                        <a:pt x="1800" y="1988"/>
                      </a:lnTo>
                      <a:lnTo>
                        <a:pt x="1926" y="1926"/>
                      </a:lnTo>
                      <a:lnTo>
                        <a:pt x="2114" y="1779"/>
                      </a:lnTo>
                      <a:lnTo>
                        <a:pt x="2135" y="1674"/>
                      </a:lnTo>
                      <a:lnTo>
                        <a:pt x="2219" y="1612"/>
                      </a:lnTo>
                      <a:lnTo>
                        <a:pt x="2323" y="1382"/>
                      </a:lnTo>
                      <a:lnTo>
                        <a:pt x="2302" y="1256"/>
                      </a:lnTo>
                      <a:lnTo>
                        <a:pt x="2135" y="1068"/>
                      </a:lnTo>
                      <a:lnTo>
                        <a:pt x="2051" y="942"/>
                      </a:lnTo>
                      <a:lnTo>
                        <a:pt x="2051" y="837"/>
                      </a:lnTo>
                      <a:lnTo>
                        <a:pt x="1884" y="712"/>
                      </a:lnTo>
                      <a:lnTo>
                        <a:pt x="1779" y="712"/>
                      </a:lnTo>
                      <a:lnTo>
                        <a:pt x="1716" y="733"/>
                      </a:lnTo>
                      <a:lnTo>
                        <a:pt x="1633" y="670"/>
                      </a:lnTo>
                      <a:lnTo>
                        <a:pt x="1507" y="628"/>
                      </a:lnTo>
                      <a:lnTo>
                        <a:pt x="1382" y="503"/>
                      </a:lnTo>
                      <a:lnTo>
                        <a:pt x="1319" y="461"/>
                      </a:lnTo>
                      <a:lnTo>
                        <a:pt x="1298" y="524"/>
                      </a:lnTo>
                      <a:lnTo>
                        <a:pt x="1214" y="503"/>
                      </a:lnTo>
                      <a:lnTo>
                        <a:pt x="1193" y="419"/>
                      </a:lnTo>
                      <a:lnTo>
                        <a:pt x="1110" y="314"/>
                      </a:lnTo>
                      <a:lnTo>
                        <a:pt x="1047" y="314"/>
                      </a:lnTo>
                      <a:lnTo>
                        <a:pt x="1005" y="419"/>
                      </a:lnTo>
                      <a:lnTo>
                        <a:pt x="963" y="419"/>
                      </a:lnTo>
                      <a:lnTo>
                        <a:pt x="858" y="252"/>
                      </a:lnTo>
                      <a:lnTo>
                        <a:pt x="775" y="210"/>
                      </a:lnTo>
                      <a:lnTo>
                        <a:pt x="775" y="252"/>
                      </a:lnTo>
                      <a:lnTo>
                        <a:pt x="858" y="356"/>
                      </a:lnTo>
                      <a:lnTo>
                        <a:pt x="858" y="440"/>
                      </a:lnTo>
                      <a:lnTo>
                        <a:pt x="775" y="503"/>
                      </a:lnTo>
                      <a:lnTo>
                        <a:pt x="775" y="607"/>
                      </a:lnTo>
                      <a:lnTo>
                        <a:pt x="733" y="607"/>
                      </a:lnTo>
                      <a:lnTo>
                        <a:pt x="670" y="524"/>
                      </a:lnTo>
                      <a:lnTo>
                        <a:pt x="649" y="147"/>
                      </a:lnTo>
                      <a:lnTo>
                        <a:pt x="545" y="105"/>
                      </a:lnTo>
                      <a:lnTo>
                        <a:pt x="440" y="84"/>
                      </a:lnTo>
                      <a:lnTo>
                        <a:pt x="273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8" name="Google Shape;3096;p70">
                  <a:extLst>
                    <a:ext uri="{FF2B5EF4-FFF2-40B4-BE49-F238E27FC236}">
                      <a16:creationId xmlns:a16="http://schemas.microsoft.com/office/drawing/2014/main" id="{807F560B-E6F4-E3F0-34D0-40C814865CCC}"/>
                    </a:ext>
                  </a:extLst>
                </p:cNvPr>
                <p:cNvSpPr/>
                <p:nvPr/>
              </p:nvSpPr>
              <p:spPr>
                <a:xfrm>
                  <a:off x="4499150" y="1462675"/>
                  <a:ext cx="117200" cy="10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8" h="4164" extrusionOk="0">
                      <a:moveTo>
                        <a:pt x="398" y="0"/>
                      </a:moveTo>
                      <a:lnTo>
                        <a:pt x="357" y="63"/>
                      </a:lnTo>
                      <a:lnTo>
                        <a:pt x="336" y="168"/>
                      </a:lnTo>
                      <a:lnTo>
                        <a:pt x="357" y="251"/>
                      </a:lnTo>
                      <a:lnTo>
                        <a:pt x="357" y="398"/>
                      </a:lnTo>
                      <a:lnTo>
                        <a:pt x="252" y="523"/>
                      </a:lnTo>
                      <a:lnTo>
                        <a:pt x="147" y="712"/>
                      </a:lnTo>
                      <a:lnTo>
                        <a:pt x="22" y="879"/>
                      </a:lnTo>
                      <a:lnTo>
                        <a:pt x="1" y="984"/>
                      </a:lnTo>
                      <a:lnTo>
                        <a:pt x="22" y="1423"/>
                      </a:lnTo>
                      <a:lnTo>
                        <a:pt x="105" y="1507"/>
                      </a:lnTo>
                      <a:lnTo>
                        <a:pt x="210" y="1549"/>
                      </a:lnTo>
                      <a:lnTo>
                        <a:pt x="231" y="1653"/>
                      </a:lnTo>
                      <a:lnTo>
                        <a:pt x="189" y="1967"/>
                      </a:lnTo>
                      <a:lnTo>
                        <a:pt x="126" y="2093"/>
                      </a:lnTo>
                      <a:lnTo>
                        <a:pt x="105" y="2197"/>
                      </a:lnTo>
                      <a:lnTo>
                        <a:pt x="126" y="2281"/>
                      </a:lnTo>
                      <a:lnTo>
                        <a:pt x="189" y="2260"/>
                      </a:lnTo>
                      <a:lnTo>
                        <a:pt x="273" y="2155"/>
                      </a:lnTo>
                      <a:lnTo>
                        <a:pt x="419" y="2093"/>
                      </a:lnTo>
                      <a:lnTo>
                        <a:pt x="482" y="2155"/>
                      </a:lnTo>
                      <a:lnTo>
                        <a:pt x="503" y="2260"/>
                      </a:lnTo>
                      <a:lnTo>
                        <a:pt x="650" y="2385"/>
                      </a:lnTo>
                      <a:lnTo>
                        <a:pt x="754" y="2385"/>
                      </a:lnTo>
                      <a:lnTo>
                        <a:pt x="817" y="2344"/>
                      </a:lnTo>
                      <a:lnTo>
                        <a:pt x="901" y="2365"/>
                      </a:lnTo>
                      <a:cubicBezTo>
                        <a:pt x="859" y="2448"/>
                        <a:pt x="859" y="2511"/>
                        <a:pt x="859" y="2595"/>
                      </a:cubicBezTo>
                      <a:lnTo>
                        <a:pt x="838" y="2595"/>
                      </a:lnTo>
                      <a:lnTo>
                        <a:pt x="733" y="2657"/>
                      </a:lnTo>
                      <a:lnTo>
                        <a:pt x="629" y="2595"/>
                      </a:lnTo>
                      <a:lnTo>
                        <a:pt x="545" y="2595"/>
                      </a:lnTo>
                      <a:lnTo>
                        <a:pt x="440" y="2678"/>
                      </a:lnTo>
                      <a:lnTo>
                        <a:pt x="315" y="2678"/>
                      </a:lnTo>
                      <a:lnTo>
                        <a:pt x="294" y="2699"/>
                      </a:lnTo>
                      <a:lnTo>
                        <a:pt x="336" y="2783"/>
                      </a:lnTo>
                      <a:lnTo>
                        <a:pt x="482" y="2804"/>
                      </a:lnTo>
                      <a:lnTo>
                        <a:pt x="524" y="2909"/>
                      </a:lnTo>
                      <a:lnTo>
                        <a:pt x="650" y="2971"/>
                      </a:lnTo>
                      <a:lnTo>
                        <a:pt x="733" y="3076"/>
                      </a:lnTo>
                      <a:lnTo>
                        <a:pt x="901" y="3118"/>
                      </a:lnTo>
                      <a:lnTo>
                        <a:pt x="1110" y="3118"/>
                      </a:lnTo>
                      <a:lnTo>
                        <a:pt x="1173" y="3139"/>
                      </a:lnTo>
                      <a:lnTo>
                        <a:pt x="1131" y="3181"/>
                      </a:lnTo>
                      <a:lnTo>
                        <a:pt x="963" y="3222"/>
                      </a:lnTo>
                      <a:lnTo>
                        <a:pt x="838" y="3222"/>
                      </a:lnTo>
                      <a:lnTo>
                        <a:pt x="838" y="3285"/>
                      </a:lnTo>
                      <a:lnTo>
                        <a:pt x="942" y="3327"/>
                      </a:lnTo>
                      <a:lnTo>
                        <a:pt x="1068" y="3327"/>
                      </a:lnTo>
                      <a:lnTo>
                        <a:pt x="1173" y="3243"/>
                      </a:lnTo>
                      <a:lnTo>
                        <a:pt x="1319" y="3139"/>
                      </a:lnTo>
                      <a:lnTo>
                        <a:pt x="1382" y="3097"/>
                      </a:lnTo>
                      <a:lnTo>
                        <a:pt x="1445" y="2929"/>
                      </a:lnTo>
                      <a:lnTo>
                        <a:pt x="1528" y="2762"/>
                      </a:lnTo>
                      <a:lnTo>
                        <a:pt x="1486" y="2678"/>
                      </a:lnTo>
                      <a:lnTo>
                        <a:pt x="1256" y="2532"/>
                      </a:lnTo>
                      <a:lnTo>
                        <a:pt x="1152" y="2511"/>
                      </a:lnTo>
                      <a:lnTo>
                        <a:pt x="1152" y="2385"/>
                      </a:lnTo>
                      <a:lnTo>
                        <a:pt x="1256" y="2406"/>
                      </a:lnTo>
                      <a:lnTo>
                        <a:pt x="1382" y="2385"/>
                      </a:lnTo>
                      <a:lnTo>
                        <a:pt x="1570" y="2281"/>
                      </a:lnTo>
                      <a:lnTo>
                        <a:pt x="1654" y="2176"/>
                      </a:lnTo>
                      <a:lnTo>
                        <a:pt x="1654" y="2072"/>
                      </a:lnTo>
                      <a:lnTo>
                        <a:pt x="1779" y="1946"/>
                      </a:lnTo>
                      <a:lnTo>
                        <a:pt x="1968" y="1800"/>
                      </a:lnTo>
                      <a:lnTo>
                        <a:pt x="2114" y="1967"/>
                      </a:lnTo>
                      <a:lnTo>
                        <a:pt x="2010" y="2009"/>
                      </a:lnTo>
                      <a:lnTo>
                        <a:pt x="1968" y="2093"/>
                      </a:lnTo>
                      <a:lnTo>
                        <a:pt x="1968" y="2176"/>
                      </a:lnTo>
                      <a:lnTo>
                        <a:pt x="1800" y="2197"/>
                      </a:lnTo>
                      <a:lnTo>
                        <a:pt x="1696" y="2281"/>
                      </a:lnTo>
                      <a:lnTo>
                        <a:pt x="1654" y="2469"/>
                      </a:lnTo>
                      <a:lnTo>
                        <a:pt x="1654" y="2574"/>
                      </a:lnTo>
                      <a:lnTo>
                        <a:pt x="1758" y="2637"/>
                      </a:lnTo>
                      <a:lnTo>
                        <a:pt x="1821" y="2637"/>
                      </a:lnTo>
                      <a:lnTo>
                        <a:pt x="1884" y="2720"/>
                      </a:lnTo>
                      <a:lnTo>
                        <a:pt x="1758" y="2867"/>
                      </a:lnTo>
                      <a:lnTo>
                        <a:pt x="1717" y="2971"/>
                      </a:lnTo>
                      <a:lnTo>
                        <a:pt x="1779" y="3139"/>
                      </a:lnTo>
                      <a:lnTo>
                        <a:pt x="1758" y="3222"/>
                      </a:lnTo>
                      <a:lnTo>
                        <a:pt x="1570" y="3327"/>
                      </a:lnTo>
                      <a:lnTo>
                        <a:pt x="1549" y="3390"/>
                      </a:lnTo>
                      <a:lnTo>
                        <a:pt x="1675" y="3453"/>
                      </a:lnTo>
                      <a:lnTo>
                        <a:pt x="1738" y="3515"/>
                      </a:lnTo>
                      <a:lnTo>
                        <a:pt x="1779" y="3494"/>
                      </a:lnTo>
                      <a:lnTo>
                        <a:pt x="1758" y="3411"/>
                      </a:lnTo>
                      <a:lnTo>
                        <a:pt x="1779" y="3348"/>
                      </a:lnTo>
                      <a:lnTo>
                        <a:pt x="1884" y="3411"/>
                      </a:lnTo>
                      <a:lnTo>
                        <a:pt x="1989" y="3494"/>
                      </a:lnTo>
                      <a:lnTo>
                        <a:pt x="2093" y="3432"/>
                      </a:lnTo>
                      <a:lnTo>
                        <a:pt x="2177" y="3432"/>
                      </a:lnTo>
                      <a:lnTo>
                        <a:pt x="2240" y="3536"/>
                      </a:lnTo>
                      <a:lnTo>
                        <a:pt x="2323" y="3746"/>
                      </a:lnTo>
                      <a:lnTo>
                        <a:pt x="2407" y="3829"/>
                      </a:lnTo>
                      <a:lnTo>
                        <a:pt x="2533" y="3850"/>
                      </a:lnTo>
                      <a:lnTo>
                        <a:pt x="2658" y="3934"/>
                      </a:lnTo>
                      <a:lnTo>
                        <a:pt x="2763" y="3955"/>
                      </a:lnTo>
                      <a:lnTo>
                        <a:pt x="2909" y="3871"/>
                      </a:lnTo>
                      <a:lnTo>
                        <a:pt x="3056" y="3829"/>
                      </a:lnTo>
                      <a:lnTo>
                        <a:pt x="3139" y="3871"/>
                      </a:lnTo>
                      <a:lnTo>
                        <a:pt x="3286" y="3955"/>
                      </a:lnTo>
                      <a:lnTo>
                        <a:pt x="3579" y="3976"/>
                      </a:lnTo>
                      <a:lnTo>
                        <a:pt x="3683" y="3955"/>
                      </a:lnTo>
                      <a:lnTo>
                        <a:pt x="3767" y="3976"/>
                      </a:lnTo>
                      <a:lnTo>
                        <a:pt x="3872" y="3976"/>
                      </a:lnTo>
                      <a:lnTo>
                        <a:pt x="3955" y="4059"/>
                      </a:lnTo>
                      <a:lnTo>
                        <a:pt x="4060" y="4164"/>
                      </a:lnTo>
                      <a:lnTo>
                        <a:pt x="4165" y="4164"/>
                      </a:lnTo>
                      <a:lnTo>
                        <a:pt x="4269" y="4080"/>
                      </a:lnTo>
                      <a:lnTo>
                        <a:pt x="4395" y="3955"/>
                      </a:lnTo>
                      <a:lnTo>
                        <a:pt x="4541" y="3913"/>
                      </a:lnTo>
                      <a:lnTo>
                        <a:pt x="4688" y="3725"/>
                      </a:lnTo>
                      <a:lnTo>
                        <a:pt x="4688" y="3620"/>
                      </a:lnTo>
                      <a:lnTo>
                        <a:pt x="4541" y="3453"/>
                      </a:lnTo>
                      <a:lnTo>
                        <a:pt x="4479" y="3432"/>
                      </a:lnTo>
                      <a:lnTo>
                        <a:pt x="4332" y="3285"/>
                      </a:lnTo>
                      <a:lnTo>
                        <a:pt x="4186" y="3243"/>
                      </a:lnTo>
                      <a:lnTo>
                        <a:pt x="4060" y="3181"/>
                      </a:lnTo>
                      <a:lnTo>
                        <a:pt x="4018" y="3034"/>
                      </a:lnTo>
                      <a:lnTo>
                        <a:pt x="4102" y="3034"/>
                      </a:lnTo>
                      <a:lnTo>
                        <a:pt x="4186" y="3097"/>
                      </a:lnTo>
                      <a:lnTo>
                        <a:pt x="4290" y="3097"/>
                      </a:lnTo>
                      <a:lnTo>
                        <a:pt x="4290" y="3013"/>
                      </a:lnTo>
                      <a:lnTo>
                        <a:pt x="4165" y="2825"/>
                      </a:lnTo>
                      <a:lnTo>
                        <a:pt x="3976" y="2657"/>
                      </a:lnTo>
                      <a:lnTo>
                        <a:pt x="3976" y="2490"/>
                      </a:lnTo>
                      <a:lnTo>
                        <a:pt x="3955" y="2344"/>
                      </a:lnTo>
                      <a:lnTo>
                        <a:pt x="3851" y="2281"/>
                      </a:lnTo>
                      <a:lnTo>
                        <a:pt x="3851" y="2155"/>
                      </a:lnTo>
                      <a:lnTo>
                        <a:pt x="3788" y="2093"/>
                      </a:lnTo>
                      <a:lnTo>
                        <a:pt x="3746" y="2093"/>
                      </a:lnTo>
                      <a:lnTo>
                        <a:pt x="3370" y="1821"/>
                      </a:lnTo>
                      <a:lnTo>
                        <a:pt x="3160" y="1779"/>
                      </a:lnTo>
                      <a:lnTo>
                        <a:pt x="2972" y="1821"/>
                      </a:lnTo>
                      <a:lnTo>
                        <a:pt x="2951" y="1883"/>
                      </a:lnTo>
                      <a:lnTo>
                        <a:pt x="2972" y="1967"/>
                      </a:lnTo>
                      <a:lnTo>
                        <a:pt x="3139" y="2155"/>
                      </a:lnTo>
                      <a:lnTo>
                        <a:pt x="3139" y="2239"/>
                      </a:lnTo>
                      <a:lnTo>
                        <a:pt x="3077" y="2344"/>
                      </a:lnTo>
                      <a:lnTo>
                        <a:pt x="3077" y="2448"/>
                      </a:lnTo>
                      <a:lnTo>
                        <a:pt x="3056" y="2574"/>
                      </a:lnTo>
                      <a:lnTo>
                        <a:pt x="2972" y="2720"/>
                      </a:lnTo>
                      <a:lnTo>
                        <a:pt x="2930" y="2783"/>
                      </a:lnTo>
                      <a:lnTo>
                        <a:pt x="2909" y="2699"/>
                      </a:lnTo>
                      <a:lnTo>
                        <a:pt x="2951" y="2595"/>
                      </a:lnTo>
                      <a:lnTo>
                        <a:pt x="2972" y="2490"/>
                      </a:lnTo>
                      <a:lnTo>
                        <a:pt x="2930" y="2448"/>
                      </a:lnTo>
                      <a:lnTo>
                        <a:pt x="2972" y="2260"/>
                      </a:lnTo>
                      <a:lnTo>
                        <a:pt x="2930" y="2155"/>
                      </a:lnTo>
                      <a:lnTo>
                        <a:pt x="2742" y="1883"/>
                      </a:lnTo>
                      <a:lnTo>
                        <a:pt x="2595" y="1779"/>
                      </a:lnTo>
                      <a:lnTo>
                        <a:pt x="2386" y="1758"/>
                      </a:lnTo>
                      <a:lnTo>
                        <a:pt x="2323" y="1779"/>
                      </a:lnTo>
                      <a:lnTo>
                        <a:pt x="2282" y="1925"/>
                      </a:lnTo>
                      <a:lnTo>
                        <a:pt x="2240" y="1946"/>
                      </a:lnTo>
                      <a:cubicBezTo>
                        <a:pt x="2198" y="1883"/>
                        <a:pt x="2114" y="1841"/>
                        <a:pt x="2072" y="1821"/>
                      </a:cubicBezTo>
                      <a:lnTo>
                        <a:pt x="2114" y="1779"/>
                      </a:lnTo>
                      <a:lnTo>
                        <a:pt x="2177" y="1674"/>
                      </a:lnTo>
                      <a:lnTo>
                        <a:pt x="2177" y="1549"/>
                      </a:lnTo>
                      <a:lnTo>
                        <a:pt x="1989" y="1444"/>
                      </a:lnTo>
                      <a:lnTo>
                        <a:pt x="1800" y="1297"/>
                      </a:lnTo>
                      <a:lnTo>
                        <a:pt x="1696" y="1109"/>
                      </a:lnTo>
                      <a:lnTo>
                        <a:pt x="1696" y="984"/>
                      </a:lnTo>
                      <a:lnTo>
                        <a:pt x="1758" y="837"/>
                      </a:lnTo>
                      <a:lnTo>
                        <a:pt x="1758" y="733"/>
                      </a:lnTo>
                      <a:lnTo>
                        <a:pt x="1696" y="712"/>
                      </a:lnTo>
                      <a:lnTo>
                        <a:pt x="1403" y="712"/>
                      </a:lnTo>
                      <a:lnTo>
                        <a:pt x="1194" y="628"/>
                      </a:lnTo>
                      <a:lnTo>
                        <a:pt x="1047" y="523"/>
                      </a:lnTo>
                      <a:lnTo>
                        <a:pt x="817" y="251"/>
                      </a:lnTo>
                      <a:lnTo>
                        <a:pt x="650" y="105"/>
                      </a:lnTo>
                      <a:lnTo>
                        <a:pt x="46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9" name="Google Shape;3097;p70">
                  <a:extLst>
                    <a:ext uri="{FF2B5EF4-FFF2-40B4-BE49-F238E27FC236}">
                      <a16:creationId xmlns:a16="http://schemas.microsoft.com/office/drawing/2014/main" id="{7EB0ED64-AE8F-866C-0690-32B05BC52827}"/>
                    </a:ext>
                  </a:extLst>
                </p:cNvPr>
                <p:cNvSpPr/>
                <p:nvPr/>
              </p:nvSpPr>
              <p:spPr>
                <a:xfrm>
                  <a:off x="4241800" y="1706950"/>
                  <a:ext cx="130800" cy="24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2" h="9856" extrusionOk="0">
                      <a:moveTo>
                        <a:pt x="4750" y="1"/>
                      </a:moveTo>
                      <a:lnTo>
                        <a:pt x="4625" y="63"/>
                      </a:lnTo>
                      <a:lnTo>
                        <a:pt x="4604" y="126"/>
                      </a:lnTo>
                      <a:lnTo>
                        <a:pt x="4520" y="105"/>
                      </a:lnTo>
                      <a:lnTo>
                        <a:pt x="4436" y="42"/>
                      </a:lnTo>
                      <a:lnTo>
                        <a:pt x="4332" y="63"/>
                      </a:lnTo>
                      <a:lnTo>
                        <a:pt x="4206" y="168"/>
                      </a:lnTo>
                      <a:lnTo>
                        <a:pt x="4185" y="273"/>
                      </a:lnTo>
                      <a:lnTo>
                        <a:pt x="4101" y="335"/>
                      </a:lnTo>
                      <a:lnTo>
                        <a:pt x="4018" y="356"/>
                      </a:lnTo>
                      <a:lnTo>
                        <a:pt x="3934" y="440"/>
                      </a:lnTo>
                      <a:lnTo>
                        <a:pt x="3934" y="524"/>
                      </a:lnTo>
                      <a:lnTo>
                        <a:pt x="3871" y="628"/>
                      </a:lnTo>
                      <a:lnTo>
                        <a:pt x="3871" y="670"/>
                      </a:lnTo>
                      <a:lnTo>
                        <a:pt x="3934" y="775"/>
                      </a:lnTo>
                      <a:lnTo>
                        <a:pt x="3934" y="858"/>
                      </a:lnTo>
                      <a:lnTo>
                        <a:pt x="3829" y="858"/>
                      </a:lnTo>
                      <a:lnTo>
                        <a:pt x="3788" y="900"/>
                      </a:lnTo>
                      <a:lnTo>
                        <a:pt x="3788" y="984"/>
                      </a:lnTo>
                      <a:lnTo>
                        <a:pt x="3725" y="1047"/>
                      </a:lnTo>
                      <a:lnTo>
                        <a:pt x="3662" y="1109"/>
                      </a:lnTo>
                      <a:lnTo>
                        <a:pt x="3453" y="1256"/>
                      </a:lnTo>
                      <a:lnTo>
                        <a:pt x="3369" y="1298"/>
                      </a:lnTo>
                      <a:lnTo>
                        <a:pt x="3306" y="1277"/>
                      </a:lnTo>
                      <a:lnTo>
                        <a:pt x="3202" y="1277"/>
                      </a:lnTo>
                      <a:lnTo>
                        <a:pt x="3139" y="1319"/>
                      </a:lnTo>
                      <a:lnTo>
                        <a:pt x="3034" y="1486"/>
                      </a:lnTo>
                      <a:lnTo>
                        <a:pt x="2951" y="1528"/>
                      </a:lnTo>
                      <a:lnTo>
                        <a:pt x="2888" y="1507"/>
                      </a:lnTo>
                      <a:lnTo>
                        <a:pt x="2867" y="1423"/>
                      </a:lnTo>
                      <a:lnTo>
                        <a:pt x="2825" y="1423"/>
                      </a:lnTo>
                      <a:lnTo>
                        <a:pt x="2783" y="1507"/>
                      </a:lnTo>
                      <a:lnTo>
                        <a:pt x="2825" y="1633"/>
                      </a:lnTo>
                      <a:lnTo>
                        <a:pt x="2783" y="1695"/>
                      </a:lnTo>
                      <a:lnTo>
                        <a:pt x="2762" y="1591"/>
                      </a:lnTo>
                      <a:lnTo>
                        <a:pt x="2721" y="1486"/>
                      </a:lnTo>
                      <a:lnTo>
                        <a:pt x="2532" y="1507"/>
                      </a:lnTo>
                      <a:lnTo>
                        <a:pt x="2323" y="1570"/>
                      </a:lnTo>
                      <a:lnTo>
                        <a:pt x="2260" y="1612"/>
                      </a:lnTo>
                      <a:lnTo>
                        <a:pt x="2197" y="1633"/>
                      </a:lnTo>
                      <a:lnTo>
                        <a:pt x="2156" y="1695"/>
                      </a:lnTo>
                      <a:lnTo>
                        <a:pt x="2218" y="1842"/>
                      </a:lnTo>
                      <a:lnTo>
                        <a:pt x="2260" y="1905"/>
                      </a:lnTo>
                      <a:lnTo>
                        <a:pt x="2260" y="1946"/>
                      </a:lnTo>
                      <a:lnTo>
                        <a:pt x="2218" y="1988"/>
                      </a:lnTo>
                      <a:lnTo>
                        <a:pt x="2135" y="2093"/>
                      </a:lnTo>
                      <a:lnTo>
                        <a:pt x="2093" y="2051"/>
                      </a:lnTo>
                      <a:lnTo>
                        <a:pt x="2093" y="2009"/>
                      </a:lnTo>
                      <a:lnTo>
                        <a:pt x="2135" y="1946"/>
                      </a:lnTo>
                      <a:lnTo>
                        <a:pt x="2135" y="1884"/>
                      </a:lnTo>
                      <a:lnTo>
                        <a:pt x="2051" y="1884"/>
                      </a:lnTo>
                      <a:lnTo>
                        <a:pt x="1946" y="2009"/>
                      </a:lnTo>
                      <a:lnTo>
                        <a:pt x="1884" y="2051"/>
                      </a:lnTo>
                      <a:lnTo>
                        <a:pt x="1884" y="2135"/>
                      </a:lnTo>
                      <a:lnTo>
                        <a:pt x="1946" y="2156"/>
                      </a:lnTo>
                      <a:lnTo>
                        <a:pt x="1905" y="2218"/>
                      </a:lnTo>
                      <a:lnTo>
                        <a:pt x="1842" y="2323"/>
                      </a:lnTo>
                      <a:lnTo>
                        <a:pt x="1716" y="2323"/>
                      </a:lnTo>
                      <a:lnTo>
                        <a:pt x="1632" y="2365"/>
                      </a:lnTo>
                      <a:lnTo>
                        <a:pt x="1612" y="2449"/>
                      </a:lnTo>
                      <a:lnTo>
                        <a:pt x="1507" y="2470"/>
                      </a:lnTo>
                      <a:lnTo>
                        <a:pt x="1465" y="2553"/>
                      </a:lnTo>
                      <a:lnTo>
                        <a:pt x="1423" y="2721"/>
                      </a:lnTo>
                      <a:lnTo>
                        <a:pt x="1465" y="2742"/>
                      </a:lnTo>
                      <a:lnTo>
                        <a:pt x="1528" y="2742"/>
                      </a:lnTo>
                      <a:lnTo>
                        <a:pt x="1465" y="2825"/>
                      </a:lnTo>
                      <a:lnTo>
                        <a:pt x="1277" y="2825"/>
                      </a:lnTo>
                      <a:lnTo>
                        <a:pt x="1214" y="2867"/>
                      </a:lnTo>
                      <a:lnTo>
                        <a:pt x="1193" y="3034"/>
                      </a:lnTo>
                      <a:lnTo>
                        <a:pt x="1214" y="3097"/>
                      </a:lnTo>
                      <a:lnTo>
                        <a:pt x="1277" y="3097"/>
                      </a:lnTo>
                      <a:lnTo>
                        <a:pt x="1360" y="3076"/>
                      </a:lnTo>
                      <a:lnTo>
                        <a:pt x="1381" y="3139"/>
                      </a:lnTo>
                      <a:lnTo>
                        <a:pt x="1360" y="3181"/>
                      </a:lnTo>
                      <a:lnTo>
                        <a:pt x="1360" y="3286"/>
                      </a:lnTo>
                      <a:lnTo>
                        <a:pt x="1277" y="3348"/>
                      </a:lnTo>
                      <a:lnTo>
                        <a:pt x="1193" y="3306"/>
                      </a:lnTo>
                      <a:lnTo>
                        <a:pt x="1068" y="3286"/>
                      </a:lnTo>
                      <a:lnTo>
                        <a:pt x="942" y="3348"/>
                      </a:lnTo>
                      <a:lnTo>
                        <a:pt x="900" y="3411"/>
                      </a:lnTo>
                      <a:lnTo>
                        <a:pt x="900" y="3495"/>
                      </a:lnTo>
                      <a:lnTo>
                        <a:pt x="858" y="3599"/>
                      </a:lnTo>
                      <a:lnTo>
                        <a:pt x="754" y="3683"/>
                      </a:lnTo>
                      <a:lnTo>
                        <a:pt x="670" y="3620"/>
                      </a:lnTo>
                      <a:lnTo>
                        <a:pt x="628" y="3558"/>
                      </a:lnTo>
                      <a:lnTo>
                        <a:pt x="586" y="3474"/>
                      </a:lnTo>
                      <a:lnTo>
                        <a:pt x="544" y="3495"/>
                      </a:lnTo>
                      <a:lnTo>
                        <a:pt x="524" y="3662"/>
                      </a:lnTo>
                      <a:lnTo>
                        <a:pt x="544" y="3788"/>
                      </a:lnTo>
                      <a:lnTo>
                        <a:pt x="649" y="3871"/>
                      </a:lnTo>
                      <a:lnTo>
                        <a:pt x="733" y="3830"/>
                      </a:lnTo>
                      <a:lnTo>
                        <a:pt x="754" y="3871"/>
                      </a:lnTo>
                      <a:lnTo>
                        <a:pt x="754" y="3934"/>
                      </a:lnTo>
                      <a:lnTo>
                        <a:pt x="691" y="4081"/>
                      </a:lnTo>
                      <a:lnTo>
                        <a:pt x="733" y="4122"/>
                      </a:lnTo>
                      <a:lnTo>
                        <a:pt x="796" y="4143"/>
                      </a:lnTo>
                      <a:lnTo>
                        <a:pt x="858" y="4081"/>
                      </a:lnTo>
                      <a:lnTo>
                        <a:pt x="900" y="4081"/>
                      </a:lnTo>
                      <a:lnTo>
                        <a:pt x="963" y="4102"/>
                      </a:lnTo>
                      <a:lnTo>
                        <a:pt x="1068" y="4102"/>
                      </a:lnTo>
                      <a:lnTo>
                        <a:pt x="1151" y="4039"/>
                      </a:lnTo>
                      <a:lnTo>
                        <a:pt x="1172" y="4081"/>
                      </a:lnTo>
                      <a:lnTo>
                        <a:pt x="1109" y="4143"/>
                      </a:lnTo>
                      <a:lnTo>
                        <a:pt x="1047" y="4185"/>
                      </a:lnTo>
                      <a:lnTo>
                        <a:pt x="900" y="4185"/>
                      </a:lnTo>
                      <a:lnTo>
                        <a:pt x="858" y="4248"/>
                      </a:lnTo>
                      <a:lnTo>
                        <a:pt x="775" y="4227"/>
                      </a:lnTo>
                      <a:lnTo>
                        <a:pt x="733" y="4311"/>
                      </a:lnTo>
                      <a:lnTo>
                        <a:pt x="754" y="4436"/>
                      </a:lnTo>
                      <a:lnTo>
                        <a:pt x="837" y="4499"/>
                      </a:lnTo>
                      <a:lnTo>
                        <a:pt x="900" y="4520"/>
                      </a:lnTo>
                      <a:lnTo>
                        <a:pt x="984" y="4499"/>
                      </a:lnTo>
                      <a:lnTo>
                        <a:pt x="1005" y="4520"/>
                      </a:lnTo>
                      <a:lnTo>
                        <a:pt x="984" y="4562"/>
                      </a:lnTo>
                      <a:lnTo>
                        <a:pt x="858" y="4625"/>
                      </a:lnTo>
                      <a:lnTo>
                        <a:pt x="733" y="4625"/>
                      </a:lnTo>
                      <a:lnTo>
                        <a:pt x="649" y="4666"/>
                      </a:lnTo>
                      <a:lnTo>
                        <a:pt x="649" y="4729"/>
                      </a:lnTo>
                      <a:lnTo>
                        <a:pt x="691" y="4771"/>
                      </a:lnTo>
                      <a:lnTo>
                        <a:pt x="796" y="4750"/>
                      </a:lnTo>
                      <a:lnTo>
                        <a:pt x="900" y="4750"/>
                      </a:lnTo>
                      <a:lnTo>
                        <a:pt x="900" y="4813"/>
                      </a:lnTo>
                      <a:lnTo>
                        <a:pt x="837" y="4834"/>
                      </a:lnTo>
                      <a:lnTo>
                        <a:pt x="733" y="4855"/>
                      </a:lnTo>
                      <a:lnTo>
                        <a:pt x="733" y="4897"/>
                      </a:lnTo>
                      <a:lnTo>
                        <a:pt x="754" y="4938"/>
                      </a:lnTo>
                      <a:lnTo>
                        <a:pt x="879" y="4959"/>
                      </a:lnTo>
                      <a:lnTo>
                        <a:pt x="984" y="5043"/>
                      </a:lnTo>
                      <a:lnTo>
                        <a:pt x="984" y="5085"/>
                      </a:lnTo>
                      <a:lnTo>
                        <a:pt x="858" y="5085"/>
                      </a:lnTo>
                      <a:lnTo>
                        <a:pt x="754" y="5043"/>
                      </a:lnTo>
                      <a:lnTo>
                        <a:pt x="649" y="5043"/>
                      </a:lnTo>
                      <a:lnTo>
                        <a:pt x="565" y="5085"/>
                      </a:lnTo>
                      <a:lnTo>
                        <a:pt x="544" y="5169"/>
                      </a:lnTo>
                      <a:lnTo>
                        <a:pt x="482" y="5210"/>
                      </a:lnTo>
                      <a:lnTo>
                        <a:pt x="482" y="5273"/>
                      </a:lnTo>
                      <a:lnTo>
                        <a:pt x="544" y="5315"/>
                      </a:lnTo>
                      <a:lnTo>
                        <a:pt x="524" y="5378"/>
                      </a:lnTo>
                      <a:lnTo>
                        <a:pt x="461" y="5399"/>
                      </a:lnTo>
                      <a:lnTo>
                        <a:pt x="419" y="5399"/>
                      </a:lnTo>
                      <a:lnTo>
                        <a:pt x="335" y="5483"/>
                      </a:lnTo>
                      <a:lnTo>
                        <a:pt x="314" y="5566"/>
                      </a:lnTo>
                      <a:lnTo>
                        <a:pt x="335" y="5608"/>
                      </a:lnTo>
                      <a:lnTo>
                        <a:pt x="314" y="5671"/>
                      </a:lnTo>
                      <a:lnTo>
                        <a:pt x="210" y="5692"/>
                      </a:lnTo>
                      <a:lnTo>
                        <a:pt x="210" y="5713"/>
                      </a:lnTo>
                      <a:lnTo>
                        <a:pt x="335" y="5838"/>
                      </a:lnTo>
                      <a:lnTo>
                        <a:pt x="440" y="5901"/>
                      </a:lnTo>
                      <a:lnTo>
                        <a:pt x="482" y="5880"/>
                      </a:lnTo>
                      <a:lnTo>
                        <a:pt x="524" y="5796"/>
                      </a:lnTo>
                      <a:lnTo>
                        <a:pt x="586" y="5734"/>
                      </a:lnTo>
                      <a:lnTo>
                        <a:pt x="754" y="5629"/>
                      </a:lnTo>
                      <a:lnTo>
                        <a:pt x="858" y="5587"/>
                      </a:lnTo>
                      <a:lnTo>
                        <a:pt x="858" y="5629"/>
                      </a:lnTo>
                      <a:lnTo>
                        <a:pt x="837" y="5629"/>
                      </a:lnTo>
                      <a:lnTo>
                        <a:pt x="796" y="5713"/>
                      </a:lnTo>
                      <a:lnTo>
                        <a:pt x="649" y="5817"/>
                      </a:lnTo>
                      <a:lnTo>
                        <a:pt x="586" y="5922"/>
                      </a:lnTo>
                      <a:lnTo>
                        <a:pt x="565" y="6027"/>
                      </a:lnTo>
                      <a:lnTo>
                        <a:pt x="586" y="6131"/>
                      </a:lnTo>
                      <a:lnTo>
                        <a:pt x="565" y="6194"/>
                      </a:lnTo>
                      <a:lnTo>
                        <a:pt x="565" y="6236"/>
                      </a:lnTo>
                      <a:lnTo>
                        <a:pt x="754" y="6236"/>
                      </a:lnTo>
                      <a:lnTo>
                        <a:pt x="837" y="6194"/>
                      </a:lnTo>
                      <a:lnTo>
                        <a:pt x="837" y="6257"/>
                      </a:lnTo>
                      <a:lnTo>
                        <a:pt x="775" y="6299"/>
                      </a:lnTo>
                      <a:lnTo>
                        <a:pt x="586" y="6299"/>
                      </a:lnTo>
                      <a:lnTo>
                        <a:pt x="524" y="6340"/>
                      </a:lnTo>
                      <a:lnTo>
                        <a:pt x="356" y="6445"/>
                      </a:lnTo>
                      <a:lnTo>
                        <a:pt x="356" y="6571"/>
                      </a:lnTo>
                      <a:lnTo>
                        <a:pt x="335" y="6654"/>
                      </a:lnTo>
                      <a:lnTo>
                        <a:pt x="356" y="6759"/>
                      </a:lnTo>
                      <a:lnTo>
                        <a:pt x="461" y="6759"/>
                      </a:lnTo>
                      <a:lnTo>
                        <a:pt x="524" y="6822"/>
                      </a:lnTo>
                      <a:lnTo>
                        <a:pt x="482" y="6863"/>
                      </a:lnTo>
                      <a:lnTo>
                        <a:pt x="377" y="6863"/>
                      </a:lnTo>
                      <a:lnTo>
                        <a:pt x="252" y="6884"/>
                      </a:lnTo>
                      <a:lnTo>
                        <a:pt x="147" y="7052"/>
                      </a:lnTo>
                      <a:lnTo>
                        <a:pt x="147" y="7177"/>
                      </a:lnTo>
                      <a:lnTo>
                        <a:pt x="210" y="7240"/>
                      </a:lnTo>
                      <a:lnTo>
                        <a:pt x="272" y="7198"/>
                      </a:lnTo>
                      <a:lnTo>
                        <a:pt x="440" y="7135"/>
                      </a:lnTo>
                      <a:lnTo>
                        <a:pt x="461" y="7177"/>
                      </a:lnTo>
                      <a:lnTo>
                        <a:pt x="356" y="7261"/>
                      </a:lnTo>
                      <a:lnTo>
                        <a:pt x="335" y="7366"/>
                      </a:lnTo>
                      <a:lnTo>
                        <a:pt x="377" y="7366"/>
                      </a:lnTo>
                      <a:lnTo>
                        <a:pt x="461" y="7282"/>
                      </a:lnTo>
                      <a:lnTo>
                        <a:pt x="544" y="7261"/>
                      </a:lnTo>
                      <a:lnTo>
                        <a:pt x="565" y="7303"/>
                      </a:lnTo>
                      <a:lnTo>
                        <a:pt x="482" y="7387"/>
                      </a:lnTo>
                      <a:lnTo>
                        <a:pt x="461" y="7470"/>
                      </a:lnTo>
                      <a:lnTo>
                        <a:pt x="544" y="7554"/>
                      </a:lnTo>
                      <a:lnTo>
                        <a:pt x="649" y="7554"/>
                      </a:lnTo>
                      <a:lnTo>
                        <a:pt x="565" y="7575"/>
                      </a:lnTo>
                      <a:lnTo>
                        <a:pt x="482" y="7575"/>
                      </a:lnTo>
                      <a:lnTo>
                        <a:pt x="419" y="7659"/>
                      </a:lnTo>
                      <a:lnTo>
                        <a:pt x="419" y="7721"/>
                      </a:lnTo>
                      <a:lnTo>
                        <a:pt x="461" y="7826"/>
                      </a:lnTo>
                      <a:lnTo>
                        <a:pt x="419" y="7889"/>
                      </a:lnTo>
                      <a:lnTo>
                        <a:pt x="356" y="7868"/>
                      </a:lnTo>
                      <a:lnTo>
                        <a:pt x="252" y="7889"/>
                      </a:lnTo>
                      <a:lnTo>
                        <a:pt x="168" y="7826"/>
                      </a:lnTo>
                      <a:lnTo>
                        <a:pt x="105" y="7826"/>
                      </a:lnTo>
                      <a:lnTo>
                        <a:pt x="0" y="7972"/>
                      </a:lnTo>
                      <a:lnTo>
                        <a:pt x="0" y="8077"/>
                      </a:lnTo>
                      <a:lnTo>
                        <a:pt x="168" y="8265"/>
                      </a:lnTo>
                      <a:lnTo>
                        <a:pt x="147" y="8391"/>
                      </a:lnTo>
                      <a:lnTo>
                        <a:pt x="168" y="8496"/>
                      </a:lnTo>
                      <a:lnTo>
                        <a:pt x="335" y="8621"/>
                      </a:lnTo>
                      <a:lnTo>
                        <a:pt x="335" y="8705"/>
                      </a:lnTo>
                      <a:lnTo>
                        <a:pt x="482" y="8830"/>
                      </a:lnTo>
                      <a:lnTo>
                        <a:pt x="586" y="8872"/>
                      </a:lnTo>
                      <a:lnTo>
                        <a:pt x="649" y="8851"/>
                      </a:lnTo>
                      <a:lnTo>
                        <a:pt x="733" y="8830"/>
                      </a:lnTo>
                      <a:lnTo>
                        <a:pt x="837" y="8663"/>
                      </a:lnTo>
                      <a:lnTo>
                        <a:pt x="796" y="8516"/>
                      </a:lnTo>
                      <a:lnTo>
                        <a:pt x="837" y="8412"/>
                      </a:lnTo>
                      <a:lnTo>
                        <a:pt x="900" y="8307"/>
                      </a:lnTo>
                      <a:lnTo>
                        <a:pt x="858" y="8433"/>
                      </a:lnTo>
                      <a:lnTo>
                        <a:pt x="858" y="8516"/>
                      </a:lnTo>
                      <a:lnTo>
                        <a:pt x="900" y="8600"/>
                      </a:lnTo>
                      <a:lnTo>
                        <a:pt x="963" y="8747"/>
                      </a:lnTo>
                      <a:lnTo>
                        <a:pt x="1047" y="8788"/>
                      </a:lnTo>
                      <a:lnTo>
                        <a:pt x="1109" y="8726"/>
                      </a:lnTo>
                      <a:lnTo>
                        <a:pt x="1109" y="8642"/>
                      </a:lnTo>
                      <a:lnTo>
                        <a:pt x="1172" y="8537"/>
                      </a:lnTo>
                      <a:lnTo>
                        <a:pt x="1193" y="8600"/>
                      </a:lnTo>
                      <a:lnTo>
                        <a:pt x="1172" y="8642"/>
                      </a:lnTo>
                      <a:lnTo>
                        <a:pt x="1172" y="8747"/>
                      </a:lnTo>
                      <a:lnTo>
                        <a:pt x="1277" y="8935"/>
                      </a:lnTo>
                      <a:lnTo>
                        <a:pt x="1402" y="9019"/>
                      </a:lnTo>
                      <a:lnTo>
                        <a:pt x="1507" y="9019"/>
                      </a:lnTo>
                      <a:lnTo>
                        <a:pt x="1591" y="8956"/>
                      </a:lnTo>
                      <a:lnTo>
                        <a:pt x="1632" y="8998"/>
                      </a:lnTo>
                      <a:lnTo>
                        <a:pt x="1612" y="9040"/>
                      </a:lnTo>
                      <a:lnTo>
                        <a:pt x="1570" y="9040"/>
                      </a:lnTo>
                      <a:lnTo>
                        <a:pt x="1528" y="9123"/>
                      </a:lnTo>
                      <a:lnTo>
                        <a:pt x="1444" y="9165"/>
                      </a:lnTo>
                      <a:lnTo>
                        <a:pt x="1423" y="9249"/>
                      </a:lnTo>
                      <a:lnTo>
                        <a:pt x="1528" y="9332"/>
                      </a:lnTo>
                      <a:lnTo>
                        <a:pt x="1528" y="9416"/>
                      </a:lnTo>
                      <a:lnTo>
                        <a:pt x="1444" y="9416"/>
                      </a:lnTo>
                      <a:lnTo>
                        <a:pt x="1381" y="9374"/>
                      </a:lnTo>
                      <a:lnTo>
                        <a:pt x="1381" y="9458"/>
                      </a:lnTo>
                      <a:lnTo>
                        <a:pt x="1423" y="9521"/>
                      </a:lnTo>
                      <a:lnTo>
                        <a:pt x="1612" y="9542"/>
                      </a:lnTo>
                      <a:lnTo>
                        <a:pt x="1716" y="9584"/>
                      </a:lnTo>
                      <a:lnTo>
                        <a:pt x="1821" y="9563"/>
                      </a:lnTo>
                      <a:lnTo>
                        <a:pt x="1967" y="9604"/>
                      </a:lnTo>
                      <a:lnTo>
                        <a:pt x="1967" y="9521"/>
                      </a:lnTo>
                      <a:lnTo>
                        <a:pt x="2051" y="9542"/>
                      </a:lnTo>
                      <a:lnTo>
                        <a:pt x="2072" y="9625"/>
                      </a:lnTo>
                      <a:lnTo>
                        <a:pt x="2135" y="9772"/>
                      </a:lnTo>
                      <a:lnTo>
                        <a:pt x="2218" y="9856"/>
                      </a:lnTo>
                      <a:lnTo>
                        <a:pt x="2281" y="9856"/>
                      </a:lnTo>
                      <a:lnTo>
                        <a:pt x="2365" y="9751"/>
                      </a:lnTo>
                      <a:lnTo>
                        <a:pt x="2344" y="9625"/>
                      </a:lnTo>
                      <a:lnTo>
                        <a:pt x="2177" y="9542"/>
                      </a:lnTo>
                      <a:lnTo>
                        <a:pt x="2135" y="9521"/>
                      </a:lnTo>
                      <a:lnTo>
                        <a:pt x="2177" y="9479"/>
                      </a:lnTo>
                      <a:lnTo>
                        <a:pt x="2260" y="9521"/>
                      </a:lnTo>
                      <a:lnTo>
                        <a:pt x="2365" y="9584"/>
                      </a:lnTo>
                      <a:lnTo>
                        <a:pt x="2428" y="9667"/>
                      </a:lnTo>
                      <a:lnTo>
                        <a:pt x="2469" y="9772"/>
                      </a:lnTo>
                      <a:lnTo>
                        <a:pt x="2532" y="9772"/>
                      </a:lnTo>
                      <a:lnTo>
                        <a:pt x="2553" y="9667"/>
                      </a:lnTo>
                      <a:lnTo>
                        <a:pt x="2595" y="9646"/>
                      </a:lnTo>
                      <a:lnTo>
                        <a:pt x="2679" y="9751"/>
                      </a:lnTo>
                      <a:lnTo>
                        <a:pt x="2804" y="9793"/>
                      </a:lnTo>
                      <a:lnTo>
                        <a:pt x="2888" y="9793"/>
                      </a:lnTo>
                      <a:lnTo>
                        <a:pt x="2888" y="9730"/>
                      </a:lnTo>
                      <a:lnTo>
                        <a:pt x="2783" y="9646"/>
                      </a:lnTo>
                      <a:lnTo>
                        <a:pt x="2783" y="9584"/>
                      </a:lnTo>
                      <a:lnTo>
                        <a:pt x="2846" y="9563"/>
                      </a:lnTo>
                      <a:lnTo>
                        <a:pt x="2951" y="9604"/>
                      </a:lnTo>
                      <a:lnTo>
                        <a:pt x="2993" y="9667"/>
                      </a:lnTo>
                      <a:lnTo>
                        <a:pt x="3013" y="9667"/>
                      </a:lnTo>
                      <a:lnTo>
                        <a:pt x="3055" y="9772"/>
                      </a:lnTo>
                      <a:lnTo>
                        <a:pt x="3118" y="9814"/>
                      </a:lnTo>
                      <a:lnTo>
                        <a:pt x="3181" y="9793"/>
                      </a:lnTo>
                      <a:lnTo>
                        <a:pt x="3202" y="9688"/>
                      </a:lnTo>
                      <a:lnTo>
                        <a:pt x="3160" y="9604"/>
                      </a:lnTo>
                      <a:lnTo>
                        <a:pt x="3076" y="9604"/>
                      </a:lnTo>
                      <a:lnTo>
                        <a:pt x="3013" y="9563"/>
                      </a:lnTo>
                      <a:lnTo>
                        <a:pt x="3055" y="9500"/>
                      </a:lnTo>
                      <a:lnTo>
                        <a:pt x="3097" y="9542"/>
                      </a:lnTo>
                      <a:lnTo>
                        <a:pt x="3160" y="9542"/>
                      </a:lnTo>
                      <a:lnTo>
                        <a:pt x="3223" y="9437"/>
                      </a:lnTo>
                      <a:lnTo>
                        <a:pt x="3265" y="9353"/>
                      </a:lnTo>
                      <a:lnTo>
                        <a:pt x="3265" y="9312"/>
                      </a:lnTo>
                      <a:lnTo>
                        <a:pt x="3118" y="9207"/>
                      </a:lnTo>
                      <a:lnTo>
                        <a:pt x="3055" y="9228"/>
                      </a:lnTo>
                      <a:lnTo>
                        <a:pt x="2951" y="9207"/>
                      </a:lnTo>
                      <a:lnTo>
                        <a:pt x="2867" y="9040"/>
                      </a:lnTo>
                      <a:lnTo>
                        <a:pt x="2762" y="9040"/>
                      </a:lnTo>
                      <a:lnTo>
                        <a:pt x="2574" y="8872"/>
                      </a:lnTo>
                      <a:lnTo>
                        <a:pt x="2490" y="8788"/>
                      </a:lnTo>
                      <a:lnTo>
                        <a:pt x="2365" y="8788"/>
                      </a:lnTo>
                      <a:lnTo>
                        <a:pt x="2239" y="8516"/>
                      </a:lnTo>
                      <a:lnTo>
                        <a:pt x="2030" y="8286"/>
                      </a:lnTo>
                      <a:lnTo>
                        <a:pt x="1946" y="8014"/>
                      </a:lnTo>
                      <a:lnTo>
                        <a:pt x="1842" y="7847"/>
                      </a:lnTo>
                      <a:lnTo>
                        <a:pt x="1842" y="7554"/>
                      </a:lnTo>
                      <a:lnTo>
                        <a:pt x="1758" y="7387"/>
                      </a:lnTo>
                      <a:lnTo>
                        <a:pt x="1716" y="7073"/>
                      </a:lnTo>
                      <a:lnTo>
                        <a:pt x="1695" y="7010"/>
                      </a:lnTo>
                      <a:lnTo>
                        <a:pt x="1737" y="6905"/>
                      </a:lnTo>
                      <a:lnTo>
                        <a:pt x="1737" y="6822"/>
                      </a:lnTo>
                      <a:lnTo>
                        <a:pt x="1632" y="6801"/>
                      </a:lnTo>
                      <a:lnTo>
                        <a:pt x="1549" y="6843"/>
                      </a:lnTo>
                      <a:lnTo>
                        <a:pt x="1486" y="6801"/>
                      </a:lnTo>
                      <a:lnTo>
                        <a:pt x="1507" y="6759"/>
                      </a:lnTo>
                      <a:lnTo>
                        <a:pt x="1653" y="6759"/>
                      </a:lnTo>
                      <a:lnTo>
                        <a:pt x="1800" y="6696"/>
                      </a:lnTo>
                      <a:lnTo>
                        <a:pt x="1821" y="6487"/>
                      </a:lnTo>
                      <a:lnTo>
                        <a:pt x="1800" y="6382"/>
                      </a:lnTo>
                      <a:lnTo>
                        <a:pt x="1695" y="6403"/>
                      </a:lnTo>
                      <a:lnTo>
                        <a:pt x="1591" y="6424"/>
                      </a:lnTo>
                      <a:lnTo>
                        <a:pt x="1632" y="6382"/>
                      </a:lnTo>
                      <a:lnTo>
                        <a:pt x="1800" y="6319"/>
                      </a:lnTo>
                      <a:lnTo>
                        <a:pt x="1821" y="6236"/>
                      </a:lnTo>
                      <a:lnTo>
                        <a:pt x="1779" y="6194"/>
                      </a:lnTo>
                      <a:lnTo>
                        <a:pt x="1570" y="6194"/>
                      </a:lnTo>
                      <a:lnTo>
                        <a:pt x="1423" y="6173"/>
                      </a:lnTo>
                      <a:lnTo>
                        <a:pt x="1423" y="6110"/>
                      </a:lnTo>
                      <a:lnTo>
                        <a:pt x="1507" y="6068"/>
                      </a:lnTo>
                      <a:lnTo>
                        <a:pt x="1465" y="6006"/>
                      </a:lnTo>
                      <a:lnTo>
                        <a:pt x="1465" y="5922"/>
                      </a:lnTo>
                      <a:lnTo>
                        <a:pt x="1507" y="5964"/>
                      </a:lnTo>
                      <a:lnTo>
                        <a:pt x="1570" y="6068"/>
                      </a:lnTo>
                      <a:lnTo>
                        <a:pt x="1674" y="6110"/>
                      </a:lnTo>
                      <a:lnTo>
                        <a:pt x="1821" y="6110"/>
                      </a:lnTo>
                      <a:lnTo>
                        <a:pt x="1842" y="6068"/>
                      </a:lnTo>
                      <a:lnTo>
                        <a:pt x="1925" y="6027"/>
                      </a:lnTo>
                      <a:lnTo>
                        <a:pt x="1988" y="5901"/>
                      </a:lnTo>
                      <a:lnTo>
                        <a:pt x="1988" y="5775"/>
                      </a:lnTo>
                      <a:lnTo>
                        <a:pt x="2051" y="5650"/>
                      </a:lnTo>
                      <a:lnTo>
                        <a:pt x="2093" y="5545"/>
                      </a:lnTo>
                      <a:lnTo>
                        <a:pt x="2009" y="5462"/>
                      </a:lnTo>
                      <a:lnTo>
                        <a:pt x="1946" y="5336"/>
                      </a:lnTo>
                      <a:lnTo>
                        <a:pt x="1842" y="5294"/>
                      </a:lnTo>
                      <a:lnTo>
                        <a:pt x="1779" y="5294"/>
                      </a:lnTo>
                      <a:lnTo>
                        <a:pt x="1716" y="5252"/>
                      </a:lnTo>
                      <a:lnTo>
                        <a:pt x="1800" y="5231"/>
                      </a:lnTo>
                      <a:lnTo>
                        <a:pt x="1884" y="5252"/>
                      </a:lnTo>
                      <a:lnTo>
                        <a:pt x="1946" y="5231"/>
                      </a:lnTo>
                      <a:lnTo>
                        <a:pt x="2009" y="5294"/>
                      </a:lnTo>
                      <a:lnTo>
                        <a:pt x="2009" y="5378"/>
                      </a:lnTo>
                      <a:lnTo>
                        <a:pt x="2051" y="5399"/>
                      </a:lnTo>
                      <a:lnTo>
                        <a:pt x="2114" y="5336"/>
                      </a:lnTo>
                      <a:lnTo>
                        <a:pt x="2051" y="5148"/>
                      </a:lnTo>
                      <a:lnTo>
                        <a:pt x="1925" y="4980"/>
                      </a:lnTo>
                      <a:lnTo>
                        <a:pt x="1821" y="4834"/>
                      </a:lnTo>
                      <a:lnTo>
                        <a:pt x="1842" y="4771"/>
                      </a:lnTo>
                      <a:lnTo>
                        <a:pt x="1925" y="4855"/>
                      </a:lnTo>
                      <a:lnTo>
                        <a:pt x="1946" y="4938"/>
                      </a:lnTo>
                      <a:lnTo>
                        <a:pt x="2051" y="4980"/>
                      </a:lnTo>
                      <a:lnTo>
                        <a:pt x="2156" y="5022"/>
                      </a:lnTo>
                      <a:lnTo>
                        <a:pt x="2197" y="4938"/>
                      </a:lnTo>
                      <a:lnTo>
                        <a:pt x="2197" y="4855"/>
                      </a:lnTo>
                      <a:lnTo>
                        <a:pt x="2135" y="4813"/>
                      </a:lnTo>
                      <a:lnTo>
                        <a:pt x="2135" y="4729"/>
                      </a:lnTo>
                      <a:lnTo>
                        <a:pt x="2218" y="4625"/>
                      </a:lnTo>
                      <a:lnTo>
                        <a:pt x="2218" y="4520"/>
                      </a:lnTo>
                      <a:lnTo>
                        <a:pt x="2135" y="4415"/>
                      </a:lnTo>
                      <a:lnTo>
                        <a:pt x="2009" y="4248"/>
                      </a:lnTo>
                      <a:lnTo>
                        <a:pt x="2093" y="4248"/>
                      </a:lnTo>
                      <a:lnTo>
                        <a:pt x="2197" y="4332"/>
                      </a:lnTo>
                      <a:lnTo>
                        <a:pt x="2260" y="4311"/>
                      </a:lnTo>
                      <a:lnTo>
                        <a:pt x="2323" y="4185"/>
                      </a:lnTo>
                      <a:lnTo>
                        <a:pt x="2302" y="4143"/>
                      </a:lnTo>
                      <a:lnTo>
                        <a:pt x="2218" y="4143"/>
                      </a:lnTo>
                      <a:lnTo>
                        <a:pt x="2218" y="3997"/>
                      </a:lnTo>
                      <a:lnTo>
                        <a:pt x="2302" y="3976"/>
                      </a:lnTo>
                      <a:lnTo>
                        <a:pt x="2407" y="4039"/>
                      </a:lnTo>
                      <a:lnTo>
                        <a:pt x="2553" y="4102"/>
                      </a:lnTo>
                      <a:lnTo>
                        <a:pt x="2616" y="4018"/>
                      </a:lnTo>
                      <a:lnTo>
                        <a:pt x="2532" y="3976"/>
                      </a:lnTo>
                      <a:lnTo>
                        <a:pt x="2532" y="3913"/>
                      </a:lnTo>
                      <a:lnTo>
                        <a:pt x="2616" y="3913"/>
                      </a:lnTo>
                      <a:lnTo>
                        <a:pt x="2679" y="3934"/>
                      </a:lnTo>
                      <a:lnTo>
                        <a:pt x="2762" y="3871"/>
                      </a:lnTo>
                      <a:lnTo>
                        <a:pt x="2762" y="3767"/>
                      </a:lnTo>
                      <a:lnTo>
                        <a:pt x="2741" y="3704"/>
                      </a:lnTo>
                      <a:lnTo>
                        <a:pt x="2762" y="3662"/>
                      </a:lnTo>
                      <a:lnTo>
                        <a:pt x="2930" y="3578"/>
                      </a:lnTo>
                      <a:lnTo>
                        <a:pt x="2951" y="3495"/>
                      </a:lnTo>
                      <a:lnTo>
                        <a:pt x="2846" y="3453"/>
                      </a:lnTo>
                      <a:lnTo>
                        <a:pt x="2783" y="3369"/>
                      </a:lnTo>
                      <a:lnTo>
                        <a:pt x="2846" y="3265"/>
                      </a:lnTo>
                      <a:lnTo>
                        <a:pt x="2888" y="3369"/>
                      </a:lnTo>
                      <a:lnTo>
                        <a:pt x="2972" y="3306"/>
                      </a:lnTo>
                      <a:lnTo>
                        <a:pt x="3139" y="3097"/>
                      </a:lnTo>
                      <a:lnTo>
                        <a:pt x="3181" y="2972"/>
                      </a:lnTo>
                      <a:lnTo>
                        <a:pt x="3265" y="2930"/>
                      </a:lnTo>
                      <a:lnTo>
                        <a:pt x="3285" y="2783"/>
                      </a:lnTo>
                      <a:lnTo>
                        <a:pt x="3453" y="2679"/>
                      </a:lnTo>
                      <a:lnTo>
                        <a:pt x="3516" y="2532"/>
                      </a:lnTo>
                      <a:lnTo>
                        <a:pt x="3599" y="2323"/>
                      </a:lnTo>
                      <a:lnTo>
                        <a:pt x="3683" y="2323"/>
                      </a:lnTo>
                      <a:lnTo>
                        <a:pt x="3892" y="2156"/>
                      </a:lnTo>
                      <a:lnTo>
                        <a:pt x="4122" y="1905"/>
                      </a:lnTo>
                      <a:lnTo>
                        <a:pt x="4311" y="1737"/>
                      </a:lnTo>
                      <a:lnTo>
                        <a:pt x="4394" y="1737"/>
                      </a:lnTo>
                      <a:lnTo>
                        <a:pt x="4541" y="1612"/>
                      </a:lnTo>
                      <a:lnTo>
                        <a:pt x="4729" y="1570"/>
                      </a:lnTo>
                      <a:lnTo>
                        <a:pt x="4834" y="1486"/>
                      </a:lnTo>
                      <a:lnTo>
                        <a:pt x="4980" y="1277"/>
                      </a:lnTo>
                      <a:lnTo>
                        <a:pt x="5064" y="1214"/>
                      </a:lnTo>
                      <a:lnTo>
                        <a:pt x="5127" y="1214"/>
                      </a:lnTo>
                      <a:lnTo>
                        <a:pt x="5190" y="1193"/>
                      </a:lnTo>
                      <a:lnTo>
                        <a:pt x="5190" y="1109"/>
                      </a:lnTo>
                      <a:lnTo>
                        <a:pt x="5169" y="1068"/>
                      </a:lnTo>
                      <a:lnTo>
                        <a:pt x="5231" y="963"/>
                      </a:lnTo>
                      <a:lnTo>
                        <a:pt x="5190" y="858"/>
                      </a:lnTo>
                      <a:lnTo>
                        <a:pt x="5190" y="691"/>
                      </a:lnTo>
                      <a:lnTo>
                        <a:pt x="5169" y="670"/>
                      </a:lnTo>
                      <a:lnTo>
                        <a:pt x="5085" y="670"/>
                      </a:lnTo>
                      <a:lnTo>
                        <a:pt x="5085" y="524"/>
                      </a:lnTo>
                      <a:lnTo>
                        <a:pt x="5148" y="377"/>
                      </a:lnTo>
                      <a:lnTo>
                        <a:pt x="5127" y="335"/>
                      </a:lnTo>
                      <a:lnTo>
                        <a:pt x="5022" y="314"/>
                      </a:lnTo>
                      <a:lnTo>
                        <a:pt x="4959" y="252"/>
                      </a:lnTo>
                      <a:lnTo>
                        <a:pt x="4855" y="231"/>
                      </a:lnTo>
                      <a:lnTo>
                        <a:pt x="4813" y="147"/>
                      </a:lnTo>
                      <a:lnTo>
                        <a:pt x="4813" y="42"/>
                      </a:lnTo>
                      <a:lnTo>
                        <a:pt x="4750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0" name="Google Shape;3098;p70">
                  <a:extLst>
                    <a:ext uri="{FF2B5EF4-FFF2-40B4-BE49-F238E27FC236}">
                      <a16:creationId xmlns:a16="http://schemas.microsoft.com/office/drawing/2014/main" id="{AD401153-BD7B-DEC7-E3D0-5802EBF201F4}"/>
                    </a:ext>
                  </a:extLst>
                </p:cNvPr>
                <p:cNvSpPr/>
                <p:nvPr/>
              </p:nvSpPr>
              <p:spPr>
                <a:xfrm>
                  <a:off x="4015475" y="1586100"/>
                  <a:ext cx="1901975" cy="101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9" h="40698" extrusionOk="0">
                      <a:moveTo>
                        <a:pt x="27578" y="1"/>
                      </a:moveTo>
                      <a:lnTo>
                        <a:pt x="27431" y="126"/>
                      </a:lnTo>
                      <a:lnTo>
                        <a:pt x="27389" y="231"/>
                      </a:lnTo>
                      <a:lnTo>
                        <a:pt x="27285" y="273"/>
                      </a:lnTo>
                      <a:lnTo>
                        <a:pt x="27368" y="377"/>
                      </a:lnTo>
                      <a:lnTo>
                        <a:pt x="27264" y="482"/>
                      </a:lnTo>
                      <a:lnTo>
                        <a:pt x="27243" y="649"/>
                      </a:lnTo>
                      <a:lnTo>
                        <a:pt x="27285" y="796"/>
                      </a:lnTo>
                      <a:lnTo>
                        <a:pt x="27159" y="921"/>
                      </a:lnTo>
                      <a:lnTo>
                        <a:pt x="27138" y="1444"/>
                      </a:lnTo>
                      <a:lnTo>
                        <a:pt x="27264" y="1570"/>
                      </a:lnTo>
                      <a:lnTo>
                        <a:pt x="27264" y="1695"/>
                      </a:lnTo>
                      <a:lnTo>
                        <a:pt x="27159" y="1695"/>
                      </a:lnTo>
                      <a:lnTo>
                        <a:pt x="27180" y="1842"/>
                      </a:lnTo>
                      <a:lnTo>
                        <a:pt x="27285" y="1967"/>
                      </a:lnTo>
                      <a:lnTo>
                        <a:pt x="27389" y="1967"/>
                      </a:lnTo>
                      <a:lnTo>
                        <a:pt x="27536" y="2156"/>
                      </a:lnTo>
                      <a:lnTo>
                        <a:pt x="27682" y="2177"/>
                      </a:lnTo>
                      <a:lnTo>
                        <a:pt x="27536" y="2281"/>
                      </a:lnTo>
                      <a:lnTo>
                        <a:pt x="27578" y="2407"/>
                      </a:lnTo>
                      <a:lnTo>
                        <a:pt x="27578" y="2491"/>
                      </a:lnTo>
                      <a:lnTo>
                        <a:pt x="27787" y="2511"/>
                      </a:lnTo>
                      <a:lnTo>
                        <a:pt x="27912" y="2470"/>
                      </a:lnTo>
                      <a:lnTo>
                        <a:pt x="28101" y="2532"/>
                      </a:lnTo>
                      <a:lnTo>
                        <a:pt x="28289" y="2532"/>
                      </a:lnTo>
                      <a:lnTo>
                        <a:pt x="28331" y="2616"/>
                      </a:lnTo>
                      <a:lnTo>
                        <a:pt x="28226" y="2700"/>
                      </a:lnTo>
                      <a:lnTo>
                        <a:pt x="28122" y="2679"/>
                      </a:lnTo>
                      <a:lnTo>
                        <a:pt x="28059" y="2700"/>
                      </a:lnTo>
                      <a:lnTo>
                        <a:pt x="27933" y="2616"/>
                      </a:lnTo>
                      <a:lnTo>
                        <a:pt x="27661" y="2721"/>
                      </a:lnTo>
                      <a:lnTo>
                        <a:pt x="27578" y="2679"/>
                      </a:lnTo>
                      <a:lnTo>
                        <a:pt x="27473" y="2721"/>
                      </a:lnTo>
                      <a:lnTo>
                        <a:pt x="27368" y="2700"/>
                      </a:lnTo>
                      <a:lnTo>
                        <a:pt x="27264" y="2700"/>
                      </a:lnTo>
                      <a:lnTo>
                        <a:pt x="27201" y="2783"/>
                      </a:lnTo>
                      <a:lnTo>
                        <a:pt x="26950" y="2783"/>
                      </a:lnTo>
                      <a:lnTo>
                        <a:pt x="26887" y="2888"/>
                      </a:lnTo>
                      <a:lnTo>
                        <a:pt x="26908" y="2930"/>
                      </a:lnTo>
                      <a:lnTo>
                        <a:pt x="27034" y="2951"/>
                      </a:lnTo>
                      <a:lnTo>
                        <a:pt x="27054" y="3055"/>
                      </a:lnTo>
                      <a:lnTo>
                        <a:pt x="27201" y="3035"/>
                      </a:lnTo>
                      <a:lnTo>
                        <a:pt x="27264" y="3097"/>
                      </a:lnTo>
                      <a:lnTo>
                        <a:pt x="27410" y="3014"/>
                      </a:lnTo>
                      <a:lnTo>
                        <a:pt x="27515" y="3160"/>
                      </a:lnTo>
                      <a:lnTo>
                        <a:pt x="27661" y="3265"/>
                      </a:lnTo>
                      <a:lnTo>
                        <a:pt x="27787" y="3516"/>
                      </a:lnTo>
                      <a:lnTo>
                        <a:pt x="27682" y="3746"/>
                      </a:lnTo>
                      <a:lnTo>
                        <a:pt x="27410" y="4018"/>
                      </a:lnTo>
                      <a:lnTo>
                        <a:pt x="27515" y="3746"/>
                      </a:lnTo>
                      <a:lnTo>
                        <a:pt x="27431" y="3662"/>
                      </a:lnTo>
                      <a:lnTo>
                        <a:pt x="27431" y="3495"/>
                      </a:lnTo>
                      <a:lnTo>
                        <a:pt x="27243" y="3453"/>
                      </a:lnTo>
                      <a:lnTo>
                        <a:pt x="27180" y="3432"/>
                      </a:lnTo>
                      <a:lnTo>
                        <a:pt x="27180" y="3348"/>
                      </a:lnTo>
                      <a:lnTo>
                        <a:pt x="27117" y="3327"/>
                      </a:lnTo>
                      <a:lnTo>
                        <a:pt x="27013" y="3411"/>
                      </a:lnTo>
                      <a:lnTo>
                        <a:pt x="26845" y="3411"/>
                      </a:lnTo>
                      <a:lnTo>
                        <a:pt x="26720" y="3537"/>
                      </a:lnTo>
                      <a:lnTo>
                        <a:pt x="26845" y="3599"/>
                      </a:lnTo>
                      <a:lnTo>
                        <a:pt x="26803" y="3662"/>
                      </a:lnTo>
                      <a:lnTo>
                        <a:pt x="26657" y="3662"/>
                      </a:lnTo>
                      <a:lnTo>
                        <a:pt x="26741" y="3767"/>
                      </a:lnTo>
                      <a:lnTo>
                        <a:pt x="26720" y="3851"/>
                      </a:lnTo>
                      <a:lnTo>
                        <a:pt x="26552" y="3976"/>
                      </a:lnTo>
                      <a:lnTo>
                        <a:pt x="26531" y="3851"/>
                      </a:lnTo>
                      <a:lnTo>
                        <a:pt x="26490" y="3851"/>
                      </a:lnTo>
                      <a:lnTo>
                        <a:pt x="26406" y="3913"/>
                      </a:lnTo>
                      <a:lnTo>
                        <a:pt x="26448" y="4039"/>
                      </a:lnTo>
                      <a:lnTo>
                        <a:pt x="26406" y="4164"/>
                      </a:lnTo>
                      <a:lnTo>
                        <a:pt x="26301" y="4164"/>
                      </a:lnTo>
                      <a:lnTo>
                        <a:pt x="26280" y="3976"/>
                      </a:lnTo>
                      <a:lnTo>
                        <a:pt x="26176" y="3871"/>
                      </a:lnTo>
                      <a:lnTo>
                        <a:pt x="26134" y="3934"/>
                      </a:lnTo>
                      <a:lnTo>
                        <a:pt x="26176" y="4039"/>
                      </a:lnTo>
                      <a:lnTo>
                        <a:pt x="26071" y="4227"/>
                      </a:lnTo>
                      <a:lnTo>
                        <a:pt x="26008" y="4374"/>
                      </a:lnTo>
                      <a:lnTo>
                        <a:pt x="25883" y="4290"/>
                      </a:lnTo>
                      <a:lnTo>
                        <a:pt x="25883" y="4227"/>
                      </a:lnTo>
                      <a:lnTo>
                        <a:pt x="26008" y="3955"/>
                      </a:lnTo>
                      <a:lnTo>
                        <a:pt x="25966" y="3851"/>
                      </a:lnTo>
                      <a:lnTo>
                        <a:pt x="25820" y="3830"/>
                      </a:lnTo>
                      <a:lnTo>
                        <a:pt x="25506" y="3934"/>
                      </a:lnTo>
                      <a:lnTo>
                        <a:pt x="25401" y="3871"/>
                      </a:lnTo>
                      <a:lnTo>
                        <a:pt x="25255" y="4018"/>
                      </a:lnTo>
                      <a:lnTo>
                        <a:pt x="25150" y="3976"/>
                      </a:lnTo>
                      <a:lnTo>
                        <a:pt x="25046" y="3934"/>
                      </a:lnTo>
                      <a:lnTo>
                        <a:pt x="24878" y="3955"/>
                      </a:lnTo>
                      <a:lnTo>
                        <a:pt x="25025" y="4081"/>
                      </a:lnTo>
                      <a:lnTo>
                        <a:pt x="24941" y="4164"/>
                      </a:lnTo>
                      <a:lnTo>
                        <a:pt x="24920" y="4143"/>
                      </a:lnTo>
                      <a:lnTo>
                        <a:pt x="24878" y="4081"/>
                      </a:lnTo>
                      <a:lnTo>
                        <a:pt x="24837" y="4060"/>
                      </a:lnTo>
                      <a:lnTo>
                        <a:pt x="24774" y="4164"/>
                      </a:lnTo>
                      <a:lnTo>
                        <a:pt x="24732" y="4227"/>
                      </a:lnTo>
                      <a:lnTo>
                        <a:pt x="24732" y="4478"/>
                      </a:lnTo>
                      <a:lnTo>
                        <a:pt x="24816" y="4562"/>
                      </a:lnTo>
                      <a:lnTo>
                        <a:pt x="24941" y="4436"/>
                      </a:lnTo>
                      <a:lnTo>
                        <a:pt x="25025" y="4478"/>
                      </a:lnTo>
                      <a:lnTo>
                        <a:pt x="25192" y="4353"/>
                      </a:lnTo>
                      <a:lnTo>
                        <a:pt x="25276" y="4374"/>
                      </a:lnTo>
                      <a:lnTo>
                        <a:pt x="25255" y="4478"/>
                      </a:lnTo>
                      <a:lnTo>
                        <a:pt x="24941" y="4604"/>
                      </a:lnTo>
                      <a:lnTo>
                        <a:pt x="24878" y="4750"/>
                      </a:lnTo>
                      <a:lnTo>
                        <a:pt x="24753" y="4813"/>
                      </a:lnTo>
                      <a:lnTo>
                        <a:pt x="24502" y="4855"/>
                      </a:lnTo>
                      <a:lnTo>
                        <a:pt x="24460" y="4918"/>
                      </a:lnTo>
                      <a:lnTo>
                        <a:pt x="24523" y="5001"/>
                      </a:lnTo>
                      <a:lnTo>
                        <a:pt x="24313" y="5064"/>
                      </a:lnTo>
                      <a:lnTo>
                        <a:pt x="24209" y="5001"/>
                      </a:lnTo>
                      <a:lnTo>
                        <a:pt x="24146" y="5022"/>
                      </a:lnTo>
                      <a:lnTo>
                        <a:pt x="24125" y="5127"/>
                      </a:lnTo>
                      <a:lnTo>
                        <a:pt x="24041" y="5169"/>
                      </a:lnTo>
                      <a:lnTo>
                        <a:pt x="23895" y="5211"/>
                      </a:lnTo>
                      <a:lnTo>
                        <a:pt x="23832" y="5294"/>
                      </a:lnTo>
                      <a:lnTo>
                        <a:pt x="23916" y="5399"/>
                      </a:lnTo>
                      <a:lnTo>
                        <a:pt x="23874" y="5399"/>
                      </a:lnTo>
                      <a:lnTo>
                        <a:pt x="23832" y="5504"/>
                      </a:lnTo>
                      <a:lnTo>
                        <a:pt x="23790" y="5524"/>
                      </a:lnTo>
                      <a:lnTo>
                        <a:pt x="23728" y="5441"/>
                      </a:lnTo>
                      <a:lnTo>
                        <a:pt x="23686" y="5441"/>
                      </a:lnTo>
                      <a:lnTo>
                        <a:pt x="23581" y="5608"/>
                      </a:lnTo>
                      <a:lnTo>
                        <a:pt x="23602" y="5650"/>
                      </a:lnTo>
                      <a:lnTo>
                        <a:pt x="23560" y="5713"/>
                      </a:lnTo>
                      <a:lnTo>
                        <a:pt x="23560" y="5817"/>
                      </a:lnTo>
                      <a:lnTo>
                        <a:pt x="23456" y="5943"/>
                      </a:lnTo>
                      <a:lnTo>
                        <a:pt x="23477" y="6048"/>
                      </a:lnTo>
                      <a:lnTo>
                        <a:pt x="23309" y="6110"/>
                      </a:lnTo>
                      <a:lnTo>
                        <a:pt x="23142" y="6110"/>
                      </a:lnTo>
                      <a:lnTo>
                        <a:pt x="23037" y="6173"/>
                      </a:lnTo>
                      <a:lnTo>
                        <a:pt x="23037" y="6278"/>
                      </a:lnTo>
                      <a:lnTo>
                        <a:pt x="23100" y="6278"/>
                      </a:lnTo>
                      <a:lnTo>
                        <a:pt x="23163" y="6215"/>
                      </a:lnTo>
                      <a:lnTo>
                        <a:pt x="23414" y="6257"/>
                      </a:lnTo>
                      <a:lnTo>
                        <a:pt x="23372" y="6340"/>
                      </a:lnTo>
                      <a:lnTo>
                        <a:pt x="23246" y="6320"/>
                      </a:lnTo>
                      <a:lnTo>
                        <a:pt x="23204" y="6361"/>
                      </a:lnTo>
                      <a:lnTo>
                        <a:pt x="23288" y="6445"/>
                      </a:lnTo>
                      <a:lnTo>
                        <a:pt x="23267" y="6675"/>
                      </a:lnTo>
                      <a:lnTo>
                        <a:pt x="23163" y="6759"/>
                      </a:lnTo>
                      <a:lnTo>
                        <a:pt x="23184" y="6843"/>
                      </a:lnTo>
                      <a:lnTo>
                        <a:pt x="23163" y="6947"/>
                      </a:lnTo>
                      <a:lnTo>
                        <a:pt x="23037" y="6759"/>
                      </a:lnTo>
                      <a:lnTo>
                        <a:pt x="22932" y="6780"/>
                      </a:lnTo>
                      <a:lnTo>
                        <a:pt x="22786" y="6633"/>
                      </a:lnTo>
                      <a:lnTo>
                        <a:pt x="22723" y="6592"/>
                      </a:lnTo>
                      <a:lnTo>
                        <a:pt x="22681" y="6654"/>
                      </a:lnTo>
                      <a:lnTo>
                        <a:pt x="22765" y="6738"/>
                      </a:lnTo>
                      <a:lnTo>
                        <a:pt x="22765" y="6843"/>
                      </a:lnTo>
                      <a:lnTo>
                        <a:pt x="22723" y="6905"/>
                      </a:lnTo>
                      <a:lnTo>
                        <a:pt x="22786" y="7010"/>
                      </a:lnTo>
                      <a:lnTo>
                        <a:pt x="22891" y="6968"/>
                      </a:lnTo>
                      <a:lnTo>
                        <a:pt x="23079" y="7010"/>
                      </a:lnTo>
                      <a:lnTo>
                        <a:pt x="23204" y="7052"/>
                      </a:lnTo>
                      <a:lnTo>
                        <a:pt x="23246" y="7156"/>
                      </a:lnTo>
                      <a:lnTo>
                        <a:pt x="23351" y="7219"/>
                      </a:lnTo>
                      <a:lnTo>
                        <a:pt x="23456" y="7198"/>
                      </a:lnTo>
                      <a:lnTo>
                        <a:pt x="23497" y="7177"/>
                      </a:lnTo>
                      <a:lnTo>
                        <a:pt x="23560" y="7261"/>
                      </a:lnTo>
                      <a:lnTo>
                        <a:pt x="23414" y="7303"/>
                      </a:lnTo>
                      <a:lnTo>
                        <a:pt x="23288" y="7303"/>
                      </a:lnTo>
                      <a:lnTo>
                        <a:pt x="23184" y="7198"/>
                      </a:lnTo>
                      <a:lnTo>
                        <a:pt x="23142" y="7219"/>
                      </a:lnTo>
                      <a:lnTo>
                        <a:pt x="23100" y="7303"/>
                      </a:lnTo>
                      <a:lnTo>
                        <a:pt x="23058" y="7366"/>
                      </a:lnTo>
                      <a:lnTo>
                        <a:pt x="23184" y="7512"/>
                      </a:lnTo>
                      <a:lnTo>
                        <a:pt x="23267" y="7470"/>
                      </a:lnTo>
                      <a:lnTo>
                        <a:pt x="23456" y="7470"/>
                      </a:lnTo>
                      <a:lnTo>
                        <a:pt x="23497" y="7617"/>
                      </a:lnTo>
                      <a:lnTo>
                        <a:pt x="23581" y="7680"/>
                      </a:lnTo>
                      <a:lnTo>
                        <a:pt x="23623" y="7596"/>
                      </a:lnTo>
                      <a:lnTo>
                        <a:pt x="23811" y="7596"/>
                      </a:lnTo>
                      <a:lnTo>
                        <a:pt x="23790" y="7701"/>
                      </a:lnTo>
                      <a:lnTo>
                        <a:pt x="23937" y="7805"/>
                      </a:lnTo>
                      <a:lnTo>
                        <a:pt x="24083" y="7805"/>
                      </a:lnTo>
                      <a:lnTo>
                        <a:pt x="24146" y="7952"/>
                      </a:lnTo>
                      <a:lnTo>
                        <a:pt x="24083" y="8161"/>
                      </a:lnTo>
                      <a:lnTo>
                        <a:pt x="23832" y="8307"/>
                      </a:lnTo>
                      <a:lnTo>
                        <a:pt x="23769" y="8433"/>
                      </a:lnTo>
                      <a:lnTo>
                        <a:pt x="23769" y="8517"/>
                      </a:lnTo>
                      <a:lnTo>
                        <a:pt x="23979" y="8726"/>
                      </a:lnTo>
                      <a:lnTo>
                        <a:pt x="24104" y="8768"/>
                      </a:lnTo>
                      <a:lnTo>
                        <a:pt x="23895" y="8768"/>
                      </a:lnTo>
                      <a:lnTo>
                        <a:pt x="23665" y="8579"/>
                      </a:lnTo>
                      <a:lnTo>
                        <a:pt x="23665" y="8454"/>
                      </a:lnTo>
                      <a:lnTo>
                        <a:pt x="23769" y="8224"/>
                      </a:lnTo>
                      <a:lnTo>
                        <a:pt x="23832" y="8161"/>
                      </a:lnTo>
                      <a:lnTo>
                        <a:pt x="23832" y="8098"/>
                      </a:lnTo>
                      <a:lnTo>
                        <a:pt x="23895" y="7952"/>
                      </a:lnTo>
                      <a:lnTo>
                        <a:pt x="23832" y="7910"/>
                      </a:lnTo>
                      <a:lnTo>
                        <a:pt x="23456" y="8098"/>
                      </a:lnTo>
                      <a:lnTo>
                        <a:pt x="23246" y="8161"/>
                      </a:lnTo>
                      <a:lnTo>
                        <a:pt x="23184" y="8307"/>
                      </a:lnTo>
                      <a:lnTo>
                        <a:pt x="23058" y="8349"/>
                      </a:lnTo>
                      <a:lnTo>
                        <a:pt x="22953" y="8307"/>
                      </a:lnTo>
                      <a:lnTo>
                        <a:pt x="22828" y="8328"/>
                      </a:lnTo>
                      <a:lnTo>
                        <a:pt x="22660" y="8454"/>
                      </a:lnTo>
                      <a:lnTo>
                        <a:pt x="22221" y="8621"/>
                      </a:lnTo>
                      <a:lnTo>
                        <a:pt x="21907" y="8684"/>
                      </a:lnTo>
                      <a:lnTo>
                        <a:pt x="21782" y="8684"/>
                      </a:lnTo>
                      <a:lnTo>
                        <a:pt x="21614" y="8851"/>
                      </a:lnTo>
                      <a:lnTo>
                        <a:pt x="21468" y="8851"/>
                      </a:lnTo>
                      <a:lnTo>
                        <a:pt x="21384" y="8935"/>
                      </a:lnTo>
                      <a:lnTo>
                        <a:pt x="21510" y="9040"/>
                      </a:lnTo>
                      <a:lnTo>
                        <a:pt x="21510" y="9165"/>
                      </a:lnTo>
                      <a:lnTo>
                        <a:pt x="21489" y="9291"/>
                      </a:lnTo>
                      <a:lnTo>
                        <a:pt x="21572" y="9374"/>
                      </a:lnTo>
                      <a:lnTo>
                        <a:pt x="21677" y="9374"/>
                      </a:lnTo>
                      <a:lnTo>
                        <a:pt x="21698" y="9458"/>
                      </a:lnTo>
                      <a:lnTo>
                        <a:pt x="21635" y="9521"/>
                      </a:lnTo>
                      <a:lnTo>
                        <a:pt x="21844" y="9667"/>
                      </a:lnTo>
                      <a:lnTo>
                        <a:pt x="22012" y="9918"/>
                      </a:lnTo>
                      <a:lnTo>
                        <a:pt x="22012" y="10128"/>
                      </a:lnTo>
                      <a:lnTo>
                        <a:pt x="22054" y="10232"/>
                      </a:lnTo>
                      <a:lnTo>
                        <a:pt x="22116" y="10232"/>
                      </a:lnTo>
                      <a:lnTo>
                        <a:pt x="22137" y="10400"/>
                      </a:lnTo>
                      <a:lnTo>
                        <a:pt x="22305" y="10504"/>
                      </a:lnTo>
                      <a:lnTo>
                        <a:pt x="22430" y="10462"/>
                      </a:lnTo>
                      <a:lnTo>
                        <a:pt x="22828" y="10504"/>
                      </a:lnTo>
                      <a:lnTo>
                        <a:pt x="22953" y="10421"/>
                      </a:lnTo>
                      <a:lnTo>
                        <a:pt x="22953" y="10504"/>
                      </a:lnTo>
                      <a:lnTo>
                        <a:pt x="22995" y="10609"/>
                      </a:lnTo>
                      <a:lnTo>
                        <a:pt x="22995" y="10755"/>
                      </a:lnTo>
                      <a:lnTo>
                        <a:pt x="23184" y="10839"/>
                      </a:lnTo>
                      <a:lnTo>
                        <a:pt x="23288" y="10986"/>
                      </a:lnTo>
                      <a:lnTo>
                        <a:pt x="23581" y="10986"/>
                      </a:lnTo>
                      <a:lnTo>
                        <a:pt x="23790" y="11132"/>
                      </a:lnTo>
                      <a:lnTo>
                        <a:pt x="23874" y="11132"/>
                      </a:lnTo>
                      <a:lnTo>
                        <a:pt x="23979" y="11258"/>
                      </a:lnTo>
                      <a:lnTo>
                        <a:pt x="24000" y="11550"/>
                      </a:lnTo>
                      <a:lnTo>
                        <a:pt x="24041" y="11676"/>
                      </a:lnTo>
                      <a:lnTo>
                        <a:pt x="24000" y="11864"/>
                      </a:lnTo>
                      <a:lnTo>
                        <a:pt x="24125" y="12011"/>
                      </a:lnTo>
                      <a:lnTo>
                        <a:pt x="24230" y="12094"/>
                      </a:lnTo>
                      <a:lnTo>
                        <a:pt x="24418" y="12346"/>
                      </a:lnTo>
                      <a:lnTo>
                        <a:pt x="24502" y="12618"/>
                      </a:lnTo>
                      <a:lnTo>
                        <a:pt x="24648" y="12743"/>
                      </a:lnTo>
                      <a:lnTo>
                        <a:pt x="24711" y="12869"/>
                      </a:lnTo>
                      <a:lnTo>
                        <a:pt x="24585" y="13141"/>
                      </a:lnTo>
                      <a:lnTo>
                        <a:pt x="24502" y="13162"/>
                      </a:lnTo>
                      <a:lnTo>
                        <a:pt x="24418" y="13141"/>
                      </a:lnTo>
                      <a:lnTo>
                        <a:pt x="24418" y="13141"/>
                      </a:lnTo>
                      <a:lnTo>
                        <a:pt x="24523" y="13287"/>
                      </a:lnTo>
                      <a:lnTo>
                        <a:pt x="24732" y="13329"/>
                      </a:lnTo>
                      <a:lnTo>
                        <a:pt x="24837" y="13392"/>
                      </a:lnTo>
                      <a:lnTo>
                        <a:pt x="25046" y="13643"/>
                      </a:lnTo>
                      <a:lnTo>
                        <a:pt x="25255" y="13706"/>
                      </a:lnTo>
                      <a:lnTo>
                        <a:pt x="25276" y="13685"/>
                      </a:lnTo>
                      <a:lnTo>
                        <a:pt x="25360" y="13706"/>
                      </a:lnTo>
                      <a:lnTo>
                        <a:pt x="25548" y="13559"/>
                      </a:lnTo>
                      <a:lnTo>
                        <a:pt x="25736" y="13517"/>
                      </a:lnTo>
                      <a:lnTo>
                        <a:pt x="25945" y="13685"/>
                      </a:lnTo>
                      <a:lnTo>
                        <a:pt x="26092" y="13747"/>
                      </a:lnTo>
                      <a:lnTo>
                        <a:pt x="26197" y="13747"/>
                      </a:lnTo>
                      <a:lnTo>
                        <a:pt x="26280" y="13894"/>
                      </a:lnTo>
                      <a:lnTo>
                        <a:pt x="26301" y="14124"/>
                      </a:lnTo>
                      <a:lnTo>
                        <a:pt x="26238" y="13915"/>
                      </a:lnTo>
                      <a:lnTo>
                        <a:pt x="26176" y="13810"/>
                      </a:lnTo>
                      <a:lnTo>
                        <a:pt x="25987" y="13810"/>
                      </a:lnTo>
                      <a:lnTo>
                        <a:pt x="25757" y="13643"/>
                      </a:lnTo>
                      <a:lnTo>
                        <a:pt x="25611" y="13643"/>
                      </a:lnTo>
                      <a:lnTo>
                        <a:pt x="25443" y="13810"/>
                      </a:lnTo>
                      <a:lnTo>
                        <a:pt x="25443" y="13978"/>
                      </a:lnTo>
                      <a:lnTo>
                        <a:pt x="25464" y="14061"/>
                      </a:lnTo>
                      <a:lnTo>
                        <a:pt x="25234" y="13810"/>
                      </a:lnTo>
                      <a:lnTo>
                        <a:pt x="24983" y="13810"/>
                      </a:lnTo>
                      <a:lnTo>
                        <a:pt x="24857" y="13706"/>
                      </a:lnTo>
                      <a:lnTo>
                        <a:pt x="24857" y="13580"/>
                      </a:lnTo>
                      <a:lnTo>
                        <a:pt x="24753" y="13434"/>
                      </a:lnTo>
                      <a:lnTo>
                        <a:pt x="24565" y="13371"/>
                      </a:lnTo>
                      <a:lnTo>
                        <a:pt x="24397" y="13371"/>
                      </a:lnTo>
                      <a:lnTo>
                        <a:pt x="24188" y="13245"/>
                      </a:lnTo>
                      <a:lnTo>
                        <a:pt x="24230" y="13182"/>
                      </a:lnTo>
                      <a:lnTo>
                        <a:pt x="24230" y="13057"/>
                      </a:lnTo>
                      <a:lnTo>
                        <a:pt x="24313" y="13015"/>
                      </a:lnTo>
                      <a:lnTo>
                        <a:pt x="24272" y="12910"/>
                      </a:lnTo>
                      <a:lnTo>
                        <a:pt x="24230" y="12638"/>
                      </a:lnTo>
                      <a:lnTo>
                        <a:pt x="24167" y="12429"/>
                      </a:lnTo>
                      <a:lnTo>
                        <a:pt x="24083" y="12387"/>
                      </a:lnTo>
                      <a:lnTo>
                        <a:pt x="24021" y="12555"/>
                      </a:lnTo>
                      <a:lnTo>
                        <a:pt x="23958" y="12597"/>
                      </a:lnTo>
                      <a:lnTo>
                        <a:pt x="23979" y="12743"/>
                      </a:lnTo>
                      <a:lnTo>
                        <a:pt x="23895" y="12827"/>
                      </a:lnTo>
                      <a:lnTo>
                        <a:pt x="23916" y="12910"/>
                      </a:lnTo>
                      <a:lnTo>
                        <a:pt x="23895" y="13036"/>
                      </a:lnTo>
                      <a:lnTo>
                        <a:pt x="23811" y="13036"/>
                      </a:lnTo>
                      <a:lnTo>
                        <a:pt x="23769" y="12659"/>
                      </a:lnTo>
                      <a:lnTo>
                        <a:pt x="23853" y="12555"/>
                      </a:lnTo>
                      <a:lnTo>
                        <a:pt x="23811" y="12429"/>
                      </a:lnTo>
                      <a:lnTo>
                        <a:pt x="23644" y="12283"/>
                      </a:lnTo>
                      <a:lnTo>
                        <a:pt x="23644" y="12094"/>
                      </a:lnTo>
                      <a:lnTo>
                        <a:pt x="23560" y="11969"/>
                      </a:lnTo>
                      <a:lnTo>
                        <a:pt x="23560" y="11802"/>
                      </a:lnTo>
                      <a:lnTo>
                        <a:pt x="23707" y="11697"/>
                      </a:lnTo>
                      <a:lnTo>
                        <a:pt x="23707" y="11613"/>
                      </a:lnTo>
                      <a:lnTo>
                        <a:pt x="23686" y="11509"/>
                      </a:lnTo>
                      <a:lnTo>
                        <a:pt x="23707" y="11299"/>
                      </a:lnTo>
                      <a:lnTo>
                        <a:pt x="23581" y="11278"/>
                      </a:lnTo>
                      <a:lnTo>
                        <a:pt x="23539" y="11299"/>
                      </a:lnTo>
                      <a:lnTo>
                        <a:pt x="23456" y="11216"/>
                      </a:lnTo>
                      <a:lnTo>
                        <a:pt x="23225" y="11383"/>
                      </a:lnTo>
                      <a:lnTo>
                        <a:pt x="22912" y="11425"/>
                      </a:lnTo>
                      <a:lnTo>
                        <a:pt x="22744" y="11425"/>
                      </a:lnTo>
                      <a:lnTo>
                        <a:pt x="22514" y="11195"/>
                      </a:lnTo>
                      <a:lnTo>
                        <a:pt x="22388" y="11111"/>
                      </a:lnTo>
                      <a:lnTo>
                        <a:pt x="22347" y="11006"/>
                      </a:lnTo>
                      <a:lnTo>
                        <a:pt x="22012" y="10965"/>
                      </a:lnTo>
                      <a:lnTo>
                        <a:pt x="21886" y="10860"/>
                      </a:lnTo>
                      <a:lnTo>
                        <a:pt x="21761" y="10693"/>
                      </a:lnTo>
                      <a:lnTo>
                        <a:pt x="21363" y="10693"/>
                      </a:lnTo>
                      <a:lnTo>
                        <a:pt x="21259" y="10651"/>
                      </a:lnTo>
                      <a:lnTo>
                        <a:pt x="21133" y="10734"/>
                      </a:lnTo>
                      <a:lnTo>
                        <a:pt x="20987" y="10944"/>
                      </a:lnTo>
                      <a:lnTo>
                        <a:pt x="20966" y="11069"/>
                      </a:lnTo>
                      <a:lnTo>
                        <a:pt x="20924" y="11111"/>
                      </a:lnTo>
                      <a:lnTo>
                        <a:pt x="20861" y="11090"/>
                      </a:lnTo>
                      <a:lnTo>
                        <a:pt x="20840" y="11174"/>
                      </a:lnTo>
                      <a:lnTo>
                        <a:pt x="20924" y="11258"/>
                      </a:lnTo>
                      <a:lnTo>
                        <a:pt x="21091" y="11132"/>
                      </a:lnTo>
                      <a:lnTo>
                        <a:pt x="21300" y="11174"/>
                      </a:lnTo>
                      <a:lnTo>
                        <a:pt x="21405" y="11383"/>
                      </a:lnTo>
                      <a:lnTo>
                        <a:pt x="21280" y="11613"/>
                      </a:lnTo>
                      <a:lnTo>
                        <a:pt x="21133" y="11655"/>
                      </a:lnTo>
                      <a:lnTo>
                        <a:pt x="20861" y="11550"/>
                      </a:lnTo>
                      <a:lnTo>
                        <a:pt x="20715" y="11362"/>
                      </a:lnTo>
                      <a:lnTo>
                        <a:pt x="20610" y="11362"/>
                      </a:lnTo>
                      <a:lnTo>
                        <a:pt x="20443" y="11467"/>
                      </a:lnTo>
                      <a:lnTo>
                        <a:pt x="20401" y="11550"/>
                      </a:lnTo>
                      <a:lnTo>
                        <a:pt x="20317" y="11571"/>
                      </a:lnTo>
                      <a:lnTo>
                        <a:pt x="20505" y="11822"/>
                      </a:lnTo>
                      <a:lnTo>
                        <a:pt x="20568" y="11822"/>
                      </a:lnTo>
                      <a:lnTo>
                        <a:pt x="20631" y="11969"/>
                      </a:lnTo>
                      <a:lnTo>
                        <a:pt x="20840" y="12136"/>
                      </a:lnTo>
                      <a:lnTo>
                        <a:pt x="21028" y="12136"/>
                      </a:lnTo>
                      <a:lnTo>
                        <a:pt x="21112" y="12220"/>
                      </a:lnTo>
                      <a:lnTo>
                        <a:pt x="21405" y="12241"/>
                      </a:lnTo>
                      <a:lnTo>
                        <a:pt x="21489" y="12178"/>
                      </a:lnTo>
                      <a:lnTo>
                        <a:pt x="21531" y="12178"/>
                      </a:lnTo>
                      <a:lnTo>
                        <a:pt x="21572" y="12283"/>
                      </a:lnTo>
                      <a:lnTo>
                        <a:pt x="21782" y="12283"/>
                      </a:lnTo>
                      <a:lnTo>
                        <a:pt x="21824" y="12429"/>
                      </a:lnTo>
                      <a:lnTo>
                        <a:pt x="21907" y="12450"/>
                      </a:lnTo>
                      <a:lnTo>
                        <a:pt x="21928" y="12555"/>
                      </a:lnTo>
                      <a:lnTo>
                        <a:pt x="22158" y="12597"/>
                      </a:lnTo>
                      <a:lnTo>
                        <a:pt x="22263" y="12513"/>
                      </a:lnTo>
                      <a:lnTo>
                        <a:pt x="22200" y="12618"/>
                      </a:lnTo>
                      <a:lnTo>
                        <a:pt x="21949" y="12659"/>
                      </a:lnTo>
                      <a:lnTo>
                        <a:pt x="21803" y="12576"/>
                      </a:lnTo>
                      <a:lnTo>
                        <a:pt x="21698" y="12555"/>
                      </a:lnTo>
                      <a:lnTo>
                        <a:pt x="21531" y="12366"/>
                      </a:lnTo>
                      <a:lnTo>
                        <a:pt x="21426" y="12346"/>
                      </a:lnTo>
                      <a:lnTo>
                        <a:pt x="21321" y="12408"/>
                      </a:lnTo>
                      <a:lnTo>
                        <a:pt x="21196" y="12408"/>
                      </a:lnTo>
                      <a:lnTo>
                        <a:pt x="21091" y="12534"/>
                      </a:lnTo>
                      <a:lnTo>
                        <a:pt x="21049" y="12429"/>
                      </a:lnTo>
                      <a:lnTo>
                        <a:pt x="20945" y="12346"/>
                      </a:lnTo>
                      <a:lnTo>
                        <a:pt x="20840" y="12408"/>
                      </a:lnTo>
                      <a:lnTo>
                        <a:pt x="20631" y="12408"/>
                      </a:lnTo>
                      <a:lnTo>
                        <a:pt x="20464" y="12304"/>
                      </a:lnTo>
                      <a:lnTo>
                        <a:pt x="20338" y="12325"/>
                      </a:lnTo>
                      <a:lnTo>
                        <a:pt x="20296" y="12220"/>
                      </a:lnTo>
                      <a:lnTo>
                        <a:pt x="20401" y="12136"/>
                      </a:lnTo>
                      <a:lnTo>
                        <a:pt x="20401" y="12053"/>
                      </a:lnTo>
                      <a:lnTo>
                        <a:pt x="20296" y="11990"/>
                      </a:lnTo>
                      <a:lnTo>
                        <a:pt x="20296" y="11885"/>
                      </a:lnTo>
                      <a:lnTo>
                        <a:pt x="20108" y="11718"/>
                      </a:lnTo>
                      <a:lnTo>
                        <a:pt x="20024" y="11592"/>
                      </a:lnTo>
                      <a:lnTo>
                        <a:pt x="20087" y="11425"/>
                      </a:lnTo>
                      <a:lnTo>
                        <a:pt x="19982" y="11278"/>
                      </a:lnTo>
                      <a:lnTo>
                        <a:pt x="19982" y="11006"/>
                      </a:lnTo>
                      <a:lnTo>
                        <a:pt x="19836" y="10881"/>
                      </a:lnTo>
                      <a:lnTo>
                        <a:pt x="19836" y="10693"/>
                      </a:lnTo>
                      <a:lnTo>
                        <a:pt x="19794" y="10651"/>
                      </a:lnTo>
                      <a:lnTo>
                        <a:pt x="19710" y="10630"/>
                      </a:lnTo>
                      <a:lnTo>
                        <a:pt x="19689" y="10462"/>
                      </a:lnTo>
                      <a:lnTo>
                        <a:pt x="19522" y="10337"/>
                      </a:lnTo>
                      <a:lnTo>
                        <a:pt x="19459" y="10379"/>
                      </a:lnTo>
                      <a:lnTo>
                        <a:pt x="19689" y="10860"/>
                      </a:lnTo>
                      <a:lnTo>
                        <a:pt x="19752" y="11174"/>
                      </a:lnTo>
                      <a:lnTo>
                        <a:pt x="19710" y="11425"/>
                      </a:lnTo>
                      <a:lnTo>
                        <a:pt x="19522" y="11676"/>
                      </a:lnTo>
                      <a:lnTo>
                        <a:pt x="19396" y="11802"/>
                      </a:lnTo>
                      <a:lnTo>
                        <a:pt x="19396" y="11885"/>
                      </a:lnTo>
                      <a:lnTo>
                        <a:pt x="19480" y="11948"/>
                      </a:lnTo>
                      <a:lnTo>
                        <a:pt x="19501" y="12136"/>
                      </a:lnTo>
                      <a:lnTo>
                        <a:pt x="19417" y="12346"/>
                      </a:lnTo>
                      <a:lnTo>
                        <a:pt x="19417" y="12471"/>
                      </a:lnTo>
                      <a:lnTo>
                        <a:pt x="19627" y="12618"/>
                      </a:lnTo>
                      <a:lnTo>
                        <a:pt x="19899" y="12848"/>
                      </a:lnTo>
                      <a:lnTo>
                        <a:pt x="19940" y="12994"/>
                      </a:lnTo>
                      <a:lnTo>
                        <a:pt x="20108" y="12994"/>
                      </a:lnTo>
                      <a:lnTo>
                        <a:pt x="20233" y="13141"/>
                      </a:lnTo>
                      <a:lnTo>
                        <a:pt x="20338" y="13371"/>
                      </a:lnTo>
                      <a:lnTo>
                        <a:pt x="20317" y="13727"/>
                      </a:lnTo>
                      <a:lnTo>
                        <a:pt x="20275" y="13894"/>
                      </a:lnTo>
                      <a:lnTo>
                        <a:pt x="20422" y="14103"/>
                      </a:lnTo>
                      <a:lnTo>
                        <a:pt x="20380" y="14354"/>
                      </a:lnTo>
                      <a:lnTo>
                        <a:pt x="20464" y="14501"/>
                      </a:lnTo>
                      <a:lnTo>
                        <a:pt x="20673" y="14731"/>
                      </a:lnTo>
                      <a:lnTo>
                        <a:pt x="20715" y="14856"/>
                      </a:lnTo>
                      <a:lnTo>
                        <a:pt x="20673" y="15024"/>
                      </a:lnTo>
                      <a:lnTo>
                        <a:pt x="20736" y="15087"/>
                      </a:lnTo>
                      <a:lnTo>
                        <a:pt x="20882" y="15149"/>
                      </a:lnTo>
                      <a:lnTo>
                        <a:pt x="21070" y="15045"/>
                      </a:lnTo>
                      <a:lnTo>
                        <a:pt x="21280" y="15087"/>
                      </a:lnTo>
                      <a:lnTo>
                        <a:pt x="21363" y="15045"/>
                      </a:lnTo>
                      <a:lnTo>
                        <a:pt x="21384" y="14877"/>
                      </a:lnTo>
                      <a:lnTo>
                        <a:pt x="21510" y="14752"/>
                      </a:lnTo>
                      <a:lnTo>
                        <a:pt x="21677" y="14815"/>
                      </a:lnTo>
                      <a:lnTo>
                        <a:pt x="21782" y="14773"/>
                      </a:lnTo>
                      <a:lnTo>
                        <a:pt x="21991" y="14919"/>
                      </a:lnTo>
                      <a:lnTo>
                        <a:pt x="22116" y="14856"/>
                      </a:lnTo>
                      <a:lnTo>
                        <a:pt x="22200" y="14982"/>
                      </a:lnTo>
                      <a:lnTo>
                        <a:pt x="22451" y="15087"/>
                      </a:lnTo>
                      <a:lnTo>
                        <a:pt x="22640" y="15087"/>
                      </a:lnTo>
                      <a:lnTo>
                        <a:pt x="22765" y="15275"/>
                      </a:lnTo>
                      <a:lnTo>
                        <a:pt x="22765" y="15379"/>
                      </a:lnTo>
                      <a:lnTo>
                        <a:pt x="22953" y="15484"/>
                      </a:lnTo>
                      <a:lnTo>
                        <a:pt x="23016" y="15589"/>
                      </a:lnTo>
                      <a:lnTo>
                        <a:pt x="23037" y="15610"/>
                      </a:lnTo>
                      <a:lnTo>
                        <a:pt x="23058" y="15693"/>
                      </a:lnTo>
                      <a:lnTo>
                        <a:pt x="23142" y="15777"/>
                      </a:lnTo>
                      <a:lnTo>
                        <a:pt x="23058" y="15861"/>
                      </a:lnTo>
                      <a:lnTo>
                        <a:pt x="22953" y="15882"/>
                      </a:lnTo>
                      <a:lnTo>
                        <a:pt x="22953" y="16070"/>
                      </a:lnTo>
                      <a:lnTo>
                        <a:pt x="23037" y="16216"/>
                      </a:lnTo>
                      <a:lnTo>
                        <a:pt x="23121" y="16279"/>
                      </a:lnTo>
                      <a:lnTo>
                        <a:pt x="23079" y="16384"/>
                      </a:lnTo>
                      <a:lnTo>
                        <a:pt x="23163" y="16488"/>
                      </a:lnTo>
                      <a:lnTo>
                        <a:pt x="23288" y="16488"/>
                      </a:lnTo>
                      <a:lnTo>
                        <a:pt x="23372" y="16593"/>
                      </a:lnTo>
                      <a:lnTo>
                        <a:pt x="23518" y="16593"/>
                      </a:lnTo>
                      <a:lnTo>
                        <a:pt x="23602" y="16426"/>
                      </a:lnTo>
                      <a:lnTo>
                        <a:pt x="23665" y="16509"/>
                      </a:lnTo>
                      <a:lnTo>
                        <a:pt x="23769" y="16488"/>
                      </a:lnTo>
                      <a:lnTo>
                        <a:pt x="23832" y="16509"/>
                      </a:lnTo>
                      <a:lnTo>
                        <a:pt x="23790" y="16530"/>
                      </a:lnTo>
                      <a:lnTo>
                        <a:pt x="23728" y="16593"/>
                      </a:lnTo>
                      <a:lnTo>
                        <a:pt x="23560" y="16614"/>
                      </a:lnTo>
                      <a:lnTo>
                        <a:pt x="23456" y="16635"/>
                      </a:lnTo>
                      <a:lnTo>
                        <a:pt x="23288" y="16656"/>
                      </a:lnTo>
                      <a:lnTo>
                        <a:pt x="23142" y="16551"/>
                      </a:lnTo>
                      <a:lnTo>
                        <a:pt x="22995" y="16551"/>
                      </a:lnTo>
                      <a:lnTo>
                        <a:pt x="22932" y="16426"/>
                      </a:lnTo>
                      <a:lnTo>
                        <a:pt x="22974" y="16384"/>
                      </a:lnTo>
                      <a:lnTo>
                        <a:pt x="22953" y="16237"/>
                      </a:lnTo>
                      <a:lnTo>
                        <a:pt x="22849" y="16112"/>
                      </a:lnTo>
                      <a:lnTo>
                        <a:pt x="22828" y="15986"/>
                      </a:lnTo>
                      <a:lnTo>
                        <a:pt x="22723" y="15923"/>
                      </a:lnTo>
                      <a:lnTo>
                        <a:pt x="22744" y="15798"/>
                      </a:lnTo>
                      <a:lnTo>
                        <a:pt x="22619" y="15610"/>
                      </a:lnTo>
                      <a:lnTo>
                        <a:pt x="22556" y="15610"/>
                      </a:lnTo>
                      <a:lnTo>
                        <a:pt x="22430" y="15526"/>
                      </a:lnTo>
                      <a:lnTo>
                        <a:pt x="22242" y="15421"/>
                      </a:lnTo>
                      <a:lnTo>
                        <a:pt x="22242" y="15254"/>
                      </a:lnTo>
                      <a:lnTo>
                        <a:pt x="22054" y="15066"/>
                      </a:lnTo>
                      <a:lnTo>
                        <a:pt x="21907" y="15066"/>
                      </a:lnTo>
                      <a:lnTo>
                        <a:pt x="21677" y="15317"/>
                      </a:lnTo>
                      <a:lnTo>
                        <a:pt x="21510" y="15338"/>
                      </a:lnTo>
                      <a:lnTo>
                        <a:pt x="21405" y="15463"/>
                      </a:lnTo>
                      <a:lnTo>
                        <a:pt x="21217" y="15589"/>
                      </a:lnTo>
                      <a:lnTo>
                        <a:pt x="21259" y="15944"/>
                      </a:lnTo>
                      <a:lnTo>
                        <a:pt x="21321" y="16049"/>
                      </a:lnTo>
                      <a:lnTo>
                        <a:pt x="21572" y="16175"/>
                      </a:lnTo>
                      <a:lnTo>
                        <a:pt x="21761" y="16593"/>
                      </a:lnTo>
                      <a:lnTo>
                        <a:pt x="21719" y="16698"/>
                      </a:lnTo>
                      <a:lnTo>
                        <a:pt x="21531" y="17012"/>
                      </a:lnTo>
                      <a:lnTo>
                        <a:pt x="21510" y="17179"/>
                      </a:lnTo>
                      <a:lnTo>
                        <a:pt x="21614" y="17367"/>
                      </a:lnTo>
                      <a:lnTo>
                        <a:pt x="21510" y="17639"/>
                      </a:lnTo>
                      <a:lnTo>
                        <a:pt x="21510" y="17744"/>
                      </a:lnTo>
                      <a:lnTo>
                        <a:pt x="21363" y="17890"/>
                      </a:lnTo>
                      <a:lnTo>
                        <a:pt x="21363" y="17974"/>
                      </a:lnTo>
                      <a:lnTo>
                        <a:pt x="21259" y="18016"/>
                      </a:lnTo>
                      <a:lnTo>
                        <a:pt x="21175" y="18120"/>
                      </a:lnTo>
                      <a:lnTo>
                        <a:pt x="21175" y="18267"/>
                      </a:lnTo>
                      <a:lnTo>
                        <a:pt x="21259" y="18330"/>
                      </a:lnTo>
                      <a:lnTo>
                        <a:pt x="21259" y="18434"/>
                      </a:lnTo>
                      <a:lnTo>
                        <a:pt x="21070" y="18539"/>
                      </a:lnTo>
                      <a:lnTo>
                        <a:pt x="20840" y="18497"/>
                      </a:lnTo>
                      <a:lnTo>
                        <a:pt x="20798" y="18434"/>
                      </a:lnTo>
                      <a:lnTo>
                        <a:pt x="20589" y="18434"/>
                      </a:lnTo>
                      <a:lnTo>
                        <a:pt x="20380" y="18476"/>
                      </a:lnTo>
                      <a:lnTo>
                        <a:pt x="20212" y="18413"/>
                      </a:lnTo>
                      <a:lnTo>
                        <a:pt x="19794" y="18330"/>
                      </a:lnTo>
                      <a:lnTo>
                        <a:pt x="19627" y="18183"/>
                      </a:lnTo>
                      <a:lnTo>
                        <a:pt x="19585" y="18079"/>
                      </a:lnTo>
                      <a:lnTo>
                        <a:pt x="19396" y="18100"/>
                      </a:lnTo>
                      <a:lnTo>
                        <a:pt x="19334" y="18204"/>
                      </a:lnTo>
                      <a:lnTo>
                        <a:pt x="19313" y="18162"/>
                      </a:lnTo>
                      <a:lnTo>
                        <a:pt x="19229" y="18120"/>
                      </a:lnTo>
                      <a:lnTo>
                        <a:pt x="19313" y="17974"/>
                      </a:lnTo>
                      <a:lnTo>
                        <a:pt x="19480" y="17953"/>
                      </a:lnTo>
                      <a:lnTo>
                        <a:pt x="19794" y="17890"/>
                      </a:lnTo>
                      <a:lnTo>
                        <a:pt x="19836" y="17807"/>
                      </a:lnTo>
                      <a:lnTo>
                        <a:pt x="20108" y="17974"/>
                      </a:lnTo>
                      <a:lnTo>
                        <a:pt x="20171" y="17974"/>
                      </a:lnTo>
                      <a:lnTo>
                        <a:pt x="20212" y="17890"/>
                      </a:lnTo>
                      <a:lnTo>
                        <a:pt x="20338" y="17890"/>
                      </a:lnTo>
                      <a:lnTo>
                        <a:pt x="20338" y="17974"/>
                      </a:lnTo>
                      <a:lnTo>
                        <a:pt x="20150" y="18079"/>
                      </a:lnTo>
                      <a:lnTo>
                        <a:pt x="20254" y="18183"/>
                      </a:lnTo>
                      <a:lnTo>
                        <a:pt x="20464" y="18162"/>
                      </a:lnTo>
                      <a:lnTo>
                        <a:pt x="20547" y="18058"/>
                      </a:lnTo>
                      <a:lnTo>
                        <a:pt x="20673" y="17995"/>
                      </a:lnTo>
                      <a:lnTo>
                        <a:pt x="20673" y="17911"/>
                      </a:lnTo>
                      <a:lnTo>
                        <a:pt x="20568" y="17786"/>
                      </a:lnTo>
                      <a:lnTo>
                        <a:pt x="20568" y="17702"/>
                      </a:lnTo>
                      <a:lnTo>
                        <a:pt x="20694" y="17786"/>
                      </a:lnTo>
                      <a:lnTo>
                        <a:pt x="20756" y="17702"/>
                      </a:lnTo>
                      <a:lnTo>
                        <a:pt x="20756" y="17472"/>
                      </a:lnTo>
                      <a:lnTo>
                        <a:pt x="20882" y="17388"/>
                      </a:lnTo>
                      <a:lnTo>
                        <a:pt x="20861" y="17325"/>
                      </a:lnTo>
                      <a:lnTo>
                        <a:pt x="20777" y="17346"/>
                      </a:lnTo>
                      <a:lnTo>
                        <a:pt x="20756" y="17284"/>
                      </a:lnTo>
                      <a:lnTo>
                        <a:pt x="20882" y="17242"/>
                      </a:lnTo>
                      <a:lnTo>
                        <a:pt x="20882" y="17012"/>
                      </a:lnTo>
                      <a:lnTo>
                        <a:pt x="20840" y="16928"/>
                      </a:lnTo>
                      <a:lnTo>
                        <a:pt x="20903" y="16823"/>
                      </a:lnTo>
                      <a:lnTo>
                        <a:pt x="20903" y="16760"/>
                      </a:lnTo>
                      <a:lnTo>
                        <a:pt x="21008" y="16698"/>
                      </a:lnTo>
                      <a:lnTo>
                        <a:pt x="20987" y="16509"/>
                      </a:lnTo>
                      <a:lnTo>
                        <a:pt x="20861" y="16384"/>
                      </a:lnTo>
                      <a:lnTo>
                        <a:pt x="20777" y="16175"/>
                      </a:lnTo>
                      <a:lnTo>
                        <a:pt x="20798" y="16007"/>
                      </a:lnTo>
                      <a:lnTo>
                        <a:pt x="20798" y="15882"/>
                      </a:lnTo>
                      <a:lnTo>
                        <a:pt x="20861" y="15903"/>
                      </a:lnTo>
                      <a:lnTo>
                        <a:pt x="20861" y="15819"/>
                      </a:lnTo>
                      <a:lnTo>
                        <a:pt x="20673" y="15651"/>
                      </a:lnTo>
                      <a:lnTo>
                        <a:pt x="20589" y="15610"/>
                      </a:lnTo>
                      <a:lnTo>
                        <a:pt x="20526" y="15505"/>
                      </a:lnTo>
                      <a:lnTo>
                        <a:pt x="20338" y="15463"/>
                      </a:lnTo>
                      <a:lnTo>
                        <a:pt x="20108" y="15170"/>
                      </a:lnTo>
                      <a:lnTo>
                        <a:pt x="20045" y="14940"/>
                      </a:lnTo>
                      <a:lnTo>
                        <a:pt x="20003" y="14877"/>
                      </a:lnTo>
                      <a:lnTo>
                        <a:pt x="20045" y="14794"/>
                      </a:lnTo>
                      <a:lnTo>
                        <a:pt x="19919" y="14710"/>
                      </a:lnTo>
                      <a:lnTo>
                        <a:pt x="19836" y="14563"/>
                      </a:lnTo>
                      <a:lnTo>
                        <a:pt x="19899" y="14417"/>
                      </a:lnTo>
                      <a:lnTo>
                        <a:pt x="19710" y="14145"/>
                      </a:lnTo>
                      <a:lnTo>
                        <a:pt x="19710" y="13978"/>
                      </a:lnTo>
                      <a:lnTo>
                        <a:pt x="19585" y="13831"/>
                      </a:lnTo>
                      <a:lnTo>
                        <a:pt x="19606" y="13768"/>
                      </a:lnTo>
                      <a:lnTo>
                        <a:pt x="19606" y="13685"/>
                      </a:lnTo>
                      <a:lnTo>
                        <a:pt x="19501" y="13580"/>
                      </a:lnTo>
                      <a:lnTo>
                        <a:pt x="19438" y="13224"/>
                      </a:lnTo>
                      <a:lnTo>
                        <a:pt x="19375" y="13078"/>
                      </a:lnTo>
                      <a:lnTo>
                        <a:pt x="19229" y="12973"/>
                      </a:lnTo>
                      <a:lnTo>
                        <a:pt x="19292" y="12910"/>
                      </a:lnTo>
                      <a:lnTo>
                        <a:pt x="19250" y="12848"/>
                      </a:lnTo>
                      <a:lnTo>
                        <a:pt x="19166" y="12869"/>
                      </a:lnTo>
                      <a:lnTo>
                        <a:pt x="19166" y="12848"/>
                      </a:lnTo>
                      <a:lnTo>
                        <a:pt x="19041" y="12806"/>
                      </a:lnTo>
                      <a:lnTo>
                        <a:pt x="18957" y="12638"/>
                      </a:lnTo>
                      <a:lnTo>
                        <a:pt x="18831" y="12534"/>
                      </a:lnTo>
                      <a:lnTo>
                        <a:pt x="18769" y="12408"/>
                      </a:lnTo>
                      <a:lnTo>
                        <a:pt x="18852" y="12387"/>
                      </a:lnTo>
                      <a:lnTo>
                        <a:pt x="18873" y="12283"/>
                      </a:lnTo>
                      <a:lnTo>
                        <a:pt x="18831" y="12178"/>
                      </a:lnTo>
                      <a:lnTo>
                        <a:pt x="18852" y="12094"/>
                      </a:lnTo>
                      <a:lnTo>
                        <a:pt x="18790" y="11990"/>
                      </a:lnTo>
                      <a:lnTo>
                        <a:pt x="18852" y="11676"/>
                      </a:lnTo>
                      <a:lnTo>
                        <a:pt x="18769" y="11488"/>
                      </a:lnTo>
                      <a:lnTo>
                        <a:pt x="18769" y="11278"/>
                      </a:lnTo>
                      <a:lnTo>
                        <a:pt x="18727" y="11195"/>
                      </a:lnTo>
                      <a:lnTo>
                        <a:pt x="18727" y="11069"/>
                      </a:lnTo>
                      <a:lnTo>
                        <a:pt x="18643" y="10944"/>
                      </a:lnTo>
                      <a:lnTo>
                        <a:pt x="18748" y="10881"/>
                      </a:lnTo>
                      <a:lnTo>
                        <a:pt x="18685" y="10776"/>
                      </a:lnTo>
                      <a:lnTo>
                        <a:pt x="18559" y="10755"/>
                      </a:lnTo>
                      <a:lnTo>
                        <a:pt x="18413" y="10755"/>
                      </a:lnTo>
                      <a:lnTo>
                        <a:pt x="18057" y="10630"/>
                      </a:lnTo>
                      <a:lnTo>
                        <a:pt x="17932" y="10630"/>
                      </a:lnTo>
                      <a:lnTo>
                        <a:pt x="17890" y="10672"/>
                      </a:lnTo>
                      <a:lnTo>
                        <a:pt x="17785" y="10630"/>
                      </a:lnTo>
                      <a:lnTo>
                        <a:pt x="17681" y="10630"/>
                      </a:lnTo>
                      <a:lnTo>
                        <a:pt x="17534" y="10714"/>
                      </a:lnTo>
                      <a:lnTo>
                        <a:pt x="17388" y="10714"/>
                      </a:lnTo>
                      <a:lnTo>
                        <a:pt x="17262" y="10755"/>
                      </a:lnTo>
                      <a:lnTo>
                        <a:pt x="17220" y="10714"/>
                      </a:lnTo>
                      <a:lnTo>
                        <a:pt x="17262" y="10651"/>
                      </a:lnTo>
                      <a:lnTo>
                        <a:pt x="17158" y="10609"/>
                      </a:lnTo>
                      <a:lnTo>
                        <a:pt x="17053" y="10630"/>
                      </a:lnTo>
                      <a:lnTo>
                        <a:pt x="17074" y="10860"/>
                      </a:lnTo>
                      <a:lnTo>
                        <a:pt x="17053" y="11069"/>
                      </a:lnTo>
                      <a:lnTo>
                        <a:pt x="17158" y="11195"/>
                      </a:lnTo>
                      <a:lnTo>
                        <a:pt x="17116" y="11258"/>
                      </a:lnTo>
                      <a:lnTo>
                        <a:pt x="17074" y="11467"/>
                      </a:lnTo>
                      <a:lnTo>
                        <a:pt x="17158" y="11550"/>
                      </a:lnTo>
                      <a:lnTo>
                        <a:pt x="17158" y="11676"/>
                      </a:lnTo>
                      <a:lnTo>
                        <a:pt x="17199" y="11760"/>
                      </a:lnTo>
                      <a:lnTo>
                        <a:pt x="17158" y="11822"/>
                      </a:lnTo>
                      <a:lnTo>
                        <a:pt x="17158" y="12011"/>
                      </a:lnTo>
                      <a:lnTo>
                        <a:pt x="17220" y="12136"/>
                      </a:lnTo>
                      <a:lnTo>
                        <a:pt x="17158" y="12304"/>
                      </a:lnTo>
                      <a:lnTo>
                        <a:pt x="17158" y="12408"/>
                      </a:lnTo>
                      <a:lnTo>
                        <a:pt x="17199" y="12534"/>
                      </a:lnTo>
                      <a:lnTo>
                        <a:pt x="17178" y="12618"/>
                      </a:lnTo>
                      <a:lnTo>
                        <a:pt x="17053" y="12701"/>
                      </a:lnTo>
                      <a:lnTo>
                        <a:pt x="16844" y="13015"/>
                      </a:lnTo>
                      <a:lnTo>
                        <a:pt x="16760" y="13057"/>
                      </a:lnTo>
                      <a:lnTo>
                        <a:pt x="16781" y="13162"/>
                      </a:lnTo>
                      <a:lnTo>
                        <a:pt x="16865" y="13266"/>
                      </a:lnTo>
                      <a:lnTo>
                        <a:pt x="16802" y="13371"/>
                      </a:lnTo>
                      <a:lnTo>
                        <a:pt x="16781" y="13559"/>
                      </a:lnTo>
                      <a:lnTo>
                        <a:pt x="16906" y="13685"/>
                      </a:lnTo>
                      <a:lnTo>
                        <a:pt x="16990" y="13643"/>
                      </a:lnTo>
                      <a:lnTo>
                        <a:pt x="17074" y="13706"/>
                      </a:lnTo>
                      <a:lnTo>
                        <a:pt x="17158" y="13915"/>
                      </a:lnTo>
                      <a:lnTo>
                        <a:pt x="17283" y="13915"/>
                      </a:lnTo>
                      <a:lnTo>
                        <a:pt x="17388" y="14019"/>
                      </a:lnTo>
                      <a:lnTo>
                        <a:pt x="17304" y="13999"/>
                      </a:lnTo>
                      <a:lnTo>
                        <a:pt x="17220" y="14103"/>
                      </a:lnTo>
                      <a:lnTo>
                        <a:pt x="17220" y="14271"/>
                      </a:lnTo>
                      <a:lnTo>
                        <a:pt x="17409" y="14396"/>
                      </a:lnTo>
                      <a:lnTo>
                        <a:pt x="17409" y="14522"/>
                      </a:lnTo>
                      <a:lnTo>
                        <a:pt x="17325" y="14605"/>
                      </a:lnTo>
                      <a:lnTo>
                        <a:pt x="17262" y="14543"/>
                      </a:lnTo>
                      <a:lnTo>
                        <a:pt x="17262" y="14626"/>
                      </a:lnTo>
                      <a:lnTo>
                        <a:pt x="17367" y="14898"/>
                      </a:lnTo>
                      <a:lnTo>
                        <a:pt x="17430" y="14961"/>
                      </a:lnTo>
                      <a:lnTo>
                        <a:pt x="17492" y="15149"/>
                      </a:lnTo>
                      <a:lnTo>
                        <a:pt x="17534" y="15066"/>
                      </a:lnTo>
                      <a:lnTo>
                        <a:pt x="17639" y="15149"/>
                      </a:lnTo>
                      <a:lnTo>
                        <a:pt x="17764" y="15149"/>
                      </a:lnTo>
                      <a:lnTo>
                        <a:pt x="17911" y="15233"/>
                      </a:lnTo>
                      <a:lnTo>
                        <a:pt x="18015" y="15066"/>
                      </a:lnTo>
                      <a:lnTo>
                        <a:pt x="18057" y="15128"/>
                      </a:lnTo>
                      <a:lnTo>
                        <a:pt x="18057" y="15338"/>
                      </a:lnTo>
                      <a:lnTo>
                        <a:pt x="18141" y="15442"/>
                      </a:lnTo>
                      <a:lnTo>
                        <a:pt x="18183" y="15463"/>
                      </a:lnTo>
                      <a:lnTo>
                        <a:pt x="18434" y="15756"/>
                      </a:lnTo>
                      <a:lnTo>
                        <a:pt x="18559" y="15777"/>
                      </a:lnTo>
                      <a:lnTo>
                        <a:pt x="18643" y="15735"/>
                      </a:lnTo>
                      <a:lnTo>
                        <a:pt x="18748" y="15735"/>
                      </a:lnTo>
                      <a:lnTo>
                        <a:pt x="18769" y="15777"/>
                      </a:lnTo>
                      <a:lnTo>
                        <a:pt x="18873" y="15777"/>
                      </a:lnTo>
                      <a:lnTo>
                        <a:pt x="18769" y="15861"/>
                      </a:lnTo>
                      <a:lnTo>
                        <a:pt x="18769" y="16175"/>
                      </a:lnTo>
                      <a:lnTo>
                        <a:pt x="18748" y="16258"/>
                      </a:lnTo>
                      <a:lnTo>
                        <a:pt x="18811" y="16384"/>
                      </a:lnTo>
                      <a:lnTo>
                        <a:pt x="18790" y="16426"/>
                      </a:lnTo>
                      <a:lnTo>
                        <a:pt x="18706" y="16426"/>
                      </a:lnTo>
                      <a:lnTo>
                        <a:pt x="18748" y="16593"/>
                      </a:lnTo>
                      <a:lnTo>
                        <a:pt x="18748" y="16677"/>
                      </a:lnTo>
                      <a:lnTo>
                        <a:pt x="18601" y="16635"/>
                      </a:lnTo>
                      <a:lnTo>
                        <a:pt x="18476" y="16384"/>
                      </a:lnTo>
                      <a:lnTo>
                        <a:pt x="18329" y="16258"/>
                      </a:lnTo>
                      <a:lnTo>
                        <a:pt x="18141" y="16216"/>
                      </a:lnTo>
                      <a:lnTo>
                        <a:pt x="18057" y="16070"/>
                      </a:lnTo>
                      <a:lnTo>
                        <a:pt x="17932" y="15965"/>
                      </a:lnTo>
                      <a:lnTo>
                        <a:pt x="17618" y="15944"/>
                      </a:lnTo>
                      <a:lnTo>
                        <a:pt x="17304" y="15756"/>
                      </a:lnTo>
                      <a:lnTo>
                        <a:pt x="17116" y="15735"/>
                      </a:lnTo>
                      <a:lnTo>
                        <a:pt x="17095" y="15631"/>
                      </a:lnTo>
                      <a:lnTo>
                        <a:pt x="17011" y="15631"/>
                      </a:lnTo>
                      <a:lnTo>
                        <a:pt x="16906" y="15547"/>
                      </a:lnTo>
                      <a:lnTo>
                        <a:pt x="16760" y="15589"/>
                      </a:lnTo>
                      <a:lnTo>
                        <a:pt x="16655" y="15693"/>
                      </a:lnTo>
                      <a:lnTo>
                        <a:pt x="16593" y="15568"/>
                      </a:lnTo>
                      <a:lnTo>
                        <a:pt x="16614" y="15526"/>
                      </a:lnTo>
                      <a:lnTo>
                        <a:pt x="16593" y="15442"/>
                      </a:lnTo>
                      <a:lnTo>
                        <a:pt x="16237" y="15317"/>
                      </a:lnTo>
                      <a:lnTo>
                        <a:pt x="16070" y="15212"/>
                      </a:lnTo>
                      <a:lnTo>
                        <a:pt x="15526" y="15170"/>
                      </a:lnTo>
                      <a:lnTo>
                        <a:pt x="15086" y="15233"/>
                      </a:lnTo>
                      <a:lnTo>
                        <a:pt x="14982" y="15191"/>
                      </a:lnTo>
                      <a:lnTo>
                        <a:pt x="14877" y="15233"/>
                      </a:lnTo>
                      <a:lnTo>
                        <a:pt x="14772" y="15170"/>
                      </a:lnTo>
                      <a:lnTo>
                        <a:pt x="14710" y="15212"/>
                      </a:lnTo>
                      <a:lnTo>
                        <a:pt x="14605" y="15170"/>
                      </a:lnTo>
                      <a:lnTo>
                        <a:pt x="14521" y="15233"/>
                      </a:lnTo>
                      <a:lnTo>
                        <a:pt x="14584" y="15359"/>
                      </a:lnTo>
                      <a:lnTo>
                        <a:pt x="14584" y="15463"/>
                      </a:lnTo>
                      <a:lnTo>
                        <a:pt x="14458" y="15505"/>
                      </a:lnTo>
                      <a:lnTo>
                        <a:pt x="14458" y="15568"/>
                      </a:lnTo>
                      <a:lnTo>
                        <a:pt x="14521" y="15693"/>
                      </a:lnTo>
                      <a:lnTo>
                        <a:pt x="14605" y="15756"/>
                      </a:lnTo>
                      <a:lnTo>
                        <a:pt x="14668" y="15965"/>
                      </a:lnTo>
                      <a:lnTo>
                        <a:pt x="14710" y="16070"/>
                      </a:lnTo>
                      <a:lnTo>
                        <a:pt x="14751" y="15965"/>
                      </a:lnTo>
                      <a:lnTo>
                        <a:pt x="14814" y="15965"/>
                      </a:lnTo>
                      <a:lnTo>
                        <a:pt x="14919" y="16133"/>
                      </a:lnTo>
                      <a:lnTo>
                        <a:pt x="14919" y="16237"/>
                      </a:lnTo>
                      <a:lnTo>
                        <a:pt x="15044" y="16279"/>
                      </a:lnTo>
                      <a:lnTo>
                        <a:pt x="15212" y="16447"/>
                      </a:lnTo>
                      <a:lnTo>
                        <a:pt x="15044" y="16426"/>
                      </a:lnTo>
                      <a:lnTo>
                        <a:pt x="15002" y="16384"/>
                      </a:lnTo>
                      <a:lnTo>
                        <a:pt x="14919" y="16384"/>
                      </a:lnTo>
                      <a:lnTo>
                        <a:pt x="14877" y="16551"/>
                      </a:lnTo>
                      <a:lnTo>
                        <a:pt x="14772" y="16635"/>
                      </a:lnTo>
                      <a:lnTo>
                        <a:pt x="14605" y="16551"/>
                      </a:lnTo>
                      <a:lnTo>
                        <a:pt x="14521" y="16614"/>
                      </a:lnTo>
                      <a:lnTo>
                        <a:pt x="14521" y="16656"/>
                      </a:lnTo>
                      <a:lnTo>
                        <a:pt x="14668" y="16823"/>
                      </a:lnTo>
                      <a:lnTo>
                        <a:pt x="14710" y="16865"/>
                      </a:lnTo>
                      <a:lnTo>
                        <a:pt x="14710" y="16949"/>
                      </a:lnTo>
                      <a:lnTo>
                        <a:pt x="14668" y="17032"/>
                      </a:lnTo>
                      <a:lnTo>
                        <a:pt x="14375" y="17032"/>
                      </a:lnTo>
                      <a:lnTo>
                        <a:pt x="14291" y="16949"/>
                      </a:lnTo>
                      <a:lnTo>
                        <a:pt x="14312" y="16865"/>
                      </a:lnTo>
                      <a:lnTo>
                        <a:pt x="14270" y="16760"/>
                      </a:lnTo>
                      <a:lnTo>
                        <a:pt x="14375" y="16698"/>
                      </a:lnTo>
                      <a:lnTo>
                        <a:pt x="14375" y="16635"/>
                      </a:lnTo>
                      <a:lnTo>
                        <a:pt x="14270" y="16530"/>
                      </a:lnTo>
                      <a:lnTo>
                        <a:pt x="14186" y="16509"/>
                      </a:lnTo>
                      <a:lnTo>
                        <a:pt x="14270" y="16405"/>
                      </a:lnTo>
                      <a:lnTo>
                        <a:pt x="14249" y="16384"/>
                      </a:lnTo>
                      <a:lnTo>
                        <a:pt x="14165" y="16426"/>
                      </a:lnTo>
                      <a:lnTo>
                        <a:pt x="14103" y="16426"/>
                      </a:lnTo>
                      <a:lnTo>
                        <a:pt x="13956" y="16593"/>
                      </a:lnTo>
                      <a:lnTo>
                        <a:pt x="13873" y="16614"/>
                      </a:lnTo>
                      <a:lnTo>
                        <a:pt x="13768" y="16719"/>
                      </a:lnTo>
                      <a:lnTo>
                        <a:pt x="13768" y="16760"/>
                      </a:lnTo>
                      <a:lnTo>
                        <a:pt x="13642" y="16760"/>
                      </a:lnTo>
                      <a:lnTo>
                        <a:pt x="13580" y="16844"/>
                      </a:lnTo>
                      <a:lnTo>
                        <a:pt x="13580" y="16928"/>
                      </a:lnTo>
                      <a:lnTo>
                        <a:pt x="13517" y="16970"/>
                      </a:lnTo>
                      <a:lnTo>
                        <a:pt x="13245" y="16970"/>
                      </a:lnTo>
                      <a:lnTo>
                        <a:pt x="13161" y="16949"/>
                      </a:lnTo>
                      <a:lnTo>
                        <a:pt x="13119" y="16970"/>
                      </a:lnTo>
                      <a:lnTo>
                        <a:pt x="13036" y="16970"/>
                      </a:lnTo>
                      <a:lnTo>
                        <a:pt x="12952" y="16928"/>
                      </a:lnTo>
                      <a:lnTo>
                        <a:pt x="12805" y="17032"/>
                      </a:lnTo>
                      <a:lnTo>
                        <a:pt x="12785" y="17074"/>
                      </a:lnTo>
                      <a:lnTo>
                        <a:pt x="12680" y="17116"/>
                      </a:lnTo>
                      <a:lnTo>
                        <a:pt x="12575" y="17221"/>
                      </a:lnTo>
                      <a:lnTo>
                        <a:pt x="12575" y="17263"/>
                      </a:lnTo>
                      <a:lnTo>
                        <a:pt x="12638" y="17325"/>
                      </a:lnTo>
                      <a:lnTo>
                        <a:pt x="12617" y="17388"/>
                      </a:lnTo>
                      <a:lnTo>
                        <a:pt x="12638" y="17472"/>
                      </a:lnTo>
                      <a:lnTo>
                        <a:pt x="12617" y="17535"/>
                      </a:lnTo>
                      <a:lnTo>
                        <a:pt x="12513" y="17451"/>
                      </a:lnTo>
                      <a:lnTo>
                        <a:pt x="12471" y="17367"/>
                      </a:lnTo>
                      <a:lnTo>
                        <a:pt x="12408" y="17367"/>
                      </a:lnTo>
                      <a:lnTo>
                        <a:pt x="12282" y="17493"/>
                      </a:lnTo>
                      <a:lnTo>
                        <a:pt x="12220" y="17639"/>
                      </a:lnTo>
                      <a:lnTo>
                        <a:pt x="12220" y="17493"/>
                      </a:lnTo>
                      <a:lnTo>
                        <a:pt x="12094" y="17451"/>
                      </a:lnTo>
                      <a:lnTo>
                        <a:pt x="12010" y="17493"/>
                      </a:lnTo>
                      <a:lnTo>
                        <a:pt x="11948" y="17493"/>
                      </a:lnTo>
                      <a:lnTo>
                        <a:pt x="11864" y="17535"/>
                      </a:lnTo>
                      <a:lnTo>
                        <a:pt x="11759" y="17493"/>
                      </a:lnTo>
                      <a:lnTo>
                        <a:pt x="11738" y="17388"/>
                      </a:lnTo>
                      <a:lnTo>
                        <a:pt x="11864" y="17284"/>
                      </a:lnTo>
                      <a:lnTo>
                        <a:pt x="11969" y="17284"/>
                      </a:lnTo>
                      <a:lnTo>
                        <a:pt x="12010" y="17221"/>
                      </a:lnTo>
                      <a:lnTo>
                        <a:pt x="11948" y="17074"/>
                      </a:lnTo>
                      <a:lnTo>
                        <a:pt x="11969" y="17032"/>
                      </a:lnTo>
                      <a:lnTo>
                        <a:pt x="12052" y="16970"/>
                      </a:lnTo>
                      <a:lnTo>
                        <a:pt x="11906" y="16844"/>
                      </a:lnTo>
                      <a:lnTo>
                        <a:pt x="11864" y="16865"/>
                      </a:lnTo>
                      <a:lnTo>
                        <a:pt x="11780" y="16844"/>
                      </a:lnTo>
                      <a:lnTo>
                        <a:pt x="11759" y="16802"/>
                      </a:lnTo>
                      <a:lnTo>
                        <a:pt x="11969" y="16698"/>
                      </a:lnTo>
                      <a:lnTo>
                        <a:pt x="12052" y="16698"/>
                      </a:lnTo>
                      <a:lnTo>
                        <a:pt x="12157" y="16635"/>
                      </a:lnTo>
                      <a:lnTo>
                        <a:pt x="12115" y="16593"/>
                      </a:lnTo>
                      <a:lnTo>
                        <a:pt x="11906" y="16614"/>
                      </a:lnTo>
                      <a:lnTo>
                        <a:pt x="11592" y="16740"/>
                      </a:lnTo>
                      <a:lnTo>
                        <a:pt x="11529" y="16823"/>
                      </a:lnTo>
                      <a:lnTo>
                        <a:pt x="11571" y="16886"/>
                      </a:lnTo>
                      <a:lnTo>
                        <a:pt x="11592" y="16970"/>
                      </a:lnTo>
                      <a:lnTo>
                        <a:pt x="11655" y="17053"/>
                      </a:lnTo>
                      <a:lnTo>
                        <a:pt x="11592" y="17137"/>
                      </a:lnTo>
                      <a:lnTo>
                        <a:pt x="11529" y="17158"/>
                      </a:lnTo>
                      <a:lnTo>
                        <a:pt x="11425" y="17053"/>
                      </a:lnTo>
                      <a:lnTo>
                        <a:pt x="11445" y="17012"/>
                      </a:lnTo>
                      <a:lnTo>
                        <a:pt x="11487" y="16991"/>
                      </a:lnTo>
                      <a:lnTo>
                        <a:pt x="11466" y="16907"/>
                      </a:lnTo>
                      <a:lnTo>
                        <a:pt x="11445" y="16907"/>
                      </a:lnTo>
                      <a:lnTo>
                        <a:pt x="11236" y="17116"/>
                      </a:lnTo>
                      <a:lnTo>
                        <a:pt x="11236" y="17158"/>
                      </a:lnTo>
                      <a:lnTo>
                        <a:pt x="11320" y="17242"/>
                      </a:lnTo>
                      <a:lnTo>
                        <a:pt x="11383" y="17263"/>
                      </a:lnTo>
                      <a:lnTo>
                        <a:pt x="11383" y="17346"/>
                      </a:lnTo>
                      <a:lnTo>
                        <a:pt x="11257" y="17472"/>
                      </a:lnTo>
                      <a:lnTo>
                        <a:pt x="11215" y="17430"/>
                      </a:lnTo>
                      <a:lnTo>
                        <a:pt x="11257" y="17346"/>
                      </a:lnTo>
                      <a:lnTo>
                        <a:pt x="11236" y="17263"/>
                      </a:lnTo>
                      <a:lnTo>
                        <a:pt x="11173" y="17263"/>
                      </a:lnTo>
                      <a:lnTo>
                        <a:pt x="11173" y="17200"/>
                      </a:lnTo>
                      <a:lnTo>
                        <a:pt x="10943" y="17263"/>
                      </a:lnTo>
                      <a:lnTo>
                        <a:pt x="10922" y="17346"/>
                      </a:lnTo>
                      <a:lnTo>
                        <a:pt x="10755" y="17430"/>
                      </a:lnTo>
                      <a:lnTo>
                        <a:pt x="10629" y="17409"/>
                      </a:lnTo>
                      <a:lnTo>
                        <a:pt x="10546" y="17430"/>
                      </a:lnTo>
                      <a:lnTo>
                        <a:pt x="10546" y="17472"/>
                      </a:lnTo>
                      <a:lnTo>
                        <a:pt x="10316" y="17765"/>
                      </a:lnTo>
                      <a:lnTo>
                        <a:pt x="10274" y="17786"/>
                      </a:lnTo>
                      <a:lnTo>
                        <a:pt x="10064" y="18058"/>
                      </a:lnTo>
                      <a:lnTo>
                        <a:pt x="9960" y="18100"/>
                      </a:lnTo>
                      <a:lnTo>
                        <a:pt x="9876" y="18037"/>
                      </a:lnTo>
                      <a:lnTo>
                        <a:pt x="9813" y="18037"/>
                      </a:lnTo>
                      <a:lnTo>
                        <a:pt x="9876" y="18141"/>
                      </a:lnTo>
                      <a:lnTo>
                        <a:pt x="10023" y="18246"/>
                      </a:lnTo>
                      <a:lnTo>
                        <a:pt x="10064" y="18309"/>
                      </a:lnTo>
                      <a:lnTo>
                        <a:pt x="10064" y="18309"/>
                      </a:lnTo>
                      <a:lnTo>
                        <a:pt x="9876" y="18246"/>
                      </a:lnTo>
                      <a:lnTo>
                        <a:pt x="9813" y="18288"/>
                      </a:lnTo>
                      <a:lnTo>
                        <a:pt x="9500" y="18309"/>
                      </a:lnTo>
                      <a:lnTo>
                        <a:pt x="9458" y="18372"/>
                      </a:lnTo>
                      <a:lnTo>
                        <a:pt x="9541" y="18476"/>
                      </a:lnTo>
                      <a:lnTo>
                        <a:pt x="9541" y="18581"/>
                      </a:lnTo>
                      <a:lnTo>
                        <a:pt x="9458" y="18706"/>
                      </a:lnTo>
                      <a:lnTo>
                        <a:pt x="9500" y="18895"/>
                      </a:lnTo>
                      <a:lnTo>
                        <a:pt x="9458" y="19020"/>
                      </a:lnTo>
                      <a:lnTo>
                        <a:pt x="9248" y="19104"/>
                      </a:lnTo>
                      <a:lnTo>
                        <a:pt x="9228" y="19146"/>
                      </a:lnTo>
                      <a:lnTo>
                        <a:pt x="9081" y="19146"/>
                      </a:lnTo>
                      <a:lnTo>
                        <a:pt x="9039" y="19229"/>
                      </a:lnTo>
                      <a:lnTo>
                        <a:pt x="8956" y="19104"/>
                      </a:lnTo>
                      <a:lnTo>
                        <a:pt x="8809" y="19208"/>
                      </a:lnTo>
                      <a:lnTo>
                        <a:pt x="8579" y="19208"/>
                      </a:lnTo>
                      <a:lnTo>
                        <a:pt x="8328" y="18916"/>
                      </a:lnTo>
                      <a:lnTo>
                        <a:pt x="8098" y="18706"/>
                      </a:lnTo>
                      <a:lnTo>
                        <a:pt x="8014" y="18644"/>
                      </a:lnTo>
                      <a:lnTo>
                        <a:pt x="8014" y="18476"/>
                      </a:lnTo>
                      <a:lnTo>
                        <a:pt x="8056" y="18413"/>
                      </a:lnTo>
                      <a:lnTo>
                        <a:pt x="8098" y="18455"/>
                      </a:lnTo>
                      <a:lnTo>
                        <a:pt x="8160" y="18372"/>
                      </a:lnTo>
                      <a:lnTo>
                        <a:pt x="8119" y="18309"/>
                      </a:lnTo>
                      <a:lnTo>
                        <a:pt x="8181" y="18267"/>
                      </a:lnTo>
                      <a:lnTo>
                        <a:pt x="8370" y="18267"/>
                      </a:lnTo>
                      <a:lnTo>
                        <a:pt x="8412" y="18183"/>
                      </a:lnTo>
                      <a:lnTo>
                        <a:pt x="8621" y="18183"/>
                      </a:lnTo>
                      <a:lnTo>
                        <a:pt x="8642" y="18100"/>
                      </a:lnTo>
                      <a:lnTo>
                        <a:pt x="8495" y="17890"/>
                      </a:lnTo>
                      <a:lnTo>
                        <a:pt x="8474" y="17807"/>
                      </a:lnTo>
                      <a:lnTo>
                        <a:pt x="8328" y="17786"/>
                      </a:lnTo>
                      <a:lnTo>
                        <a:pt x="8202" y="17660"/>
                      </a:lnTo>
                      <a:lnTo>
                        <a:pt x="8202" y="17556"/>
                      </a:lnTo>
                      <a:lnTo>
                        <a:pt x="8077" y="17451"/>
                      </a:lnTo>
                      <a:lnTo>
                        <a:pt x="7763" y="17430"/>
                      </a:lnTo>
                      <a:lnTo>
                        <a:pt x="7554" y="17451"/>
                      </a:lnTo>
                      <a:lnTo>
                        <a:pt x="7449" y="17493"/>
                      </a:lnTo>
                      <a:lnTo>
                        <a:pt x="7323" y="17493"/>
                      </a:lnTo>
                      <a:lnTo>
                        <a:pt x="7072" y="17346"/>
                      </a:lnTo>
                      <a:lnTo>
                        <a:pt x="6947" y="17346"/>
                      </a:lnTo>
                      <a:lnTo>
                        <a:pt x="6947" y="17388"/>
                      </a:lnTo>
                      <a:lnTo>
                        <a:pt x="7240" y="17639"/>
                      </a:lnTo>
                      <a:lnTo>
                        <a:pt x="7386" y="17744"/>
                      </a:lnTo>
                      <a:lnTo>
                        <a:pt x="7470" y="17974"/>
                      </a:lnTo>
                      <a:lnTo>
                        <a:pt x="7470" y="18100"/>
                      </a:lnTo>
                      <a:lnTo>
                        <a:pt x="7533" y="18183"/>
                      </a:lnTo>
                      <a:lnTo>
                        <a:pt x="7470" y="18225"/>
                      </a:lnTo>
                      <a:lnTo>
                        <a:pt x="7470" y="18330"/>
                      </a:lnTo>
                      <a:lnTo>
                        <a:pt x="7491" y="18413"/>
                      </a:lnTo>
                      <a:lnTo>
                        <a:pt x="7449" y="18434"/>
                      </a:lnTo>
                      <a:lnTo>
                        <a:pt x="7449" y="18706"/>
                      </a:lnTo>
                      <a:lnTo>
                        <a:pt x="7386" y="18853"/>
                      </a:lnTo>
                      <a:lnTo>
                        <a:pt x="7449" y="18999"/>
                      </a:lnTo>
                      <a:lnTo>
                        <a:pt x="7595" y="18999"/>
                      </a:lnTo>
                      <a:lnTo>
                        <a:pt x="7742" y="19062"/>
                      </a:lnTo>
                      <a:lnTo>
                        <a:pt x="7805" y="19167"/>
                      </a:lnTo>
                      <a:lnTo>
                        <a:pt x="7784" y="19229"/>
                      </a:lnTo>
                      <a:lnTo>
                        <a:pt x="7805" y="19313"/>
                      </a:lnTo>
                      <a:lnTo>
                        <a:pt x="7784" y="19355"/>
                      </a:lnTo>
                      <a:lnTo>
                        <a:pt x="7784" y="19418"/>
                      </a:lnTo>
                      <a:lnTo>
                        <a:pt x="7847" y="19460"/>
                      </a:lnTo>
                      <a:lnTo>
                        <a:pt x="7784" y="19543"/>
                      </a:lnTo>
                      <a:lnTo>
                        <a:pt x="7784" y="19794"/>
                      </a:lnTo>
                      <a:lnTo>
                        <a:pt x="7742" y="19857"/>
                      </a:lnTo>
                      <a:lnTo>
                        <a:pt x="7805" y="20004"/>
                      </a:lnTo>
                      <a:lnTo>
                        <a:pt x="7847" y="20213"/>
                      </a:lnTo>
                      <a:lnTo>
                        <a:pt x="7763" y="20171"/>
                      </a:lnTo>
                      <a:lnTo>
                        <a:pt x="7700" y="20045"/>
                      </a:lnTo>
                      <a:lnTo>
                        <a:pt x="7575" y="19941"/>
                      </a:lnTo>
                      <a:lnTo>
                        <a:pt x="7449" y="20066"/>
                      </a:lnTo>
                      <a:lnTo>
                        <a:pt x="7470" y="19941"/>
                      </a:lnTo>
                      <a:lnTo>
                        <a:pt x="7428" y="19857"/>
                      </a:lnTo>
                      <a:lnTo>
                        <a:pt x="7240" y="19836"/>
                      </a:lnTo>
                      <a:lnTo>
                        <a:pt x="7072" y="19857"/>
                      </a:lnTo>
                      <a:lnTo>
                        <a:pt x="6968" y="19773"/>
                      </a:lnTo>
                      <a:lnTo>
                        <a:pt x="6821" y="19753"/>
                      </a:lnTo>
                      <a:lnTo>
                        <a:pt x="6738" y="19794"/>
                      </a:lnTo>
                      <a:lnTo>
                        <a:pt x="6612" y="20087"/>
                      </a:lnTo>
                      <a:lnTo>
                        <a:pt x="6424" y="20255"/>
                      </a:lnTo>
                      <a:lnTo>
                        <a:pt x="6298" y="20276"/>
                      </a:lnTo>
                      <a:lnTo>
                        <a:pt x="6194" y="20380"/>
                      </a:lnTo>
                      <a:lnTo>
                        <a:pt x="6173" y="20527"/>
                      </a:lnTo>
                      <a:lnTo>
                        <a:pt x="6026" y="20694"/>
                      </a:lnTo>
                      <a:lnTo>
                        <a:pt x="5963" y="20757"/>
                      </a:lnTo>
                      <a:lnTo>
                        <a:pt x="5963" y="20841"/>
                      </a:lnTo>
                      <a:lnTo>
                        <a:pt x="6005" y="21029"/>
                      </a:lnTo>
                      <a:lnTo>
                        <a:pt x="6277" y="21301"/>
                      </a:lnTo>
                      <a:lnTo>
                        <a:pt x="6424" y="21531"/>
                      </a:lnTo>
                      <a:lnTo>
                        <a:pt x="6340" y="21636"/>
                      </a:lnTo>
                      <a:lnTo>
                        <a:pt x="6277" y="21636"/>
                      </a:lnTo>
                      <a:lnTo>
                        <a:pt x="6277" y="21761"/>
                      </a:lnTo>
                      <a:lnTo>
                        <a:pt x="6173" y="21845"/>
                      </a:lnTo>
                      <a:lnTo>
                        <a:pt x="6110" y="21949"/>
                      </a:lnTo>
                      <a:lnTo>
                        <a:pt x="5963" y="21782"/>
                      </a:lnTo>
                      <a:lnTo>
                        <a:pt x="5587" y="21615"/>
                      </a:lnTo>
                      <a:lnTo>
                        <a:pt x="5461" y="21615"/>
                      </a:lnTo>
                      <a:lnTo>
                        <a:pt x="5398" y="21531"/>
                      </a:lnTo>
                      <a:lnTo>
                        <a:pt x="5189" y="21531"/>
                      </a:lnTo>
                      <a:lnTo>
                        <a:pt x="5085" y="21447"/>
                      </a:lnTo>
                      <a:lnTo>
                        <a:pt x="5022" y="21322"/>
                      </a:lnTo>
                      <a:lnTo>
                        <a:pt x="4854" y="21301"/>
                      </a:lnTo>
                      <a:lnTo>
                        <a:pt x="4729" y="21217"/>
                      </a:lnTo>
                      <a:lnTo>
                        <a:pt x="4603" y="21217"/>
                      </a:lnTo>
                      <a:lnTo>
                        <a:pt x="4562" y="21301"/>
                      </a:lnTo>
                      <a:lnTo>
                        <a:pt x="4603" y="21364"/>
                      </a:lnTo>
                      <a:lnTo>
                        <a:pt x="4562" y="21426"/>
                      </a:lnTo>
                      <a:lnTo>
                        <a:pt x="4603" y="21468"/>
                      </a:lnTo>
                      <a:lnTo>
                        <a:pt x="4520" y="21552"/>
                      </a:lnTo>
                      <a:lnTo>
                        <a:pt x="4415" y="21552"/>
                      </a:lnTo>
                      <a:lnTo>
                        <a:pt x="4499" y="21719"/>
                      </a:lnTo>
                      <a:lnTo>
                        <a:pt x="4520" y="21845"/>
                      </a:lnTo>
                      <a:lnTo>
                        <a:pt x="4666" y="21929"/>
                      </a:lnTo>
                      <a:lnTo>
                        <a:pt x="4771" y="22054"/>
                      </a:lnTo>
                      <a:lnTo>
                        <a:pt x="4917" y="22138"/>
                      </a:lnTo>
                      <a:lnTo>
                        <a:pt x="5022" y="22075"/>
                      </a:lnTo>
                      <a:lnTo>
                        <a:pt x="5085" y="22075"/>
                      </a:lnTo>
                      <a:lnTo>
                        <a:pt x="5168" y="22033"/>
                      </a:lnTo>
                      <a:lnTo>
                        <a:pt x="5189" y="22096"/>
                      </a:lnTo>
                      <a:lnTo>
                        <a:pt x="5336" y="22159"/>
                      </a:lnTo>
                      <a:lnTo>
                        <a:pt x="5336" y="22201"/>
                      </a:lnTo>
                      <a:lnTo>
                        <a:pt x="5273" y="22263"/>
                      </a:lnTo>
                      <a:lnTo>
                        <a:pt x="5357" y="22347"/>
                      </a:lnTo>
                      <a:lnTo>
                        <a:pt x="5357" y="22514"/>
                      </a:lnTo>
                      <a:lnTo>
                        <a:pt x="5273" y="22556"/>
                      </a:lnTo>
                      <a:lnTo>
                        <a:pt x="5168" y="22556"/>
                      </a:lnTo>
                      <a:lnTo>
                        <a:pt x="5043" y="22682"/>
                      </a:lnTo>
                      <a:lnTo>
                        <a:pt x="4980" y="22682"/>
                      </a:lnTo>
                      <a:lnTo>
                        <a:pt x="4875" y="22577"/>
                      </a:lnTo>
                      <a:lnTo>
                        <a:pt x="4729" y="22577"/>
                      </a:lnTo>
                      <a:lnTo>
                        <a:pt x="4645" y="22514"/>
                      </a:lnTo>
                      <a:lnTo>
                        <a:pt x="4457" y="22514"/>
                      </a:lnTo>
                      <a:lnTo>
                        <a:pt x="4415" y="22473"/>
                      </a:lnTo>
                      <a:lnTo>
                        <a:pt x="4415" y="22347"/>
                      </a:lnTo>
                      <a:lnTo>
                        <a:pt x="4310" y="22284"/>
                      </a:lnTo>
                      <a:lnTo>
                        <a:pt x="4227" y="22180"/>
                      </a:lnTo>
                      <a:lnTo>
                        <a:pt x="4185" y="22180"/>
                      </a:lnTo>
                      <a:lnTo>
                        <a:pt x="4080" y="22263"/>
                      </a:lnTo>
                      <a:lnTo>
                        <a:pt x="3829" y="22180"/>
                      </a:lnTo>
                      <a:lnTo>
                        <a:pt x="3787" y="22075"/>
                      </a:lnTo>
                      <a:lnTo>
                        <a:pt x="3725" y="22033"/>
                      </a:lnTo>
                      <a:lnTo>
                        <a:pt x="3787" y="21949"/>
                      </a:lnTo>
                      <a:lnTo>
                        <a:pt x="3766" y="21824"/>
                      </a:lnTo>
                      <a:lnTo>
                        <a:pt x="3766" y="21719"/>
                      </a:lnTo>
                      <a:lnTo>
                        <a:pt x="3662" y="21636"/>
                      </a:lnTo>
                      <a:lnTo>
                        <a:pt x="3662" y="21531"/>
                      </a:lnTo>
                      <a:lnTo>
                        <a:pt x="3494" y="21385"/>
                      </a:lnTo>
                      <a:lnTo>
                        <a:pt x="3494" y="21238"/>
                      </a:lnTo>
                      <a:lnTo>
                        <a:pt x="3411" y="21217"/>
                      </a:lnTo>
                      <a:lnTo>
                        <a:pt x="3453" y="21113"/>
                      </a:lnTo>
                      <a:lnTo>
                        <a:pt x="3515" y="21092"/>
                      </a:lnTo>
                      <a:lnTo>
                        <a:pt x="3557" y="20903"/>
                      </a:lnTo>
                      <a:lnTo>
                        <a:pt x="3557" y="20799"/>
                      </a:lnTo>
                      <a:lnTo>
                        <a:pt x="3515" y="20778"/>
                      </a:lnTo>
                      <a:lnTo>
                        <a:pt x="3515" y="20694"/>
                      </a:lnTo>
                      <a:lnTo>
                        <a:pt x="3578" y="20610"/>
                      </a:lnTo>
                      <a:lnTo>
                        <a:pt x="3515" y="20589"/>
                      </a:lnTo>
                      <a:lnTo>
                        <a:pt x="3390" y="20401"/>
                      </a:lnTo>
                      <a:lnTo>
                        <a:pt x="3139" y="20297"/>
                      </a:lnTo>
                      <a:lnTo>
                        <a:pt x="3055" y="20359"/>
                      </a:lnTo>
                      <a:lnTo>
                        <a:pt x="2992" y="20297"/>
                      </a:lnTo>
                      <a:lnTo>
                        <a:pt x="2930" y="20297"/>
                      </a:lnTo>
                      <a:lnTo>
                        <a:pt x="2867" y="20338"/>
                      </a:lnTo>
                      <a:lnTo>
                        <a:pt x="2741" y="20297"/>
                      </a:lnTo>
                      <a:lnTo>
                        <a:pt x="2783" y="20255"/>
                      </a:lnTo>
                      <a:lnTo>
                        <a:pt x="2888" y="20234"/>
                      </a:lnTo>
                      <a:lnTo>
                        <a:pt x="2930" y="20150"/>
                      </a:lnTo>
                      <a:lnTo>
                        <a:pt x="2783" y="20108"/>
                      </a:lnTo>
                      <a:lnTo>
                        <a:pt x="2783" y="20087"/>
                      </a:lnTo>
                      <a:lnTo>
                        <a:pt x="2867" y="20066"/>
                      </a:lnTo>
                      <a:lnTo>
                        <a:pt x="2783" y="20004"/>
                      </a:lnTo>
                      <a:lnTo>
                        <a:pt x="2720" y="20066"/>
                      </a:lnTo>
                      <a:lnTo>
                        <a:pt x="2532" y="20108"/>
                      </a:lnTo>
                      <a:lnTo>
                        <a:pt x="2511" y="20087"/>
                      </a:lnTo>
                      <a:lnTo>
                        <a:pt x="2553" y="20004"/>
                      </a:lnTo>
                      <a:lnTo>
                        <a:pt x="2658" y="19962"/>
                      </a:lnTo>
                      <a:lnTo>
                        <a:pt x="2637" y="19941"/>
                      </a:lnTo>
                      <a:lnTo>
                        <a:pt x="2448" y="19899"/>
                      </a:lnTo>
                      <a:lnTo>
                        <a:pt x="2427" y="19836"/>
                      </a:lnTo>
                      <a:lnTo>
                        <a:pt x="2302" y="19753"/>
                      </a:lnTo>
                      <a:lnTo>
                        <a:pt x="2260" y="19585"/>
                      </a:lnTo>
                      <a:lnTo>
                        <a:pt x="2134" y="19522"/>
                      </a:lnTo>
                      <a:lnTo>
                        <a:pt x="2155" y="19481"/>
                      </a:lnTo>
                      <a:lnTo>
                        <a:pt x="2260" y="19481"/>
                      </a:lnTo>
                      <a:lnTo>
                        <a:pt x="2302" y="19522"/>
                      </a:lnTo>
                      <a:lnTo>
                        <a:pt x="2448" y="19543"/>
                      </a:lnTo>
                      <a:lnTo>
                        <a:pt x="2469" y="19648"/>
                      </a:lnTo>
                      <a:lnTo>
                        <a:pt x="2720" y="19857"/>
                      </a:lnTo>
                      <a:lnTo>
                        <a:pt x="2783" y="19857"/>
                      </a:lnTo>
                      <a:lnTo>
                        <a:pt x="2825" y="19794"/>
                      </a:lnTo>
                      <a:lnTo>
                        <a:pt x="2950" y="19878"/>
                      </a:lnTo>
                      <a:lnTo>
                        <a:pt x="3139" y="19878"/>
                      </a:lnTo>
                      <a:lnTo>
                        <a:pt x="3160" y="19836"/>
                      </a:lnTo>
                      <a:lnTo>
                        <a:pt x="3243" y="19899"/>
                      </a:lnTo>
                      <a:lnTo>
                        <a:pt x="3160" y="19962"/>
                      </a:lnTo>
                      <a:lnTo>
                        <a:pt x="3202" y="19983"/>
                      </a:lnTo>
                      <a:lnTo>
                        <a:pt x="3202" y="20045"/>
                      </a:lnTo>
                      <a:lnTo>
                        <a:pt x="3306" y="20045"/>
                      </a:lnTo>
                      <a:lnTo>
                        <a:pt x="3369" y="19983"/>
                      </a:lnTo>
                      <a:lnTo>
                        <a:pt x="3557" y="19983"/>
                      </a:lnTo>
                      <a:lnTo>
                        <a:pt x="3494" y="20004"/>
                      </a:lnTo>
                      <a:lnTo>
                        <a:pt x="3599" y="20004"/>
                      </a:lnTo>
                      <a:lnTo>
                        <a:pt x="3704" y="19983"/>
                      </a:lnTo>
                      <a:lnTo>
                        <a:pt x="3704" y="20066"/>
                      </a:lnTo>
                      <a:lnTo>
                        <a:pt x="3871" y="20192"/>
                      </a:lnTo>
                      <a:lnTo>
                        <a:pt x="3934" y="20150"/>
                      </a:lnTo>
                      <a:lnTo>
                        <a:pt x="4038" y="20171"/>
                      </a:lnTo>
                      <a:lnTo>
                        <a:pt x="4080" y="20213"/>
                      </a:lnTo>
                      <a:lnTo>
                        <a:pt x="4227" y="20213"/>
                      </a:lnTo>
                      <a:lnTo>
                        <a:pt x="4331" y="20255"/>
                      </a:lnTo>
                      <a:lnTo>
                        <a:pt x="4415" y="20192"/>
                      </a:lnTo>
                      <a:lnTo>
                        <a:pt x="4541" y="20297"/>
                      </a:lnTo>
                      <a:lnTo>
                        <a:pt x="4729" y="20359"/>
                      </a:lnTo>
                      <a:lnTo>
                        <a:pt x="5064" y="20380"/>
                      </a:lnTo>
                      <a:lnTo>
                        <a:pt x="5336" y="20359"/>
                      </a:lnTo>
                      <a:lnTo>
                        <a:pt x="5357" y="20297"/>
                      </a:lnTo>
                      <a:lnTo>
                        <a:pt x="5545" y="20297"/>
                      </a:lnTo>
                      <a:lnTo>
                        <a:pt x="5608" y="20255"/>
                      </a:lnTo>
                      <a:lnTo>
                        <a:pt x="5796" y="20213"/>
                      </a:lnTo>
                      <a:lnTo>
                        <a:pt x="5963" y="20150"/>
                      </a:lnTo>
                      <a:lnTo>
                        <a:pt x="6173" y="19857"/>
                      </a:lnTo>
                      <a:lnTo>
                        <a:pt x="6194" y="19773"/>
                      </a:lnTo>
                      <a:lnTo>
                        <a:pt x="6319" y="19627"/>
                      </a:lnTo>
                      <a:lnTo>
                        <a:pt x="6319" y="19543"/>
                      </a:lnTo>
                      <a:lnTo>
                        <a:pt x="6340" y="19460"/>
                      </a:lnTo>
                      <a:lnTo>
                        <a:pt x="6382" y="19313"/>
                      </a:lnTo>
                      <a:lnTo>
                        <a:pt x="6382" y="19167"/>
                      </a:lnTo>
                      <a:lnTo>
                        <a:pt x="6382" y="19041"/>
                      </a:lnTo>
                      <a:lnTo>
                        <a:pt x="6319" y="18999"/>
                      </a:lnTo>
                      <a:lnTo>
                        <a:pt x="6277" y="18999"/>
                      </a:lnTo>
                      <a:lnTo>
                        <a:pt x="6173" y="18832"/>
                      </a:lnTo>
                      <a:lnTo>
                        <a:pt x="6089" y="18790"/>
                      </a:lnTo>
                      <a:lnTo>
                        <a:pt x="6068" y="18644"/>
                      </a:lnTo>
                      <a:lnTo>
                        <a:pt x="5963" y="18392"/>
                      </a:lnTo>
                      <a:lnTo>
                        <a:pt x="5859" y="18372"/>
                      </a:lnTo>
                      <a:lnTo>
                        <a:pt x="5817" y="18413"/>
                      </a:lnTo>
                      <a:lnTo>
                        <a:pt x="5691" y="18372"/>
                      </a:lnTo>
                      <a:lnTo>
                        <a:pt x="5691" y="18288"/>
                      </a:lnTo>
                      <a:lnTo>
                        <a:pt x="5461" y="18120"/>
                      </a:lnTo>
                      <a:lnTo>
                        <a:pt x="5461" y="18016"/>
                      </a:lnTo>
                      <a:lnTo>
                        <a:pt x="5336" y="17890"/>
                      </a:lnTo>
                      <a:lnTo>
                        <a:pt x="5273" y="17890"/>
                      </a:lnTo>
                      <a:lnTo>
                        <a:pt x="5294" y="17953"/>
                      </a:lnTo>
                      <a:lnTo>
                        <a:pt x="5378" y="18079"/>
                      </a:lnTo>
                      <a:lnTo>
                        <a:pt x="5294" y="18100"/>
                      </a:lnTo>
                      <a:lnTo>
                        <a:pt x="5168" y="17974"/>
                      </a:lnTo>
                      <a:lnTo>
                        <a:pt x="5085" y="17974"/>
                      </a:lnTo>
                      <a:lnTo>
                        <a:pt x="4938" y="17807"/>
                      </a:lnTo>
                      <a:lnTo>
                        <a:pt x="4875" y="17807"/>
                      </a:lnTo>
                      <a:lnTo>
                        <a:pt x="4875" y="17869"/>
                      </a:lnTo>
                      <a:lnTo>
                        <a:pt x="4917" y="17911"/>
                      </a:lnTo>
                      <a:lnTo>
                        <a:pt x="4834" y="17890"/>
                      </a:lnTo>
                      <a:lnTo>
                        <a:pt x="4708" y="17681"/>
                      </a:lnTo>
                      <a:lnTo>
                        <a:pt x="4603" y="17660"/>
                      </a:lnTo>
                      <a:lnTo>
                        <a:pt x="4520" y="17556"/>
                      </a:lnTo>
                      <a:lnTo>
                        <a:pt x="4122" y="17284"/>
                      </a:lnTo>
                      <a:lnTo>
                        <a:pt x="3515" y="16970"/>
                      </a:lnTo>
                      <a:lnTo>
                        <a:pt x="3390" y="16928"/>
                      </a:lnTo>
                      <a:lnTo>
                        <a:pt x="3369" y="16970"/>
                      </a:lnTo>
                      <a:lnTo>
                        <a:pt x="3243" y="16907"/>
                      </a:lnTo>
                      <a:lnTo>
                        <a:pt x="3097" y="16865"/>
                      </a:lnTo>
                      <a:lnTo>
                        <a:pt x="3097" y="16928"/>
                      </a:lnTo>
                      <a:lnTo>
                        <a:pt x="3034" y="16970"/>
                      </a:lnTo>
                      <a:lnTo>
                        <a:pt x="2930" y="16928"/>
                      </a:lnTo>
                      <a:lnTo>
                        <a:pt x="2762" y="16928"/>
                      </a:lnTo>
                      <a:lnTo>
                        <a:pt x="2678" y="16823"/>
                      </a:lnTo>
                      <a:lnTo>
                        <a:pt x="2574" y="16760"/>
                      </a:lnTo>
                      <a:lnTo>
                        <a:pt x="2574" y="16802"/>
                      </a:lnTo>
                      <a:lnTo>
                        <a:pt x="2637" y="16865"/>
                      </a:lnTo>
                      <a:lnTo>
                        <a:pt x="2616" y="16928"/>
                      </a:lnTo>
                      <a:lnTo>
                        <a:pt x="2532" y="16865"/>
                      </a:lnTo>
                      <a:lnTo>
                        <a:pt x="2406" y="16907"/>
                      </a:lnTo>
                      <a:lnTo>
                        <a:pt x="2344" y="16949"/>
                      </a:lnTo>
                      <a:lnTo>
                        <a:pt x="2365" y="17032"/>
                      </a:lnTo>
                      <a:lnTo>
                        <a:pt x="2302" y="17158"/>
                      </a:lnTo>
                      <a:lnTo>
                        <a:pt x="2155" y="17158"/>
                      </a:lnTo>
                      <a:lnTo>
                        <a:pt x="2239" y="17053"/>
                      </a:lnTo>
                      <a:lnTo>
                        <a:pt x="2323" y="17012"/>
                      </a:lnTo>
                      <a:lnTo>
                        <a:pt x="2260" y="16949"/>
                      </a:lnTo>
                      <a:lnTo>
                        <a:pt x="2197" y="16949"/>
                      </a:lnTo>
                      <a:lnTo>
                        <a:pt x="2218" y="16907"/>
                      </a:lnTo>
                      <a:lnTo>
                        <a:pt x="2239" y="16844"/>
                      </a:lnTo>
                      <a:lnTo>
                        <a:pt x="2197" y="16823"/>
                      </a:lnTo>
                      <a:lnTo>
                        <a:pt x="2134" y="16886"/>
                      </a:lnTo>
                      <a:lnTo>
                        <a:pt x="2030" y="17012"/>
                      </a:lnTo>
                      <a:lnTo>
                        <a:pt x="2030" y="16928"/>
                      </a:lnTo>
                      <a:lnTo>
                        <a:pt x="2030" y="16886"/>
                      </a:lnTo>
                      <a:lnTo>
                        <a:pt x="2009" y="16844"/>
                      </a:lnTo>
                      <a:lnTo>
                        <a:pt x="1946" y="16928"/>
                      </a:lnTo>
                      <a:lnTo>
                        <a:pt x="1925" y="16928"/>
                      </a:lnTo>
                      <a:lnTo>
                        <a:pt x="1925" y="16844"/>
                      </a:lnTo>
                      <a:lnTo>
                        <a:pt x="1821" y="16823"/>
                      </a:lnTo>
                      <a:lnTo>
                        <a:pt x="1716" y="16907"/>
                      </a:lnTo>
                      <a:lnTo>
                        <a:pt x="1695" y="16802"/>
                      </a:lnTo>
                      <a:lnTo>
                        <a:pt x="1632" y="16760"/>
                      </a:lnTo>
                      <a:lnTo>
                        <a:pt x="1569" y="16844"/>
                      </a:lnTo>
                      <a:lnTo>
                        <a:pt x="1528" y="16740"/>
                      </a:lnTo>
                      <a:lnTo>
                        <a:pt x="1528" y="16614"/>
                      </a:lnTo>
                      <a:lnTo>
                        <a:pt x="1590" y="16530"/>
                      </a:lnTo>
                      <a:lnTo>
                        <a:pt x="1590" y="16614"/>
                      </a:lnTo>
                      <a:lnTo>
                        <a:pt x="1674" y="16698"/>
                      </a:lnTo>
                      <a:lnTo>
                        <a:pt x="1800" y="16656"/>
                      </a:lnTo>
                      <a:lnTo>
                        <a:pt x="1883" y="16719"/>
                      </a:lnTo>
                      <a:lnTo>
                        <a:pt x="1988" y="16635"/>
                      </a:lnTo>
                      <a:lnTo>
                        <a:pt x="1988" y="16593"/>
                      </a:lnTo>
                      <a:lnTo>
                        <a:pt x="1904" y="16530"/>
                      </a:lnTo>
                      <a:lnTo>
                        <a:pt x="1883" y="16509"/>
                      </a:lnTo>
                      <a:lnTo>
                        <a:pt x="1800" y="16488"/>
                      </a:lnTo>
                      <a:lnTo>
                        <a:pt x="1737" y="16530"/>
                      </a:lnTo>
                      <a:lnTo>
                        <a:pt x="1695" y="16488"/>
                      </a:lnTo>
                      <a:lnTo>
                        <a:pt x="1632" y="16405"/>
                      </a:lnTo>
                      <a:lnTo>
                        <a:pt x="1528" y="16342"/>
                      </a:lnTo>
                      <a:lnTo>
                        <a:pt x="1423" y="16342"/>
                      </a:lnTo>
                      <a:lnTo>
                        <a:pt x="1402" y="16384"/>
                      </a:lnTo>
                      <a:lnTo>
                        <a:pt x="1465" y="16426"/>
                      </a:lnTo>
                      <a:lnTo>
                        <a:pt x="1486" y="16426"/>
                      </a:lnTo>
                      <a:lnTo>
                        <a:pt x="1486" y="16488"/>
                      </a:lnTo>
                      <a:lnTo>
                        <a:pt x="1402" y="16509"/>
                      </a:lnTo>
                      <a:lnTo>
                        <a:pt x="1360" y="16509"/>
                      </a:lnTo>
                      <a:lnTo>
                        <a:pt x="1360" y="16551"/>
                      </a:lnTo>
                      <a:lnTo>
                        <a:pt x="1465" y="16635"/>
                      </a:lnTo>
                      <a:lnTo>
                        <a:pt x="1402" y="16656"/>
                      </a:lnTo>
                      <a:lnTo>
                        <a:pt x="1318" y="16656"/>
                      </a:lnTo>
                      <a:lnTo>
                        <a:pt x="1277" y="16740"/>
                      </a:lnTo>
                      <a:lnTo>
                        <a:pt x="1256" y="16886"/>
                      </a:lnTo>
                      <a:lnTo>
                        <a:pt x="1193" y="16802"/>
                      </a:lnTo>
                      <a:lnTo>
                        <a:pt x="1193" y="16698"/>
                      </a:lnTo>
                      <a:lnTo>
                        <a:pt x="1151" y="16635"/>
                      </a:lnTo>
                      <a:lnTo>
                        <a:pt x="1005" y="16614"/>
                      </a:lnTo>
                      <a:lnTo>
                        <a:pt x="1005" y="16740"/>
                      </a:lnTo>
                      <a:lnTo>
                        <a:pt x="942" y="16823"/>
                      </a:lnTo>
                      <a:lnTo>
                        <a:pt x="795" y="16781"/>
                      </a:lnTo>
                      <a:lnTo>
                        <a:pt x="691" y="16781"/>
                      </a:lnTo>
                      <a:lnTo>
                        <a:pt x="691" y="16928"/>
                      </a:lnTo>
                      <a:lnTo>
                        <a:pt x="628" y="17053"/>
                      </a:lnTo>
                      <a:lnTo>
                        <a:pt x="481" y="17095"/>
                      </a:lnTo>
                      <a:lnTo>
                        <a:pt x="335" y="17242"/>
                      </a:lnTo>
                      <a:lnTo>
                        <a:pt x="335" y="17451"/>
                      </a:lnTo>
                      <a:lnTo>
                        <a:pt x="251" y="17451"/>
                      </a:lnTo>
                      <a:lnTo>
                        <a:pt x="105" y="17514"/>
                      </a:lnTo>
                      <a:lnTo>
                        <a:pt x="0" y="17556"/>
                      </a:lnTo>
                      <a:lnTo>
                        <a:pt x="105" y="17576"/>
                      </a:lnTo>
                      <a:lnTo>
                        <a:pt x="63" y="17744"/>
                      </a:lnTo>
                      <a:lnTo>
                        <a:pt x="21" y="17932"/>
                      </a:lnTo>
                      <a:lnTo>
                        <a:pt x="105" y="18037"/>
                      </a:lnTo>
                      <a:lnTo>
                        <a:pt x="209" y="18288"/>
                      </a:lnTo>
                      <a:lnTo>
                        <a:pt x="272" y="18288"/>
                      </a:lnTo>
                      <a:lnTo>
                        <a:pt x="440" y="18372"/>
                      </a:lnTo>
                      <a:lnTo>
                        <a:pt x="523" y="18497"/>
                      </a:lnTo>
                      <a:lnTo>
                        <a:pt x="565" y="18602"/>
                      </a:lnTo>
                      <a:lnTo>
                        <a:pt x="837" y="18769"/>
                      </a:lnTo>
                      <a:lnTo>
                        <a:pt x="900" y="18832"/>
                      </a:lnTo>
                      <a:lnTo>
                        <a:pt x="858" y="19020"/>
                      </a:lnTo>
                      <a:lnTo>
                        <a:pt x="753" y="19208"/>
                      </a:lnTo>
                      <a:lnTo>
                        <a:pt x="649" y="19460"/>
                      </a:lnTo>
                      <a:lnTo>
                        <a:pt x="774" y="19627"/>
                      </a:lnTo>
                      <a:lnTo>
                        <a:pt x="837" y="19773"/>
                      </a:lnTo>
                      <a:lnTo>
                        <a:pt x="1067" y="20234"/>
                      </a:lnTo>
                      <a:lnTo>
                        <a:pt x="1318" y="20820"/>
                      </a:lnTo>
                      <a:lnTo>
                        <a:pt x="1214" y="20861"/>
                      </a:lnTo>
                      <a:lnTo>
                        <a:pt x="1193" y="21217"/>
                      </a:lnTo>
                      <a:lnTo>
                        <a:pt x="1193" y="21322"/>
                      </a:lnTo>
                      <a:lnTo>
                        <a:pt x="1297" y="21343"/>
                      </a:lnTo>
                      <a:lnTo>
                        <a:pt x="1214" y="21447"/>
                      </a:lnTo>
                      <a:lnTo>
                        <a:pt x="1214" y="21636"/>
                      </a:lnTo>
                      <a:lnTo>
                        <a:pt x="1297" y="21740"/>
                      </a:lnTo>
                      <a:lnTo>
                        <a:pt x="1423" y="21761"/>
                      </a:lnTo>
                      <a:lnTo>
                        <a:pt x="1486" y="21866"/>
                      </a:lnTo>
                      <a:lnTo>
                        <a:pt x="1423" y="21929"/>
                      </a:lnTo>
                      <a:lnTo>
                        <a:pt x="1423" y="22138"/>
                      </a:lnTo>
                      <a:lnTo>
                        <a:pt x="1486" y="22263"/>
                      </a:lnTo>
                      <a:lnTo>
                        <a:pt x="1674" y="22389"/>
                      </a:lnTo>
                      <a:lnTo>
                        <a:pt x="1674" y="22577"/>
                      </a:lnTo>
                      <a:lnTo>
                        <a:pt x="1569" y="22745"/>
                      </a:lnTo>
                      <a:lnTo>
                        <a:pt x="1507" y="22912"/>
                      </a:lnTo>
                      <a:lnTo>
                        <a:pt x="1779" y="23289"/>
                      </a:lnTo>
                      <a:lnTo>
                        <a:pt x="1925" y="23330"/>
                      </a:lnTo>
                      <a:lnTo>
                        <a:pt x="2197" y="23623"/>
                      </a:lnTo>
                      <a:lnTo>
                        <a:pt x="2218" y="23812"/>
                      </a:lnTo>
                      <a:lnTo>
                        <a:pt x="2051" y="24230"/>
                      </a:lnTo>
                      <a:lnTo>
                        <a:pt x="1821" y="24628"/>
                      </a:lnTo>
                      <a:lnTo>
                        <a:pt x="1695" y="24900"/>
                      </a:lnTo>
                      <a:lnTo>
                        <a:pt x="1528" y="25151"/>
                      </a:lnTo>
                      <a:lnTo>
                        <a:pt x="1381" y="25402"/>
                      </a:lnTo>
                      <a:lnTo>
                        <a:pt x="1256" y="25486"/>
                      </a:lnTo>
                      <a:lnTo>
                        <a:pt x="984" y="25737"/>
                      </a:lnTo>
                      <a:lnTo>
                        <a:pt x="1005" y="25904"/>
                      </a:lnTo>
                      <a:cubicBezTo>
                        <a:pt x="1005" y="25883"/>
                        <a:pt x="1046" y="25883"/>
                        <a:pt x="1046" y="25883"/>
                      </a:cubicBezTo>
                      <a:cubicBezTo>
                        <a:pt x="1067" y="25883"/>
                        <a:pt x="1193" y="25799"/>
                        <a:pt x="1193" y="25799"/>
                      </a:cubicBezTo>
                      <a:lnTo>
                        <a:pt x="1318" y="25779"/>
                      </a:lnTo>
                      <a:lnTo>
                        <a:pt x="1256" y="25841"/>
                      </a:lnTo>
                      <a:lnTo>
                        <a:pt x="1297" y="25925"/>
                      </a:lnTo>
                      <a:lnTo>
                        <a:pt x="1297" y="26030"/>
                      </a:lnTo>
                      <a:lnTo>
                        <a:pt x="1172" y="25925"/>
                      </a:lnTo>
                      <a:lnTo>
                        <a:pt x="1151" y="26009"/>
                      </a:lnTo>
                      <a:lnTo>
                        <a:pt x="1277" y="26155"/>
                      </a:lnTo>
                      <a:lnTo>
                        <a:pt x="1402" y="26155"/>
                      </a:lnTo>
                      <a:lnTo>
                        <a:pt x="1486" y="26260"/>
                      </a:lnTo>
                      <a:lnTo>
                        <a:pt x="1611" y="26260"/>
                      </a:lnTo>
                      <a:lnTo>
                        <a:pt x="1674" y="26239"/>
                      </a:lnTo>
                      <a:lnTo>
                        <a:pt x="1779" y="26239"/>
                      </a:lnTo>
                      <a:lnTo>
                        <a:pt x="1883" y="26364"/>
                      </a:lnTo>
                      <a:lnTo>
                        <a:pt x="1800" y="26448"/>
                      </a:lnTo>
                      <a:lnTo>
                        <a:pt x="1611" y="26406"/>
                      </a:lnTo>
                      <a:lnTo>
                        <a:pt x="1528" y="26427"/>
                      </a:lnTo>
                      <a:lnTo>
                        <a:pt x="1507" y="26532"/>
                      </a:lnTo>
                      <a:lnTo>
                        <a:pt x="1381" y="26636"/>
                      </a:lnTo>
                      <a:lnTo>
                        <a:pt x="1277" y="26553"/>
                      </a:lnTo>
                      <a:lnTo>
                        <a:pt x="1214" y="26615"/>
                      </a:lnTo>
                      <a:lnTo>
                        <a:pt x="1214" y="26720"/>
                      </a:lnTo>
                      <a:lnTo>
                        <a:pt x="1109" y="26741"/>
                      </a:lnTo>
                      <a:lnTo>
                        <a:pt x="1067" y="26636"/>
                      </a:lnTo>
                      <a:lnTo>
                        <a:pt x="1005" y="26657"/>
                      </a:lnTo>
                      <a:lnTo>
                        <a:pt x="1005" y="26720"/>
                      </a:lnTo>
                      <a:lnTo>
                        <a:pt x="1067" y="26783"/>
                      </a:lnTo>
                      <a:lnTo>
                        <a:pt x="1046" y="26929"/>
                      </a:lnTo>
                      <a:lnTo>
                        <a:pt x="1088" y="26992"/>
                      </a:lnTo>
                      <a:lnTo>
                        <a:pt x="1088" y="27034"/>
                      </a:lnTo>
                      <a:lnTo>
                        <a:pt x="1067" y="27055"/>
                      </a:lnTo>
                      <a:lnTo>
                        <a:pt x="984" y="27159"/>
                      </a:lnTo>
                      <a:lnTo>
                        <a:pt x="942" y="27306"/>
                      </a:lnTo>
                      <a:lnTo>
                        <a:pt x="858" y="27369"/>
                      </a:lnTo>
                      <a:lnTo>
                        <a:pt x="795" y="27808"/>
                      </a:lnTo>
                      <a:lnTo>
                        <a:pt x="1067" y="28289"/>
                      </a:lnTo>
                      <a:lnTo>
                        <a:pt x="1067" y="28394"/>
                      </a:lnTo>
                      <a:lnTo>
                        <a:pt x="984" y="28457"/>
                      </a:lnTo>
                      <a:lnTo>
                        <a:pt x="1005" y="28561"/>
                      </a:lnTo>
                      <a:lnTo>
                        <a:pt x="942" y="28708"/>
                      </a:lnTo>
                      <a:lnTo>
                        <a:pt x="1046" y="28729"/>
                      </a:lnTo>
                      <a:lnTo>
                        <a:pt x="1067" y="28833"/>
                      </a:lnTo>
                      <a:lnTo>
                        <a:pt x="1046" y="28875"/>
                      </a:lnTo>
                      <a:lnTo>
                        <a:pt x="1088" y="28938"/>
                      </a:lnTo>
                      <a:lnTo>
                        <a:pt x="1109" y="29043"/>
                      </a:lnTo>
                      <a:lnTo>
                        <a:pt x="1088" y="29126"/>
                      </a:lnTo>
                      <a:lnTo>
                        <a:pt x="1172" y="29252"/>
                      </a:lnTo>
                      <a:lnTo>
                        <a:pt x="1193" y="29294"/>
                      </a:lnTo>
                      <a:lnTo>
                        <a:pt x="1256" y="29461"/>
                      </a:lnTo>
                      <a:lnTo>
                        <a:pt x="1318" y="29566"/>
                      </a:lnTo>
                      <a:lnTo>
                        <a:pt x="1360" y="29712"/>
                      </a:lnTo>
                      <a:lnTo>
                        <a:pt x="1402" y="29712"/>
                      </a:lnTo>
                      <a:lnTo>
                        <a:pt x="1507" y="29796"/>
                      </a:lnTo>
                      <a:lnTo>
                        <a:pt x="1632" y="29712"/>
                      </a:lnTo>
                      <a:lnTo>
                        <a:pt x="1737" y="29900"/>
                      </a:lnTo>
                      <a:lnTo>
                        <a:pt x="1883" y="29817"/>
                      </a:lnTo>
                      <a:lnTo>
                        <a:pt x="2009" y="29859"/>
                      </a:lnTo>
                      <a:lnTo>
                        <a:pt x="2113" y="30026"/>
                      </a:lnTo>
                      <a:lnTo>
                        <a:pt x="2260" y="29921"/>
                      </a:lnTo>
                      <a:lnTo>
                        <a:pt x="2427" y="29880"/>
                      </a:lnTo>
                      <a:lnTo>
                        <a:pt x="2511" y="29963"/>
                      </a:lnTo>
                      <a:lnTo>
                        <a:pt x="2574" y="29963"/>
                      </a:lnTo>
                      <a:lnTo>
                        <a:pt x="2846" y="30026"/>
                      </a:lnTo>
                      <a:lnTo>
                        <a:pt x="2867" y="30172"/>
                      </a:lnTo>
                      <a:lnTo>
                        <a:pt x="2825" y="30319"/>
                      </a:lnTo>
                      <a:lnTo>
                        <a:pt x="2930" y="30424"/>
                      </a:lnTo>
                      <a:lnTo>
                        <a:pt x="2930" y="30612"/>
                      </a:lnTo>
                      <a:lnTo>
                        <a:pt x="3055" y="30737"/>
                      </a:lnTo>
                      <a:lnTo>
                        <a:pt x="3139" y="30905"/>
                      </a:lnTo>
                      <a:lnTo>
                        <a:pt x="3285" y="31114"/>
                      </a:lnTo>
                      <a:lnTo>
                        <a:pt x="3390" y="31177"/>
                      </a:lnTo>
                      <a:lnTo>
                        <a:pt x="3453" y="31365"/>
                      </a:lnTo>
                      <a:lnTo>
                        <a:pt x="3620" y="31428"/>
                      </a:lnTo>
                      <a:lnTo>
                        <a:pt x="3829" y="31595"/>
                      </a:lnTo>
                      <a:lnTo>
                        <a:pt x="3871" y="31700"/>
                      </a:lnTo>
                      <a:lnTo>
                        <a:pt x="4018" y="31805"/>
                      </a:lnTo>
                      <a:lnTo>
                        <a:pt x="3934" y="31867"/>
                      </a:lnTo>
                      <a:lnTo>
                        <a:pt x="3829" y="32056"/>
                      </a:lnTo>
                      <a:lnTo>
                        <a:pt x="3557" y="32097"/>
                      </a:lnTo>
                      <a:lnTo>
                        <a:pt x="3411" y="31993"/>
                      </a:lnTo>
                      <a:lnTo>
                        <a:pt x="3369" y="32097"/>
                      </a:lnTo>
                      <a:lnTo>
                        <a:pt x="3369" y="32223"/>
                      </a:lnTo>
                      <a:lnTo>
                        <a:pt x="3474" y="32411"/>
                      </a:lnTo>
                      <a:lnTo>
                        <a:pt x="3453" y="32579"/>
                      </a:lnTo>
                      <a:lnTo>
                        <a:pt x="3578" y="32725"/>
                      </a:lnTo>
                      <a:lnTo>
                        <a:pt x="3578" y="32893"/>
                      </a:lnTo>
                      <a:lnTo>
                        <a:pt x="3683" y="32913"/>
                      </a:lnTo>
                      <a:lnTo>
                        <a:pt x="3808" y="32893"/>
                      </a:lnTo>
                      <a:lnTo>
                        <a:pt x="3808" y="32746"/>
                      </a:lnTo>
                      <a:lnTo>
                        <a:pt x="3892" y="32683"/>
                      </a:lnTo>
                      <a:lnTo>
                        <a:pt x="4185" y="32788"/>
                      </a:lnTo>
                      <a:lnTo>
                        <a:pt x="4457" y="32788"/>
                      </a:lnTo>
                      <a:lnTo>
                        <a:pt x="4624" y="32704"/>
                      </a:lnTo>
                      <a:lnTo>
                        <a:pt x="4750" y="32704"/>
                      </a:lnTo>
                      <a:lnTo>
                        <a:pt x="4834" y="32955"/>
                      </a:lnTo>
                      <a:lnTo>
                        <a:pt x="4959" y="33060"/>
                      </a:lnTo>
                      <a:lnTo>
                        <a:pt x="4875" y="33206"/>
                      </a:lnTo>
                      <a:lnTo>
                        <a:pt x="5043" y="33416"/>
                      </a:lnTo>
                      <a:lnTo>
                        <a:pt x="5357" y="33353"/>
                      </a:lnTo>
                      <a:lnTo>
                        <a:pt x="5461" y="33457"/>
                      </a:lnTo>
                      <a:lnTo>
                        <a:pt x="5482" y="33583"/>
                      </a:lnTo>
                      <a:lnTo>
                        <a:pt x="5587" y="33625"/>
                      </a:lnTo>
                      <a:lnTo>
                        <a:pt x="5587" y="33771"/>
                      </a:lnTo>
                      <a:lnTo>
                        <a:pt x="5650" y="33960"/>
                      </a:lnTo>
                      <a:lnTo>
                        <a:pt x="5901" y="34211"/>
                      </a:lnTo>
                      <a:lnTo>
                        <a:pt x="6005" y="34106"/>
                      </a:lnTo>
                      <a:lnTo>
                        <a:pt x="6173" y="34190"/>
                      </a:lnTo>
                      <a:lnTo>
                        <a:pt x="6298" y="34169"/>
                      </a:lnTo>
                      <a:lnTo>
                        <a:pt x="6424" y="34190"/>
                      </a:lnTo>
                      <a:lnTo>
                        <a:pt x="6612" y="34043"/>
                      </a:lnTo>
                      <a:lnTo>
                        <a:pt x="6696" y="34043"/>
                      </a:lnTo>
                      <a:lnTo>
                        <a:pt x="6821" y="34315"/>
                      </a:lnTo>
                      <a:lnTo>
                        <a:pt x="7010" y="34420"/>
                      </a:lnTo>
                      <a:lnTo>
                        <a:pt x="7051" y="34525"/>
                      </a:lnTo>
                      <a:lnTo>
                        <a:pt x="7135" y="34462"/>
                      </a:lnTo>
                      <a:lnTo>
                        <a:pt x="7344" y="34504"/>
                      </a:lnTo>
                      <a:lnTo>
                        <a:pt x="7491" y="34504"/>
                      </a:lnTo>
                      <a:lnTo>
                        <a:pt x="7595" y="34587"/>
                      </a:lnTo>
                      <a:lnTo>
                        <a:pt x="7742" y="34566"/>
                      </a:lnTo>
                      <a:lnTo>
                        <a:pt x="7888" y="34671"/>
                      </a:lnTo>
                      <a:lnTo>
                        <a:pt x="8077" y="34692"/>
                      </a:lnTo>
                      <a:lnTo>
                        <a:pt x="8160" y="34608"/>
                      </a:lnTo>
                      <a:lnTo>
                        <a:pt x="8202" y="34734"/>
                      </a:lnTo>
                      <a:lnTo>
                        <a:pt x="8286" y="34797"/>
                      </a:lnTo>
                      <a:lnTo>
                        <a:pt x="8286" y="34943"/>
                      </a:lnTo>
                      <a:lnTo>
                        <a:pt x="8181" y="35090"/>
                      </a:lnTo>
                      <a:lnTo>
                        <a:pt x="8056" y="35110"/>
                      </a:lnTo>
                      <a:lnTo>
                        <a:pt x="8014" y="35362"/>
                      </a:lnTo>
                      <a:lnTo>
                        <a:pt x="8181" y="35466"/>
                      </a:lnTo>
                      <a:lnTo>
                        <a:pt x="8202" y="35634"/>
                      </a:lnTo>
                      <a:lnTo>
                        <a:pt x="8119" y="35843"/>
                      </a:lnTo>
                      <a:lnTo>
                        <a:pt x="8160" y="35989"/>
                      </a:lnTo>
                      <a:lnTo>
                        <a:pt x="8056" y="36073"/>
                      </a:lnTo>
                      <a:lnTo>
                        <a:pt x="7763" y="36094"/>
                      </a:lnTo>
                      <a:lnTo>
                        <a:pt x="7637" y="36303"/>
                      </a:lnTo>
                      <a:lnTo>
                        <a:pt x="7554" y="36345"/>
                      </a:lnTo>
                      <a:lnTo>
                        <a:pt x="7533" y="36596"/>
                      </a:lnTo>
                      <a:lnTo>
                        <a:pt x="7554" y="36596"/>
                      </a:lnTo>
                      <a:lnTo>
                        <a:pt x="7658" y="36617"/>
                      </a:lnTo>
                      <a:lnTo>
                        <a:pt x="7784" y="36554"/>
                      </a:lnTo>
                      <a:lnTo>
                        <a:pt x="7951" y="36512"/>
                      </a:lnTo>
                      <a:lnTo>
                        <a:pt x="7972" y="36575"/>
                      </a:lnTo>
                      <a:lnTo>
                        <a:pt x="7951" y="36659"/>
                      </a:lnTo>
                      <a:lnTo>
                        <a:pt x="7637" y="36805"/>
                      </a:lnTo>
                      <a:lnTo>
                        <a:pt x="7491" y="36889"/>
                      </a:lnTo>
                      <a:lnTo>
                        <a:pt x="7554" y="36931"/>
                      </a:lnTo>
                      <a:lnTo>
                        <a:pt x="7637" y="36931"/>
                      </a:lnTo>
                      <a:lnTo>
                        <a:pt x="7554" y="37014"/>
                      </a:lnTo>
                      <a:lnTo>
                        <a:pt x="7428" y="36994"/>
                      </a:lnTo>
                      <a:lnTo>
                        <a:pt x="7240" y="37014"/>
                      </a:lnTo>
                      <a:lnTo>
                        <a:pt x="7323" y="37203"/>
                      </a:lnTo>
                      <a:lnTo>
                        <a:pt x="7386" y="37286"/>
                      </a:lnTo>
                      <a:lnTo>
                        <a:pt x="7449" y="37224"/>
                      </a:lnTo>
                      <a:lnTo>
                        <a:pt x="7470" y="37286"/>
                      </a:lnTo>
                      <a:lnTo>
                        <a:pt x="7575" y="37307"/>
                      </a:lnTo>
                      <a:lnTo>
                        <a:pt x="7575" y="37349"/>
                      </a:lnTo>
                      <a:lnTo>
                        <a:pt x="7491" y="37391"/>
                      </a:lnTo>
                      <a:lnTo>
                        <a:pt x="7449" y="37454"/>
                      </a:lnTo>
                      <a:lnTo>
                        <a:pt x="7365" y="37454"/>
                      </a:lnTo>
                      <a:lnTo>
                        <a:pt x="7323" y="37517"/>
                      </a:lnTo>
                      <a:lnTo>
                        <a:pt x="7323" y="37559"/>
                      </a:lnTo>
                      <a:lnTo>
                        <a:pt x="7177" y="37705"/>
                      </a:lnTo>
                      <a:lnTo>
                        <a:pt x="7177" y="37831"/>
                      </a:lnTo>
                      <a:lnTo>
                        <a:pt x="7240" y="37851"/>
                      </a:lnTo>
                      <a:lnTo>
                        <a:pt x="7219" y="38019"/>
                      </a:lnTo>
                      <a:lnTo>
                        <a:pt x="7114" y="37977"/>
                      </a:lnTo>
                      <a:lnTo>
                        <a:pt x="7072" y="38019"/>
                      </a:lnTo>
                      <a:lnTo>
                        <a:pt x="6968" y="37935"/>
                      </a:lnTo>
                      <a:lnTo>
                        <a:pt x="6842" y="37914"/>
                      </a:lnTo>
                      <a:lnTo>
                        <a:pt x="6842" y="37956"/>
                      </a:lnTo>
                      <a:lnTo>
                        <a:pt x="6905" y="38040"/>
                      </a:lnTo>
                      <a:lnTo>
                        <a:pt x="6821" y="38061"/>
                      </a:lnTo>
                      <a:lnTo>
                        <a:pt x="6738" y="38144"/>
                      </a:lnTo>
                      <a:lnTo>
                        <a:pt x="6863" y="38165"/>
                      </a:lnTo>
                      <a:lnTo>
                        <a:pt x="6947" y="38165"/>
                      </a:lnTo>
                      <a:lnTo>
                        <a:pt x="7114" y="38291"/>
                      </a:lnTo>
                      <a:lnTo>
                        <a:pt x="7114" y="38375"/>
                      </a:lnTo>
                      <a:lnTo>
                        <a:pt x="7240" y="38500"/>
                      </a:lnTo>
                      <a:lnTo>
                        <a:pt x="7449" y="38479"/>
                      </a:lnTo>
                      <a:lnTo>
                        <a:pt x="7679" y="38605"/>
                      </a:lnTo>
                      <a:lnTo>
                        <a:pt x="7847" y="38647"/>
                      </a:lnTo>
                      <a:lnTo>
                        <a:pt x="8202" y="38898"/>
                      </a:lnTo>
                      <a:lnTo>
                        <a:pt x="8286" y="39023"/>
                      </a:lnTo>
                      <a:lnTo>
                        <a:pt x="8391" y="39065"/>
                      </a:lnTo>
                      <a:lnTo>
                        <a:pt x="8412" y="39128"/>
                      </a:lnTo>
                      <a:lnTo>
                        <a:pt x="8516" y="39211"/>
                      </a:lnTo>
                      <a:lnTo>
                        <a:pt x="8600" y="39211"/>
                      </a:lnTo>
                      <a:lnTo>
                        <a:pt x="8621" y="39295"/>
                      </a:lnTo>
                      <a:lnTo>
                        <a:pt x="8725" y="39337"/>
                      </a:lnTo>
                      <a:lnTo>
                        <a:pt x="8788" y="39337"/>
                      </a:lnTo>
                      <a:lnTo>
                        <a:pt x="8893" y="39483"/>
                      </a:lnTo>
                      <a:lnTo>
                        <a:pt x="8997" y="39504"/>
                      </a:lnTo>
                      <a:lnTo>
                        <a:pt x="9039" y="39525"/>
                      </a:lnTo>
                      <a:lnTo>
                        <a:pt x="9102" y="39504"/>
                      </a:lnTo>
                      <a:lnTo>
                        <a:pt x="9248" y="39630"/>
                      </a:lnTo>
                      <a:lnTo>
                        <a:pt x="9248" y="39714"/>
                      </a:lnTo>
                      <a:lnTo>
                        <a:pt x="9374" y="39735"/>
                      </a:lnTo>
                      <a:lnTo>
                        <a:pt x="9520" y="39923"/>
                      </a:lnTo>
                      <a:lnTo>
                        <a:pt x="9583" y="40007"/>
                      </a:lnTo>
                      <a:lnTo>
                        <a:pt x="9625" y="40237"/>
                      </a:lnTo>
                      <a:lnTo>
                        <a:pt x="9730" y="40425"/>
                      </a:lnTo>
                      <a:lnTo>
                        <a:pt x="9688" y="40488"/>
                      </a:lnTo>
                      <a:lnTo>
                        <a:pt x="9730" y="40572"/>
                      </a:lnTo>
                      <a:cubicBezTo>
                        <a:pt x="9939" y="40572"/>
                        <a:pt x="10483" y="40572"/>
                        <a:pt x="10462" y="40446"/>
                      </a:cubicBezTo>
                      <a:lnTo>
                        <a:pt x="10420" y="40279"/>
                      </a:lnTo>
                      <a:lnTo>
                        <a:pt x="11090" y="40258"/>
                      </a:lnTo>
                      <a:cubicBezTo>
                        <a:pt x="11090" y="40258"/>
                        <a:pt x="11215" y="40383"/>
                        <a:pt x="11320" y="40383"/>
                      </a:cubicBezTo>
                      <a:cubicBezTo>
                        <a:pt x="11425" y="40383"/>
                        <a:pt x="11948" y="40153"/>
                        <a:pt x="11948" y="40153"/>
                      </a:cubicBezTo>
                      <a:cubicBezTo>
                        <a:pt x="11948" y="40153"/>
                        <a:pt x="12073" y="40174"/>
                        <a:pt x="12136" y="40279"/>
                      </a:cubicBezTo>
                      <a:cubicBezTo>
                        <a:pt x="12159" y="40337"/>
                        <a:pt x="12208" y="40350"/>
                        <a:pt x="12254" y="40350"/>
                      </a:cubicBezTo>
                      <a:cubicBezTo>
                        <a:pt x="12291" y="40350"/>
                        <a:pt x="12327" y="40341"/>
                        <a:pt x="12345" y="40341"/>
                      </a:cubicBezTo>
                      <a:lnTo>
                        <a:pt x="12345" y="40320"/>
                      </a:lnTo>
                      <a:lnTo>
                        <a:pt x="12492" y="40341"/>
                      </a:lnTo>
                      <a:lnTo>
                        <a:pt x="12764" y="40551"/>
                      </a:lnTo>
                      <a:lnTo>
                        <a:pt x="12826" y="40676"/>
                      </a:lnTo>
                      <a:lnTo>
                        <a:pt x="13098" y="40697"/>
                      </a:lnTo>
                      <a:lnTo>
                        <a:pt x="13140" y="40592"/>
                      </a:lnTo>
                      <a:lnTo>
                        <a:pt x="13308" y="40488"/>
                      </a:lnTo>
                      <a:lnTo>
                        <a:pt x="13496" y="40258"/>
                      </a:lnTo>
                      <a:lnTo>
                        <a:pt x="13433" y="40237"/>
                      </a:lnTo>
                      <a:lnTo>
                        <a:pt x="13119" y="39965"/>
                      </a:lnTo>
                      <a:lnTo>
                        <a:pt x="12910" y="39714"/>
                      </a:lnTo>
                      <a:lnTo>
                        <a:pt x="12889" y="39546"/>
                      </a:lnTo>
                      <a:lnTo>
                        <a:pt x="12805" y="39442"/>
                      </a:lnTo>
                      <a:lnTo>
                        <a:pt x="12805" y="39295"/>
                      </a:lnTo>
                      <a:lnTo>
                        <a:pt x="12785" y="39211"/>
                      </a:lnTo>
                      <a:lnTo>
                        <a:pt x="12764" y="39170"/>
                      </a:lnTo>
                      <a:lnTo>
                        <a:pt x="12680" y="39170"/>
                      </a:lnTo>
                      <a:lnTo>
                        <a:pt x="12680" y="39065"/>
                      </a:lnTo>
                      <a:lnTo>
                        <a:pt x="12722" y="39086"/>
                      </a:lnTo>
                      <a:lnTo>
                        <a:pt x="12764" y="38981"/>
                      </a:lnTo>
                      <a:lnTo>
                        <a:pt x="12805" y="38877"/>
                      </a:lnTo>
                      <a:lnTo>
                        <a:pt x="12722" y="38877"/>
                      </a:lnTo>
                      <a:lnTo>
                        <a:pt x="12680" y="38919"/>
                      </a:lnTo>
                      <a:lnTo>
                        <a:pt x="12554" y="38856"/>
                      </a:lnTo>
                      <a:lnTo>
                        <a:pt x="12554" y="38667"/>
                      </a:lnTo>
                      <a:lnTo>
                        <a:pt x="12450" y="38647"/>
                      </a:lnTo>
                      <a:lnTo>
                        <a:pt x="12366" y="38563"/>
                      </a:lnTo>
                      <a:lnTo>
                        <a:pt x="12282" y="38584"/>
                      </a:lnTo>
                      <a:lnTo>
                        <a:pt x="12178" y="38584"/>
                      </a:lnTo>
                      <a:lnTo>
                        <a:pt x="12136" y="38375"/>
                      </a:lnTo>
                      <a:lnTo>
                        <a:pt x="12157" y="38270"/>
                      </a:lnTo>
                      <a:lnTo>
                        <a:pt x="12199" y="38228"/>
                      </a:lnTo>
                      <a:lnTo>
                        <a:pt x="12199" y="38019"/>
                      </a:lnTo>
                      <a:lnTo>
                        <a:pt x="12261" y="37914"/>
                      </a:lnTo>
                      <a:lnTo>
                        <a:pt x="12282" y="37768"/>
                      </a:lnTo>
                      <a:lnTo>
                        <a:pt x="12345" y="37726"/>
                      </a:lnTo>
                      <a:lnTo>
                        <a:pt x="12366" y="37600"/>
                      </a:lnTo>
                      <a:lnTo>
                        <a:pt x="12408" y="37517"/>
                      </a:lnTo>
                      <a:lnTo>
                        <a:pt x="12408" y="37433"/>
                      </a:lnTo>
                      <a:lnTo>
                        <a:pt x="12471" y="37454"/>
                      </a:lnTo>
                      <a:lnTo>
                        <a:pt x="12513" y="37517"/>
                      </a:lnTo>
                      <a:lnTo>
                        <a:pt x="12575" y="37496"/>
                      </a:lnTo>
                      <a:lnTo>
                        <a:pt x="12596" y="37412"/>
                      </a:lnTo>
                      <a:lnTo>
                        <a:pt x="12659" y="37454"/>
                      </a:lnTo>
                      <a:lnTo>
                        <a:pt x="12701" y="37412"/>
                      </a:lnTo>
                      <a:lnTo>
                        <a:pt x="12785" y="37412"/>
                      </a:lnTo>
                      <a:lnTo>
                        <a:pt x="12868" y="37349"/>
                      </a:lnTo>
                      <a:lnTo>
                        <a:pt x="12826" y="37307"/>
                      </a:lnTo>
                      <a:lnTo>
                        <a:pt x="12764" y="37286"/>
                      </a:lnTo>
                      <a:lnTo>
                        <a:pt x="12805" y="37286"/>
                      </a:lnTo>
                      <a:cubicBezTo>
                        <a:pt x="12805" y="37286"/>
                        <a:pt x="12826" y="37307"/>
                        <a:pt x="12868" y="37307"/>
                      </a:cubicBezTo>
                      <a:cubicBezTo>
                        <a:pt x="12889" y="37307"/>
                        <a:pt x="12931" y="37286"/>
                        <a:pt x="12931" y="37286"/>
                      </a:cubicBezTo>
                      <a:lnTo>
                        <a:pt x="12994" y="37328"/>
                      </a:lnTo>
                      <a:lnTo>
                        <a:pt x="13036" y="37307"/>
                      </a:lnTo>
                      <a:lnTo>
                        <a:pt x="13015" y="37245"/>
                      </a:lnTo>
                      <a:lnTo>
                        <a:pt x="12847" y="37140"/>
                      </a:lnTo>
                      <a:lnTo>
                        <a:pt x="12931" y="37119"/>
                      </a:lnTo>
                      <a:lnTo>
                        <a:pt x="13036" y="37140"/>
                      </a:lnTo>
                      <a:lnTo>
                        <a:pt x="13098" y="37119"/>
                      </a:lnTo>
                      <a:lnTo>
                        <a:pt x="13161" y="37140"/>
                      </a:lnTo>
                      <a:lnTo>
                        <a:pt x="13161" y="37077"/>
                      </a:lnTo>
                      <a:lnTo>
                        <a:pt x="13119" y="37035"/>
                      </a:lnTo>
                      <a:lnTo>
                        <a:pt x="13161" y="37035"/>
                      </a:lnTo>
                      <a:lnTo>
                        <a:pt x="13161" y="36994"/>
                      </a:lnTo>
                      <a:lnTo>
                        <a:pt x="13119" y="36931"/>
                      </a:lnTo>
                      <a:lnTo>
                        <a:pt x="13203" y="36910"/>
                      </a:lnTo>
                      <a:lnTo>
                        <a:pt x="13203" y="36868"/>
                      </a:lnTo>
                      <a:lnTo>
                        <a:pt x="13203" y="36805"/>
                      </a:lnTo>
                      <a:lnTo>
                        <a:pt x="13057" y="36722"/>
                      </a:lnTo>
                      <a:lnTo>
                        <a:pt x="12910" y="36784"/>
                      </a:lnTo>
                      <a:lnTo>
                        <a:pt x="12701" y="36659"/>
                      </a:lnTo>
                      <a:lnTo>
                        <a:pt x="12701" y="36554"/>
                      </a:lnTo>
                      <a:lnTo>
                        <a:pt x="12910" y="36554"/>
                      </a:lnTo>
                      <a:lnTo>
                        <a:pt x="12680" y="36157"/>
                      </a:lnTo>
                      <a:lnTo>
                        <a:pt x="12408" y="35885"/>
                      </a:lnTo>
                      <a:lnTo>
                        <a:pt x="12052" y="35780"/>
                      </a:lnTo>
                      <a:lnTo>
                        <a:pt x="11989" y="35864"/>
                      </a:lnTo>
                      <a:lnTo>
                        <a:pt x="11822" y="35717"/>
                      </a:lnTo>
                      <a:lnTo>
                        <a:pt x="11843" y="35634"/>
                      </a:lnTo>
                      <a:lnTo>
                        <a:pt x="11738" y="35466"/>
                      </a:lnTo>
                      <a:lnTo>
                        <a:pt x="11508" y="35403"/>
                      </a:lnTo>
                      <a:lnTo>
                        <a:pt x="11571" y="35194"/>
                      </a:lnTo>
                      <a:lnTo>
                        <a:pt x="11634" y="34818"/>
                      </a:lnTo>
                      <a:lnTo>
                        <a:pt x="11550" y="34734"/>
                      </a:lnTo>
                      <a:lnTo>
                        <a:pt x="11529" y="34462"/>
                      </a:lnTo>
                      <a:lnTo>
                        <a:pt x="11634" y="34399"/>
                      </a:lnTo>
                      <a:lnTo>
                        <a:pt x="11780" y="34211"/>
                      </a:lnTo>
                      <a:lnTo>
                        <a:pt x="11780" y="34064"/>
                      </a:lnTo>
                      <a:lnTo>
                        <a:pt x="11864" y="33960"/>
                      </a:lnTo>
                      <a:lnTo>
                        <a:pt x="12178" y="34253"/>
                      </a:lnTo>
                      <a:lnTo>
                        <a:pt x="12199" y="34357"/>
                      </a:lnTo>
                      <a:lnTo>
                        <a:pt x="12387" y="34462"/>
                      </a:lnTo>
                      <a:lnTo>
                        <a:pt x="12575" y="34420"/>
                      </a:lnTo>
                      <a:lnTo>
                        <a:pt x="12554" y="34253"/>
                      </a:lnTo>
                      <a:lnTo>
                        <a:pt x="12617" y="34190"/>
                      </a:lnTo>
                      <a:lnTo>
                        <a:pt x="12492" y="33729"/>
                      </a:lnTo>
                      <a:lnTo>
                        <a:pt x="12680" y="33688"/>
                      </a:lnTo>
                      <a:lnTo>
                        <a:pt x="12868" y="33688"/>
                      </a:lnTo>
                      <a:lnTo>
                        <a:pt x="12868" y="33562"/>
                      </a:lnTo>
                      <a:lnTo>
                        <a:pt x="12785" y="33457"/>
                      </a:lnTo>
                      <a:lnTo>
                        <a:pt x="12805" y="33332"/>
                      </a:lnTo>
                      <a:lnTo>
                        <a:pt x="12994" y="33227"/>
                      </a:lnTo>
                      <a:lnTo>
                        <a:pt x="13077" y="33227"/>
                      </a:lnTo>
                      <a:lnTo>
                        <a:pt x="13119" y="33060"/>
                      </a:lnTo>
                      <a:lnTo>
                        <a:pt x="13203" y="32997"/>
                      </a:lnTo>
                      <a:lnTo>
                        <a:pt x="13329" y="33018"/>
                      </a:lnTo>
                      <a:lnTo>
                        <a:pt x="13349" y="32913"/>
                      </a:lnTo>
                      <a:lnTo>
                        <a:pt x="13329" y="32809"/>
                      </a:lnTo>
                      <a:lnTo>
                        <a:pt x="13349" y="32725"/>
                      </a:lnTo>
                      <a:lnTo>
                        <a:pt x="13538" y="32830"/>
                      </a:lnTo>
                      <a:lnTo>
                        <a:pt x="13663" y="32893"/>
                      </a:lnTo>
                      <a:lnTo>
                        <a:pt x="13642" y="32955"/>
                      </a:lnTo>
                      <a:lnTo>
                        <a:pt x="13559" y="33060"/>
                      </a:lnTo>
                      <a:lnTo>
                        <a:pt x="13621" y="33123"/>
                      </a:lnTo>
                      <a:lnTo>
                        <a:pt x="13726" y="33060"/>
                      </a:lnTo>
                      <a:lnTo>
                        <a:pt x="13747" y="32997"/>
                      </a:lnTo>
                      <a:lnTo>
                        <a:pt x="13831" y="32934"/>
                      </a:lnTo>
                      <a:lnTo>
                        <a:pt x="13831" y="33039"/>
                      </a:lnTo>
                      <a:lnTo>
                        <a:pt x="13914" y="32955"/>
                      </a:lnTo>
                      <a:lnTo>
                        <a:pt x="13935" y="32893"/>
                      </a:lnTo>
                      <a:lnTo>
                        <a:pt x="14040" y="32893"/>
                      </a:lnTo>
                      <a:lnTo>
                        <a:pt x="14165" y="32809"/>
                      </a:lnTo>
                      <a:lnTo>
                        <a:pt x="14270" y="32809"/>
                      </a:lnTo>
                      <a:lnTo>
                        <a:pt x="14312" y="32955"/>
                      </a:lnTo>
                      <a:lnTo>
                        <a:pt x="14458" y="33039"/>
                      </a:lnTo>
                      <a:lnTo>
                        <a:pt x="14668" y="32955"/>
                      </a:lnTo>
                      <a:lnTo>
                        <a:pt x="14772" y="32955"/>
                      </a:lnTo>
                      <a:lnTo>
                        <a:pt x="14814" y="33039"/>
                      </a:lnTo>
                      <a:lnTo>
                        <a:pt x="14898" y="33039"/>
                      </a:lnTo>
                      <a:lnTo>
                        <a:pt x="15002" y="33206"/>
                      </a:lnTo>
                      <a:lnTo>
                        <a:pt x="15128" y="33206"/>
                      </a:lnTo>
                      <a:lnTo>
                        <a:pt x="15233" y="33332"/>
                      </a:lnTo>
                      <a:lnTo>
                        <a:pt x="15400" y="33457"/>
                      </a:lnTo>
                      <a:lnTo>
                        <a:pt x="15463" y="33457"/>
                      </a:lnTo>
                      <a:lnTo>
                        <a:pt x="15526" y="33541"/>
                      </a:lnTo>
                      <a:lnTo>
                        <a:pt x="15526" y="33667"/>
                      </a:lnTo>
                      <a:lnTo>
                        <a:pt x="15609" y="33688"/>
                      </a:lnTo>
                      <a:lnTo>
                        <a:pt x="15672" y="33583"/>
                      </a:lnTo>
                      <a:lnTo>
                        <a:pt x="15672" y="33437"/>
                      </a:lnTo>
                      <a:lnTo>
                        <a:pt x="15777" y="33353"/>
                      </a:lnTo>
                      <a:lnTo>
                        <a:pt x="15860" y="33457"/>
                      </a:lnTo>
                      <a:lnTo>
                        <a:pt x="16070" y="33478"/>
                      </a:lnTo>
                      <a:lnTo>
                        <a:pt x="16153" y="33583"/>
                      </a:lnTo>
                      <a:lnTo>
                        <a:pt x="16258" y="33625"/>
                      </a:lnTo>
                      <a:lnTo>
                        <a:pt x="16383" y="33520"/>
                      </a:lnTo>
                      <a:lnTo>
                        <a:pt x="16383" y="33311"/>
                      </a:lnTo>
                      <a:lnTo>
                        <a:pt x="16509" y="33311"/>
                      </a:lnTo>
                      <a:lnTo>
                        <a:pt x="16509" y="33206"/>
                      </a:lnTo>
                      <a:lnTo>
                        <a:pt x="16614" y="33165"/>
                      </a:lnTo>
                      <a:lnTo>
                        <a:pt x="16697" y="33248"/>
                      </a:lnTo>
                      <a:lnTo>
                        <a:pt x="16760" y="33144"/>
                      </a:lnTo>
                      <a:lnTo>
                        <a:pt x="16886" y="33123"/>
                      </a:lnTo>
                      <a:lnTo>
                        <a:pt x="17032" y="33269"/>
                      </a:lnTo>
                      <a:lnTo>
                        <a:pt x="17074" y="33332"/>
                      </a:lnTo>
                      <a:lnTo>
                        <a:pt x="17220" y="33311"/>
                      </a:lnTo>
                      <a:lnTo>
                        <a:pt x="17199" y="33165"/>
                      </a:lnTo>
                      <a:lnTo>
                        <a:pt x="17283" y="33144"/>
                      </a:lnTo>
                      <a:lnTo>
                        <a:pt x="17409" y="33144"/>
                      </a:lnTo>
                      <a:lnTo>
                        <a:pt x="17451" y="33060"/>
                      </a:lnTo>
                      <a:lnTo>
                        <a:pt x="17597" y="33144"/>
                      </a:lnTo>
                      <a:lnTo>
                        <a:pt x="17660" y="33206"/>
                      </a:lnTo>
                      <a:lnTo>
                        <a:pt x="17639" y="33269"/>
                      </a:lnTo>
                      <a:lnTo>
                        <a:pt x="17555" y="33332"/>
                      </a:lnTo>
                      <a:lnTo>
                        <a:pt x="17660" y="33457"/>
                      </a:lnTo>
                      <a:lnTo>
                        <a:pt x="17764" y="33478"/>
                      </a:lnTo>
                      <a:lnTo>
                        <a:pt x="17827" y="33457"/>
                      </a:lnTo>
                      <a:lnTo>
                        <a:pt x="17911" y="33520"/>
                      </a:lnTo>
                      <a:lnTo>
                        <a:pt x="18078" y="33520"/>
                      </a:lnTo>
                      <a:lnTo>
                        <a:pt x="18287" y="33625"/>
                      </a:lnTo>
                      <a:lnTo>
                        <a:pt x="18434" y="33583"/>
                      </a:lnTo>
                      <a:lnTo>
                        <a:pt x="18476" y="33457"/>
                      </a:lnTo>
                      <a:lnTo>
                        <a:pt x="18476" y="33353"/>
                      </a:lnTo>
                      <a:lnTo>
                        <a:pt x="18539" y="33311"/>
                      </a:lnTo>
                      <a:lnTo>
                        <a:pt x="18706" y="33416"/>
                      </a:lnTo>
                      <a:lnTo>
                        <a:pt x="18873" y="33437"/>
                      </a:lnTo>
                      <a:lnTo>
                        <a:pt x="19062" y="33353"/>
                      </a:lnTo>
                      <a:lnTo>
                        <a:pt x="19103" y="33248"/>
                      </a:lnTo>
                      <a:lnTo>
                        <a:pt x="19083" y="32809"/>
                      </a:lnTo>
                      <a:lnTo>
                        <a:pt x="19020" y="32746"/>
                      </a:lnTo>
                      <a:lnTo>
                        <a:pt x="18852" y="32746"/>
                      </a:lnTo>
                      <a:lnTo>
                        <a:pt x="18748" y="32683"/>
                      </a:lnTo>
                      <a:lnTo>
                        <a:pt x="18706" y="32621"/>
                      </a:lnTo>
                      <a:lnTo>
                        <a:pt x="18580" y="32600"/>
                      </a:lnTo>
                      <a:lnTo>
                        <a:pt x="18497" y="32516"/>
                      </a:lnTo>
                      <a:lnTo>
                        <a:pt x="18371" y="32516"/>
                      </a:lnTo>
                      <a:lnTo>
                        <a:pt x="18371" y="32432"/>
                      </a:lnTo>
                      <a:lnTo>
                        <a:pt x="18350" y="32369"/>
                      </a:lnTo>
                      <a:lnTo>
                        <a:pt x="18371" y="32307"/>
                      </a:lnTo>
                      <a:lnTo>
                        <a:pt x="18476" y="32307"/>
                      </a:lnTo>
                      <a:lnTo>
                        <a:pt x="18497" y="32181"/>
                      </a:lnTo>
                      <a:lnTo>
                        <a:pt x="18580" y="32077"/>
                      </a:lnTo>
                      <a:lnTo>
                        <a:pt x="18559" y="31951"/>
                      </a:lnTo>
                      <a:lnTo>
                        <a:pt x="18476" y="31951"/>
                      </a:lnTo>
                      <a:lnTo>
                        <a:pt x="18476" y="31805"/>
                      </a:lnTo>
                      <a:lnTo>
                        <a:pt x="18601" y="31637"/>
                      </a:lnTo>
                      <a:lnTo>
                        <a:pt x="18748" y="31491"/>
                      </a:lnTo>
                      <a:lnTo>
                        <a:pt x="18978" y="31470"/>
                      </a:lnTo>
                      <a:lnTo>
                        <a:pt x="19083" y="31491"/>
                      </a:lnTo>
                      <a:lnTo>
                        <a:pt x="19166" y="31449"/>
                      </a:lnTo>
                      <a:lnTo>
                        <a:pt x="19166" y="31344"/>
                      </a:lnTo>
                      <a:lnTo>
                        <a:pt x="19062" y="31323"/>
                      </a:lnTo>
                      <a:lnTo>
                        <a:pt x="18978" y="31219"/>
                      </a:lnTo>
                      <a:lnTo>
                        <a:pt x="18873" y="31219"/>
                      </a:lnTo>
                      <a:lnTo>
                        <a:pt x="18790" y="31260"/>
                      </a:lnTo>
                      <a:lnTo>
                        <a:pt x="18685" y="31219"/>
                      </a:lnTo>
                      <a:lnTo>
                        <a:pt x="18539" y="31219"/>
                      </a:lnTo>
                      <a:lnTo>
                        <a:pt x="18539" y="31135"/>
                      </a:lnTo>
                      <a:lnTo>
                        <a:pt x="18580" y="31072"/>
                      </a:lnTo>
                      <a:lnTo>
                        <a:pt x="18748" y="31072"/>
                      </a:lnTo>
                      <a:lnTo>
                        <a:pt x="18685" y="30947"/>
                      </a:lnTo>
                      <a:lnTo>
                        <a:pt x="18539" y="30968"/>
                      </a:lnTo>
                      <a:lnTo>
                        <a:pt x="18434" y="30947"/>
                      </a:lnTo>
                      <a:lnTo>
                        <a:pt x="18476" y="30905"/>
                      </a:lnTo>
                      <a:lnTo>
                        <a:pt x="18434" y="30758"/>
                      </a:lnTo>
                      <a:lnTo>
                        <a:pt x="18476" y="30737"/>
                      </a:lnTo>
                      <a:lnTo>
                        <a:pt x="18601" y="30737"/>
                      </a:lnTo>
                      <a:lnTo>
                        <a:pt x="18664" y="30654"/>
                      </a:lnTo>
                      <a:lnTo>
                        <a:pt x="18748" y="30654"/>
                      </a:lnTo>
                      <a:lnTo>
                        <a:pt x="18769" y="30716"/>
                      </a:lnTo>
                      <a:lnTo>
                        <a:pt x="18894" y="30696"/>
                      </a:lnTo>
                      <a:lnTo>
                        <a:pt x="18999" y="30758"/>
                      </a:lnTo>
                      <a:lnTo>
                        <a:pt x="19062" y="30716"/>
                      </a:lnTo>
                      <a:lnTo>
                        <a:pt x="19062" y="30633"/>
                      </a:lnTo>
                      <a:lnTo>
                        <a:pt x="19166" y="30591"/>
                      </a:lnTo>
                      <a:lnTo>
                        <a:pt x="19271" y="30591"/>
                      </a:lnTo>
                      <a:lnTo>
                        <a:pt x="19334" y="30696"/>
                      </a:lnTo>
                      <a:lnTo>
                        <a:pt x="19396" y="30612"/>
                      </a:lnTo>
                      <a:lnTo>
                        <a:pt x="19396" y="30528"/>
                      </a:lnTo>
                      <a:lnTo>
                        <a:pt x="19606" y="30486"/>
                      </a:lnTo>
                      <a:lnTo>
                        <a:pt x="19731" y="30486"/>
                      </a:lnTo>
                      <a:lnTo>
                        <a:pt x="19899" y="30403"/>
                      </a:lnTo>
                      <a:lnTo>
                        <a:pt x="20045" y="30403"/>
                      </a:lnTo>
                      <a:lnTo>
                        <a:pt x="20066" y="30340"/>
                      </a:lnTo>
                      <a:lnTo>
                        <a:pt x="20233" y="30235"/>
                      </a:lnTo>
                      <a:lnTo>
                        <a:pt x="20359" y="30235"/>
                      </a:lnTo>
                      <a:lnTo>
                        <a:pt x="20443" y="30193"/>
                      </a:lnTo>
                      <a:lnTo>
                        <a:pt x="20526" y="30193"/>
                      </a:lnTo>
                      <a:lnTo>
                        <a:pt x="20589" y="30214"/>
                      </a:lnTo>
                      <a:lnTo>
                        <a:pt x="20652" y="30172"/>
                      </a:lnTo>
                      <a:lnTo>
                        <a:pt x="20652" y="30026"/>
                      </a:lnTo>
                      <a:lnTo>
                        <a:pt x="20736" y="29984"/>
                      </a:lnTo>
                      <a:lnTo>
                        <a:pt x="20861" y="29984"/>
                      </a:lnTo>
                      <a:lnTo>
                        <a:pt x="20882" y="29900"/>
                      </a:lnTo>
                      <a:lnTo>
                        <a:pt x="20966" y="29859"/>
                      </a:lnTo>
                      <a:lnTo>
                        <a:pt x="21008" y="29900"/>
                      </a:lnTo>
                      <a:lnTo>
                        <a:pt x="21091" y="29921"/>
                      </a:lnTo>
                      <a:lnTo>
                        <a:pt x="21196" y="29880"/>
                      </a:lnTo>
                      <a:lnTo>
                        <a:pt x="21321" y="29817"/>
                      </a:lnTo>
                      <a:lnTo>
                        <a:pt x="21572" y="29670"/>
                      </a:lnTo>
                      <a:lnTo>
                        <a:pt x="21614" y="29670"/>
                      </a:lnTo>
                      <a:lnTo>
                        <a:pt x="21677" y="29649"/>
                      </a:lnTo>
                      <a:lnTo>
                        <a:pt x="21803" y="29608"/>
                      </a:lnTo>
                      <a:lnTo>
                        <a:pt x="21886" y="29503"/>
                      </a:lnTo>
                      <a:lnTo>
                        <a:pt x="21949" y="29545"/>
                      </a:lnTo>
                      <a:lnTo>
                        <a:pt x="22116" y="29503"/>
                      </a:lnTo>
                      <a:lnTo>
                        <a:pt x="22116" y="29440"/>
                      </a:lnTo>
                      <a:lnTo>
                        <a:pt x="22054" y="29356"/>
                      </a:lnTo>
                      <a:lnTo>
                        <a:pt x="22116" y="29336"/>
                      </a:lnTo>
                      <a:lnTo>
                        <a:pt x="22284" y="29336"/>
                      </a:lnTo>
                      <a:lnTo>
                        <a:pt x="22305" y="29231"/>
                      </a:lnTo>
                      <a:lnTo>
                        <a:pt x="22409" y="29168"/>
                      </a:lnTo>
                      <a:lnTo>
                        <a:pt x="22472" y="29168"/>
                      </a:lnTo>
                      <a:lnTo>
                        <a:pt x="22556" y="29147"/>
                      </a:lnTo>
                      <a:lnTo>
                        <a:pt x="22681" y="29189"/>
                      </a:lnTo>
                      <a:lnTo>
                        <a:pt x="22849" y="29168"/>
                      </a:lnTo>
                      <a:lnTo>
                        <a:pt x="22974" y="29273"/>
                      </a:lnTo>
                      <a:lnTo>
                        <a:pt x="23100" y="29273"/>
                      </a:lnTo>
                      <a:lnTo>
                        <a:pt x="23246" y="29210"/>
                      </a:lnTo>
                      <a:lnTo>
                        <a:pt x="23372" y="29210"/>
                      </a:lnTo>
                      <a:lnTo>
                        <a:pt x="23414" y="29356"/>
                      </a:lnTo>
                      <a:lnTo>
                        <a:pt x="23477" y="29377"/>
                      </a:lnTo>
                      <a:lnTo>
                        <a:pt x="23539" y="29503"/>
                      </a:lnTo>
                      <a:lnTo>
                        <a:pt x="23602" y="29608"/>
                      </a:lnTo>
                      <a:lnTo>
                        <a:pt x="23686" y="29670"/>
                      </a:lnTo>
                      <a:lnTo>
                        <a:pt x="23686" y="29712"/>
                      </a:lnTo>
                      <a:lnTo>
                        <a:pt x="23665" y="29817"/>
                      </a:lnTo>
                      <a:lnTo>
                        <a:pt x="23686" y="29921"/>
                      </a:lnTo>
                      <a:lnTo>
                        <a:pt x="23686" y="29984"/>
                      </a:lnTo>
                      <a:lnTo>
                        <a:pt x="23602" y="30005"/>
                      </a:lnTo>
                      <a:lnTo>
                        <a:pt x="23665" y="30110"/>
                      </a:lnTo>
                      <a:lnTo>
                        <a:pt x="23749" y="30152"/>
                      </a:lnTo>
                      <a:lnTo>
                        <a:pt x="23874" y="30089"/>
                      </a:lnTo>
                      <a:lnTo>
                        <a:pt x="23937" y="30152"/>
                      </a:lnTo>
                      <a:lnTo>
                        <a:pt x="24000" y="30131"/>
                      </a:lnTo>
                      <a:lnTo>
                        <a:pt x="24021" y="30026"/>
                      </a:lnTo>
                      <a:lnTo>
                        <a:pt x="24104" y="30005"/>
                      </a:lnTo>
                      <a:lnTo>
                        <a:pt x="24125" y="30110"/>
                      </a:lnTo>
                      <a:lnTo>
                        <a:pt x="24209" y="30110"/>
                      </a:lnTo>
                      <a:lnTo>
                        <a:pt x="24230" y="30026"/>
                      </a:lnTo>
                      <a:lnTo>
                        <a:pt x="24188" y="29921"/>
                      </a:lnTo>
                      <a:lnTo>
                        <a:pt x="24209" y="29900"/>
                      </a:lnTo>
                      <a:lnTo>
                        <a:pt x="24418" y="30026"/>
                      </a:lnTo>
                      <a:lnTo>
                        <a:pt x="24439" y="30214"/>
                      </a:lnTo>
                      <a:lnTo>
                        <a:pt x="24523" y="30340"/>
                      </a:lnTo>
                      <a:lnTo>
                        <a:pt x="24606" y="30340"/>
                      </a:lnTo>
                      <a:lnTo>
                        <a:pt x="24669" y="30256"/>
                      </a:lnTo>
                      <a:lnTo>
                        <a:pt x="24627" y="30235"/>
                      </a:lnTo>
                      <a:lnTo>
                        <a:pt x="24606" y="30193"/>
                      </a:lnTo>
                      <a:lnTo>
                        <a:pt x="24732" y="30152"/>
                      </a:lnTo>
                      <a:lnTo>
                        <a:pt x="24941" y="30256"/>
                      </a:lnTo>
                      <a:lnTo>
                        <a:pt x="25025" y="30256"/>
                      </a:lnTo>
                      <a:lnTo>
                        <a:pt x="25088" y="30193"/>
                      </a:lnTo>
                      <a:lnTo>
                        <a:pt x="25150" y="30214"/>
                      </a:lnTo>
                      <a:lnTo>
                        <a:pt x="25088" y="30319"/>
                      </a:lnTo>
                      <a:lnTo>
                        <a:pt x="25025" y="30361"/>
                      </a:lnTo>
                      <a:lnTo>
                        <a:pt x="25025" y="30528"/>
                      </a:lnTo>
                      <a:lnTo>
                        <a:pt x="25088" y="30633"/>
                      </a:lnTo>
                      <a:lnTo>
                        <a:pt x="25171" y="30633"/>
                      </a:lnTo>
                      <a:lnTo>
                        <a:pt x="25255" y="30549"/>
                      </a:lnTo>
                      <a:lnTo>
                        <a:pt x="25381" y="30528"/>
                      </a:lnTo>
                      <a:lnTo>
                        <a:pt x="25611" y="30570"/>
                      </a:lnTo>
                      <a:lnTo>
                        <a:pt x="25673" y="30612"/>
                      </a:lnTo>
                      <a:lnTo>
                        <a:pt x="25757" y="30549"/>
                      </a:lnTo>
                      <a:lnTo>
                        <a:pt x="25715" y="30424"/>
                      </a:lnTo>
                      <a:lnTo>
                        <a:pt x="25820" y="30361"/>
                      </a:lnTo>
                      <a:lnTo>
                        <a:pt x="25987" y="30340"/>
                      </a:lnTo>
                      <a:lnTo>
                        <a:pt x="26092" y="30256"/>
                      </a:lnTo>
                      <a:lnTo>
                        <a:pt x="26134" y="30152"/>
                      </a:lnTo>
                      <a:lnTo>
                        <a:pt x="26217" y="30089"/>
                      </a:lnTo>
                      <a:lnTo>
                        <a:pt x="26217" y="30005"/>
                      </a:lnTo>
                      <a:lnTo>
                        <a:pt x="26343" y="29880"/>
                      </a:lnTo>
                      <a:lnTo>
                        <a:pt x="26448" y="29838"/>
                      </a:lnTo>
                      <a:lnTo>
                        <a:pt x="26531" y="29733"/>
                      </a:lnTo>
                      <a:lnTo>
                        <a:pt x="26657" y="29712"/>
                      </a:lnTo>
                      <a:lnTo>
                        <a:pt x="26824" y="29670"/>
                      </a:lnTo>
                      <a:lnTo>
                        <a:pt x="26866" y="29712"/>
                      </a:lnTo>
                      <a:lnTo>
                        <a:pt x="26866" y="29817"/>
                      </a:lnTo>
                      <a:lnTo>
                        <a:pt x="27138" y="29900"/>
                      </a:lnTo>
                      <a:lnTo>
                        <a:pt x="27054" y="29921"/>
                      </a:lnTo>
                      <a:lnTo>
                        <a:pt x="27117" y="30005"/>
                      </a:lnTo>
                      <a:lnTo>
                        <a:pt x="28163" y="30800"/>
                      </a:lnTo>
                      <a:lnTo>
                        <a:pt x="29565" y="32579"/>
                      </a:lnTo>
                      <a:lnTo>
                        <a:pt x="29712" y="32537"/>
                      </a:lnTo>
                      <a:lnTo>
                        <a:pt x="29816" y="32495"/>
                      </a:lnTo>
                      <a:lnTo>
                        <a:pt x="29837" y="32411"/>
                      </a:lnTo>
                      <a:lnTo>
                        <a:pt x="29816" y="32390"/>
                      </a:lnTo>
                      <a:lnTo>
                        <a:pt x="29816" y="32265"/>
                      </a:lnTo>
                      <a:lnTo>
                        <a:pt x="29879" y="32202"/>
                      </a:lnTo>
                      <a:lnTo>
                        <a:pt x="30047" y="32286"/>
                      </a:lnTo>
                      <a:lnTo>
                        <a:pt x="30026" y="32369"/>
                      </a:lnTo>
                      <a:lnTo>
                        <a:pt x="30026" y="32432"/>
                      </a:lnTo>
                      <a:lnTo>
                        <a:pt x="30151" y="32474"/>
                      </a:lnTo>
                      <a:lnTo>
                        <a:pt x="30214" y="32537"/>
                      </a:lnTo>
                      <a:lnTo>
                        <a:pt x="30319" y="32537"/>
                      </a:lnTo>
                      <a:lnTo>
                        <a:pt x="30402" y="32495"/>
                      </a:lnTo>
                      <a:lnTo>
                        <a:pt x="30507" y="32474"/>
                      </a:lnTo>
                      <a:lnTo>
                        <a:pt x="30674" y="32537"/>
                      </a:lnTo>
                      <a:lnTo>
                        <a:pt x="30800" y="32495"/>
                      </a:lnTo>
                      <a:lnTo>
                        <a:pt x="30904" y="32516"/>
                      </a:lnTo>
                      <a:lnTo>
                        <a:pt x="31009" y="32474"/>
                      </a:lnTo>
                      <a:lnTo>
                        <a:pt x="31030" y="32411"/>
                      </a:lnTo>
                      <a:lnTo>
                        <a:pt x="31009" y="32369"/>
                      </a:lnTo>
                      <a:lnTo>
                        <a:pt x="31030" y="32307"/>
                      </a:lnTo>
                      <a:lnTo>
                        <a:pt x="31218" y="32286"/>
                      </a:lnTo>
                      <a:lnTo>
                        <a:pt x="31427" y="32286"/>
                      </a:lnTo>
                      <a:lnTo>
                        <a:pt x="31616" y="32328"/>
                      </a:lnTo>
                      <a:lnTo>
                        <a:pt x="31783" y="32474"/>
                      </a:lnTo>
                      <a:lnTo>
                        <a:pt x="31888" y="32621"/>
                      </a:lnTo>
                      <a:lnTo>
                        <a:pt x="31951" y="32746"/>
                      </a:lnTo>
                      <a:lnTo>
                        <a:pt x="32013" y="32746"/>
                      </a:lnTo>
                      <a:lnTo>
                        <a:pt x="32139" y="32788"/>
                      </a:lnTo>
                      <a:lnTo>
                        <a:pt x="32264" y="32851"/>
                      </a:lnTo>
                      <a:lnTo>
                        <a:pt x="32327" y="32851"/>
                      </a:lnTo>
                      <a:lnTo>
                        <a:pt x="32390" y="32913"/>
                      </a:lnTo>
                      <a:lnTo>
                        <a:pt x="32390" y="32997"/>
                      </a:lnTo>
                      <a:lnTo>
                        <a:pt x="32369" y="33039"/>
                      </a:lnTo>
                      <a:lnTo>
                        <a:pt x="32369" y="33144"/>
                      </a:lnTo>
                      <a:lnTo>
                        <a:pt x="32390" y="33227"/>
                      </a:lnTo>
                      <a:lnTo>
                        <a:pt x="32453" y="33269"/>
                      </a:lnTo>
                      <a:lnTo>
                        <a:pt x="32474" y="33311"/>
                      </a:lnTo>
                      <a:lnTo>
                        <a:pt x="32536" y="33311"/>
                      </a:lnTo>
                      <a:lnTo>
                        <a:pt x="32641" y="33353"/>
                      </a:lnTo>
                      <a:lnTo>
                        <a:pt x="32704" y="33416"/>
                      </a:lnTo>
                      <a:lnTo>
                        <a:pt x="32746" y="33353"/>
                      </a:lnTo>
                      <a:lnTo>
                        <a:pt x="32850" y="33311"/>
                      </a:lnTo>
                      <a:lnTo>
                        <a:pt x="33101" y="33269"/>
                      </a:lnTo>
                      <a:lnTo>
                        <a:pt x="33227" y="33248"/>
                      </a:lnTo>
                      <a:lnTo>
                        <a:pt x="33290" y="33144"/>
                      </a:lnTo>
                      <a:lnTo>
                        <a:pt x="33394" y="33102"/>
                      </a:lnTo>
                      <a:lnTo>
                        <a:pt x="33436" y="33123"/>
                      </a:lnTo>
                      <a:lnTo>
                        <a:pt x="33394" y="33248"/>
                      </a:lnTo>
                      <a:lnTo>
                        <a:pt x="33415" y="33353"/>
                      </a:lnTo>
                      <a:lnTo>
                        <a:pt x="33499" y="33374"/>
                      </a:lnTo>
                      <a:lnTo>
                        <a:pt x="33624" y="33478"/>
                      </a:lnTo>
                      <a:lnTo>
                        <a:pt x="33792" y="33541"/>
                      </a:lnTo>
                      <a:lnTo>
                        <a:pt x="33813" y="33562"/>
                      </a:lnTo>
                      <a:lnTo>
                        <a:pt x="33896" y="33562"/>
                      </a:lnTo>
                      <a:lnTo>
                        <a:pt x="34001" y="33625"/>
                      </a:lnTo>
                      <a:lnTo>
                        <a:pt x="34043" y="33625"/>
                      </a:lnTo>
                      <a:lnTo>
                        <a:pt x="34043" y="33583"/>
                      </a:lnTo>
                      <a:lnTo>
                        <a:pt x="34127" y="33374"/>
                      </a:lnTo>
                      <a:lnTo>
                        <a:pt x="34231" y="33332"/>
                      </a:lnTo>
                      <a:lnTo>
                        <a:pt x="34482" y="33332"/>
                      </a:lnTo>
                      <a:lnTo>
                        <a:pt x="34524" y="33269"/>
                      </a:lnTo>
                      <a:lnTo>
                        <a:pt x="34629" y="33165"/>
                      </a:lnTo>
                      <a:lnTo>
                        <a:pt x="34796" y="33102"/>
                      </a:lnTo>
                      <a:lnTo>
                        <a:pt x="34796" y="32997"/>
                      </a:lnTo>
                      <a:lnTo>
                        <a:pt x="34859" y="32893"/>
                      </a:lnTo>
                      <a:lnTo>
                        <a:pt x="35005" y="32809"/>
                      </a:lnTo>
                      <a:lnTo>
                        <a:pt x="35005" y="32725"/>
                      </a:lnTo>
                      <a:lnTo>
                        <a:pt x="35110" y="32621"/>
                      </a:lnTo>
                      <a:lnTo>
                        <a:pt x="35215" y="32600"/>
                      </a:lnTo>
                      <a:lnTo>
                        <a:pt x="35298" y="32495"/>
                      </a:lnTo>
                      <a:lnTo>
                        <a:pt x="35361" y="32432"/>
                      </a:lnTo>
                      <a:lnTo>
                        <a:pt x="35298" y="32390"/>
                      </a:lnTo>
                      <a:lnTo>
                        <a:pt x="35298" y="32307"/>
                      </a:lnTo>
                      <a:lnTo>
                        <a:pt x="35319" y="32265"/>
                      </a:lnTo>
                      <a:lnTo>
                        <a:pt x="35508" y="32307"/>
                      </a:lnTo>
                      <a:lnTo>
                        <a:pt x="35591" y="32265"/>
                      </a:lnTo>
                      <a:lnTo>
                        <a:pt x="35633" y="32097"/>
                      </a:lnTo>
                      <a:lnTo>
                        <a:pt x="35717" y="32077"/>
                      </a:lnTo>
                      <a:lnTo>
                        <a:pt x="35926" y="32056"/>
                      </a:lnTo>
                      <a:lnTo>
                        <a:pt x="36031" y="32014"/>
                      </a:lnTo>
                      <a:lnTo>
                        <a:pt x="36261" y="32014"/>
                      </a:lnTo>
                      <a:lnTo>
                        <a:pt x="36345" y="31972"/>
                      </a:lnTo>
                      <a:lnTo>
                        <a:pt x="36365" y="31972"/>
                      </a:lnTo>
                      <a:lnTo>
                        <a:pt x="36449" y="32077"/>
                      </a:lnTo>
                      <a:lnTo>
                        <a:pt x="36449" y="32160"/>
                      </a:lnTo>
                      <a:lnTo>
                        <a:pt x="36533" y="32223"/>
                      </a:lnTo>
                      <a:lnTo>
                        <a:pt x="36658" y="32223"/>
                      </a:lnTo>
                      <a:lnTo>
                        <a:pt x="36700" y="32202"/>
                      </a:lnTo>
                      <a:lnTo>
                        <a:pt x="36805" y="32202"/>
                      </a:lnTo>
                      <a:lnTo>
                        <a:pt x="36889" y="32160"/>
                      </a:lnTo>
                      <a:lnTo>
                        <a:pt x="37077" y="32160"/>
                      </a:lnTo>
                      <a:lnTo>
                        <a:pt x="37098" y="32223"/>
                      </a:lnTo>
                      <a:lnTo>
                        <a:pt x="37119" y="32328"/>
                      </a:lnTo>
                      <a:lnTo>
                        <a:pt x="37161" y="32411"/>
                      </a:lnTo>
                      <a:lnTo>
                        <a:pt x="37453" y="32579"/>
                      </a:lnTo>
                      <a:lnTo>
                        <a:pt x="37537" y="32641"/>
                      </a:lnTo>
                      <a:lnTo>
                        <a:pt x="37746" y="32746"/>
                      </a:lnTo>
                      <a:lnTo>
                        <a:pt x="37830" y="32704"/>
                      </a:lnTo>
                      <a:lnTo>
                        <a:pt x="37935" y="32641"/>
                      </a:lnTo>
                      <a:lnTo>
                        <a:pt x="38060" y="32579"/>
                      </a:lnTo>
                      <a:lnTo>
                        <a:pt x="38165" y="32579"/>
                      </a:lnTo>
                      <a:lnTo>
                        <a:pt x="38269" y="32600"/>
                      </a:lnTo>
                      <a:lnTo>
                        <a:pt x="38353" y="32641"/>
                      </a:lnTo>
                      <a:lnTo>
                        <a:pt x="38437" y="32621"/>
                      </a:lnTo>
                      <a:lnTo>
                        <a:pt x="38688" y="32621"/>
                      </a:lnTo>
                      <a:lnTo>
                        <a:pt x="38793" y="32683"/>
                      </a:lnTo>
                      <a:lnTo>
                        <a:pt x="38897" y="32683"/>
                      </a:lnTo>
                      <a:lnTo>
                        <a:pt x="38939" y="32641"/>
                      </a:lnTo>
                      <a:lnTo>
                        <a:pt x="39044" y="32683"/>
                      </a:lnTo>
                      <a:lnTo>
                        <a:pt x="39211" y="32641"/>
                      </a:lnTo>
                      <a:lnTo>
                        <a:pt x="39316" y="32474"/>
                      </a:lnTo>
                      <a:lnTo>
                        <a:pt x="39274" y="32390"/>
                      </a:lnTo>
                      <a:lnTo>
                        <a:pt x="39169" y="32307"/>
                      </a:lnTo>
                      <a:lnTo>
                        <a:pt x="39169" y="32118"/>
                      </a:lnTo>
                      <a:lnTo>
                        <a:pt x="39190" y="31951"/>
                      </a:lnTo>
                      <a:lnTo>
                        <a:pt x="39169" y="31867"/>
                      </a:lnTo>
                      <a:lnTo>
                        <a:pt x="39065" y="31846"/>
                      </a:lnTo>
                      <a:lnTo>
                        <a:pt x="39002" y="31763"/>
                      </a:lnTo>
                      <a:lnTo>
                        <a:pt x="38834" y="31700"/>
                      </a:lnTo>
                      <a:lnTo>
                        <a:pt x="38772" y="31574"/>
                      </a:lnTo>
                      <a:lnTo>
                        <a:pt x="38772" y="31281"/>
                      </a:lnTo>
                      <a:lnTo>
                        <a:pt x="38876" y="31156"/>
                      </a:lnTo>
                      <a:lnTo>
                        <a:pt x="38876" y="31072"/>
                      </a:lnTo>
                      <a:lnTo>
                        <a:pt x="38939" y="30968"/>
                      </a:lnTo>
                      <a:lnTo>
                        <a:pt x="39044" y="30947"/>
                      </a:lnTo>
                      <a:lnTo>
                        <a:pt x="39086" y="30968"/>
                      </a:lnTo>
                      <a:lnTo>
                        <a:pt x="39148" y="30863"/>
                      </a:lnTo>
                      <a:lnTo>
                        <a:pt x="39106" y="30758"/>
                      </a:lnTo>
                      <a:lnTo>
                        <a:pt x="39148" y="30696"/>
                      </a:lnTo>
                      <a:lnTo>
                        <a:pt x="39211" y="30633"/>
                      </a:lnTo>
                      <a:lnTo>
                        <a:pt x="39316" y="30633"/>
                      </a:lnTo>
                      <a:lnTo>
                        <a:pt x="39399" y="30696"/>
                      </a:lnTo>
                      <a:lnTo>
                        <a:pt x="39567" y="30737"/>
                      </a:lnTo>
                      <a:lnTo>
                        <a:pt x="39713" y="30821"/>
                      </a:lnTo>
                      <a:lnTo>
                        <a:pt x="39734" y="30863"/>
                      </a:lnTo>
                      <a:lnTo>
                        <a:pt x="39881" y="30926"/>
                      </a:lnTo>
                      <a:lnTo>
                        <a:pt x="40236" y="30926"/>
                      </a:lnTo>
                      <a:lnTo>
                        <a:pt x="40320" y="30968"/>
                      </a:lnTo>
                      <a:lnTo>
                        <a:pt x="40362" y="31030"/>
                      </a:lnTo>
                      <a:lnTo>
                        <a:pt x="40529" y="31051"/>
                      </a:lnTo>
                      <a:lnTo>
                        <a:pt x="40613" y="31114"/>
                      </a:lnTo>
                      <a:lnTo>
                        <a:pt x="40718" y="31135"/>
                      </a:lnTo>
                      <a:lnTo>
                        <a:pt x="40948" y="31135"/>
                      </a:lnTo>
                      <a:lnTo>
                        <a:pt x="41031" y="31156"/>
                      </a:lnTo>
                      <a:lnTo>
                        <a:pt x="41073" y="31240"/>
                      </a:lnTo>
                      <a:lnTo>
                        <a:pt x="41073" y="31323"/>
                      </a:lnTo>
                      <a:lnTo>
                        <a:pt x="41136" y="31386"/>
                      </a:lnTo>
                      <a:lnTo>
                        <a:pt x="41136" y="31470"/>
                      </a:lnTo>
                      <a:lnTo>
                        <a:pt x="41178" y="31533"/>
                      </a:lnTo>
                      <a:lnTo>
                        <a:pt x="41241" y="31658"/>
                      </a:lnTo>
                      <a:lnTo>
                        <a:pt x="41241" y="31763"/>
                      </a:lnTo>
                      <a:lnTo>
                        <a:pt x="41303" y="31805"/>
                      </a:lnTo>
                      <a:lnTo>
                        <a:pt x="41387" y="31805"/>
                      </a:lnTo>
                      <a:lnTo>
                        <a:pt x="41492" y="31909"/>
                      </a:lnTo>
                      <a:lnTo>
                        <a:pt x="41513" y="31972"/>
                      </a:lnTo>
                      <a:lnTo>
                        <a:pt x="41680" y="32014"/>
                      </a:lnTo>
                      <a:lnTo>
                        <a:pt x="41868" y="32118"/>
                      </a:lnTo>
                      <a:lnTo>
                        <a:pt x="41931" y="32118"/>
                      </a:lnTo>
                      <a:lnTo>
                        <a:pt x="41994" y="32077"/>
                      </a:lnTo>
                      <a:lnTo>
                        <a:pt x="42182" y="32077"/>
                      </a:lnTo>
                      <a:lnTo>
                        <a:pt x="42245" y="32014"/>
                      </a:lnTo>
                      <a:lnTo>
                        <a:pt x="42329" y="32014"/>
                      </a:lnTo>
                      <a:lnTo>
                        <a:pt x="42412" y="32056"/>
                      </a:lnTo>
                      <a:lnTo>
                        <a:pt x="42496" y="32014"/>
                      </a:lnTo>
                      <a:lnTo>
                        <a:pt x="42601" y="31909"/>
                      </a:lnTo>
                      <a:lnTo>
                        <a:pt x="42747" y="31867"/>
                      </a:lnTo>
                      <a:lnTo>
                        <a:pt x="42977" y="31846"/>
                      </a:lnTo>
                      <a:lnTo>
                        <a:pt x="43124" y="31763"/>
                      </a:lnTo>
                      <a:lnTo>
                        <a:pt x="43270" y="31763"/>
                      </a:lnTo>
                      <a:lnTo>
                        <a:pt x="43396" y="31700"/>
                      </a:lnTo>
                      <a:lnTo>
                        <a:pt x="43542" y="31784"/>
                      </a:lnTo>
                      <a:lnTo>
                        <a:pt x="43710" y="31805"/>
                      </a:lnTo>
                      <a:lnTo>
                        <a:pt x="43961" y="31805"/>
                      </a:lnTo>
                      <a:lnTo>
                        <a:pt x="44065" y="31972"/>
                      </a:lnTo>
                      <a:lnTo>
                        <a:pt x="44275" y="32056"/>
                      </a:lnTo>
                      <a:lnTo>
                        <a:pt x="44421" y="32056"/>
                      </a:lnTo>
                      <a:lnTo>
                        <a:pt x="44547" y="32014"/>
                      </a:lnTo>
                      <a:lnTo>
                        <a:pt x="44609" y="32077"/>
                      </a:lnTo>
                      <a:lnTo>
                        <a:pt x="44651" y="32265"/>
                      </a:lnTo>
                      <a:lnTo>
                        <a:pt x="44756" y="32328"/>
                      </a:lnTo>
                      <a:lnTo>
                        <a:pt x="44840" y="32390"/>
                      </a:lnTo>
                      <a:lnTo>
                        <a:pt x="44923" y="32411"/>
                      </a:lnTo>
                      <a:lnTo>
                        <a:pt x="45028" y="32516"/>
                      </a:lnTo>
                      <a:lnTo>
                        <a:pt x="45112" y="32516"/>
                      </a:lnTo>
                      <a:lnTo>
                        <a:pt x="45363" y="32495"/>
                      </a:lnTo>
                      <a:lnTo>
                        <a:pt x="45593" y="32579"/>
                      </a:lnTo>
                      <a:lnTo>
                        <a:pt x="45948" y="32579"/>
                      </a:lnTo>
                      <a:lnTo>
                        <a:pt x="46095" y="32537"/>
                      </a:lnTo>
                      <a:lnTo>
                        <a:pt x="46158" y="32495"/>
                      </a:lnTo>
                      <a:lnTo>
                        <a:pt x="46283" y="32495"/>
                      </a:lnTo>
                      <a:lnTo>
                        <a:pt x="46388" y="32537"/>
                      </a:lnTo>
                      <a:lnTo>
                        <a:pt x="46472" y="32537"/>
                      </a:lnTo>
                      <a:lnTo>
                        <a:pt x="46534" y="32411"/>
                      </a:lnTo>
                      <a:lnTo>
                        <a:pt x="46744" y="32286"/>
                      </a:lnTo>
                      <a:lnTo>
                        <a:pt x="46890" y="32286"/>
                      </a:lnTo>
                      <a:lnTo>
                        <a:pt x="46953" y="32181"/>
                      </a:lnTo>
                      <a:lnTo>
                        <a:pt x="47329" y="32181"/>
                      </a:lnTo>
                      <a:lnTo>
                        <a:pt x="47434" y="32077"/>
                      </a:lnTo>
                      <a:lnTo>
                        <a:pt x="47455" y="31972"/>
                      </a:lnTo>
                      <a:lnTo>
                        <a:pt x="47455" y="31909"/>
                      </a:lnTo>
                      <a:lnTo>
                        <a:pt x="47539" y="31805"/>
                      </a:lnTo>
                      <a:lnTo>
                        <a:pt x="47664" y="31763"/>
                      </a:lnTo>
                      <a:lnTo>
                        <a:pt x="47748" y="31679"/>
                      </a:lnTo>
                      <a:lnTo>
                        <a:pt x="47790" y="31553"/>
                      </a:lnTo>
                      <a:lnTo>
                        <a:pt x="47873" y="31470"/>
                      </a:lnTo>
                      <a:lnTo>
                        <a:pt x="47978" y="31470"/>
                      </a:lnTo>
                      <a:lnTo>
                        <a:pt x="47999" y="31491"/>
                      </a:lnTo>
                      <a:lnTo>
                        <a:pt x="48187" y="31449"/>
                      </a:lnTo>
                      <a:lnTo>
                        <a:pt x="48292" y="31449"/>
                      </a:lnTo>
                      <a:lnTo>
                        <a:pt x="48417" y="31533"/>
                      </a:lnTo>
                      <a:lnTo>
                        <a:pt x="48501" y="31637"/>
                      </a:lnTo>
                      <a:lnTo>
                        <a:pt x="48585" y="31658"/>
                      </a:lnTo>
                      <a:lnTo>
                        <a:pt x="48689" y="31595"/>
                      </a:lnTo>
                      <a:lnTo>
                        <a:pt x="48731" y="31658"/>
                      </a:lnTo>
                      <a:lnTo>
                        <a:pt x="48836" y="31658"/>
                      </a:lnTo>
                      <a:lnTo>
                        <a:pt x="48982" y="31574"/>
                      </a:lnTo>
                      <a:lnTo>
                        <a:pt x="48982" y="31533"/>
                      </a:lnTo>
                      <a:lnTo>
                        <a:pt x="49150" y="31491"/>
                      </a:lnTo>
                      <a:lnTo>
                        <a:pt x="49359" y="31574"/>
                      </a:lnTo>
                      <a:lnTo>
                        <a:pt x="49422" y="31637"/>
                      </a:lnTo>
                      <a:lnTo>
                        <a:pt x="49464" y="31595"/>
                      </a:lnTo>
                      <a:lnTo>
                        <a:pt x="49547" y="31595"/>
                      </a:lnTo>
                      <a:lnTo>
                        <a:pt x="49568" y="31658"/>
                      </a:lnTo>
                      <a:lnTo>
                        <a:pt x="49673" y="31637"/>
                      </a:lnTo>
                      <a:lnTo>
                        <a:pt x="49840" y="31658"/>
                      </a:lnTo>
                      <a:lnTo>
                        <a:pt x="49924" y="31742"/>
                      </a:lnTo>
                      <a:lnTo>
                        <a:pt x="49966" y="31742"/>
                      </a:lnTo>
                      <a:lnTo>
                        <a:pt x="50259" y="31470"/>
                      </a:lnTo>
                      <a:lnTo>
                        <a:pt x="50384" y="31365"/>
                      </a:lnTo>
                      <a:lnTo>
                        <a:pt x="50594" y="31344"/>
                      </a:lnTo>
                      <a:lnTo>
                        <a:pt x="50677" y="31260"/>
                      </a:lnTo>
                      <a:lnTo>
                        <a:pt x="50698" y="31156"/>
                      </a:lnTo>
                      <a:lnTo>
                        <a:pt x="50677" y="31030"/>
                      </a:lnTo>
                      <a:lnTo>
                        <a:pt x="50614" y="31009"/>
                      </a:lnTo>
                      <a:lnTo>
                        <a:pt x="50573" y="31030"/>
                      </a:lnTo>
                      <a:lnTo>
                        <a:pt x="50510" y="31009"/>
                      </a:lnTo>
                      <a:lnTo>
                        <a:pt x="50468" y="31009"/>
                      </a:lnTo>
                      <a:lnTo>
                        <a:pt x="50468" y="30842"/>
                      </a:lnTo>
                      <a:lnTo>
                        <a:pt x="50489" y="30800"/>
                      </a:lnTo>
                      <a:lnTo>
                        <a:pt x="50489" y="30633"/>
                      </a:lnTo>
                      <a:lnTo>
                        <a:pt x="50447" y="30528"/>
                      </a:lnTo>
                      <a:lnTo>
                        <a:pt x="50468" y="30444"/>
                      </a:lnTo>
                      <a:lnTo>
                        <a:pt x="50552" y="30424"/>
                      </a:lnTo>
                      <a:lnTo>
                        <a:pt x="50552" y="30319"/>
                      </a:lnTo>
                      <a:lnTo>
                        <a:pt x="50468" y="30235"/>
                      </a:lnTo>
                      <a:lnTo>
                        <a:pt x="50447" y="30110"/>
                      </a:lnTo>
                      <a:lnTo>
                        <a:pt x="50468" y="30068"/>
                      </a:lnTo>
                      <a:lnTo>
                        <a:pt x="50405" y="29963"/>
                      </a:lnTo>
                      <a:lnTo>
                        <a:pt x="50405" y="29859"/>
                      </a:lnTo>
                      <a:lnTo>
                        <a:pt x="50489" y="29754"/>
                      </a:lnTo>
                      <a:lnTo>
                        <a:pt x="50573" y="29691"/>
                      </a:lnTo>
                      <a:lnTo>
                        <a:pt x="50594" y="29566"/>
                      </a:lnTo>
                      <a:lnTo>
                        <a:pt x="50677" y="29461"/>
                      </a:lnTo>
                      <a:lnTo>
                        <a:pt x="50761" y="29398"/>
                      </a:lnTo>
                      <a:lnTo>
                        <a:pt x="50761" y="29273"/>
                      </a:lnTo>
                      <a:lnTo>
                        <a:pt x="50719" y="29189"/>
                      </a:lnTo>
                      <a:lnTo>
                        <a:pt x="50719" y="29126"/>
                      </a:lnTo>
                      <a:lnTo>
                        <a:pt x="50656" y="29064"/>
                      </a:lnTo>
                      <a:lnTo>
                        <a:pt x="50594" y="28959"/>
                      </a:lnTo>
                      <a:lnTo>
                        <a:pt x="50510" y="28833"/>
                      </a:lnTo>
                      <a:lnTo>
                        <a:pt x="50447" y="28812"/>
                      </a:lnTo>
                      <a:lnTo>
                        <a:pt x="50363" y="28833"/>
                      </a:lnTo>
                      <a:lnTo>
                        <a:pt x="50238" y="28917"/>
                      </a:lnTo>
                      <a:lnTo>
                        <a:pt x="50175" y="28917"/>
                      </a:lnTo>
                      <a:lnTo>
                        <a:pt x="50154" y="28854"/>
                      </a:lnTo>
                      <a:lnTo>
                        <a:pt x="50154" y="28603"/>
                      </a:lnTo>
                      <a:lnTo>
                        <a:pt x="50175" y="28540"/>
                      </a:lnTo>
                      <a:lnTo>
                        <a:pt x="50175" y="28499"/>
                      </a:lnTo>
                      <a:lnTo>
                        <a:pt x="50238" y="28436"/>
                      </a:lnTo>
                      <a:lnTo>
                        <a:pt x="50259" y="28331"/>
                      </a:lnTo>
                      <a:lnTo>
                        <a:pt x="50342" y="28227"/>
                      </a:lnTo>
                      <a:lnTo>
                        <a:pt x="50342" y="28143"/>
                      </a:lnTo>
                      <a:lnTo>
                        <a:pt x="50384" y="28101"/>
                      </a:lnTo>
                      <a:lnTo>
                        <a:pt x="50552" y="28080"/>
                      </a:lnTo>
                      <a:lnTo>
                        <a:pt x="50614" y="28038"/>
                      </a:lnTo>
                      <a:lnTo>
                        <a:pt x="50698" y="28038"/>
                      </a:lnTo>
                      <a:lnTo>
                        <a:pt x="50719" y="28017"/>
                      </a:lnTo>
                      <a:lnTo>
                        <a:pt x="50803" y="28017"/>
                      </a:lnTo>
                      <a:lnTo>
                        <a:pt x="50886" y="27996"/>
                      </a:lnTo>
                      <a:lnTo>
                        <a:pt x="50928" y="27913"/>
                      </a:lnTo>
                      <a:lnTo>
                        <a:pt x="51033" y="27913"/>
                      </a:lnTo>
                      <a:lnTo>
                        <a:pt x="51117" y="27829"/>
                      </a:lnTo>
                      <a:lnTo>
                        <a:pt x="51242" y="27871"/>
                      </a:lnTo>
                      <a:lnTo>
                        <a:pt x="51451" y="27871"/>
                      </a:lnTo>
                      <a:lnTo>
                        <a:pt x="51514" y="27808"/>
                      </a:lnTo>
                      <a:lnTo>
                        <a:pt x="51556" y="27808"/>
                      </a:lnTo>
                      <a:lnTo>
                        <a:pt x="51598" y="27724"/>
                      </a:lnTo>
                      <a:lnTo>
                        <a:pt x="51744" y="27703"/>
                      </a:lnTo>
                      <a:lnTo>
                        <a:pt x="51765" y="27683"/>
                      </a:lnTo>
                      <a:lnTo>
                        <a:pt x="51849" y="27703"/>
                      </a:lnTo>
                      <a:lnTo>
                        <a:pt x="51933" y="27703"/>
                      </a:lnTo>
                      <a:lnTo>
                        <a:pt x="52016" y="27745"/>
                      </a:lnTo>
                      <a:lnTo>
                        <a:pt x="52184" y="27787"/>
                      </a:lnTo>
                      <a:lnTo>
                        <a:pt x="52267" y="27829"/>
                      </a:lnTo>
                      <a:lnTo>
                        <a:pt x="52288" y="27892"/>
                      </a:lnTo>
                      <a:lnTo>
                        <a:pt x="52435" y="27892"/>
                      </a:lnTo>
                      <a:lnTo>
                        <a:pt x="52498" y="27850"/>
                      </a:lnTo>
                      <a:lnTo>
                        <a:pt x="52539" y="27892"/>
                      </a:lnTo>
                      <a:lnTo>
                        <a:pt x="52644" y="27934"/>
                      </a:lnTo>
                      <a:lnTo>
                        <a:pt x="52686" y="27913"/>
                      </a:lnTo>
                      <a:lnTo>
                        <a:pt x="52686" y="27829"/>
                      </a:lnTo>
                      <a:lnTo>
                        <a:pt x="52749" y="27808"/>
                      </a:lnTo>
                      <a:lnTo>
                        <a:pt x="52790" y="27829"/>
                      </a:lnTo>
                      <a:lnTo>
                        <a:pt x="52874" y="27829"/>
                      </a:lnTo>
                      <a:lnTo>
                        <a:pt x="52916" y="27808"/>
                      </a:lnTo>
                      <a:lnTo>
                        <a:pt x="52979" y="27892"/>
                      </a:lnTo>
                      <a:lnTo>
                        <a:pt x="53021" y="27892"/>
                      </a:lnTo>
                      <a:lnTo>
                        <a:pt x="53104" y="27913"/>
                      </a:lnTo>
                      <a:lnTo>
                        <a:pt x="53125" y="27955"/>
                      </a:lnTo>
                      <a:lnTo>
                        <a:pt x="53104" y="28017"/>
                      </a:lnTo>
                      <a:lnTo>
                        <a:pt x="53125" y="28059"/>
                      </a:lnTo>
                      <a:lnTo>
                        <a:pt x="53188" y="28059"/>
                      </a:lnTo>
                      <a:lnTo>
                        <a:pt x="53209" y="28122"/>
                      </a:lnTo>
                      <a:lnTo>
                        <a:pt x="53272" y="28059"/>
                      </a:lnTo>
                      <a:lnTo>
                        <a:pt x="53335" y="28101"/>
                      </a:lnTo>
                      <a:lnTo>
                        <a:pt x="53376" y="28143"/>
                      </a:lnTo>
                      <a:lnTo>
                        <a:pt x="53335" y="28206"/>
                      </a:lnTo>
                      <a:lnTo>
                        <a:pt x="53376" y="28247"/>
                      </a:lnTo>
                      <a:lnTo>
                        <a:pt x="53481" y="28268"/>
                      </a:lnTo>
                      <a:lnTo>
                        <a:pt x="53523" y="28268"/>
                      </a:lnTo>
                      <a:lnTo>
                        <a:pt x="53586" y="28310"/>
                      </a:lnTo>
                      <a:lnTo>
                        <a:pt x="53586" y="28352"/>
                      </a:lnTo>
                      <a:lnTo>
                        <a:pt x="53627" y="28373"/>
                      </a:lnTo>
                      <a:lnTo>
                        <a:pt x="53690" y="28457"/>
                      </a:lnTo>
                      <a:lnTo>
                        <a:pt x="53690" y="28540"/>
                      </a:lnTo>
                      <a:lnTo>
                        <a:pt x="53711" y="28624"/>
                      </a:lnTo>
                      <a:lnTo>
                        <a:pt x="53711" y="28666"/>
                      </a:lnTo>
                      <a:lnTo>
                        <a:pt x="53732" y="28687"/>
                      </a:lnTo>
                      <a:lnTo>
                        <a:pt x="53899" y="28687"/>
                      </a:lnTo>
                      <a:lnTo>
                        <a:pt x="53920" y="28750"/>
                      </a:lnTo>
                      <a:lnTo>
                        <a:pt x="53899" y="28833"/>
                      </a:lnTo>
                      <a:lnTo>
                        <a:pt x="53899" y="28875"/>
                      </a:lnTo>
                      <a:lnTo>
                        <a:pt x="54025" y="28959"/>
                      </a:lnTo>
                      <a:lnTo>
                        <a:pt x="54067" y="29064"/>
                      </a:lnTo>
                      <a:lnTo>
                        <a:pt x="54151" y="29147"/>
                      </a:lnTo>
                      <a:lnTo>
                        <a:pt x="54171" y="29210"/>
                      </a:lnTo>
                      <a:lnTo>
                        <a:pt x="54234" y="29252"/>
                      </a:lnTo>
                      <a:lnTo>
                        <a:pt x="54255" y="29356"/>
                      </a:lnTo>
                      <a:lnTo>
                        <a:pt x="54339" y="29398"/>
                      </a:lnTo>
                      <a:lnTo>
                        <a:pt x="54339" y="29461"/>
                      </a:lnTo>
                      <a:lnTo>
                        <a:pt x="54318" y="29503"/>
                      </a:lnTo>
                      <a:lnTo>
                        <a:pt x="54339" y="29524"/>
                      </a:lnTo>
                      <a:lnTo>
                        <a:pt x="54381" y="29503"/>
                      </a:lnTo>
                      <a:lnTo>
                        <a:pt x="54443" y="29587"/>
                      </a:lnTo>
                      <a:lnTo>
                        <a:pt x="54464" y="29670"/>
                      </a:lnTo>
                      <a:lnTo>
                        <a:pt x="54569" y="29817"/>
                      </a:lnTo>
                      <a:lnTo>
                        <a:pt x="54778" y="29963"/>
                      </a:lnTo>
                      <a:lnTo>
                        <a:pt x="54799" y="30047"/>
                      </a:lnTo>
                      <a:lnTo>
                        <a:pt x="54841" y="30152"/>
                      </a:lnTo>
                      <a:lnTo>
                        <a:pt x="54883" y="30193"/>
                      </a:lnTo>
                      <a:lnTo>
                        <a:pt x="54883" y="30298"/>
                      </a:lnTo>
                      <a:lnTo>
                        <a:pt x="54967" y="30319"/>
                      </a:lnTo>
                      <a:lnTo>
                        <a:pt x="55008" y="30319"/>
                      </a:lnTo>
                      <a:lnTo>
                        <a:pt x="55050" y="30424"/>
                      </a:lnTo>
                      <a:lnTo>
                        <a:pt x="55050" y="30507"/>
                      </a:lnTo>
                      <a:lnTo>
                        <a:pt x="55092" y="30612"/>
                      </a:lnTo>
                      <a:lnTo>
                        <a:pt x="55218" y="30737"/>
                      </a:lnTo>
                      <a:lnTo>
                        <a:pt x="55322" y="30758"/>
                      </a:lnTo>
                      <a:lnTo>
                        <a:pt x="55385" y="30842"/>
                      </a:lnTo>
                      <a:lnTo>
                        <a:pt x="55469" y="30842"/>
                      </a:lnTo>
                      <a:lnTo>
                        <a:pt x="55511" y="30821"/>
                      </a:lnTo>
                      <a:lnTo>
                        <a:pt x="55573" y="30842"/>
                      </a:lnTo>
                      <a:lnTo>
                        <a:pt x="55615" y="30821"/>
                      </a:lnTo>
                      <a:lnTo>
                        <a:pt x="55741" y="30842"/>
                      </a:lnTo>
                      <a:lnTo>
                        <a:pt x="55803" y="30779"/>
                      </a:lnTo>
                      <a:lnTo>
                        <a:pt x="55887" y="30779"/>
                      </a:lnTo>
                      <a:lnTo>
                        <a:pt x="55887" y="30821"/>
                      </a:lnTo>
                      <a:lnTo>
                        <a:pt x="55824" y="30863"/>
                      </a:lnTo>
                      <a:lnTo>
                        <a:pt x="55845" y="30905"/>
                      </a:lnTo>
                      <a:lnTo>
                        <a:pt x="55992" y="30905"/>
                      </a:lnTo>
                      <a:lnTo>
                        <a:pt x="56034" y="30926"/>
                      </a:lnTo>
                      <a:lnTo>
                        <a:pt x="56055" y="30968"/>
                      </a:lnTo>
                      <a:lnTo>
                        <a:pt x="56138" y="31030"/>
                      </a:lnTo>
                      <a:lnTo>
                        <a:pt x="56159" y="30968"/>
                      </a:lnTo>
                      <a:lnTo>
                        <a:pt x="56222" y="30947"/>
                      </a:lnTo>
                      <a:lnTo>
                        <a:pt x="56264" y="30968"/>
                      </a:lnTo>
                      <a:lnTo>
                        <a:pt x="56306" y="30905"/>
                      </a:lnTo>
                      <a:lnTo>
                        <a:pt x="56348" y="30905"/>
                      </a:lnTo>
                      <a:lnTo>
                        <a:pt x="56410" y="30947"/>
                      </a:lnTo>
                      <a:lnTo>
                        <a:pt x="56431" y="31009"/>
                      </a:lnTo>
                      <a:lnTo>
                        <a:pt x="56473" y="31072"/>
                      </a:lnTo>
                      <a:lnTo>
                        <a:pt x="56536" y="31072"/>
                      </a:lnTo>
                      <a:lnTo>
                        <a:pt x="56557" y="31135"/>
                      </a:lnTo>
                      <a:lnTo>
                        <a:pt x="56620" y="31177"/>
                      </a:lnTo>
                      <a:lnTo>
                        <a:pt x="56640" y="31177"/>
                      </a:lnTo>
                      <a:lnTo>
                        <a:pt x="56682" y="31240"/>
                      </a:lnTo>
                      <a:lnTo>
                        <a:pt x="56724" y="31281"/>
                      </a:lnTo>
                      <a:lnTo>
                        <a:pt x="56850" y="31344"/>
                      </a:lnTo>
                      <a:lnTo>
                        <a:pt x="56871" y="31365"/>
                      </a:lnTo>
                      <a:lnTo>
                        <a:pt x="56933" y="31365"/>
                      </a:lnTo>
                      <a:lnTo>
                        <a:pt x="56975" y="31407"/>
                      </a:lnTo>
                      <a:lnTo>
                        <a:pt x="57059" y="31449"/>
                      </a:lnTo>
                      <a:lnTo>
                        <a:pt x="57122" y="31407"/>
                      </a:lnTo>
                      <a:lnTo>
                        <a:pt x="57184" y="31407"/>
                      </a:lnTo>
                      <a:lnTo>
                        <a:pt x="57247" y="31365"/>
                      </a:lnTo>
                      <a:lnTo>
                        <a:pt x="57289" y="31365"/>
                      </a:lnTo>
                      <a:lnTo>
                        <a:pt x="57352" y="31386"/>
                      </a:lnTo>
                      <a:lnTo>
                        <a:pt x="57352" y="31470"/>
                      </a:lnTo>
                      <a:lnTo>
                        <a:pt x="57289" y="31553"/>
                      </a:lnTo>
                      <a:lnTo>
                        <a:pt x="57289" y="31637"/>
                      </a:lnTo>
                      <a:lnTo>
                        <a:pt x="57289" y="31700"/>
                      </a:lnTo>
                      <a:lnTo>
                        <a:pt x="57394" y="31700"/>
                      </a:lnTo>
                      <a:lnTo>
                        <a:pt x="57436" y="31805"/>
                      </a:lnTo>
                      <a:lnTo>
                        <a:pt x="57456" y="31909"/>
                      </a:lnTo>
                      <a:lnTo>
                        <a:pt x="57436" y="32014"/>
                      </a:lnTo>
                      <a:lnTo>
                        <a:pt x="57394" y="32056"/>
                      </a:lnTo>
                      <a:lnTo>
                        <a:pt x="57394" y="32118"/>
                      </a:lnTo>
                      <a:lnTo>
                        <a:pt x="57498" y="32265"/>
                      </a:lnTo>
                      <a:lnTo>
                        <a:pt x="57561" y="32286"/>
                      </a:lnTo>
                      <a:lnTo>
                        <a:pt x="57645" y="32390"/>
                      </a:lnTo>
                      <a:lnTo>
                        <a:pt x="57666" y="32432"/>
                      </a:lnTo>
                      <a:lnTo>
                        <a:pt x="57749" y="32411"/>
                      </a:lnTo>
                      <a:lnTo>
                        <a:pt x="57812" y="32369"/>
                      </a:lnTo>
                      <a:lnTo>
                        <a:pt x="57896" y="32369"/>
                      </a:lnTo>
                      <a:lnTo>
                        <a:pt x="57938" y="32432"/>
                      </a:lnTo>
                      <a:lnTo>
                        <a:pt x="57980" y="32516"/>
                      </a:lnTo>
                      <a:lnTo>
                        <a:pt x="58042" y="32495"/>
                      </a:lnTo>
                      <a:lnTo>
                        <a:pt x="58105" y="32432"/>
                      </a:lnTo>
                      <a:lnTo>
                        <a:pt x="58189" y="32474"/>
                      </a:lnTo>
                      <a:lnTo>
                        <a:pt x="58231" y="32432"/>
                      </a:lnTo>
                      <a:lnTo>
                        <a:pt x="58398" y="32411"/>
                      </a:lnTo>
                      <a:lnTo>
                        <a:pt x="58461" y="32328"/>
                      </a:lnTo>
                      <a:lnTo>
                        <a:pt x="58524" y="32307"/>
                      </a:lnTo>
                      <a:lnTo>
                        <a:pt x="58524" y="32244"/>
                      </a:lnTo>
                      <a:lnTo>
                        <a:pt x="58544" y="32160"/>
                      </a:lnTo>
                      <a:lnTo>
                        <a:pt x="58628" y="32097"/>
                      </a:lnTo>
                      <a:lnTo>
                        <a:pt x="58628" y="31993"/>
                      </a:lnTo>
                      <a:lnTo>
                        <a:pt x="58649" y="31909"/>
                      </a:lnTo>
                      <a:lnTo>
                        <a:pt x="58837" y="31909"/>
                      </a:lnTo>
                      <a:lnTo>
                        <a:pt x="58858" y="31805"/>
                      </a:lnTo>
                      <a:lnTo>
                        <a:pt x="58921" y="31805"/>
                      </a:lnTo>
                      <a:lnTo>
                        <a:pt x="58963" y="31784"/>
                      </a:lnTo>
                      <a:lnTo>
                        <a:pt x="59005" y="31700"/>
                      </a:lnTo>
                      <a:lnTo>
                        <a:pt x="59047" y="31658"/>
                      </a:lnTo>
                      <a:lnTo>
                        <a:pt x="59151" y="31658"/>
                      </a:lnTo>
                      <a:lnTo>
                        <a:pt x="59214" y="31595"/>
                      </a:lnTo>
                      <a:lnTo>
                        <a:pt x="59319" y="31658"/>
                      </a:lnTo>
                      <a:lnTo>
                        <a:pt x="59361" y="31700"/>
                      </a:lnTo>
                      <a:lnTo>
                        <a:pt x="59465" y="31700"/>
                      </a:lnTo>
                      <a:lnTo>
                        <a:pt x="59486" y="31763"/>
                      </a:lnTo>
                      <a:lnTo>
                        <a:pt x="59549" y="31867"/>
                      </a:lnTo>
                      <a:lnTo>
                        <a:pt x="59486" y="31909"/>
                      </a:lnTo>
                      <a:lnTo>
                        <a:pt x="59528" y="31972"/>
                      </a:lnTo>
                      <a:lnTo>
                        <a:pt x="59633" y="32077"/>
                      </a:lnTo>
                      <a:lnTo>
                        <a:pt x="59633" y="32139"/>
                      </a:lnTo>
                      <a:lnTo>
                        <a:pt x="59674" y="32202"/>
                      </a:lnTo>
                      <a:lnTo>
                        <a:pt x="59758" y="32244"/>
                      </a:lnTo>
                      <a:lnTo>
                        <a:pt x="59737" y="32390"/>
                      </a:lnTo>
                      <a:lnTo>
                        <a:pt x="59737" y="32495"/>
                      </a:lnTo>
                      <a:lnTo>
                        <a:pt x="59695" y="32537"/>
                      </a:lnTo>
                      <a:lnTo>
                        <a:pt x="59633" y="32558"/>
                      </a:lnTo>
                      <a:lnTo>
                        <a:pt x="59549" y="32662"/>
                      </a:lnTo>
                      <a:lnTo>
                        <a:pt x="59549" y="32725"/>
                      </a:lnTo>
                      <a:lnTo>
                        <a:pt x="59591" y="32809"/>
                      </a:lnTo>
                      <a:lnTo>
                        <a:pt x="59633" y="32830"/>
                      </a:lnTo>
                      <a:lnTo>
                        <a:pt x="59633" y="32934"/>
                      </a:lnTo>
                      <a:lnTo>
                        <a:pt x="59591" y="33018"/>
                      </a:lnTo>
                      <a:lnTo>
                        <a:pt x="59633" y="33060"/>
                      </a:lnTo>
                      <a:lnTo>
                        <a:pt x="59674" y="33081"/>
                      </a:lnTo>
                      <a:lnTo>
                        <a:pt x="59674" y="33144"/>
                      </a:lnTo>
                      <a:lnTo>
                        <a:pt x="59695" y="33185"/>
                      </a:lnTo>
                      <a:lnTo>
                        <a:pt x="59695" y="33248"/>
                      </a:lnTo>
                      <a:lnTo>
                        <a:pt x="59674" y="33269"/>
                      </a:lnTo>
                      <a:lnTo>
                        <a:pt x="59653" y="33290"/>
                      </a:lnTo>
                      <a:lnTo>
                        <a:pt x="59653" y="33437"/>
                      </a:lnTo>
                      <a:lnTo>
                        <a:pt x="59695" y="33562"/>
                      </a:lnTo>
                      <a:lnTo>
                        <a:pt x="59737" y="33604"/>
                      </a:lnTo>
                      <a:lnTo>
                        <a:pt x="59737" y="33667"/>
                      </a:lnTo>
                      <a:lnTo>
                        <a:pt x="59674" y="33709"/>
                      </a:lnTo>
                      <a:lnTo>
                        <a:pt x="59653" y="33792"/>
                      </a:lnTo>
                      <a:lnTo>
                        <a:pt x="59674" y="33855"/>
                      </a:lnTo>
                      <a:lnTo>
                        <a:pt x="59674" y="33897"/>
                      </a:lnTo>
                      <a:lnTo>
                        <a:pt x="59695" y="33960"/>
                      </a:lnTo>
                      <a:lnTo>
                        <a:pt x="59633" y="34001"/>
                      </a:lnTo>
                      <a:lnTo>
                        <a:pt x="59591" y="34022"/>
                      </a:lnTo>
                      <a:lnTo>
                        <a:pt x="59633" y="34085"/>
                      </a:lnTo>
                      <a:lnTo>
                        <a:pt x="59653" y="34169"/>
                      </a:lnTo>
                      <a:lnTo>
                        <a:pt x="59633" y="34211"/>
                      </a:lnTo>
                      <a:lnTo>
                        <a:pt x="59570" y="34315"/>
                      </a:lnTo>
                      <a:lnTo>
                        <a:pt x="59591" y="34378"/>
                      </a:lnTo>
                      <a:lnTo>
                        <a:pt x="59633" y="34420"/>
                      </a:lnTo>
                      <a:lnTo>
                        <a:pt x="59591" y="34483"/>
                      </a:lnTo>
                      <a:lnTo>
                        <a:pt x="59591" y="34525"/>
                      </a:lnTo>
                      <a:lnTo>
                        <a:pt x="59633" y="34587"/>
                      </a:lnTo>
                      <a:lnTo>
                        <a:pt x="59653" y="34650"/>
                      </a:lnTo>
                      <a:lnTo>
                        <a:pt x="59591" y="34713"/>
                      </a:lnTo>
                      <a:lnTo>
                        <a:pt x="59549" y="34713"/>
                      </a:lnTo>
                      <a:lnTo>
                        <a:pt x="59486" y="34692"/>
                      </a:lnTo>
                      <a:lnTo>
                        <a:pt x="59130" y="34608"/>
                      </a:lnTo>
                      <a:lnTo>
                        <a:pt x="59047" y="34587"/>
                      </a:lnTo>
                      <a:lnTo>
                        <a:pt x="58942" y="34546"/>
                      </a:lnTo>
                      <a:lnTo>
                        <a:pt x="58900" y="34546"/>
                      </a:lnTo>
                      <a:lnTo>
                        <a:pt x="58796" y="34713"/>
                      </a:lnTo>
                      <a:lnTo>
                        <a:pt x="58754" y="34797"/>
                      </a:lnTo>
                      <a:lnTo>
                        <a:pt x="58712" y="34859"/>
                      </a:lnTo>
                      <a:lnTo>
                        <a:pt x="58628" y="34859"/>
                      </a:lnTo>
                      <a:lnTo>
                        <a:pt x="58544" y="34922"/>
                      </a:lnTo>
                      <a:lnTo>
                        <a:pt x="58524" y="34964"/>
                      </a:lnTo>
                      <a:lnTo>
                        <a:pt x="58586" y="35069"/>
                      </a:lnTo>
                      <a:lnTo>
                        <a:pt x="58712" y="35278"/>
                      </a:lnTo>
                      <a:lnTo>
                        <a:pt x="58733" y="35362"/>
                      </a:lnTo>
                      <a:lnTo>
                        <a:pt x="58754" y="35445"/>
                      </a:lnTo>
                      <a:lnTo>
                        <a:pt x="58837" y="35550"/>
                      </a:lnTo>
                      <a:lnTo>
                        <a:pt x="58837" y="35654"/>
                      </a:lnTo>
                      <a:lnTo>
                        <a:pt x="58837" y="35780"/>
                      </a:lnTo>
                      <a:lnTo>
                        <a:pt x="58837" y="35885"/>
                      </a:lnTo>
                      <a:lnTo>
                        <a:pt x="58837" y="36094"/>
                      </a:lnTo>
                      <a:lnTo>
                        <a:pt x="58921" y="36157"/>
                      </a:lnTo>
                      <a:lnTo>
                        <a:pt x="58921" y="36261"/>
                      </a:lnTo>
                      <a:lnTo>
                        <a:pt x="58921" y="36366"/>
                      </a:lnTo>
                      <a:lnTo>
                        <a:pt x="58900" y="36408"/>
                      </a:lnTo>
                      <a:lnTo>
                        <a:pt x="58900" y="36491"/>
                      </a:lnTo>
                      <a:lnTo>
                        <a:pt x="58921" y="36533"/>
                      </a:lnTo>
                      <a:lnTo>
                        <a:pt x="58921" y="36638"/>
                      </a:lnTo>
                      <a:lnTo>
                        <a:pt x="58858" y="36638"/>
                      </a:lnTo>
                      <a:lnTo>
                        <a:pt x="58733" y="36617"/>
                      </a:lnTo>
                      <a:lnTo>
                        <a:pt x="58649" y="36680"/>
                      </a:lnTo>
                      <a:lnTo>
                        <a:pt x="58649" y="36722"/>
                      </a:lnTo>
                      <a:lnTo>
                        <a:pt x="58691" y="36826"/>
                      </a:lnTo>
                      <a:lnTo>
                        <a:pt x="58733" y="36847"/>
                      </a:lnTo>
                      <a:lnTo>
                        <a:pt x="58733" y="36931"/>
                      </a:lnTo>
                      <a:lnTo>
                        <a:pt x="58733" y="36952"/>
                      </a:lnTo>
                      <a:lnTo>
                        <a:pt x="58837" y="37098"/>
                      </a:lnTo>
                      <a:lnTo>
                        <a:pt x="58858" y="37098"/>
                      </a:lnTo>
                      <a:lnTo>
                        <a:pt x="58921" y="36931"/>
                      </a:lnTo>
                      <a:lnTo>
                        <a:pt x="59068" y="36910"/>
                      </a:lnTo>
                      <a:lnTo>
                        <a:pt x="59130" y="36952"/>
                      </a:lnTo>
                      <a:lnTo>
                        <a:pt x="59172" y="36784"/>
                      </a:lnTo>
                      <a:lnTo>
                        <a:pt x="59256" y="36722"/>
                      </a:lnTo>
                      <a:lnTo>
                        <a:pt x="59256" y="36512"/>
                      </a:lnTo>
                      <a:lnTo>
                        <a:pt x="59361" y="36429"/>
                      </a:lnTo>
                      <a:lnTo>
                        <a:pt x="59361" y="36324"/>
                      </a:lnTo>
                      <a:lnTo>
                        <a:pt x="59381" y="36282"/>
                      </a:lnTo>
                      <a:lnTo>
                        <a:pt x="59528" y="36366"/>
                      </a:lnTo>
                      <a:lnTo>
                        <a:pt x="59653" y="36303"/>
                      </a:lnTo>
                      <a:lnTo>
                        <a:pt x="59695" y="36366"/>
                      </a:lnTo>
                      <a:lnTo>
                        <a:pt x="59695" y="36575"/>
                      </a:lnTo>
                      <a:lnTo>
                        <a:pt x="59884" y="36617"/>
                      </a:lnTo>
                      <a:lnTo>
                        <a:pt x="60072" y="36722"/>
                      </a:lnTo>
                      <a:lnTo>
                        <a:pt x="60114" y="36680"/>
                      </a:lnTo>
                      <a:lnTo>
                        <a:pt x="60197" y="36742"/>
                      </a:lnTo>
                      <a:lnTo>
                        <a:pt x="60323" y="36617"/>
                      </a:lnTo>
                      <a:lnTo>
                        <a:pt x="60490" y="36596"/>
                      </a:lnTo>
                      <a:lnTo>
                        <a:pt x="60511" y="36512"/>
                      </a:lnTo>
                      <a:lnTo>
                        <a:pt x="60595" y="36512"/>
                      </a:lnTo>
                      <a:lnTo>
                        <a:pt x="60679" y="36366"/>
                      </a:lnTo>
                      <a:lnTo>
                        <a:pt x="60846" y="36115"/>
                      </a:lnTo>
                      <a:lnTo>
                        <a:pt x="60825" y="36073"/>
                      </a:lnTo>
                      <a:lnTo>
                        <a:pt x="60951" y="36010"/>
                      </a:lnTo>
                      <a:lnTo>
                        <a:pt x="60951" y="35926"/>
                      </a:lnTo>
                      <a:lnTo>
                        <a:pt x="60909" y="35780"/>
                      </a:lnTo>
                      <a:lnTo>
                        <a:pt x="60993" y="35822"/>
                      </a:lnTo>
                      <a:lnTo>
                        <a:pt x="60993" y="35843"/>
                      </a:lnTo>
                      <a:lnTo>
                        <a:pt x="61118" y="35654"/>
                      </a:lnTo>
                      <a:lnTo>
                        <a:pt x="61055" y="35550"/>
                      </a:lnTo>
                      <a:lnTo>
                        <a:pt x="61118" y="35529"/>
                      </a:lnTo>
                      <a:lnTo>
                        <a:pt x="61118" y="35341"/>
                      </a:lnTo>
                      <a:lnTo>
                        <a:pt x="61223" y="35299"/>
                      </a:lnTo>
                      <a:lnTo>
                        <a:pt x="61223" y="35194"/>
                      </a:lnTo>
                      <a:lnTo>
                        <a:pt x="61369" y="35090"/>
                      </a:lnTo>
                      <a:lnTo>
                        <a:pt x="61411" y="35027"/>
                      </a:lnTo>
                      <a:lnTo>
                        <a:pt x="61348" y="34985"/>
                      </a:lnTo>
                      <a:lnTo>
                        <a:pt x="61369" y="34838"/>
                      </a:lnTo>
                      <a:lnTo>
                        <a:pt x="61453" y="34818"/>
                      </a:lnTo>
                      <a:lnTo>
                        <a:pt x="61557" y="34315"/>
                      </a:lnTo>
                      <a:lnTo>
                        <a:pt x="61683" y="34169"/>
                      </a:lnTo>
                      <a:lnTo>
                        <a:pt x="61683" y="34064"/>
                      </a:lnTo>
                      <a:lnTo>
                        <a:pt x="61829" y="33960"/>
                      </a:lnTo>
                      <a:lnTo>
                        <a:pt x="61850" y="33834"/>
                      </a:lnTo>
                      <a:lnTo>
                        <a:pt x="61976" y="33667"/>
                      </a:lnTo>
                      <a:lnTo>
                        <a:pt x="61976" y="33541"/>
                      </a:lnTo>
                      <a:lnTo>
                        <a:pt x="61934" y="33520"/>
                      </a:lnTo>
                      <a:lnTo>
                        <a:pt x="61892" y="33353"/>
                      </a:lnTo>
                      <a:lnTo>
                        <a:pt x="62039" y="33227"/>
                      </a:lnTo>
                      <a:lnTo>
                        <a:pt x="61976" y="32955"/>
                      </a:lnTo>
                      <a:lnTo>
                        <a:pt x="62081" y="32830"/>
                      </a:lnTo>
                      <a:lnTo>
                        <a:pt x="62081" y="32746"/>
                      </a:lnTo>
                      <a:lnTo>
                        <a:pt x="62039" y="32746"/>
                      </a:lnTo>
                      <a:lnTo>
                        <a:pt x="62101" y="32579"/>
                      </a:lnTo>
                      <a:lnTo>
                        <a:pt x="62101" y="32411"/>
                      </a:lnTo>
                      <a:lnTo>
                        <a:pt x="62206" y="32307"/>
                      </a:lnTo>
                      <a:lnTo>
                        <a:pt x="62206" y="32118"/>
                      </a:lnTo>
                      <a:lnTo>
                        <a:pt x="62185" y="32097"/>
                      </a:lnTo>
                      <a:lnTo>
                        <a:pt x="62164" y="31909"/>
                      </a:lnTo>
                      <a:lnTo>
                        <a:pt x="62248" y="31742"/>
                      </a:lnTo>
                      <a:lnTo>
                        <a:pt x="62248" y="31574"/>
                      </a:lnTo>
                      <a:lnTo>
                        <a:pt x="62394" y="31386"/>
                      </a:lnTo>
                      <a:lnTo>
                        <a:pt x="62394" y="31240"/>
                      </a:lnTo>
                      <a:lnTo>
                        <a:pt x="62353" y="31135"/>
                      </a:lnTo>
                      <a:lnTo>
                        <a:pt x="62353" y="30947"/>
                      </a:lnTo>
                      <a:lnTo>
                        <a:pt x="62394" y="30905"/>
                      </a:lnTo>
                      <a:lnTo>
                        <a:pt x="62394" y="30758"/>
                      </a:lnTo>
                      <a:lnTo>
                        <a:pt x="62311" y="30758"/>
                      </a:lnTo>
                      <a:lnTo>
                        <a:pt x="62269" y="30486"/>
                      </a:lnTo>
                      <a:lnTo>
                        <a:pt x="62269" y="30403"/>
                      </a:lnTo>
                      <a:lnTo>
                        <a:pt x="62248" y="30319"/>
                      </a:lnTo>
                      <a:lnTo>
                        <a:pt x="62248" y="30110"/>
                      </a:lnTo>
                      <a:lnTo>
                        <a:pt x="62081" y="29921"/>
                      </a:lnTo>
                      <a:lnTo>
                        <a:pt x="62039" y="29921"/>
                      </a:lnTo>
                      <a:lnTo>
                        <a:pt x="61976" y="29817"/>
                      </a:lnTo>
                      <a:lnTo>
                        <a:pt x="62039" y="29775"/>
                      </a:lnTo>
                      <a:lnTo>
                        <a:pt x="62101" y="29608"/>
                      </a:lnTo>
                      <a:lnTo>
                        <a:pt x="62101" y="29566"/>
                      </a:lnTo>
                      <a:lnTo>
                        <a:pt x="61997" y="29649"/>
                      </a:lnTo>
                      <a:lnTo>
                        <a:pt x="61892" y="29608"/>
                      </a:lnTo>
                      <a:lnTo>
                        <a:pt x="61788" y="29231"/>
                      </a:lnTo>
                      <a:lnTo>
                        <a:pt x="61788" y="29126"/>
                      </a:lnTo>
                      <a:lnTo>
                        <a:pt x="61767" y="29043"/>
                      </a:lnTo>
                      <a:lnTo>
                        <a:pt x="61746" y="28833"/>
                      </a:lnTo>
                      <a:lnTo>
                        <a:pt x="61788" y="28750"/>
                      </a:lnTo>
                      <a:lnTo>
                        <a:pt x="61683" y="28457"/>
                      </a:lnTo>
                      <a:lnTo>
                        <a:pt x="61767" y="28394"/>
                      </a:lnTo>
                      <a:lnTo>
                        <a:pt x="61725" y="28352"/>
                      </a:lnTo>
                      <a:lnTo>
                        <a:pt x="61746" y="28310"/>
                      </a:lnTo>
                      <a:lnTo>
                        <a:pt x="61746" y="28227"/>
                      </a:lnTo>
                      <a:lnTo>
                        <a:pt x="61683" y="28185"/>
                      </a:lnTo>
                      <a:lnTo>
                        <a:pt x="61746" y="28080"/>
                      </a:lnTo>
                      <a:lnTo>
                        <a:pt x="61683" y="27975"/>
                      </a:lnTo>
                      <a:lnTo>
                        <a:pt x="61683" y="27892"/>
                      </a:lnTo>
                      <a:lnTo>
                        <a:pt x="61767" y="27829"/>
                      </a:lnTo>
                      <a:lnTo>
                        <a:pt x="61662" y="27766"/>
                      </a:lnTo>
                      <a:lnTo>
                        <a:pt x="61641" y="27620"/>
                      </a:lnTo>
                      <a:lnTo>
                        <a:pt x="61683" y="27557"/>
                      </a:lnTo>
                      <a:lnTo>
                        <a:pt x="61662" y="27452"/>
                      </a:lnTo>
                      <a:lnTo>
                        <a:pt x="61578" y="27515"/>
                      </a:lnTo>
                      <a:lnTo>
                        <a:pt x="61474" y="27494"/>
                      </a:lnTo>
                      <a:lnTo>
                        <a:pt x="61348" y="27390"/>
                      </a:lnTo>
                      <a:lnTo>
                        <a:pt x="61348" y="27264"/>
                      </a:lnTo>
                      <a:lnTo>
                        <a:pt x="61411" y="27180"/>
                      </a:lnTo>
                      <a:lnTo>
                        <a:pt x="61411" y="27076"/>
                      </a:lnTo>
                      <a:lnTo>
                        <a:pt x="61244" y="26887"/>
                      </a:lnTo>
                      <a:lnTo>
                        <a:pt x="61160" y="26887"/>
                      </a:lnTo>
                      <a:lnTo>
                        <a:pt x="61055" y="26762"/>
                      </a:lnTo>
                      <a:lnTo>
                        <a:pt x="61139" y="26720"/>
                      </a:lnTo>
                      <a:lnTo>
                        <a:pt x="61139" y="26615"/>
                      </a:lnTo>
                      <a:lnTo>
                        <a:pt x="61202" y="26511"/>
                      </a:lnTo>
                      <a:lnTo>
                        <a:pt x="61097" y="26323"/>
                      </a:lnTo>
                      <a:lnTo>
                        <a:pt x="61013" y="26323"/>
                      </a:lnTo>
                      <a:lnTo>
                        <a:pt x="60930" y="26239"/>
                      </a:lnTo>
                      <a:lnTo>
                        <a:pt x="60825" y="26218"/>
                      </a:lnTo>
                      <a:lnTo>
                        <a:pt x="60804" y="26134"/>
                      </a:lnTo>
                      <a:lnTo>
                        <a:pt x="60532" y="26051"/>
                      </a:lnTo>
                      <a:lnTo>
                        <a:pt x="60490" y="25988"/>
                      </a:lnTo>
                      <a:lnTo>
                        <a:pt x="60323" y="25946"/>
                      </a:lnTo>
                      <a:lnTo>
                        <a:pt x="60260" y="25904"/>
                      </a:lnTo>
                      <a:lnTo>
                        <a:pt x="60197" y="25779"/>
                      </a:lnTo>
                      <a:lnTo>
                        <a:pt x="60114" y="25695"/>
                      </a:lnTo>
                      <a:lnTo>
                        <a:pt x="59988" y="25695"/>
                      </a:lnTo>
                      <a:lnTo>
                        <a:pt x="59863" y="25590"/>
                      </a:lnTo>
                      <a:lnTo>
                        <a:pt x="59737" y="25695"/>
                      </a:lnTo>
                      <a:lnTo>
                        <a:pt x="59633" y="25695"/>
                      </a:lnTo>
                      <a:lnTo>
                        <a:pt x="59570" y="25779"/>
                      </a:lnTo>
                      <a:lnTo>
                        <a:pt x="59486" y="25779"/>
                      </a:lnTo>
                      <a:lnTo>
                        <a:pt x="59444" y="25716"/>
                      </a:lnTo>
                      <a:lnTo>
                        <a:pt x="59444" y="25674"/>
                      </a:lnTo>
                      <a:lnTo>
                        <a:pt x="59340" y="25611"/>
                      </a:lnTo>
                      <a:lnTo>
                        <a:pt x="59235" y="25611"/>
                      </a:lnTo>
                      <a:lnTo>
                        <a:pt x="59277" y="25799"/>
                      </a:lnTo>
                      <a:lnTo>
                        <a:pt x="59381" y="25904"/>
                      </a:lnTo>
                      <a:lnTo>
                        <a:pt x="59340" y="26009"/>
                      </a:lnTo>
                      <a:lnTo>
                        <a:pt x="59381" y="26197"/>
                      </a:lnTo>
                      <a:lnTo>
                        <a:pt x="59340" y="26343"/>
                      </a:lnTo>
                      <a:lnTo>
                        <a:pt x="59256" y="26406"/>
                      </a:lnTo>
                      <a:lnTo>
                        <a:pt x="59256" y="26239"/>
                      </a:lnTo>
                      <a:lnTo>
                        <a:pt x="59277" y="26113"/>
                      </a:lnTo>
                      <a:lnTo>
                        <a:pt x="59214" y="25946"/>
                      </a:lnTo>
                      <a:lnTo>
                        <a:pt x="59151" y="26030"/>
                      </a:lnTo>
                      <a:lnTo>
                        <a:pt x="59172" y="26134"/>
                      </a:lnTo>
                      <a:lnTo>
                        <a:pt x="59130" y="26323"/>
                      </a:lnTo>
                      <a:lnTo>
                        <a:pt x="59005" y="26406"/>
                      </a:lnTo>
                      <a:lnTo>
                        <a:pt x="58733" y="26427"/>
                      </a:lnTo>
                      <a:lnTo>
                        <a:pt x="58712" y="26364"/>
                      </a:lnTo>
                      <a:lnTo>
                        <a:pt x="58816" y="26302"/>
                      </a:lnTo>
                      <a:lnTo>
                        <a:pt x="58858" y="26302"/>
                      </a:lnTo>
                      <a:lnTo>
                        <a:pt x="58858" y="26134"/>
                      </a:lnTo>
                      <a:lnTo>
                        <a:pt x="58921" y="26051"/>
                      </a:lnTo>
                      <a:lnTo>
                        <a:pt x="58963" y="26009"/>
                      </a:lnTo>
                      <a:lnTo>
                        <a:pt x="58837" y="26009"/>
                      </a:lnTo>
                      <a:lnTo>
                        <a:pt x="58796" y="26051"/>
                      </a:lnTo>
                      <a:lnTo>
                        <a:pt x="58733" y="26009"/>
                      </a:lnTo>
                      <a:lnTo>
                        <a:pt x="58649" y="26030"/>
                      </a:lnTo>
                      <a:lnTo>
                        <a:pt x="58607" y="26134"/>
                      </a:lnTo>
                      <a:lnTo>
                        <a:pt x="58524" y="26197"/>
                      </a:lnTo>
                      <a:lnTo>
                        <a:pt x="58503" y="26197"/>
                      </a:lnTo>
                      <a:lnTo>
                        <a:pt x="58419" y="26302"/>
                      </a:lnTo>
                      <a:lnTo>
                        <a:pt x="58272" y="26155"/>
                      </a:lnTo>
                      <a:lnTo>
                        <a:pt x="58293" y="26009"/>
                      </a:lnTo>
                      <a:lnTo>
                        <a:pt x="58231" y="25820"/>
                      </a:lnTo>
                      <a:lnTo>
                        <a:pt x="58105" y="25632"/>
                      </a:lnTo>
                      <a:lnTo>
                        <a:pt x="58105" y="25339"/>
                      </a:lnTo>
                      <a:lnTo>
                        <a:pt x="57980" y="25381"/>
                      </a:lnTo>
                      <a:lnTo>
                        <a:pt x="57917" y="25381"/>
                      </a:lnTo>
                      <a:lnTo>
                        <a:pt x="57812" y="25423"/>
                      </a:lnTo>
                      <a:lnTo>
                        <a:pt x="57749" y="25465"/>
                      </a:lnTo>
                      <a:lnTo>
                        <a:pt x="57603" y="25548"/>
                      </a:lnTo>
                      <a:lnTo>
                        <a:pt x="57498" y="25548"/>
                      </a:lnTo>
                      <a:lnTo>
                        <a:pt x="57394" y="25486"/>
                      </a:lnTo>
                      <a:lnTo>
                        <a:pt x="57289" y="25527"/>
                      </a:lnTo>
                      <a:lnTo>
                        <a:pt x="57184" y="25444"/>
                      </a:lnTo>
                      <a:lnTo>
                        <a:pt x="57143" y="25339"/>
                      </a:lnTo>
                      <a:lnTo>
                        <a:pt x="57184" y="25255"/>
                      </a:lnTo>
                      <a:lnTo>
                        <a:pt x="57226" y="25109"/>
                      </a:lnTo>
                      <a:lnTo>
                        <a:pt x="57331" y="24942"/>
                      </a:lnTo>
                      <a:lnTo>
                        <a:pt x="57477" y="24774"/>
                      </a:lnTo>
                      <a:lnTo>
                        <a:pt x="57477" y="24586"/>
                      </a:lnTo>
                      <a:lnTo>
                        <a:pt x="57666" y="24439"/>
                      </a:lnTo>
                      <a:lnTo>
                        <a:pt x="57666" y="24272"/>
                      </a:lnTo>
                      <a:lnTo>
                        <a:pt x="57708" y="24251"/>
                      </a:lnTo>
                      <a:lnTo>
                        <a:pt x="57708" y="24188"/>
                      </a:lnTo>
                      <a:lnTo>
                        <a:pt x="57812" y="24021"/>
                      </a:lnTo>
                      <a:lnTo>
                        <a:pt x="57854" y="23874"/>
                      </a:lnTo>
                      <a:lnTo>
                        <a:pt x="57917" y="23749"/>
                      </a:lnTo>
                      <a:lnTo>
                        <a:pt x="57875" y="23623"/>
                      </a:lnTo>
                      <a:lnTo>
                        <a:pt x="57917" y="23540"/>
                      </a:lnTo>
                      <a:lnTo>
                        <a:pt x="57917" y="23330"/>
                      </a:lnTo>
                      <a:lnTo>
                        <a:pt x="57980" y="23038"/>
                      </a:lnTo>
                      <a:lnTo>
                        <a:pt x="58021" y="23038"/>
                      </a:lnTo>
                      <a:lnTo>
                        <a:pt x="58063" y="22828"/>
                      </a:lnTo>
                      <a:lnTo>
                        <a:pt x="58168" y="22786"/>
                      </a:lnTo>
                      <a:lnTo>
                        <a:pt x="58126" y="22661"/>
                      </a:lnTo>
                      <a:lnTo>
                        <a:pt x="58293" y="22473"/>
                      </a:lnTo>
                      <a:lnTo>
                        <a:pt x="58314" y="22305"/>
                      </a:lnTo>
                      <a:lnTo>
                        <a:pt x="58419" y="22242"/>
                      </a:lnTo>
                      <a:lnTo>
                        <a:pt x="58377" y="22033"/>
                      </a:lnTo>
                      <a:lnTo>
                        <a:pt x="58419" y="21970"/>
                      </a:lnTo>
                      <a:lnTo>
                        <a:pt x="58419" y="21845"/>
                      </a:lnTo>
                      <a:lnTo>
                        <a:pt x="58503" y="21782"/>
                      </a:lnTo>
                      <a:lnTo>
                        <a:pt x="58544" y="21782"/>
                      </a:lnTo>
                      <a:lnTo>
                        <a:pt x="58544" y="21657"/>
                      </a:lnTo>
                      <a:lnTo>
                        <a:pt x="58503" y="21573"/>
                      </a:lnTo>
                      <a:lnTo>
                        <a:pt x="58503" y="21343"/>
                      </a:lnTo>
                      <a:lnTo>
                        <a:pt x="58482" y="21217"/>
                      </a:lnTo>
                      <a:lnTo>
                        <a:pt x="58544" y="21029"/>
                      </a:lnTo>
                      <a:lnTo>
                        <a:pt x="58712" y="20841"/>
                      </a:lnTo>
                      <a:lnTo>
                        <a:pt x="58754" y="20631"/>
                      </a:lnTo>
                      <a:lnTo>
                        <a:pt x="58607" y="20401"/>
                      </a:lnTo>
                      <a:lnTo>
                        <a:pt x="58628" y="20276"/>
                      </a:lnTo>
                      <a:lnTo>
                        <a:pt x="58733" y="20171"/>
                      </a:lnTo>
                      <a:lnTo>
                        <a:pt x="58754" y="20045"/>
                      </a:lnTo>
                      <a:lnTo>
                        <a:pt x="58963" y="19878"/>
                      </a:lnTo>
                      <a:lnTo>
                        <a:pt x="59005" y="19773"/>
                      </a:lnTo>
                      <a:lnTo>
                        <a:pt x="59068" y="19773"/>
                      </a:lnTo>
                      <a:lnTo>
                        <a:pt x="59151" y="19857"/>
                      </a:lnTo>
                      <a:lnTo>
                        <a:pt x="59277" y="19836"/>
                      </a:lnTo>
                      <a:lnTo>
                        <a:pt x="59486" y="19669"/>
                      </a:lnTo>
                      <a:lnTo>
                        <a:pt x="59674" y="19669"/>
                      </a:lnTo>
                      <a:lnTo>
                        <a:pt x="59842" y="19564"/>
                      </a:lnTo>
                      <a:lnTo>
                        <a:pt x="59967" y="19564"/>
                      </a:lnTo>
                      <a:lnTo>
                        <a:pt x="60072" y="19481"/>
                      </a:lnTo>
                      <a:lnTo>
                        <a:pt x="60177" y="19481"/>
                      </a:lnTo>
                      <a:lnTo>
                        <a:pt x="60281" y="19460"/>
                      </a:lnTo>
                      <a:lnTo>
                        <a:pt x="60323" y="19376"/>
                      </a:lnTo>
                      <a:lnTo>
                        <a:pt x="60428" y="19460"/>
                      </a:lnTo>
                      <a:lnTo>
                        <a:pt x="60386" y="19585"/>
                      </a:lnTo>
                      <a:lnTo>
                        <a:pt x="60469" y="19627"/>
                      </a:lnTo>
                      <a:lnTo>
                        <a:pt x="60574" y="19732"/>
                      </a:lnTo>
                      <a:lnTo>
                        <a:pt x="60616" y="19627"/>
                      </a:lnTo>
                      <a:lnTo>
                        <a:pt x="60721" y="19543"/>
                      </a:lnTo>
                      <a:lnTo>
                        <a:pt x="60574" y="19418"/>
                      </a:lnTo>
                      <a:lnTo>
                        <a:pt x="60574" y="19355"/>
                      </a:lnTo>
                      <a:lnTo>
                        <a:pt x="60700" y="19271"/>
                      </a:lnTo>
                      <a:lnTo>
                        <a:pt x="60909" y="19313"/>
                      </a:lnTo>
                      <a:lnTo>
                        <a:pt x="61013" y="19250"/>
                      </a:lnTo>
                      <a:lnTo>
                        <a:pt x="61244" y="19250"/>
                      </a:lnTo>
                      <a:lnTo>
                        <a:pt x="61306" y="19334"/>
                      </a:lnTo>
                      <a:lnTo>
                        <a:pt x="61348" y="19334"/>
                      </a:lnTo>
                      <a:lnTo>
                        <a:pt x="61432" y="19250"/>
                      </a:lnTo>
                      <a:lnTo>
                        <a:pt x="61516" y="19250"/>
                      </a:lnTo>
                      <a:lnTo>
                        <a:pt x="61474" y="19146"/>
                      </a:lnTo>
                      <a:lnTo>
                        <a:pt x="61557" y="19104"/>
                      </a:lnTo>
                      <a:lnTo>
                        <a:pt x="61746" y="19104"/>
                      </a:lnTo>
                      <a:lnTo>
                        <a:pt x="61829" y="19208"/>
                      </a:lnTo>
                      <a:lnTo>
                        <a:pt x="62039" y="19125"/>
                      </a:lnTo>
                      <a:lnTo>
                        <a:pt x="62039" y="19041"/>
                      </a:lnTo>
                      <a:lnTo>
                        <a:pt x="61955" y="18999"/>
                      </a:lnTo>
                      <a:lnTo>
                        <a:pt x="61892" y="19041"/>
                      </a:lnTo>
                      <a:lnTo>
                        <a:pt x="61767" y="18957"/>
                      </a:lnTo>
                      <a:lnTo>
                        <a:pt x="61850" y="18832"/>
                      </a:lnTo>
                      <a:lnTo>
                        <a:pt x="61871" y="18916"/>
                      </a:lnTo>
                      <a:lnTo>
                        <a:pt x="62039" y="18853"/>
                      </a:lnTo>
                      <a:lnTo>
                        <a:pt x="61871" y="18748"/>
                      </a:lnTo>
                      <a:lnTo>
                        <a:pt x="61871" y="18685"/>
                      </a:lnTo>
                      <a:lnTo>
                        <a:pt x="61955" y="18685"/>
                      </a:lnTo>
                      <a:lnTo>
                        <a:pt x="62101" y="18497"/>
                      </a:lnTo>
                      <a:lnTo>
                        <a:pt x="62269" y="18497"/>
                      </a:lnTo>
                      <a:lnTo>
                        <a:pt x="62353" y="18581"/>
                      </a:lnTo>
                      <a:lnTo>
                        <a:pt x="62457" y="18518"/>
                      </a:lnTo>
                      <a:lnTo>
                        <a:pt x="62666" y="18581"/>
                      </a:lnTo>
                      <a:lnTo>
                        <a:pt x="62813" y="18581"/>
                      </a:lnTo>
                      <a:lnTo>
                        <a:pt x="62813" y="18623"/>
                      </a:lnTo>
                      <a:lnTo>
                        <a:pt x="62897" y="18685"/>
                      </a:lnTo>
                      <a:lnTo>
                        <a:pt x="62959" y="18644"/>
                      </a:lnTo>
                      <a:lnTo>
                        <a:pt x="62918" y="18581"/>
                      </a:lnTo>
                      <a:lnTo>
                        <a:pt x="63106" y="18581"/>
                      </a:lnTo>
                      <a:lnTo>
                        <a:pt x="63252" y="18602"/>
                      </a:lnTo>
                      <a:lnTo>
                        <a:pt x="63357" y="18602"/>
                      </a:lnTo>
                      <a:lnTo>
                        <a:pt x="63462" y="18685"/>
                      </a:lnTo>
                      <a:lnTo>
                        <a:pt x="63462" y="18727"/>
                      </a:lnTo>
                      <a:lnTo>
                        <a:pt x="63629" y="18748"/>
                      </a:lnTo>
                      <a:lnTo>
                        <a:pt x="63734" y="18664"/>
                      </a:lnTo>
                      <a:lnTo>
                        <a:pt x="63796" y="18685"/>
                      </a:lnTo>
                      <a:lnTo>
                        <a:pt x="63838" y="18769"/>
                      </a:lnTo>
                      <a:lnTo>
                        <a:pt x="63629" y="18916"/>
                      </a:lnTo>
                      <a:lnTo>
                        <a:pt x="63441" y="18916"/>
                      </a:lnTo>
                      <a:lnTo>
                        <a:pt x="63378" y="18978"/>
                      </a:lnTo>
                      <a:lnTo>
                        <a:pt x="63378" y="19083"/>
                      </a:lnTo>
                      <a:lnTo>
                        <a:pt x="63273" y="19083"/>
                      </a:lnTo>
                      <a:lnTo>
                        <a:pt x="63252" y="19125"/>
                      </a:lnTo>
                      <a:lnTo>
                        <a:pt x="63315" y="19146"/>
                      </a:lnTo>
                      <a:lnTo>
                        <a:pt x="63378" y="19146"/>
                      </a:lnTo>
                      <a:lnTo>
                        <a:pt x="63545" y="19355"/>
                      </a:lnTo>
                      <a:lnTo>
                        <a:pt x="63587" y="19313"/>
                      </a:lnTo>
                      <a:lnTo>
                        <a:pt x="63775" y="19250"/>
                      </a:lnTo>
                      <a:lnTo>
                        <a:pt x="63859" y="19146"/>
                      </a:lnTo>
                      <a:lnTo>
                        <a:pt x="63838" y="19104"/>
                      </a:lnTo>
                      <a:lnTo>
                        <a:pt x="63964" y="19041"/>
                      </a:lnTo>
                      <a:lnTo>
                        <a:pt x="63880" y="18916"/>
                      </a:lnTo>
                      <a:lnTo>
                        <a:pt x="63964" y="18916"/>
                      </a:lnTo>
                      <a:lnTo>
                        <a:pt x="64089" y="19083"/>
                      </a:lnTo>
                      <a:lnTo>
                        <a:pt x="64173" y="19104"/>
                      </a:lnTo>
                      <a:lnTo>
                        <a:pt x="64215" y="19020"/>
                      </a:lnTo>
                      <a:lnTo>
                        <a:pt x="64173" y="18978"/>
                      </a:lnTo>
                      <a:lnTo>
                        <a:pt x="64257" y="18916"/>
                      </a:lnTo>
                      <a:lnTo>
                        <a:pt x="64298" y="18832"/>
                      </a:lnTo>
                      <a:lnTo>
                        <a:pt x="64319" y="18832"/>
                      </a:lnTo>
                      <a:lnTo>
                        <a:pt x="64319" y="18727"/>
                      </a:lnTo>
                      <a:lnTo>
                        <a:pt x="64298" y="18664"/>
                      </a:lnTo>
                      <a:lnTo>
                        <a:pt x="64382" y="18623"/>
                      </a:lnTo>
                      <a:lnTo>
                        <a:pt x="64466" y="18685"/>
                      </a:lnTo>
                      <a:lnTo>
                        <a:pt x="64529" y="18623"/>
                      </a:lnTo>
                      <a:lnTo>
                        <a:pt x="64591" y="18685"/>
                      </a:lnTo>
                      <a:lnTo>
                        <a:pt x="64612" y="18769"/>
                      </a:lnTo>
                      <a:lnTo>
                        <a:pt x="64696" y="18811"/>
                      </a:lnTo>
                      <a:lnTo>
                        <a:pt x="64842" y="18664"/>
                      </a:lnTo>
                      <a:lnTo>
                        <a:pt x="64780" y="18602"/>
                      </a:lnTo>
                      <a:lnTo>
                        <a:pt x="64780" y="18581"/>
                      </a:lnTo>
                      <a:lnTo>
                        <a:pt x="64842" y="18518"/>
                      </a:lnTo>
                      <a:lnTo>
                        <a:pt x="64926" y="18560"/>
                      </a:lnTo>
                      <a:lnTo>
                        <a:pt x="65010" y="18497"/>
                      </a:lnTo>
                      <a:lnTo>
                        <a:pt x="65094" y="18497"/>
                      </a:lnTo>
                      <a:lnTo>
                        <a:pt x="65114" y="18455"/>
                      </a:lnTo>
                      <a:lnTo>
                        <a:pt x="65010" y="18351"/>
                      </a:lnTo>
                      <a:lnTo>
                        <a:pt x="65031" y="18288"/>
                      </a:lnTo>
                      <a:lnTo>
                        <a:pt x="65031" y="18246"/>
                      </a:lnTo>
                      <a:lnTo>
                        <a:pt x="64926" y="18183"/>
                      </a:lnTo>
                      <a:lnTo>
                        <a:pt x="64884" y="18141"/>
                      </a:lnTo>
                      <a:lnTo>
                        <a:pt x="64884" y="18162"/>
                      </a:lnTo>
                      <a:lnTo>
                        <a:pt x="64884" y="18204"/>
                      </a:lnTo>
                      <a:lnTo>
                        <a:pt x="64822" y="18204"/>
                      </a:lnTo>
                      <a:lnTo>
                        <a:pt x="64717" y="18162"/>
                      </a:lnTo>
                      <a:lnTo>
                        <a:pt x="64696" y="18183"/>
                      </a:lnTo>
                      <a:lnTo>
                        <a:pt x="64696" y="18246"/>
                      </a:lnTo>
                      <a:lnTo>
                        <a:pt x="64591" y="18246"/>
                      </a:lnTo>
                      <a:lnTo>
                        <a:pt x="64529" y="18288"/>
                      </a:lnTo>
                      <a:lnTo>
                        <a:pt x="64466" y="18246"/>
                      </a:lnTo>
                      <a:lnTo>
                        <a:pt x="64487" y="18141"/>
                      </a:lnTo>
                      <a:lnTo>
                        <a:pt x="64529" y="18100"/>
                      </a:lnTo>
                      <a:lnTo>
                        <a:pt x="64382" y="17890"/>
                      </a:lnTo>
                      <a:lnTo>
                        <a:pt x="64487" y="17828"/>
                      </a:lnTo>
                      <a:lnTo>
                        <a:pt x="64382" y="17660"/>
                      </a:lnTo>
                      <a:lnTo>
                        <a:pt x="64424" y="17451"/>
                      </a:lnTo>
                      <a:lnTo>
                        <a:pt x="64424" y="17325"/>
                      </a:lnTo>
                      <a:lnTo>
                        <a:pt x="64508" y="17221"/>
                      </a:lnTo>
                      <a:lnTo>
                        <a:pt x="64508" y="17032"/>
                      </a:lnTo>
                      <a:lnTo>
                        <a:pt x="64612" y="16928"/>
                      </a:lnTo>
                      <a:lnTo>
                        <a:pt x="64612" y="16802"/>
                      </a:lnTo>
                      <a:lnTo>
                        <a:pt x="64591" y="16781"/>
                      </a:lnTo>
                      <a:lnTo>
                        <a:pt x="64717" y="16719"/>
                      </a:lnTo>
                      <a:lnTo>
                        <a:pt x="64591" y="16572"/>
                      </a:lnTo>
                      <a:lnTo>
                        <a:pt x="64633" y="16175"/>
                      </a:lnTo>
                      <a:lnTo>
                        <a:pt x="64738" y="16091"/>
                      </a:lnTo>
                      <a:lnTo>
                        <a:pt x="64633" y="15944"/>
                      </a:lnTo>
                      <a:lnTo>
                        <a:pt x="64612" y="15777"/>
                      </a:lnTo>
                      <a:lnTo>
                        <a:pt x="64529" y="15735"/>
                      </a:lnTo>
                      <a:lnTo>
                        <a:pt x="64529" y="15672"/>
                      </a:lnTo>
                      <a:lnTo>
                        <a:pt x="64633" y="15589"/>
                      </a:lnTo>
                      <a:lnTo>
                        <a:pt x="64612" y="15442"/>
                      </a:lnTo>
                      <a:lnTo>
                        <a:pt x="64696" y="15379"/>
                      </a:lnTo>
                      <a:lnTo>
                        <a:pt x="64822" y="15170"/>
                      </a:lnTo>
                      <a:lnTo>
                        <a:pt x="64947" y="15212"/>
                      </a:lnTo>
                      <a:lnTo>
                        <a:pt x="65031" y="15149"/>
                      </a:lnTo>
                      <a:lnTo>
                        <a:pt x="65114" y="15170"/>
                      </a:lnTo>
                      <a:lnTo>
                        <a:pt x="65156" y="15107"/>
                      </a:lnTo>
                      <a:lnTo>
                        <a:pt x="65366" y="15107"/>
                      </a:lnTo>
                      <a:lnTo>
                        <a:pt x="65407" y="15045"/>
                      </a:lnTo>
                      <a:lnTo>
                        <a:pt x="65470" y="15024"/>
                      </a:lnTo>
                      <a:lnTo>
                        <a:pt x="65512" y="14919"/>
                      </a:lnTo>
                      <a:lnTo>
                        <a:pt x="65554" y="14919"/>
                      </a:lnTo>
                      <a:lnTo>
                        <a:pt x="65617" y="14898"/>
                      </a:lnTo>
                      <a:lnTo>
                        <a:pt x="65742" y="14898"/>
                      </a:lnTo>
                      <a:lnTo>
                        <a:pt x="65763" y="15003"/>
                      </a:lnTo>
                      <a:lnTo>
                        <a:pt x="65826" y="14961"/>
                      </a:lnTo>
                      <a:lnTo>
                        <a:pt x="65868" y="14961"/>
                      </a:lnTo>
                      <a:lnTo>
                        <a:pt x="65951" y="15107"/>
                      </a:lnTo>
                      <a:lnTo>
                        <a:pt x="65993" y="15107"/>
                      </a:lnTo>
                      <a:lnTo>
                        <a:pt x="66098" y="14961"/>
                      </a:lnTo>
                      <a:lnTo>
                        <a:pt x="66098" y="14835"/>
                      </a:lnTo>
                      <a:lnTo>
                        <a:pt x="66182" y="14815"/>
                      </a:lnTo>
                      <a:lnTo>
                        <a:pt x="66203" y="14689"/>
                      </a:lnTo>
                      <a:lnTo>
                        <a:pt x="66265" y="14689"/>
                      </a:lnTo>
                      <a:lnTo>
                        <a:pt x="66286" y="14794"/>
                      </a:lnTo>
                      <a:lnTo>
                        <a:pt x="66412" y="14856"/>
                      </a:lnTo>
                      <a:lnTo>
                        <a:pt x="66412" y="15003"/>
                      </a:lnTo>
                      <a:lnTo>
                        <a:pt x="66391" y="15045"/>
                      </a:lnTo>
                      <a:lnTo>
                        <a:pt x="66454" y="15107"/>
                      </a:lnTo>
                      <a:lnTo>
                        <a:pt x="66475" y="15212"/>
                      </a:lnTo>
                      <a:lnTo>
                        <a:pt x="66391" y="15275"/>
                      </a:lnTo>
                      <a:lnTo>
                        <a:pt x="66454" y="15317"/>
                      </a:lnTo>
                      <a:lnTo>
                        <a:pt x="66475" y="15442"/>
                      </a:lnTo>
                      <a:lnTo>
                        <a:pt x="66454" y="15442"/>
                      </a:lnTo>
                      <a:lnTo>
                        <a:pt x="66454" y="15526"/>
                      </a:lnTo>
                      <a:lnTo>
                        <a:pt x="66475" y="15568"/>
                      </a:lnTo>
                      <a:lnTo>
                        <a:pt x="66412" y="15651"/>
                      </a:lnTo>
                      <a:lnTo>
                        <a:pt x="66391" y="15693"/>
                      </a:lnTo>
                      <a:lnTo>
                        <a:pt x="66412" y="15756"/>
                      </a:lnTo>
                      <a:lnTo>
                        <a:pt x="66516" y="15651"/>
                      </a:lnTo>
                      <a:lnTo>
                        <a:pt x="66558" y="15735"/>
                      </a:lnTo>
                      <a:lnTo>
                        <a:pt x="66663" y="15756"/>
                      </a:lnTo>
                      <a:lnTo>
                        <a:pt x="66684" y="15965"/>
                      </a:lnTo>
                      <a:lnTo>
                        <a:pt x="66726" y="15903"/>
                      </a:lnTo>
                      <a:lnTo>
                        <a:pt x="66726" y="15840"/>
                      </a:lnTo>
                      <a:lnTo>
                        <a:pt x="66830" y="15735"/>
                      </a:lnTo>
                      <a:lnTo>
                        <a:pt x="66914" y="15735"/>
                      </a:lnTo>
                      <a:lnTo>
                        <a:pt x="66977" y="15777"/>
                      </a:lnTo>
                      <a:lnTo>
                        <a:pt x="66872" y="15944"/>
                      </a:lnTo>
                      <a:lnTo>
                        <a:pt x="66977" y="16049"/>
                      </a:lnTo>
                      <a:lnTo>
                        <a:pt x="66998" y="16175"/>
                      </a:lnTo>
                      <a:lnTo>
                        <a:pt x="67081" y="15986"/>
                      </a:lnTo>
                      <a:lnTo>
                        <a:pt x="67144" y="15944"/>
                      </a:lnTo>
                      <a:lnTo>
                        <a:pt x="67144" y="15861"/>
                      </a:lnTo>
                      <a:lnTo>
                        <a:pt x="67207" y="15777"/>
                      </a:lnTo>
                      <a:lnTo>
                        <a:pt x="67207" y="15484"/>
                      </a:lnTo>
                      <a:lnTo>
                        <a:pt x="67291" y="15421"/>
                      </a:lnTo>
                      <a:lnTo>
                        <a:pt x="67207" y="15338"/>
                      </a:lnTo>
                      <a:lnTo>
                        <a:pt x="67311" y="15254"/>
                      </a:lnTo>
                      <a:lnTo>
                        <a:pt x="67311" y="15149"/>
                      </a:lnTo>
                      <a:lnTo>
                        <a:pt x="67249" y="15128"/>
                      </a:lnTo>
                      <a:lnTo>
                        <a:pt x="67249" y="15066"/>
                      </a:lnTo>
                      <a:lnTo>
                        <a:pt x="67311" y="15045"/>
                      </a:lnTo>
                      <a:lnTo>
                        <a:pt x="67332" y="14856"/>
                      </a:lnTo>
                      <a:lnTo>
                        <a:pt x="67249" y="14794"/>
                      </a:lnTo>
                      <a:lnTo>
                        <a:pt x="67311" y="14605"/>
                      </a:lnTo>
                      <a:lnTo>
                        <a:pt x="67395" y="14522"/>
                      </a:lnTo>
                      <a:lnTo>
                        <a:pt x="67542" y="14501"/>
                      </a:lnTo>
                      <a:lnTo>
                        <a:pt x="67604" y="14584"/>
                      </a:lnTo>
                      <a:lnTo>
                        <a:pt x="67667" y="14647"/>
                      </a:lnTo>
                      <a:lnTo>
                        <a:pt x="67730" y="14584"/>
                      </a:lnTo>
                      <a:lnTo>
                        <a:pt x="67646" y="14501"/>
                      </a:lnTo>
                      <a:lnTo>
                        <a:pt x="67688" y="14375"/>
                      </a:lnTo>
                      <a:lnTo>
                        <a:pt x="67521" y="14291"/>
                      </a:lnTo>
                      <a:lnTo>
                        <a:pt x="67479" y="14061"/>
                      </a:lnTo>
                      <a:lnTo>
                        <a:pt x="67395" y="13999"/>
                      </a:lnTo>
                      <a:lnTo>
                        <a:pt x="67395" y="13957"/>
                      </a:lnTo>
                      <a:lnTo>
                        <a:pt x="67291" y="13873"/>
                      </a:lnTo>
                      <a:lnTo>
                        <a:pt x="67270" y="13706"/>
                      </a:lnTo>
                      <a:lnTo>
                        <a:pt x="67311" y="13664"/>
                      </a:lnTo>
                      <a:lnTo>
                        <a:pt x="67291" y="13538"/>
                      </a:lnTo>
                      <a:lnTo>
                        <a:pt x="67165" y="13434"/>
                      </a:lnTo>
                      <a:lnTo>
                        <a:pt x="67186" y="13329"/>
                      </a:lnTo>
                      <a:lnTo>
                        <a:pt x="67123" y="13266"/>
                      </a:lnTo>
                      <a:lnTo>
                        <a:pt x="67291" y="13141"/>
                      </a:lnTo>
                      <a:lnTo>
                        <a:pt x="67416" y="13141"/>
                      </a:lnTo>
                      <a:lnTo>
                        <a:pt x="67521" y="13015"/>
                      </a:lnTo>
                      <a:lnTo>
                        <a:pt x="67688" y="13015"/>
                      </a:lnTo>
                      <a:lnTo>
                        <a:pt x="67730" y="12952"/>
                      </a:lnTo>
                      <a:lnTo>
                        <a:pt x="67897" y="13078"/>
                      </a:lnTo>
                      <a:lnTo>
                        <a:pt x="68044" y="13078"/>
                      </a:lnTo>
                      <a:lnTo>
                        <a:pt x="68107" y="13120"/>
                      </a:lnTo>
                      <a:lnTo>
                        <a:pt x="68211" y="13141"/>
                      </a:lnTo>
                      <a:lnTo>
                        <a:pt x="68274" y="13120"/>
                      </a:lnTo>
                      <a:lnTo>
                        <a:pt x="68127" y="13182"/>
                      </a:lnTo>
                      <a:lnTo>
                        <a:pt x="68211" y="13245"/>
                      </a:lnTo>
                      <a:lnTo>
                        <a:pt x="68065" y="13287"/>
                      </a:lnTo>
                      <a:lnTo>
                        <a:pt x="67939" y="13266"/>
                      </a:lnTo>
                      <a:lnTo>
                        <a:pt x="67793" y="13434"/>
                      </a:lnTo>
                      <a:lnTo>
                        <a:pt x="67793" y="13496"/>
                      </a:lnTo>
                      <a:lnTo>
                        <a:pt x="67835" y="13643"/>
                      </a:lnTo>
                      <a:lnTo>
                        <a:pt x="67835" y="13768"/>
                      </a:lnTo>
                      <a:lnTo>
                        <a:pt x="67918" y="13810"/>
                      </a:lnTo>
                      <a:lnTo>
                        <a:pt x="67939" y="13894"/>
                      </a:lnTo>
                      <a:lnTo>
                        <a:pt x="68065" y="14061"/>
                      </a:lnTo>
                      <a:lnTo>
                        <a:pt x="68065" y="14103"/>
                      </a:lnTo>
                      <a:lnTo>
                        <a:pt x="68107" y="14103"/>
                      </a:lnTo>
                      <a:lnTo>
                        <a:pt x="68065" y="14166"/>
                      </a:lnTo>
                      <a:lnTo>
                        <a:pt x="68211" y="14208"/>
                      </a:lnTo>
                      <a:lnTo>
                        <a:pt x="68232" y="14333"/>
                      </a:lnTo>
                      <a:lnTo>
                        <a:pt x="68232" y="14396"/>
                      </a:lnTo>
                      <a:lnTo>
                        <a:pt x="68169" y="14438"/>
                      </a:lnTo>
                      <a:lnTo>
                        <a:pt x="68211" y="14710"/>
                      </a:lnTo>
                      <a:lnTo>
                        <a:pt x="68253" y="14731"/>
                      </a:lnTo>
                      <a:lnTo>
                        <a:pt x="68316" y="14647"/>
                      </a:lnTo>
                      <a:lnTo>
                        <a:pt x="68358" y="14647"/>
                      </a:lnTo>
                      <a:lnTo>
                        <a:pt x="68441" y="14752"/>
                      </a:lnTo>
                      <a:lnTo>
                        <a:pt x="68483" y="14835"/>
                      </a:lnTo>
                      <a:lnTo>
                        <a:pt x="68420" y="15024"/>
                      </a:lnTo>
                      <a:lnTo>
                        <a:pt x="68420" y="15233"/>
                      </a:lnTo>
                      <a:lnTo>
                        <a:pt x="68483" y="15317"/>
                      </a:lnTo>
                      <a:lnTo>
                        <a:pt x="68567" y="15254"/>
                      </a:lnTo>
                      <a:lnTo>
                        <a:pt x="68672" y="15275"/>
                      </a:lnTo>
                      <a:lnTo>
                        <a:pt x="68692" y="15338"/>
                      </a:lnTo>
                      <a:lnTo>
                        <a:pt x="68672" y="15421"/>
                      </a:lnTo>
                      <a:lnTo>
                        <a:pt x="68588" y="15421"/>
                      </a:lnTo>
                      <a:lnTo>
                        <a:pt x="68483" y="15484"/>
                      </a:lnTo>
                      <a:lnTo>
                        <a:pt x="68462" y="15484"/>
                      </a:lnTo>
                      <a:lnTo>
                        <a:pt x="68337" y="15631"/>
                      </a:lnTo>
                      <a:lnTo>
                        <a:pt x="68316" y="15735"/>
                      </a:lnTo>
                      <a:lnTo>
                        <a:pt x="68169" y="15798"/>
                      </a:lnTo>
                      <a:lnTo>
                        <a:pt x="68148" y="15861"/>
                      </a:lnTo>
                      <a:lnTo>
                        <a:pt x="68065" y="15882"/>
                      </a:lnTo>
                      <a:lnTo>
                        <a:pt x="68065" y="15986"/>
                      </a:lnTo>
                      <a:lnTo>
                        <a:pt x="68023" y="16070"/>
                      </a:lnTo>
                      <a:lnTo>
                        <a:pt x="68065" y="16195"/>
                      </a:lnTo>
                      <a:lnTo>
                        <a:pt x="68148" y="16175"/>
                      </a:lnTo>
                      <a:lnTo>
                        <a:pt x="68148" y="16321"/>
                      </a:lnTo>
                      <a:lnTo>
                        <a:pt x="68044" y="16509"/>
                      </a:lnTo>
                      <a:lnTo>
                        <a:pt x="68065" y="16593"/>
                      </a:lnTo>
                      <a:lnTo>
                        <a:pt x="68127" y="16614"/>
                      </a:lnTo>
                      <a:lnTo>
                        <a:pt x="68107" y="16844"/>
                      </a:lnTo>
                      <a:lnTo>
                        <a:pt x="68127" y="17032"/>
                      </a:lnTo>
                      <a:lnTo>
                        <a:pt x="68065" y="17116"/>
                      </a:lnTo>
                      <a:lnTo>
                        <a:pt x="67939" y="17158"/>
                      </a:lnTo>
                      <a:lnTo>
                        <a:pt x="67918" y="17263"/>
                      </a:lnTo>
                      <a:lnTo>
                        <a:pt x="67960" y="17325"/>
                      </a:lnTo>
                      <a:lnTo>
                        <a:pt x="67939" y="17535"/>
                      </a:lnTo>
                      <a:lnTo>
                        <a:pt x="67918" y="17576"/>
                      </a:lnTo>
                      <a:lnTo>
                        <a:pt x="67939" y="17660"/>
                      </a:lnTo>
                      <a:lnTo>
                        <a:pt x="68044" y="17765"/>
                      </a:lnTo>
                      <a:lnTo>
                        <a:pt x="67960" y="17765"/>
                      </a:lnTo>
                      <a:lnTo>
                        <a:pt x="67939" y="17953"/>
                      </a:lnTo>
                      <a:lnTo>
                        <a:pt x="67960" y="17995"/>
                      </a:lnTo>
                      <a:lnTo>
                        <a:pt x="67960" y="18141"/>
                      </a:lnTo>
                      <a:lnTo>
                        <a:pt x="67855" y="18246"/>
                      </a:lnTo>
                      <a:lnTo>
                        <a:pt x="67939" y="18372"/>
                      </a:lnTo>
                      <a:lnTo>
                        <a:pt x="67939" y="18602"/>
                      </a:lnTo>
                      <a:lnTo>
                        <a:pt x="68023" y="18811"/>
                      </a:lnTo>
                      <a:lnTo>
                        <a:pt x="67835" y="19146"/>
                      </a:lnTo>
                      <a:lnTo>
                        <a:pt x="67939" y="19292"/>
                      </a:lnTo>
                      <a:lnTo>
                        <a:pt x="67835" y="19250"/>
                      </a:lnTo>
                      <a:lnTo>
                        <a:pt x="67625" y="19292"/>
                      </a:lnTo>
                      <a:lnTo>
                        <a:pt x="67625" y="19501"/>
                      </a:lnTo>
                      <a:lnTo>
                        <a:pt x="67646" y="19564"/>
                      </a:lnTo>
                      <a:lnTo>
                        <a:pt x="67521" y="19711"/>
                      </a:lnTo>
                      <a:lnTo>
                        <a:pt x="67291" y="19606"/>
                      </a:lnTo>
                      <a:lnTo>
                        <a:pt x="67186" y="19711"/>
                      </a:lnTo>
                      <a:lnTo>
                        <a:pt x="67186" y="19773"/>
                      </a:lnTo>
                      <a:lnTo>
                        <a:pt x="67332" y="19773"/>
                      </a:lnTo>
                      <a:lnTo>
                        <a:pt x="67542" y="20087"/>
                      </a:lnTo>
                      <a:lnTo>
                        <a:pt x="67542" y="20380"/>
                      </a:lnTo>
                      <a:lnTo>
                        <a:pt x="67500" y="20464"/>
                      </a:lnTo>
                      <a:lnTo>
                        <a:pt x="67542" y="20548"/>
                      </a:lnTo>
                      <a:lnTo>
                        <a:pt x="67437" y="20569"/>
                      </a:lnTo>
                      <a:lnTo>
                        <a:pt x="67416" y="20778"/>
                      </a:lnTo>
                      <a:lnTo>
                        <a:pt x="67291" y="20924"/>
                      </a:lnTo>
                      <a:lnTo>
                        <a:pt x="67270" y="21175"/>
                      </a:lnTo>
                      <a:lnTo>
                        <a:pt x="67374" y="21385"/>
                      </a:lnTo>
                      <a:lnTo>
                        <a:pt x="67416" y="21761"/>
                      </a:lnTo>
                      <a:lnTo>
                        <a:pt x="67583" y="22033"/>
                      </a:lnTo>
                      <a:lnTo>
                        <a:pt x="67583" y="22242"/>
                      </a:lnTo>
                      <a:lnTo>
                        <a:pt x="67835" y="22807"/>
                      </a:lnTo>
                      <a:lnTo>
                        <a:pt x="68148" y="23414"/>
                      </a:lnTo>
                      <a:lnTo>
                        <a:pt x="68462" y="23916"/>
                      </a:lnTo>
                      <a:lnTo>
                        <a:pt x="68630" y="24063"/>
                      </a:lnTo>
                      <a:lnTo>
                        <a:pt x="68630" y="24251"/>
                      </a:lnTo>
                      <a:lnTo>
                        <a:pt x="69048" y="24732"/>
                      </a:lnTo>
                      <a:lnTo>
                        <a:pt x="69488" y="25527"/>
                      </a:lnTo>
                      <a:lnTo>
                        <a:pt x="69697" y="25632"/>
                      </a:lnTo>
                      <a:lnTo>
                        <a:pt x="69843" y="25632"/>
                      </a:lnTo>
                      <a:lnTo>
                        <a:pt x="69927" y="25590"/>
                      </a:lnTo>
                      <a:lnTo>
                        <a:pt x="69927" y="25590"/>
                      </a:lnTo>
                      <a:lnTo>
                        <a:pt x="69885" y="25695"/>
                      </a:lnTo>
                      <a:lnTo>
                        <a:pt x="69780" y="25737"/>
                      </a:lnTo>
                      <a:lnTo>
                        <a:pt x="69697" y="25737"/>
                      </a:lnTo>
                      <a:lnTo>
                        <a:pt x="69843" y="25988"/>
                      </a:lnTo>
                      <a:lnTo>
                        <a:pt x="70052" y="26469"/>
                      </a:lnTo>
                      <a:lnTo>
                        <a:pt x="70094" y="26678"/>
                      </a:lnTo>
                      <a:lnTo>
                        <a:pt x="70220" y="26867"/>
                      </a:lnTo>
                      <a:lnTo>
                        <a:pt x="70450" y="26887"/>
                      </a:lnTo>
                      <a:lnTo>
                        <a:pt x="70471" y="26971"/>
                      </a:lnTo>
                      <a:lnTo>
                        <a:pt x="70471" y="27076"/>
                      </a:lnTo>
                      <a:lnTo>
                        <a:pt x="70513" y="27159"/>
                      </a:lnTo>
                      <a:lnTo>
                        <a:pt x="70471" y="27285"/>
                      </a:lnTo>
                      <a:lnTo>
                        <a:pt x="70617" y="27034"/>
                      </a:lnTo>
                      <a:lnTo>
                        <a:pt x="70659" y="26762"/>
                      </a:lnTo>
                      <a:lnTo>
                        <a:pt x="70680" y="26741"/>
                      </a:lnTo>
                      <a:lnTo>
                        <a:pt x="70680" y="26636"/>
                      </a:lnTo>
                      <a:lnTo>
                        <a:pt x="70827" y="26511"/>
                      </a:lnTo>
                      <a:lnTo>
                        <a:pt x="70848" y="26406"/>
                      </a:lnTo>
                      <a:lnTo>
                        <a:pt x="70827" y="26343"/>
                      </a:lnTo>
                      <a:lnTo>
                        <a:pt x="70868" y="26239"/>
                      </a:lnTo>
                      <a:lnTo>
                        <a:pt x="70931" y="25988"/>
                      </a:lnTo>
                      <a:lnTo>
                        <a:pt x="70868" y="25883"/>
                      </a:lnTo>
                      <a:lnTo>
                        <a:pt x="70889" y="25695"/>
                      </a:lnTo>
                      <a:lnTo>
                        <a:pt x="70994" y="25611"/>
                      </a:lnTo>
                      <a:lnTo>
                        <a:pt x="70889" y="25507"/>
                      </a:lnTo>
                      <a:lnTo>
                        <a:pt x="70848" y="25527"/>
                      </a:lnTo>
                      <a:lnTo>
                        <a:pt x="70764" y="25507"/>
                      </a:lnTo>
                      <a:lnTo>
                        <a:pt x="70827" y="25423"/>
                      </a:lnTo>
                      <a:lnTo>
                        <a:pt x="70743" y="25276"/>
                      </a:lnTo>
                      <a:lnTo>
                        <a:pt x="70785" y="25297"/>
                      </a:lnTo>
                      <a:lnTo>
                        <a:pt x="70848" y="25255"/>
                      </a:lnTo>
                      <a:lnTo>
                        <a:pt x="70743" y="25151"/>
                      </a:lnTo>
                      <a:lnTo>
                        <a:pt x="70764" y="25067"/>
                      </a:lnTo>
                      <a:lnTo>
                        <a:pt x="70785" y="24942"/>
                      </a:lnTo>
                      <a:lnTo>
                        <a:pt x="70659" y="24942"/>
                      </a:lnTo>
                      <a:lnTo>
                        <a:pt x="70576" y="24879"/>
                      </a:lnTo>
                      <a:lnTo>
                        <a:pt x="70638" y="24774"/>
                      </a:lnTo>
                      <a:lnTo>
                        <a:pt x="70743" y="24879"/>
                      </a:lnTo>
                      <a:lnTo>
                        <a:pt x="70889" y="24732"/>
                      </a:lnTo>
                      <a:lnTo>
                        <a:pt x="70973" y="24753"/>
                      </a:lnTo>
                      <a:lnTo>
                        <a:pt x="71078" y="24649"/>
                      </a:lnTo>
                      <a:lnTo>
                        <a:pt x="71182" y="24565"/>
                      </a:lnTo>
                      <a:lnTo>
                        <a:pt x="71203" y="24586"/>
                      </a:lnTo>
                      <a:lnTo>
                        <a:pt x="71350" y="24628"/>
                      </a:lnTo>
                      <a:lnTo>
                        <a:pt x="71266" y="24523"/>
                      </a:lnTo>
                      <a:lnTo>
                        <a:pt x="71099" y="24439"/>
                      </a:lnTo>
                      <a:lnTo>
                        <a:pt x="71099" y="24314"/>
                      </a:lnTo>
                      <a:lnTo>
                        <a:pt x="70952" y="24230"/>
                      </a:lnTo>
                      <a:lnTo>
                        <a:pt x="70848" y="23895"/>
                      </a:lnTo>
                      <a:lnTo>
                        <a:pt x="70931" y="23602"/>
                      </a:lnTo>
                      <a:lnTo>
                        <a:pt x="70827" y="23498"/>
                      </a:lnTo>
                      <a:lnTo>
                        <a:pt x="70889" y="23414"/>
                      </a:lnTo>
                      <a:lnTo>
                        <a:pt x="70931" y="23268"/>
                      </a:lnTo>
                      <a:lnTo>
                        <a:pt x="71036" y="23058"/>
                      </a:lnTo>
                      <a:lnTo>
                        <a:pt x="71078" y="23372"/>
                      </a:lnTo>
                      <a:lnTo>
                        <a:pt x="71161" y="23393"/>
                      </a:lnTo>
                      <a:lnTo>
                        <a:pt x="71350" y="23289"/>
                      </a:lnTo>
                      <a:lnTo>
                        <a:pt x="71371" y="23330"/>
                      </a:lnTo>
                      <a:lnTo>
                        <a:pt x="71705" y="23205"/>
                      </a:lnTo>
                      <a:lnTo>
                        <a:pt x="71705" y="23058"/>
                      </a:lnTo>
                      <a:lnTo>
                        <a:pt x="71789" y="22975"/>
                      </a:lnTo>
                      <a:lnTo>
                        <a:pt x="71664" y="22891"/>
                      </a:lnTo>
                      <a:lnTo>
                        <a:pt x="71454" y="22598"/>
                      </a:lnTo>
                      <a:lnTo>
                        <a:pt x="71371" y="22598"/>
                      </a:lnTo>
                      <a:lnTo>
                        <a:pt x="71078" y="22159"/>
                      </a:lnTo>
                      <a:lnTo>
                        <a:pt x="71078" y="22054"/>
                      </a:lnTo>
                      <a:lnTo>
                        <a:pt x="70994" y="21970"/>
                      </a:lnTo>
                      <a:lnTo>
                        <a:pt x="70973" y="21594"/>
                      </a:lnTo>
                      <a:lnTo>
                        <a:pt x="70994" y="21531"/>
                      </a:lnTo>
                      <a:lnTo>
                        <a:pt x="70952" y="21343"/>
                      </a:lnTo>
                      <a:lnTo>
                        <a:pt x="71036" y="21217"/>
                      </a:lnTo>
                      <a:lnTo>
                        <a:pt x="71036" y="21092"/>
                      </a:lnTo>
                      <a:lnTo>
                        <a:pt x="70889" y="21113"/>
                      </a:lnTo>
                      <a:lnTo>
                        <a:pt x="70868" y="21029"/>
                      </a:lnTo>
                      <a:lnTo>
                        <a:pt x="70973" y="20882"/>
                      </a:lnTo>
                      <a:lnTo>
                        <a:pt x="71078" y="20841"/>
                      </a:lnTo>
                      <a:lnTo>
                        <a:pt x="71078" y="20778"/>
                      </a:lnTo>
                      <a:lnTo>
                        <a:pt x="71078" y="20757"/>
                      </a:lnTo>
                      <a:lnTo>
                        <a:pt x="71161" y="20673"/>
                      </a:lnTo>
                      <a:lnTo>
                        <a:pt x="71182" y="20778"/>
                      </a:lnTo>
                      <a:lnTo>
                        <a:pt x="71182" y="20903"/>
                      </a:lnTo>
                      <a:lnTo>
                        <a:pt x="71140" y="21029"/>
                      </a:lnTo>
                      <a:lnTo>
                        <a:pt x="71140" y="21196"/>
                      </a:lnTo>
                      <a:lnTo>
                        <a:pt x="71308" y="21238"/>
                      </a:lnTo>
                      <a:lnTo>
                        <a:pt x="71475" y="21343"/>
                      </a:lnTo>
                      <a:lnTo>
                        <a:pt x="71559" y="21322"/>
                      </a:lnTo>
                      <a:lnTo>
                        <a:pt x="71559" y="21154"/>
                      </a:lnTo>
                      <a:lnTo>
                        <a:pt x="71601" y="21092"/>
                      </a:lnTo>
                      <a:lnTo>
                        <a:pt x="71496" y="20903"/>
                      </a:lnTo>
                      <a:lnTo>
                        <a:pt x="71245" y="20673"/>
                      </a:lnTo>
                      <a:lnTo>
                        <a:pt x="71245" y="20401"/>
                      </a:lnTo>
                      <a:lnTo>
                        <a:pt x="71099" y="20359"/>
                      </a:lnTo>
                      <a:lnTo>
                        <a:pt x="71078" y="20317"/>
                      </a:lnTo>
                      <a:lnTo>
                        <a:pt x="71057" y="20380"/>
                      </a:lnTo>
                      <a:lnTo>
                        <a:pt x="70973" y="20464"/>
                      </a:lnTo>
                      <a:lnTo>
                        <a:pt x="70973" y="20506"/>
                      </a:lnTo>
                      <a:lnTo>
                        <a:pt x="70931" y="20569"/>
                      </a:lnTo>
                      <a:lnTo>
                        <a:pt x="70785" y="20485"/>
                      </a:lnTo>
                      <a:lnTo>
                        <a:pt x="70785" y="20276"/>
                      </a:lnTo>
                      <a:lnTo>
                        <a:pt x="70722" y="20150"/>
                      </a:lnTo>
                      <a:lnTo>
                        <a:pt x="70617" y="19941"/>
                      </a:lnTo>
                      <a:lnTo>
                        <a:pt x="70680" y="19836"/>
                      </a:lnTo>
                      <a:lnTo>
                        <a:pt x="70743" y="19794"/>
                      </a:lnTo>
                      <a:lnTo>
                        <a:pt x="70722" y="19690"/>
                      </a:lnTo>
                      <a:lnTo>
                        <a:pt x="70785" y="19585"/>
                      </a:lnTo>
                      <a:lnTo>
                        <a:pt x="70722" y="19522"/>
                      </a:lnTo>
                      <a:lnTo>
                        <a:pt x="70743" y="19439"/>
                      </a:lnTo>
                      <a:lnTo>
                        <a:pt x="70743" y="19334"/>
                      </a:lnTo>
                      <a:lnTo>
                        <a:pt x="70659" y="19271"/>
                      </a:lnTo>
                      <a:lnTo>
                        <a:pt x="70555" y="19313"/>
                      </a:lnTo>
                      <a:lnTo>
                        <a:pt x="70366" y="19146"/>
                      </a:lnTo>
                      <a:lnTo>
                        <a:pt x="70241" y="19146"/>
                      </a:lnTo>
                      <a:lnTo>
                        <a:pt x="70157" y="19229"/>
                      </a:lnTo>
                      <a:lnTo>
                        <a:pt x="70157" y="19313"/>
                      </a:lnTo>
                      <a:lnTo>
                        <a:pt x="70304" y="19460"/>
                      </a:lnTo>
                      <a:lnTo>
                        <a:pt x="70262" y="19564"/>
                      </a:lnTo>
                      <a:lnTo>
                        <a:pt x="70220" y="19627"/>
                      </a:lnTo>
                      <a:lnTo>
                        <a:pt x="70094" y="19564"/>
                      </a:lnTo>
                      <a:lnTo>
                        <a:pt x="69927" y="19355"/>
                      </a:lnTo>
                      <a:lnTo>
                        <a:pt x="69822" y="19250"/>
                      </a:lnTo>
                      <a:lnTo>
                        <a:pt x="69739" y="19208"/>
                      </a:lnTo>
                      <a:lnTo>
                        <a:pt x="69801" y="19146"/>
                      </a:lnTo>
                      <a:lnTo>
                        <a:pt x="69697" y="18936"/>
                      </a:lnTo>
                      <a:lnTo>
                        <a:pt x="69697" y="18811"/>
                      </a:lnTo>
                      <a:lnTo>
                        <a:pt x="69697" y="18727"/>
                      </a:lnTo>
                      <a:lnTo>
                        <a:pt x="69634" y="18623"/>
                      </a:lnTo>
                      <a:lnTo>
                        <a:pt x="69697" y="18539"/>
                      </a:lnTo>
                      <a:lnTo>
                        <a:pt x="69634" y="18372"/>
                      </a:lnTo>
                      <a:lnTo>
                        <a:pt x="69718" y="18267"/>
                      </a:lnTo>
                      <a:lnTo>
                        <a:pt x="69718" y="18162"/>
                      </a:lnTo>
                      <a:lnTo>
                        <a:pt x="69739" y="18037"/>
                      </a:lnTo>
                      <a:lnTo>
                        <a:pt x="69739" y="17890"/>
                      </a:lnTo>
                      <a:lnTo>
                        <a:pt x="69697" y="17932"/>
                      </a:lnTo>
                      <a:lnTo>
                        <a:pt x="69592" y="17786"/>
                      </a:lnTo>
                      <a:lnTo>
                        <a:pt x="69613" y="17744"/>
                      </a:lnTo>
                      <a:lnTo>
                        <a:pt x="69697" y="17723"/>
                      </a:lnTo>
                      <a:lnTo>
                        <a:pt x="69801" y="17786"/>
                      </a:lnTo>
                      <a:lnTo>
                        <a:pt x="69801" y="17744"/>
                      </a:lnTo>
                      <a:lnTo>
                        <a:pt x="69718" y="17660"/>
                      </a:lnTo>
                      <a:lnTo>
                        <a:pt x="69634" y="17576"/>
                      </a:lnTo>
                      <a:lnTo>
                        <a:pt x="69676" y="17514"/>
                      </a:lnTo>
                      <a:lnTo>
                        <a:pt x="69718" y="17514"/>
                      </a:lnTo>
                      <a:lnTo>
                        <a:pt x="69697" y="17430"/>
                      </a:lnTo>
                      <a:lnTo>
                        <a:pt x="69613" y="17346"/>
                      </a:lnTo>
                      <a:lnTo>
                        <a:pt x="69488" y="17325"/>
                      </a:lnTo>
                      <a:lnTo>
                        <a:pt x="69467" y="17242"/>
                      </a:lnTo>
                      <a:lnTo>
                        <a:pt x="69508" y="17221"/>
                      </a:lnTo>
                      <a:lnTo>
                        <a:pt x="69488" y="17074"/>
                      </a:lnTo>
                      <a:lnTo>
                        <a:pt x="69383" y="16970"/>
                      </a:lnTo>
                      <a:lnTo>
                        <a:pt x="69404" y="16886"/>
                      </a:lnTo>
                      <a:lnTo>
                        <a:pt x="69425" y="16781"/>
                      </a:lnTo>
                      <a:lnTo>
                        <a:pt x="69488" y="16719"/>
                      </a:lnTo>
                      <a:lnTo>
                        <a:pt x="69404" y="16614"/>
                      </a:lnTo>
                      <a:lnTo>
                        <a:pt x="69425" y="16530"/>
                      </a:lnTo>
                      <a:lnTo>
                        <a:pt x="69508" y="16530"/>
                      </a:lnTo>
                      <a:lnTo>
                        <a:pt x="69613" y="16593"/>
                      </a:lnTo>
                      <a:lnTo>
                        <a:pt x="69697" y="16572"/>
                      </a:lnTo>
                      <a:lnTo>
                        <a:pt x="69739" y="16405"/>
                      </a:lnTo>
                      <a:lnTo>
                        <a:pt x="69822" y="16405"/>
                      </a:lnTo>
                      <a:lnTo>
                        <a:pt x="69885" y="16488"/>
                      </a:lnTo>
                      <a:lnTo>
                        <a:pt x="69927" y="16488"/>
                      </a:lnTo>
                      <a:lnTo>
                        <a:pt x="70011" y="16614"/>
                      </a:lnTo>
                      <a:lnTo>
                        <a:pt x="70136" y="16363"/>
                      </a:lnTo>
                      <a:lnTo>
                        <a:pt x="70011" y="16300"/>
                      </a:lnTo>
                      <a:lnTo>
                        <a:pt x="70032" y="16195"/>
                      </a:lnTo>
                      <a:lnTo>
                        <a:pt x="70115" y="16154"/>
                      </a:lnTo>
                      <a:lnTo>
                        <a:pt x="70241" y="15903"/>
                      </a:lnTo>
                      <a:lnTo>
                        <a:pt x="70241" y="15777"/>
                      </a:lnTo>
                      <a:lnTo>
                        <a:pt x="70324" y="15882"/>
                      </a:lnTo>
                      <a:lnTo>
                        <a:pt x="70429" y="15944"/>
                      </a:lnTo>
                      <a:lnTo>
                        <a:pt x="70429" y="16070"/>
                      </a:lnTo>
                      <a:lnTo>
                        <a:pt x="70555" y="16426"/>
                      </a:lnTo>
                      <a:lnTo>
                        <a:pt x="70638" y="16509"/>
                      </a:lnTo>
                      <a:lnTo>
                        <a:pt x="70680" y="16468"/>
                      </a:lnTo>
                      <a:lnTo>
                        <a:pt x="70722" y="16154"/>
                      </a:lnTo>
                      <a:lnTo>
                        <a:pt x="70743" y="16049"/>
                      </a:lnTo>
                      <a:lnTo>
                        <a:pt x="70722" y="15903"/>
                      </a:lnTo>
                      <a:lnTo>
                        <a:pt x="70785" y="15798"/>
                      </a:lnTo>
                      <a:lnTo>
                        <a:pt x="70722" y="15651"/>
                      </a:lnTo>
                      <a:lnTo>
                        <a:pt x="70827" y="15693"/>
                      </a:lnTo>
                      <a:lnTo>
                        <a:pt x="70889" y="15631"/>
                      </a:lnTo>
                      <a:lnTo>
                        <a:pt x="70952" y="15421"/>
                      </a:lnTo>
                      <a:lnTo>
                        <a:pt x="71057" y="15421"/>
                      </a:lnTo>
                      <a:lnTo>
                        <a:pt x="71182" y="15254"/>
                      </a:lnTo>
                      <a:lnTo>
                        <a:pt x="71308" y="15233"/>
                      </a:lnTo>
                      <a:lnTo>
                        <a:pt x="71371" y="15275"/>
                      </a:lnTo>
                      <a:lnTo>
                        <a:pt x="71559" y="15149"/>
                      </a:lnTo>
                      <a:lnTo>
                        <a:pt x="71705" y="15170"/>
                      </a:lnTo>
                      <a:lnTo>
                        <a:pt x="72019" y="15359"/>
                      </a:lnTo>
                      <a:lnTo>
                        <a:pt x="72040" y="15463"/>
                      </a:lnTo>
                      <a:lnTo>
                        <a:pt x="72124" y="15484"/>
                      </a:lnTo>
                      <a:lnTo>
                        <a:pt x="72229" y="15463"/>
                      </a:lnTo>
                      <a:lnTo>
                        <a:pt x="72291" y="15484"/>
                      </a:lnTo>
                      <a:lnTo>
                        <a:pt x="72229" y="15547"/>
                      </a:lnTo>
                      <a:lnTo>
                        <a:pt x="72396" y="15714"/>
                      </a:lnTo>
                      <a:lnTo>
                        <a:pt x="72438" y="15672"/>
                      </a:lnTo>
                      <a:lnTo>
                        <a:pt x="72542" y="15777"/>
                      </a:lnTo>
                      <a:lnTo>
                        <a:pt x="72668" y="15756"/>
                      </a:lnTo>
                      <a:lnTo>
                        <a:pt x="72752" y="15777"/>
                      </a:lnTo>
                      <a:lnTo>
                        <a:pt x="72752" y="15672"/>
                      </a:lnTo>
                      <a:lnTo>
                        <a:pt x="72647" y="15526"/>
                      </a:lnTo>
                      <a:lnTo>
                        <a:pt x="72710" y="15442"/>
                      </a:lnTo>
                      <a:lnTo>
                        <a:pt x="72668" y="15359"/>
                      </a:lnTo>
                      <a:lnTo>
                        <a:pt x="72605" y="15338"/>
                      </a:lnTo>
                      <a:lnTo>
                        <a:pt x="72605" y="15233"/>
                      </a:lnTo>
                      <a:lnTo>
                        <a:pt x="72668" y="15128"/>
                      </a:lnTo>
                      <a:lnTo>
                        <a:pt x="72731" y="14856"/>
                      </a:lnTo>
                      <a:lnTo>
                        <a:pt x="72814" y="14647"/>
                      </a:lnTo>
                      <a:lnTo>
                        <a:pt x="72773" y="14543"/>
                      </a:lnTo>
                      <a:lnTo>
                        <a:pt x="72919" y="14375"/>
                      </a:lnTo>
                      <a:lnTo>
                        <a:pt x="72856" y="14291"/>
                      </a:lnTo>
                      <a:lnTo>
                        <a:pt x="72940" y="14229"/>
                      </a:lnTo>
                      <a:lnTo>
                        <a:pt x="72856" y="14061"/>
                      </a:lnTo>
                      <a:lnTo>
                        <a:pt x="72773" y="13999"/>
                      </a:lnTo>
                      <a:lnTo>
                        <a:pt x="72773" y="13957"/>
                      </a:lnTo>
                      <a:lnTo>
                        <a:pt x="72940" y="13957"/>
                      </a:lnTo>
                      <a:lnTo>
                        <a:pt x="72982" y="13810"/>
                      </a:lnTo>
                      <a:lnTo>
                        <a:pt x="72814" y="13747"/>
                      </a:lnTo>
                      <a:lnTo>
                        <a:pt x="72752" y="13643"/>
                      </a:lnTo>
                      <a:lnTo>
                        <a:pt x="72835" y="13601"/>
                      </a:lnTo>
                      <a:lnTo>
                        <a:pt x="72877" y="13664"/>
                      </a:lnTo>
                      <a:lnTo>
                        <a:pt x="72961" y="13643"/>
                      </a:lnTo>
                      <a:lnTo>
                        <a:pt x="72982" y="13559"/>
                      </a:lnTo>
                      <a:lnTo>
                        <a:pt x="72940" y="13475"/>
                      </a:lnTo>
                      <a:lnTo>
                        <a:pt x="73065" y="13371"/>
                      </a:lnTo>
                      <a:lnTo>
                        <a:pt x="73065" y="13287"/>
                      </a:lnTo>
                      <a:lnTo>
                        <a:pt x="72982" y="13224"/>
                      </a:lnTo>
                      <a:lnTo>
                        <a:pt x="73065" y="13162"/>
                      </a:lnTo>
                      <a:lnTo>
                        <a:pt x="73149" y="13182"/>
                      </a:lnTo>
                      <a:lnTo>
                        <a:pt x="73191" y="13078"/>
                      </a:lnTo>
                      <a:lnTo>
                        <a:pt x="73233" y="13036"/>
                      </a:lnTo>
                      <a:lnTo>
                        <a:pt x="73170" y="12973"/>
                      </a:lnTo>
                      <a:lnTo>
                        <a:pt x="73275" y="12952"/>
                      </a:lnTo>
                      <a:lnTo>
                        <a:pt x="73400" y="12827"/>
                      </a:lnTo>
                      <a:lnTo>
                        <a:pt x="73358" y="12743"/>
                      </a:lnTo>
                      <a:lnTo>
                        <a:pt x="73379" y="12638"/>
                      </a:lnTo>
                      <a:lnTo>
                        <a:pt x="73421" y="12722"/>
                      </a:lnTo>
                      <a:lnTo>
                        <a:pt x="73526" y="12618"/>
                      </a:lnTo>
                      <a:lnTo>
                        <a:pt x="73463" y="12450"/>
                      </a:lnTo>
                      <a:lnTo>
                        <a:pt x="73463" y="12304"/>
                      </a:lnTo>
                      <a:lnTo>
                        <a:pt x="73568" y="12304"/>
                      </a:lnTo>
                      <a:lnTo>
                        <a:pt x="73589" y="12325"/>
                      </a:lnTo>
                      <a:lnTo>
                        <a:pt x="73651" y="12283"/>
                      </a:lnTo>
                      <a:lnTo>
                        <a:pt x="73819" y="12074"/>
                      </a:lnTo>
                      <a:lnTo>
                        <a:pt x="73756" y="12032"/>
                      </a:lnTo>
                      <a:lnTo>
                        <a:pt x="73756" y="11927"/>
                      </a:lnTo>
                      <a:lnTo>
                        <a:pt x="73861" y="11927"/>
                      </a:lnTo>
                      <a:lnTo>
                        <a:pt x="74070" y="11760"/>
                      </a:lnTo>
                      <a:lnTo>
                        <a:pt x="73986" y="11697"/>
                      </a:lnTo>
                      <a:lnTo>
                        <a:pt x="74028" y="11655"/>
                      </a:lnTo>
                      <a:lnTo>
                        <a:pt x="74174" y="11655"/>
                      </a:lnTo>
                      <a:lnTo>
                        <a:pt x="74342" y="11550"/>
                      </a:lnTo>
                      <a:lnTo>
                        <a:pt x="74300" y="11467"/>
                      </a:lnTo>
                      <a:lnTo>
                        <a:pt x="74321" y="11404"/>
                      </a:lnTo>
                      <a:lnTo>
                        <a:pt x="74405" y="11467"/>
                      </a:lnTo>
                      <a:lnTo>
                        <a:pt x="74426" y="11571"/>
                      </a:lnTo>
                      <a:lnTo>
                        <a:pt x="74530" y="11592"/>
                      </a:lnTo>
                      <a:lnTo>
                        <a:pt x="74614" y="11550"/>
                      </a:lnTo>
                      <a:lnTo>
                        <a:pt x="74739" y="11613"/>
                      </a:lnTo>
                      <a:lnTo>
                        <a:pt x="75158" y="11613"/>
                      </a:lnTo>
                      <a:lnTo>
                        <a:pt x="75242" y="11676"/>
                      </a:lnTo>
                      <a:lnTo>
                        <a:pt x="75283" y="11655"/>
                      </a:lnTo>
                      <a:lnTo>
                        <a:pt x="75242" y="11488"/>
                      </a:lnTo>
                      <a:lnTo>
                        <a:pt x="75137" y="11404"/>
                      </a:lnTo>
                      <a:lnTo>
                        <a:pt x="75137" y="11362"/>
                      </a:lnTo>
                      <a:lnTo>
                        <a:pt x="75221" y="11341"/>
                      </a:lnTo>
                      <a:lnTo>
                        <a:pt x="75221" y="10986"/>
                      </a:lnTo>
                      <a:lnTo>
                        <a:pt x="75053" y="10755"/>
                      </a:lnTo>
                      <a:lnTo>
                        <a:pt x="74928" y="10734"/>
                      </a:lnTo>
                      <a:lnTo>
                        <a:pt x="74760" y="10525"/>
                      </a:lnTo>
                      <a:lnTo>
                        <a:pt x="74844" y="10442"/>
                      </a:lnTo>
                      <a:lnTo>
                        <a:pt x="74677" y="10316"/>
                      </a:lnTo>
                      <a:lnTo>
                        <a:pt x="74426" y="10253"/>
                      </a:lnTo>
                      <a:lnTo>
                        <a:pt x="74153" y="10086"/>
                      </a:lnTo>
                      <a:lnTo>
                        <a:pt x="74049" y="9918"/>
                      </a:lnTo>
                      <a:lnTo>
                        <a:pt x="74028" y="10023"/>
                      </a:lnTo>
                      <a:lnTo>
                        <a:pt x="73944" y="10002"/>
                      </a:lnTo>
                      <a:lnTo>
                        <a:pt x="73902" y="10023"/>
                      </a:lnTo>
                      <a:lnTo>
                        <a:pt x="73881" y="10149"/>
                      </a:lnTo>
                      <a:lnTo>
                        <a:pt x="73735" y="10190"/>
                      </a:lnTo>
                      <a:lnTo>
                        <a:pt x="73693" y="10107"/>
                      </a:lnTo>
                      <a:lnTo>
                        <a:pt x="73693" y="9981"/>
                      </a:lnTo>
                      <a:lnTo>
                        <a:pt x="73819" y="9897"/>
                      </a:lnTo>
                      <a:lnTo>
                        <a:pt x="73735" y="9793"/>
                      </a:lnTo>
                      <a:lnTo>
                        <a:pt x="73777" y="9730"/>
                      </a:lnTo>
                      <a:lnTo>
                        <a:pt x="73840" y="9730"/>
                      </a:lnTo>
                      <a:lnTo>
                        <a:pt x="73923" y="9814"/>
                      </a:lnTo>
                      <a:lnTo>
                        <a:pt x="73693" y="9458"/>
                      </a:lnTo>
                      <a:lnTo>
                        <a:pt x="73526" y="9312"/>
                      </a:lnTo>
                      <a:lnTo>
                        <a:pt x="73526" y="9479"/>
                      </a:lnTo>
                      <a:lnTo>
                        <a:pt x="73526" y="9521"/>
                      </a:lnTo>
                      <a:lnTo>
                        <a:pt x="73463" y="9521"/>
                      </a:lnTo>
                      <a:lnTo>
                        <a:pt x="73254" y="9312"/>
                      </a:lnTo>
                      <a:lnTo>
                        <a:pt x="73254" y="9207"/>
                      </a:lnTo>
                      <a:lnTo>
                        <a:pt x="73358" y="9249"/>
                      </a:lnTo>
                      <a:lnTo>
                        <a:pt x="73296" y="9144"/>
                      </a:lnTo>
                      <a:lnTo>
                        <a:pt x="73003" y="8893"/>
                      </a:lnTo>
                      <a:lnTo>
                        <a:pt x="72961" y="8893"/>
                      </a:lnTo>
                      <a:lnTo>
                        <a:pt x="72982" y="8977"/>
                      </a:lnTo>
                      <a:lnTo>
                        <a:pt x="72940" y="9081"/>
                      </a:lnTo>
                      <a:lnTo>
                        <a:pt x="72773" y="9102"/>
                      </a:lnTo>
                      <a:lnTo>
                        <a:pt x="72647" y="8977"/>
                      </a:lnTo>
                      <a:lnTo>
                        <a:pt x="72521" y="8956"/>
                      </a:lnTo>
                      <a:lnTo>
                        <a:pt x="72375" y="8726"/>
                      </a:lnTo>
                      <a:lnTo>
                        <a:pt x="72375" y="8642"/>
                      </a:lnTo>
                      <a:lnTo>
                        <a:pt x="72312" y="8579"/>
                      </a:lnTo>
                      <a:lnTo>
                        <a:pt x="72208" y="8621"/>
                      </a:lnTo>
                      <a:lnTo>
                        <a:pt x="72019" y="8768"/>
                      </a:lnTo>
                      <a:lnTo>
                        <a:pt x="72019" y="8830"/>
                      </a:lnTo>
                      <a:lnTo>
                        <a:pt x="71915" y="8789"/>
                      </a:lnTo>
                      <a:lnTo>
                        <a:pt x="71831" y="8851"/>
                      </a:lnTo>
                      <a:lnTo>
                        <a:pt x="71831" y="9081"/>
                      </a:lnTo>
                      <a:lnTo>
                        <a:pt x="71894" y="9144"/>
                      </a:lnTo>
                      <a:lnTo>
                        <a:pt x="71894" y="9144"/>
                      </a:lnTo>
                      <a:lnTo>
                        <a:pt x="71789" y="9081"/>
                      </a:lnTo>
                      <a:lnTo>
                        <a:pt x="71705" y="8872"/>
                      </a:lnTo>
                      <a:lnTo>
                        <a:pt x="71747" y="8726"/>
                      </a:lnTo>
                      <a:lnTo>
                        <a:pt x="71580" y="8621"/>
                      </a:lnTo>
                      <a:lnTo>
                        <a:pt x="71517" y="8454"/>
                      </a:lnTo>
                      <a:lnTo>
                        <a:pt x="71475" y="8454"/>
                      </a:lnTo>
                      <a:lnTo>
                        <a:pt x="71580" y="8433"/>
                      </a:lnTo>
                      <a:lnTo>
                        <a:pt x="71685" y="8558"/>
                      </a:lnTo>
                      <a:lnTo>
                        <a:pt x="71685" y="8433"/>
                      </a:lnTo>
                      <a:lnTo>
                        <a:pt x="71810" y="8433"/>
                      </a:lnTo>
                      <a:lnTo>
                        <a:pt x="71915" y="8475"/>
                      </a:lnTo>
                      <a:lnTo>
                        <a:pt x="72061" y="8370"/>
                      </a:lnTo>
                      <a:lnTo>
                        <a:pt x="72019" y="8265"/>
                      </a:lnTo>
                      <a:lnTo>
                        <a:pt x="71705" y="8140"/>
                      </a:lnTo>
                      <a:lnTo>
                        <a:pt x="71622" y="8265"/>
                      </a:lnTo>
                      <a:lnTo>
                        <a:pt x="71475" y="8265"/>
                      </a:lnTo>
                      <a:lnTo>
                        <a:pt x="71329" y="8224"/>
                      </a:lnTo>
                      <a:lnTo>
                        <a:pt x="71475" y="8224"/>
                      </a:lnTo>
                      <a:lnTo>
                        <a:pt x="71580" y="8098"/>
                      </a:lnTo>
                      <a:lnTo>
                        <a:pt x="71685" y="8056"/>
                      </a:lnTo>
                      <a:lnTo>
                        <a:pt x="71789" y="8119"/>
                      </a:lnTo>
                      <a:lnTo>
                        <a:pt x="71936" y="8140"/>
                      </a:lnTo>
                      <a:lnTo>
                        <a:pt x="72061" y="8245"/>
                      </a:lnTo>
                      <a:lnTo>
                        <a:pt x="72229" y="8433"/>
                      </a:lnTo>
                      <a:lnTo>
                        <a:pt x="72354" y="8433"/>
                      </a:lnTo>
                      <a:lnTo>
                        <a:pt x="72417" y="8537"/>
                      </a:lnTo>
                      <a:lnTo>
                        <a:pt x="72480" y="8558"/>
                      </a:lnTo>
                      <a:lnTo>
                        <a:pt x="72626" y="8475"/>
                      </a:lnTo>
                      <a:lnTo>
                        <a:pt x="72668" y="8558"/>
                      </a:lnTo>
                      <a:lnTo>
                        <a:pt x="72940" y="8349"/>
                      </a:lnTo>
                      <a:lnTo>
                        <a:pt x="72961" y="8391"/>
                      </a:lnTo>
                      <a:lnTo>
                        <a:pt x="72940" y="8496"/>
                      </a:lnTo>
                      <a:lnTo>
                        <a:pt x="73045" y="8433"/>
                      </a:lnTo>
                      <a:lnTo>
                        <a:pt x="73045" y="8286"/>
                      </a:lnTo>
                      <a:lnTo>
                        <a:pt x="73170" y="8077"/>
                      </a:lnTo>
                      <a:lnTo>
                        <a:pt x="73149" y="8014"/>
                      </a:lnTo>
                      <a:lnTo>
                        <a:pt x="73149" y="7847"/>
                      </a:lnTo>
                      <a:lnTo>
                        <a:pt x="73086" y="7617"/>
                      </a:lnTo>
                      <a:lnTo>
                        <a:pt x="73191" y="7240"/>
                      </a:lnTo>
                      <a:lnTo>
                        <a:pt x="73191" y="7010"/>
                      </a:lnTo>
                      <a:lnTo>
                        <a:pt x="73086" y="6884"/>
                      </a:lnTo>
                      <a:lnTo>
                        <a:pt x="73045" y="6759"/>
                      </a:lnTo>
                      <a:lnTo>
                        <a:pt x="72877" y="6612"/>
                      </a:lnTo>
                      <a:lnTo>
                        <a:pt x="72793" y="6445"/>
                      </a:lnTo>
                      <a:lnTo>
                        <a:pt x="72856" y="6445"/>
                      </a:lnTo>
                      <a:lnTo>
                        <a:pt x="72961" y="6571"/>
                      </a:lnTo>
                      <a:lnTo>
                        <a:pt x="72982" y="6571"/>
                      </a:lnTo>
                      <a:lnTo>
                        <a:pt x="72940" y="6403"/>
                      </a:lnTo>
                      <a:lnTo>
                        <a:pt x="72773" y="6340"/>
                      </a:lnTo>
                      <a:lnTo>
                        <a:pt x="72647" y="6382"/>
                      </a:lnTo>
                      <a:lnTo>
                        <a:pt x="72417" y="6340"/>
                      </a:lnTo>
                      <a:lnTo>
                        <a:pt x="72103" y="5943"/>
                      </a:lnTo>
                      <a:lnTo>
                        <a:pt x="72019" y="5880"/>
                      </a:lnTo>
                      <a:lnTo>
                        <a:pt x="72040" y="5817"/>
                      </a:lnTo>
                      <a:lnTo>
                        <a:pt x="72208" y="5817"/>
                      </a:lnTo>
                      <a:lnTo>
                        <a:pt x="72249" y="5671"/>
                      </a:lnTo>
                      <a:lnTo>
                        <a:pt x="72166" y="5608"/>
                      </a:lnTo>
                      <a:lnTo>
                        <a:pt x="72040" y="5608"/>
                      </a:lnTo>
                      <a:lnTo>
                        <a:pt x="71998" y="5545"/>
                      </a:lnTo>
                      <a:lnTo>
                        <a:pt x="72061" y="5504"/>
                      </a:lnTo>
                      <a:lnTo>
                        <a:pt x="72019" y="5336"/>
                      </a:lnTo>
                      <a:lnTo>
                        <a:pt x="72040" y="5315"/>
                      </a:lnTo>
                      <a:lnTo>
                        <a:pt x="72166" y="5462"/>
                      </a:lnTo>
                      <a:lnTo>
                        <a:pt x="72354" y="5566"/>
                      </a:lnTo>
                      <a:lnTo>
                        <a:pt x="72375" y="5504"/>
                      </a:lnTo>
                      <a:lnTo>
                        <a:pt x="72312" y="5420"/>
                      </a:lnTo>
                      <a:lnTo>
                        <a:pt x="72312" y="5315"/>
                      </a:lnTo>
                      <a:lnTo>
                        <a:pt x="72270" y="5232"/>
                      </a:lnTo>
                      <a:lnTo>
                        <a:pt x="72333" y="5190"/>
                      </a:lnTo>
                      <a:lnTo>
                        <a:pt x="72375" y="5252"/>
                      </a:lnTo>
                      <a:lnTo>
                        <a:pt x="72417" y="5336"/>
                      </a:lnTo>
                      <a:lnTo>
                        <a:pt x="72521" y="5357"/>
                      </a:lnTo>
                      <a:lnTo>
                        <a:pt x="72563" y="5650"/>
                      </a:lnTo>
                      <a:lnTo>
                        <a:pt x="72542" y="5734"/>
                      </a:lnTo>
                      <a:lnTo>
                        <a:pt x="72835" y="5943"/>
                      </a:lnTo>
                      <a:lnTo>
                        <a:pt x="72940" y="5880"/>
                      </a:lnTo>
                      <a:lnTo>
                        <a:pt x="73065" y="5943"/>
                      </a:lnTo>
                      <a:lnTo>
                        <a:pt x="73065" y="6152"/>
                      </a:lnTo>
                      <a:lnTo>
                        <a:pt x="73170" y="6152"/>
                      </a:lnTo>
                      <a:lnTo>
                        <a:pt x="73379" y="5859"/>
                      </a:lnTo>
                      <a:lnTo>
                        <a:pt x="73421" y="5734"/>
                      </a:lnTo>
                      <a:lnTo>
                        <a:pt x="73379" y="5608"/>
                      </a:lnTo>
                      <a:lnTo>
                        <a:pt x="73400" y="5357"/>
                      </a:lnTo>
                      <a:lnTo>
                        <a:pt x="73379" y="5252"/>
                      </a:lnTo>
                      <a:lnTo>
                        <a:pt x="73421" y="5357"/>
                      </a:lnTo>
                      <a:lnTo>
                        <a:pt x="73421" y="5524"/>
                      </a:lnTo>
                      <a:lnTo>
                        <a:pt x="73505" y="5524"/>
                      </a:lnTo>
                      <a:lnTo>
                        <a:pt x="73609" y="5420"/>
                      </a:lnTo>
                      <a:lnTo>
                        <a:pt x="73798" y="5357"/>
                      </a:lnTo>
                      <a:lnTo>
                        <a:pt x="73819" y="5232"/>
                      </a:lnTo>
                      <a:lnTo>
                        <a:pt x="74007" y="5294"/>
                      </a:lnTo>
                      <a:lnTo>
                        <a:pt x="73986" y="5336"/>
                      </a:lnTo>
                      <a:lnTo>
                        <a:pt x="74007" y="5399"/>
                      </a:lnTo>
                      <a:lnTo>
                        <a:pt x="74300" y="5608"/>
                      </a:lnTo>
                      <a:lnTo>
                        <a:pt x="74342" y="5629"/>
                      </a:lnTo>
                      <a:lnTo>
                        <a:pt x="74405" y="5776"/>
                      </a:lnTo>
                      <a:lnTo>
                        <a:pt x="74405" y="5838"/>
                      </a:lnTo>
                      <a:lnTo>
                        <a:pt x="74446" y="5859"/>
                      </a:lnTo>
                      <a:lnTo>
                        <a:pt x="74698" y="5817"/>
                      </a:lnTo>
                      <a:lnTo>
                        <a:pt x="74739" y="5838"/>
                      </a:lnTo>
                      <a:lnTo>
                        <a:pt x="74739" y="5880"/>
                      </a:lnTo>
                      <a:lnTo>
                        <a:pt x="74760" y="5880"/>
                      </a:lnTo>
                      <a:lnTo>
                        <a:pt x="74865" y="5776"/>
                      </a:lnTo>
                      <a:lnTo>
                        <a:pt x="74823" y="5671"/>
                      </a:lnTo>
                      <a:lnTo>
                        <a:pt x="74844" y="5650"/>
                      </a:lnTo>
                      <a:lnTo>
                        <a:pt x="74928" y="5650"/>
                      </a:lnTo>
                      <a:lnTo>
                        <a:pt x="74886" y="5504"/>
                      </a:lnTo>
                      <a:lnTo>
                        <a:pt x="74970" y="5524"/>
                      </a:lnTo>
                      <a:lnTo>
                        <a:pt x="75032" y="5608"/>
                      </a:lnTo>
                      <a:lnTo>
                        <a:pt x="74990" y="5671"/>
                      </a:lnTo>
                      <a:lnTo>
                        <a:pt x="75095" y="5671"/>
                      </a:lnTo>
                      <a:lnTo>
                        <a:pt x="75200" y="5629"/>
                      </a:lnTo>
                      <a:lnTo>
                        <a:pt x="75472" y="5650"/>
                      </a:lnTo>
                      <a:lnTo>
                        <a:pt x="75555" y="5713"/>
                      </a:lnTo>
                      <a:lnTo>
                        <a:pt x="75618" y="5713"/>
                      </a:lnTo>
                      <a:lnTo>
                        <a:pt x="75660" y="5755"/>
                      </a:lnTo>
                      <a:lnTo>
                        <a:pt x="75702" y="5755"/>
                      </a:lnTo>
                      <a:lnTo>
                        <a:pt x="75786" y="5671"/>
                      </a:lnTo>
                      <a:lnTo>
                        <a:pt x="75723" y="5462"/>
                      </a:lnTo>
                      <a:lnTo>
                        <a:pt x="75786" y="5504"/>
                      </a:lnTo>
                      <a:lnTo>
                        <a:pt x="75911" y="5671"/>
                      </a:lnTo>
                      <a:lnTo>
                        <a:pt x="76078" y="5608"/>
                      </a:lnTo>
                      <a:lnTo>
                        <a:pt x="76078" y="5524"/>
                      </a:lnTo>
                      <a:lnTo>
                        <a:pt x="75995" y="5357"/>
                      </a:lnTo>
                      <a:lnTo>
                        <a:pt x="75869" y="5378"/>
                      </a:lnTo>
                      <a:lnTo>
                        <a:pt x="75744" y="5294"/>
                      </a:lnTo>
                      <a:lnTo>
                        <a:pt x="75806" y="5190"/>
                      </a:lnTo>
                      <a:lnTo>
                        <a:pt x="75911" y="5232"/>
                      </a:lnTo>
                      <a:lnTo>
                        <a:pt x="75995" y="5211"/>
                      </a:lnTo>
                      <a:lnTo>
                        <a:pt x="75995" y="5064"/>
                      </a:lnTo>
                      <a:lnTo>
                        <a:pt x="75890" y="5022"/>
                      </a:lnTo>
                      <a:lnTo>
                        <a:pt x="75806" y="4980"/>
                      </a:lnTo>
                      <a:lnTo>
                        <a:pt x="75744" y="5022"/>
                      </a:lnTo>
                      <a:lnTo>
                        <a:pt x="75744" y="5127"/>
                      </a:lnTo>
                      <a:lnTo>
                        <a:pt x="75681" y="5064"/>
                      </a:lnTo>
                      <a:lnTo>
                        <a:pt x="75555" y="5085"/>
                      </a:lnTo>
                      <a:lnTo>
                        <a:pt x="75576" y="4918"/>
                      </a:lnTo>
                      <a:lnTo>
                        <a:pt x="75493" y="4855"/>
                      </a:lnTo>
                      <a:lnTo>
                        <a:pt x="75388" y="4876"/>
                      </a:lnTo>
                      <a:lnTo>
                        <a:pt x="75388" y="4980"/>
                      </a:lnTo>
                      <a:lnTo>
                        <a:pt x="75346" y="4897"/>
                      </a:lnTo>
                      <a:lnTo>
                        <a:pt x="75346" y="4813"/>
                      </a:lnTo>
                      <a:lnTo>
                        <a:pt x="75472" y="4771"/>
                      </a:lnTo>
                      <a:lnTo>
                        <a:pt x="75451" y="4583"/>
                      </a:lnTo>
                      <a:lnTo>
                        <a:pt x="75367" y="4562"/>
                      </a:lnTo>
                      <a:lnTo>
                        <a:pt x="75493" y="4457"/>
                      </a:lnTo>
                      <a:lnTo>
                        <a:pt x="75430" y="4290"/>
                      </a:lnTo>
                      <a:lnTo>
                        <a:pt x="75451" y="4227"/>
                      </a:lnTo>
                      <a:lnTo>
                        <a:pt x="75283" y="4081"/>
                      </a:lnTo>
                      <a:lnTo>
                        <a:pt x="75158" y="4102"/>
                      </a:lnTo>
                      <a:lnTo>
                        <a:pt x="75032" y="4248"/>
                      </a:lnTo>
                      <a:lnTo>
                        <a:pt x="75053" y="4060"/>
                      </a:lnTo>
                      <a:lnTo>
                        <a:pt x="75158" y="4018"/>
                      </a:lnTo>
                      <a:lnTo>
                        <a:pt x="75053" y="3851"/>
                      </a:lnTo>
                      <a:lnTo>
                        <a:pt x="75053" y="3746"/>
                      </a:lnTo>
                      <a:lnTo>
                        <a:pt x="75011" y="3746"/>
                      </a:lnTo>
                      <a:lnTo>
                        <a:pt x="74928" y="3830"/>
                      </a:lnTo>
                      <a:lnTo>
                        <a:pt x="74865" y="3746"/>
                      </a:lnTo>
                      <a:lnTo>
                        <a:pt x="74739" y="3746"/>
                      </a:lnTo>
                      <a:lnTo>
                        <a:pt x="74593" y="3767"/>
                      </a:lnTo>
                      <a:lnTo>
                        <a:pt x="74718" y="3662"/>
                      </a:lnTo>
                      <a:lnTo>
                        <a:pt x="74865" y="3662"/>
                      </a:lnTo>
                      <a:lnTo>
                        <a:pt x="75011" y="3558"/>
                      </a:lnTo>
                      <a:lnTo>
                        <a:pt x="75053" y="3620"/>
                      </a:lnTo>
                      <a:lnTo>
                        <a:pt x="75158" y="3432"/>
                      </a:lnTo>
                      <a:lnTo>
                        <a:pt x="75283" y="3411"/>
                      </a:lnTo>
                      <a:lnTo>
                        <a:pt x="75325" y="3307"/>
                      </a:lnTo>
                      <a:lnTo>
                        <a:pt x="75242" y="3202"/>
                      </a:lnTo>
                      <a:lnTo>
                        <a:pt x="74970" y="3139"/>
                      </a:lnTo>
                      <a:lnTo>
                        <a:pt x="75158" y="3118"/>
                      </a:lnTo>
                      <a:lnTo>
                        <a:pt x="75346" y="3118"/>
                      </a:lnTo>
                      <a:lnTo>
                        <a:pt x="75388" y="3035"/>
                      </a:lnTo>
                      <a:lnTo>
                        <a:pt x="75346" y="2909"/>
                      </a:lnTo>
                      <a:lnTo>
                        <a:pt x="75221" y="2867"/>
                      </a:lnTo>
                      <a:lnTo>
                        <a:pt x="75137" y="2721"/>
                      </a:lnTo>
                      <a:lnTo>
                        <a:pt x="75032" y="2763"/>
                      </a:lnTo>
                      <a:lnTo>
                        <a:pt x="75011" y="2679"/>
                      </a:lnTo>
                      <a:lnTo>
                        <a:pt x="75053" y="2511"/>
                      </a:lnTo>
                      <a:lnTo>
                        <a:pt x="74949" y="2198"/>
                      </a:lnTo>
                      <a:lnTo>
                        <a:pt x="74970" y="2135"/>
                      </a:lnTo>
                      <a:lnTo>
                        <a:pt x="75032" y="2051"/>
                      </a:lnTo>
                      <a:lnTo>
                        <a:pt x="75032" y="1967"/>
                      </a:lnTo>
                      <a:lnTo>
                        <a:pt x="74928" y="1905"/>
                      </a:lnTo>
                      <a:lnTo>
                        <a:pt x="74823" y="2051"/>
                      </a:lnTo>
                      <a:lnTo>
                        <a:pt x="74718" y="2135"/>
                      </a:lnTo>
                      <a:lnTo>
                        <a:pt x="74718" y="1967"/>
                      </a:lnTo>
                      <a:lnTo>
                        <a:pt x="74614" y="1967"/>
                      </a:lnTo>
                      <a:lnTo>
                        <a:pt x="74614" y="2051"/>
                      </a:lnTo>
                      <a:lnTo>
                        <a:pt x="74530" y="2072"/>
                      </a:lnTo>
                      <a:lnTo>
                        <a:pt x="74509" y="2030"/>
                      </a:lnTo>
                      <a:lnTo>
                        <a:pt x="74530" y="1884"/>
                      </a:lnTo>
                      <a:lnTo>
                        <a:pt x="74174" y="1842"/>
                      </a:lnTo>
                      <a:lnTo>
                        <a:pt x="74091" y="1884"/>
                      </a:lnTo>
                      <a:lnTo>
                        <a:pt x="73923" y="1863"/>
                      </a:lnTo>
                      <a:lnTo>
                        <a:pt x="73819" y="1758"/>
                      </a:lnTo>
                      <a:lnTo>
                        <a:pt x="73798" y="1716"/>
                      </a:lnTo>
                      <a:lnTo>
                        <a:pt x="73693" y="1675"/>
                      </a:lnTo>
                      <a:lnTo>
                        <a:pt x="73651" y="1716"/>
                      </a:lnTo>
                      <a:lnTo>
                        <a:pt x="73589" y="1633"/>
                      </a:lnTo>
                      <a:lnTo>
                        <a:pt x="73484" y="1633"/>
                      </a:lnTo>
                      <a:lnTo>
                        <a:pt x="73379" y="1779"/>
                      </a:lnTo>
                      <a:lnTo>
                        <a:pt x="73275" y="1821"/>
                      </a:lnTo>
                      <a:lnTo>
                        <a:pt x="73233" y="1842"/>
                      </a:lnTo>
                      <a:lnTo>
                        <a:pt x="73170" y="1884"/>
                      </a:lnTo>
                      <a:lnTo>
                        <a:pt x="73296" y="1884"/>
                      </a:lnTo>
                      <a:lnTo>
                        <a:pt x="73254" y="1967"/>
                      </a:lnTo>
                      <a:lnTo>
                        <a:pt x="73128" y="2051"/>
                      </a:lnTo>
                      <a:lnTo>
                        <a:pt x="73065" y="2051"/>
                      </a:lnTo>
                      <a:lnTo>
                        <a:pt x="73086" y="2156"/>
                      </a:lnTo>
                      <a:lnTo>
                        <a:pt x="73191" y="2239"/>
                      </a:lnTo>
                      <a:lnTo>
                        <a:pt x="73170" y="2281"/>
                      </a:lnTo>
                      <a:lnTo>
                        <a:pt x="73065" y="2260"/>
                      </a:lnTo>
                      <a:lnTo>
                        <a:pt x="72982" y="2051"/>
                      </a:lnTo>
                      <a:lnTo>
                        <a:pt x="73024" y="1988"/>
                      </a:lnTo>
                      <a:lnTo>
                        <a:pt x="73024" y="1988"/>
                      </a:lnTo>
                      <a:lnTo>
                        <a:pt x="72940" y="2030"/>
                      </a:lnTo>
                      <a:lnTo>
                        <a:pt x="72773" y="2239"/>
                      </a:lnTo>
                      <a:lnTo>
                        <a:pt x="72710" y="2386"/>
                      </a:lnTo>
                      <a:lnTo>
                        <a:pt x="72605" y="2491"/>
                      </a:lnTo>
                      <a:lnTo>
                        <a:pt x="72626" y="2553"/>
                      </a:lnTo>
                      <a:lnTo>
                        <a:pt x="72773" y="2407"/>
                      </a:lnTo>
                      <a:lnTo>
                        <a:pt x="72856" y="2407"/>
                      </a:lnTo>
                      <a:lnTo>
                        <a:pt x="72919" y="2511"/>
                      </a:lnTo>
                      <a:lnTo>
                        <a:pt x="73024" y="2616"/>
                      </a:lnTo>
                      <a:lnTo>
                        <a:pt x="73233" y="2783"/>
                      </a:lnTo>
                      <a:lnTo>
                        <a:pt x="73254" y="2909"/>
                      </a:lnTo>
                      <a:lnTo>
                        <a:pt x="73170" y="2993"/>
                      </a:lnTo>
                      <a:lnTo>
                        <a:pt x="73191" y="3097"/>
                      </a:lnTo>
                      <a:lnTo>
                        <a:pt x="73358" y="3076"/>
                      </a:lnTo>
                      <a:lnTo>
                        <a:pt x="73505" y="2993"/>
                      </a:lnTo>
                      <a:lnTo>
                        <a:pt x="73589" y="3097"/>
                      </a:lnTo>
                      <a:lnTo>
                        <a:pt x="73589" y="3202"/>
                      </a:lnTo>
                      <a:lnTo>
                        <a:pt x="73672" y="3390"/>
                      </a:lnTo>
                      <a:lnTo>
                        <a:pt x="73672" y="3432"/>
                      </a:lnTo>
                      <a:lnTo>
                        <a:pt x="73568" y="3327"/>
                      </a:lnTo>
                      <a:lnTo>
                        <a:pt x="73484" y="3181"/>
                      </a:lnTo>
                      <a:lnTo>
                        <a:pt x="73400" y="3139"/>
                      </a:lnTo>
                      <a:lnTo>
                        <a:pt x="73358" y="3244"/>
                      </a:lnTo>
                      <a:lnTo>
                        <a:pt x="73379" y="3348"/>
                      </a:lnTo>
                      <a:lnTo>
                        <a:pt x="73442" y="3390"/>
                      </a:lnTo>
                      <a:lnTo>
                        <a:pt x="73400" y="3411"/>
                      </a:lnTo>
                      <a:lnTo>
                        <a:pt x="73296" y="3390"/>
                      </a:lnTo>
                      <a:lnTo>
                        <a:pt x="73191" y="3223"/>
                      </a:lnTo>
                      <a:lnTo>
                        <a:pt x="73045" y="3202"/>
                      </a:lnTo>
                      <a:lnTo>
                        <a:pt x="72940" y="3307"/>
                      </a:lnTo>
                      <a:lnTo>
                        <a:pt x="72856" y="3286"/>
                      </a:lnTo>
                      <a:lnTo>
                        <a:pt x="72835" y="3139"/>
                      </a:lnTo>
                      <a:lnTo>
                        <a:pt x="72877" y="3097"/>
                      </a:lnTo>
                      <a:lnTo>
                        <a:pt x="72814" y="2972"/>
                      </a:lnTo>
                      <a:lnTo>
                        <a:pt x="72710" y="2888"/>
                      </a:lnTo>
                      <a:lnTo>
                        <a:pt x="72668" y="2763"/>
                      </a:lnTo>
                      <a:lnTo>
                        <a:pt x="72459" y="2700"/>
                      </a:lnTo>
                      <a:lnTo>
                        <a:pt x="72291" y="2365"/>
                      </a:lnTo>
                      <a:lnTo>
                        <a:pt x="72187" y="2239"/>
                      </a:lnTo>
                      <a:lnTo>
                        <a:pt x="72208" y="2177"/>
                      </a:lnTo>
                      <a:lnTo>
                        <a:pt x="72124" y="2093"/>
                      </a:lnTo>
                      <a:lnTo>
                        <a:pt x="72019" y="2072"/>
                      </a:lnTo>
                      <a:lnTo>
                        <a:pt x="72019" y="2072"/>
                      </a:lnTo>
                      <a:lnTo>
                        <a:pt x="72040" y="2135"/>
                      </a:lnTo>
                      <a:lnTo>
                        <a:pt x="72019" y="2239"/>
                      </a:lnTo>
                      <a:lnTo>
                        <a:pt x="71977" y="2198"/>
                      </a:lnTo>
                      <a:lnTo>
                        <a:pt x="71915" y="2072"/>
                      </a:lnTo>
                      <a:lnTo>
                        <a:pt x="71685" y="1947"/>
                      </a:lnTo>
                      <a:lnTo>
                        <a:pt x="71559" y="1926"/>
                      </a:lnTo>
                      <a:lnTo>
                        <a:pt x="71454" y="1947"/>
                      </a:lnTo>
                      <a:lnTo>
                        <a:pt x="71475" y="2030"/>
                      </a:lnTo>
                      <a:lnTo>
                        <a:pt x="71580" y="2072"/>
                      </a:lnTo>
                      <a:lnTo>
                        <a:pt x="71789" y="2156"/>
                      </a:lnTo>
                      <a:lnTo>
                        <a:pt x="71622" y="2198"/>
                      </a:lnTo>
                      <a:lnTo>
                        <a:pt x="71413" y="2135"/>
                      </a:lnTo>
                      <a:lnTo>
                        <a:pt x="71308" y="2030"/>
                      </a:lnTo>
                      <a:lnTo>
                        <a:pt x="71350" y="1947"/>
                      </a:lnTo>
                      <a:lnTo>
                        <a:pt x="71287" y="1926"/>
                      </a:lnTo>
                      <a:lnTo>
                        <a:pt x="71099" y="1926"/>
                      </a:lnTo>
                      <a:lnTo>
                        <a:pt x="71161" y="1947"/>
                      </a:lnTo>
                      <a:lnTo>
                        <a:pt x="71161" y="1988"/>
                      </a:lnTo>
                      <a:lnTo>
                        <a:pt x="70994" y="2051"/>
                      </a:lnTo>
                      <a:lnTo>
                        <a:pt x="70931" y="1947"/>
                      </a:lnTo>
                      <a:lnTo>
                        <a:pt x="70952" y="1884"/>
                      </a:lnTo>
                      <a:lnTo>
                        <a:pt x="70764" y="1863"/>
                      </a:lnTo>
                      <a:lnTo>
                        <a:pt x="70722" y="1884"/>
                      </a:lnTo>
                      <a:lnTo>
                        <a:pt x="70743" y="1988"/>
                      </a:lnTo>
                      <a:lnTo>
                        <a:pt x="70638" y="1967"/>
                      </a:lnTo>
                      <a:lnTo>
                        <a:pt x="70576" y="1863"/>
                      </a:lnTo>
                      <a:lnTo>
                        <a:pt x="70429" y="1863"/>
                      </a:lnTo>
                      <a:lnTo>
                        <a:pt x="70471" y="1967"/>
                      </a:lnTo>
                      <a:lnTo>
                        <a:pt x="70471" y="1967"/>
                      </a:lnTo>
                      <a:lnTo>
                        <a:pt x="69990" y="1863"/>
                      </a:lnTo>
                      <a:lnTo>
                        <a:pt x="69843" y="1926"/>
                      </a:lnTo>
                      <a:lnTo>
                        <a:pt x="69676" y="1842"/>
                      </a:lnTo>
                      <a:lnTo>
                        <a:pt x="69676" y="1758"/>
                      </a:lnTo>
                      <a:lnTo>
                        <a:pt x="69508" y="1716"/>
                      </a:lnTo>
                      <a:lnTo>
                        <a:pt x="69488" y="1737"/>
                      </a:lnTo>
                      <a:lnTo>
                        <a:pt x="69488" y="1779"/>
                      </a:lnTo>
                      <a:lnTo>
                        <a:pt x="69425" y="1737"/>
                      </a:lnTo>
                      <a:lnTo>
                        <a:pt x="69320" y="1716"/>
                      </a:lnTo>
                      <a:lnTo>
                        <a:pt x="69216" y="1633"/>
                      </a:lnTo>
                      <a:lnTo>
                        <a:pt x="69153" y="1654"/>
                      </a:lnTo>
                      <a:lnTo>
                        <a:pt x="69174" y="1758"/>
                      </a:lnTo>
                      <a:lnTo>
                        <a:pt x="69006" y="1758"/>
                      </a:lnTo>
                      <a:lnTo>
                        <a:pt x="68860" y="1779"/>
                      </a:lnTo>
                      <a:lnTo>
                        <a:pt x="68839" y="1884"/>
                      </a:lnTo>
                      <a:lnTo>
                        <a:pt x="68651" y="1884"/>
                      </a:lnTo>
                      <a:lnTo>
                        <a:pt x="68316" y="1758"/>
                      </a:lnTo>
                      <a:lnTo>
                        <a:pt x="68337" y="1716"/>
                      </a:lnTo>
                      <a:lnTo>
                        <a:pt x="68546" y="1779"/>
                      </a:lnTo>
                      <a:lnTo>
                        <a:pt x="68651" y="1842"/>
                      </a:lnTo>
                      <a:lnTo>
                        <a:pt x="68672" y="1779"/>
                      </a:lnTo>
                      <a:lnTo>
                        <a:pt x="68337" y="1549"/>
                      </a:lnTo>
                      <a:lnTo>
                        <a:pt x="67939" y="1507"/>
                      </a:lnTo>
                      <a:lnTo>
                        <a:pt x="67793" y="1549"/>
                      </a:lnTo>
                      <a:lnTo>
                        <a:pt x="67730" y="1507"/>
                      </a:lnTo>
                      <a:lnTo>
                        <a:pt x="67793" y="1444"/>
                      </a:lnTo>
                      <a:lnTo>
                        <a:pt x="67688" y="1402"/>
                      </a:lnTo>
                      <a:lnTo>
                        <a:pt x="67542" y="1423"/>
                      </a:lnTo>
                      <a:lnTo>
                        <a:pt x="67604" y="1444"/>
                      </a:lnTo>
                      <a:lnTo>
                        <a:pt x="67521" y="1465"/>
                      </a:lnTo>
                      <a:lnTo>
                        <a:pt x="67395" y="1423"/>
                      </a:lnTo>
                      <a:lnTo>
                        <a:pt x="67019" y="1319"/>
                      </a:lnTo>
                      <a:lnTo>
                        <a:pt x="66851" y="1340"/>
                      </a:lnTo>
                      <a:lnTo>
                        <a:pt x="66788" y="1423"/>
                      </a:lnTo>
                      <a:lnTo>
                        <a:pt x="66705" y="1402"/>
                      </a:lnTo>
                      <a:lnTo>
                        <a:pt x="66663" y="1319"/>
                      </a:lnTo>
                      <a:lnTo>
                        <a:pt x="66558" y="1361"/>
                      </a:lnTo>
                      <a:lnTo>
                        <a:pt x="66349" y="1361"/>
                      </a:lnTo>
                      <a:lnTo>
                        <a:pt x="66244" y="1298"/>
                      </a:lnTo>
                      <a:lnTo>
                        <a:pt x="66161" y="1319"/>
                      </a:lnTo>
                      <a:lnTo>
                        <a:pt x="66014" y="1340"/>
                      </a:lnTo>
                      <a:lnTo>
                        <a:pt x="65951" y="1319"/>
                      </a:lnTo>
                      <a:lnTo>
                        <a:pt x="65847" y="1402"/>
                      </a:lnTo>
                      <a:lnTo>
                        <a:pt x="65826" y="1507"/>
                      </a:lnTo>
                      <a:lnTo>
                        <a:pt x="65763" y="1402"/>
                      </a:lnTo>
                      <a:lnTo>
                        <a:pt x="65303" y="1528"/>
                      </a:lnTo>
                      <a:lnTo>
                        <a:pt x="65303" y="1633"/>
                      </a:lnTo>
                      <a:lnTo>
                        <a:pt x="65198" y="1612"/>
                      </a:lnTo>
                      <a:lnTo>
                        <a:pt x="65135" y="1737"/>
                      </a:lnTo>
                      <a:lnTo>
                        <a:pt x="65094" y="1737"/>
                      </a:lnTo>
                      <a:lnTo>
                        <a:pt x="65031" y="1654"/>
                      </a:lnTo>
                      <a:lnTo>
                        <a:pt x="64884" y="1675"/>
                      </a:lnTo>
                      <a:lnTo>
                        <a:pt x="64884" y="1779"/>
                      </a:lnTo>
                      <a:lnTo>
                        <a:pt x="64801" y="1779"/>
                      </a:lnTo>
                      <a:lnTo>
                        <a:pt x="64696" y="1842"/>
                      </a:lnTo>
                      <a:lnTo>
                        <a:pt x="64529" y="1737"/>
                      </a:lnTo>
                      <a:lnTo>
                        <a:pt x="64403" y="1779"/>
                      </a:lnTo>
                      <a:lnTo>
                        <a:pt x="64403" y="1863"/>
                      </a:lnTo>
                      <a:lnTo>
                        <a:pt x="64152" y="1863"/>
                      </a:lnTo>
                      <a:lnTo>
                        <a:pt x="63838" y="1884"/>
                      </a:lnTo>
                      <a:lnTo>
                        <a:pt x="63754" y="1842"/>
                      </a:lnTo>
                      <a:lnTo>
                        <a:pt x="63482" y="1884"/>
                      </a:lnTo>
                      <a:lnTo>
                        <a:pt x="63462" y="1905"/>
                      </a:lnTo>
                      <a:lnTo>
                        <a:pt x="63629" y="2009"/>
                      </a:lnTo>
                      <a:lnTo>
                        <a:pt x="63692" y="2198"/>
                      </a:lnTo>
                      <a:lnTo>
                        <a:pt x="63775" y="2260"/>
                      </a:lnTo>
                      <a:lnTo>
                        <a:pt x="63796" y="2386"/>
                      </a:lnTo>
                      <a:lnTo>
                        <a:pt x="63880" y="2574"/>
                      </a:lnTo>
                      <a:lnTo>
                        <a:pt x="63838" y="2637"/>
                      </a:lnTo>
                      <a:lnTo>
                        <a:pt x="63838" y="2804"/>
                      </a:lnTo>
                      <a:lnTo>
                        <a:pt x="63880" y="2804"/>
                      </a:lnTo>
                      <a:lnTo>
                        <a:pt x="63985" y="2700"/>
                      </a:lnTo>
                      <a:lnTo>
                        <a:pt x="64194" y="2804"/>
                      </a:lnTo>
                      <a:lnTo>
                        <a:pt x="64257" y="2888"/>
                      </a:lnTo>
                      <a:lnTo>
                        <a:pt x="64319" y="2909"/>
                      </a:lnTo>
                      <a:lnTo>
                        <a:pt x="64529" y="3118"/>
                      </a:lnTo>
                      <a:lnTo>
                        <a:pt x="64570" y="3307"/>
                      </a:lnTo>
                      <a:lnTo>
                        <a:pt x="64717" y="3348"/>
                      </a:lnTo>
                      <a:lnTo>
                        <a:pt x="64822" y="3516"/>
                      </a:lnTo>
                      <a:lnTo>
                        <a:pt x="64822" y="3579"/>
                      </a:lnTo>
                      <a:lnTo>
                        <a:pt x="64842" y="3662"/>
                      </a:lnTo>
                      <a:lnTo>
                        <a:pt x="64801" y="3725"/>
                      </a:lnTo>
                      <a:lnTo>
                        <a:pt x="64884" y="3830"/>
                      </a:lnTo>
                      <a:lnTo>
                        <a:pt x="64822" y="3871"/>
                      </a:lnTo>
                      <a:lnTo>
                        <a:pt x="64738" y="3851"/>
                      </a:lnTo>
                      <a:lnTo>
                        <a:pt x="64612" y="3934"/>
                      </a:lnTo>
                      <a:lnTo>
                        <a:pt x="64633" y="4039"/>
                      </a:lnTo>
                      <a:lnTo>
                        <a:pt x="64508" y="4060"/>
                      </a:lnTo>
                      <a:lnTo>
                        <a:pt x="64403" y="4143"/>
                      </a:lnTo>
                      <a:lnTo>
                        <a:pt x="64215" y="4102"/>
                      </a:lnTo>
                      <a:lnTo>
                        <a:pt x="64152" y="4039"/>
                      </a:lnTo>
                      <a:lnTo>
                        <a:pt x="64152" y="3892"/>
                      </a:lnTo>
                      <a:lnTo>
                        <a:pt x="63964" y="3641"/>
                      </a:lnTo>
                      <a:lnTo>
                        <a:pt x="63880" y="3641"/>
                      </a:lnTo>
                      <a:lnTo>
                        <a:pt x="63838" y="3662"/>
                      </a:lnTo>
                      <a:lnTo>
                        <a:pt x="63566" y="3620"/>
                      </a:lnTo>
                      <a:lnTo>
                        <a:pt x="63378" y="3641"/>
                      </a:lnTo>
                      <a:lnTo>
                        <a:pt x="63315" y="3579"/>
                      </a:lnTo>
                      <a:lnTo>
                        <a:pt x="63148" y="3411"/>
                      </a:lnTo>
                      <a:lnTo>
                        <a:pt x="63148" y="3286"/>
                      </a:lnTo>
                      <a:lnTo>
                        <a:pt x="63043" y="3202"/>
                      </a:lnTo>
                      <a:lnTo>
                        <a:pt x="62897" y="3181"/>
                      </a:lnTo>
                      <a:lnTo>
                        <a:pt x="62855" y="3097"/>
                      </a:lnTo>
                      <a:lnTo>
                        <a:pt x="62813" y="2951"/>
                      </a:lnTo>
                      <a:lnTo>
                        <a:pt x="62625" y="2909"/>
                      </a:lnTo>
                      <a:lnTo>
                        <a:pt x="62583" y="2951"/>
                      </a:lnTo>
                      <a:lnTo>
                        <a:pt x="62583" y="3097"/>
                      </a:lnTo>
                      <a:lnTo>
                        <a:pt x="62583" y="3244"/>
                      </a:lnTo>
                      <a:lnTo>
                        <a:pt x="62604" y="3327"/>
                      </a:lnTo>
                      <a:lnTo>
                        <a:pt x="62478" y="3516"/>
                      </a:lnTo>
                      <a:lnTo>
                        <a:pt x="62415" y="3641"/>
                      </a:lnTo>
                      <a:lnTo>
                        <a:pt x="62332" y="3558"/>
                      </a:lnTo>
                      <a:lnTo>
                        <a:pt x="62311" y="3474"/>
                      </a:lnTo>
                      <a:lnTo>
                        <a:pt x="62269" y="3474"/>
                      </a:lnTo>
                      <a:lnTo>
                        <a:pt x="62164" y="3558"/>
                      </a:lnTo>
                      <a:lnTo>
                        <a:pt x="61913" y="3537"/>
                      </a:lnTo>
                      <a:lnTo>
                        <a:pt x="61704" y="3620"/>
                      </a:lnTo>
                      <a:lnTo>
                        <a:pt x="61641" y="3579"/>
                      </a:lnTo>
                      <a:lnTo>
                        <a:pt x="61474" y="3725"/>
                      </a:lnTo>
                      <a:lnTo>
                        <a:pt x="61327" y="3746"/>
                      </a:lnTo>
                      <a:lnTo>
                        <a:pt x="61223" y="3725"/>
                      </a:lnTo>
                      <a:lnTo>
                        <a:pt x="61118" y="3620"/>
                      </a:lnTo>
                      <a:lnTo>
                        <a:pt x="61034" y="3620"/>
                      </a:lnTo>
                      <a:lnTo>
                        <a:pt x="60972" y="3662"/>
                      </a:lnTo>
                      <a:lnTo>
                        <a:pt x="61013" y="3746"/>
                      </a:lnTo>
                      <a:lnTo>
                        <a:pt x="60804" y="3830"/>
                      </a:lnTo>
                      <a:lnTo>
                        <a:pt x="60700" y="3913"/>
                      </a:lnTo>
                      <a:lnTo>
                        <a:pt x="60449" y="3934"/>
                      </a:lnTo>
                      <a:lnTo>
                        <a:pt x="60323" y="4081"/>
                      </a:lnTo>
                      <a:lnTo>
                        <a:pt x="60323" y="4290"/>
                      </a:lnTo>
                      <a:lnTo>
                        <a:pt x="60323" y="4562"/>
                      </a:lnTo>
                      <a:lnTo>
                        <a:pt x="60532" y="4855"/>
                      </a:lnTo>
                      <a:lnTo>
                        <a:pt x="60553" y="5022"/>
                      </a:lnTo>
                      <a:lnTo>
                        <a:pt x="60407" y="4813"/>
                      </a:lnTo>
                      <a:lnTo>
                        <a:pt x="60281" y="4688"/>
                      </a:lnTo>
                      <a:lnTo>
                        <a:pt x="60177" y="4708"/>
                      </a:lnTo>
                      <a:lnTo>
                        <a:pt x="60030" y="4625"/>
                      </a:lnTo>
                      <a:lnTo>
                        <a:pt x="60072" y="4729"/>
                      </a:lnTo>
                      <a:lnTo>
                        <a:pt x="60177" y="4792"/>
                      </a:lnTo>
                      <a:lnTo>
                        <a:pt x="60218" y="4980"/>
                      </a:lnTo>
                      <a:lnTo>
                        <a:pt x="60218" y="5022"/>
                      </a:lnTo>
                      <a:lnTo>
                        <a:pt x="60072" y="4813"/>
                      </a:lnTo>
                      <a:lnTo>
                        <a:pt x="59967" y="4813"/>
                      </a:lnTo>
                      <a:lnTo>
                        <a:pt x="59925" y="4604"/>
                      </a:lnTo>
                      <a:lnTo>
                        <a:pt x="59758" y="4415"/>
                      </a:lnTo>
                      <a:lnTo>
                        <a:pt x="59674" y="4269"/>
                      </a:lnTo>
                      <a:lnTo>
                        <a:pt x="59570" y="4269"/>
                      </a:lnTo>
                      <a:lnTo>
                        <a:pt x="59612" y="4457"/>
                      </a:lnTo>
                      <a:lnTo>
                        <a:pt x="59591" y="4562"/>
                      </a:lnTo>
                      <a:lnTo>
                        <a:pt x="59549" y="4415"/>
                      </a:lnTo>
                      <a:lnTo>
                        <a:pt x="59402" y="4353"/>
                      </a:lnTo>
                      <a:lnTo>
                        <a:pt x="59256" y="4374"/>
                      </a:lnTo>
                      <a:lnTo>
                        <a:pt x="59256" y="4457"/>
                      </a:lnTo>
                      <a:lnTo>
                        <a:pt x="59172" y="4374"/>
                      </a:lnTo>
                      <a:lnTo>
                        <a:pt x="59026" y="4374"/>
                      </a:lnTo>
                      <a:lnTo>
                        <a:pt x="58879" y="4520"/>
                      </a:lnTo>
                      <a:lnTo>
                        <a:pt x="58754" y="4562"/>
                      </a:lnTo>
                      <a:lnTo>
                        <a:pt x="58837" y="4415"/>
                      </a:lnTo>
                      <a:lnTo>
                        <a:pt x="58837" y="4311"/>
                      </a:lnTo>
                      <a:lnTo>
                        <a:pt x="58712" y="4081"/>
                      </a:lnTo>
                      <a:lnTo>
                        <a:pt x="58712" y="3934"/>
                      </a:lnTo>
                      <a:lnTo>
                        <a:pt x="58649" y="3871"/>
                      </a:lnTo>
                      <a:lnTo>
                        <a:pt x="58649" y="3767"/>
                      </a:lnTo>
                      <a:lnTo>
                        <a:pt x="58544" y="3558"/>
                      </a:lnTo>
                      <a:lnTo>
                        <a:pt x="58335" y="3327"/>
                      </a:lnTo>
                      <a:lnTo>
                        <a:pt x="58105" y="3202"/>
                      </a:lnTo>
                      <a:lnTo>
                        <a:pt x="57875" y="2930"/>
                      </a:lnTo>
                      <a:lnTo>
                        <a:pt x="57310" y="2742"/>
                      </a:lnTo>
                      <a:lnTo>
                        <a:pt x="57038" y="2742"/>
                      </a:lnTo>
                      <a:lnTo>
                        <a:pt x="56892" y="2783"/>
                      </a:lnTo>
                      <a:lnTo>
                        <a:pt x="56661" y="2930"/>
                      </a:lnTo>
                      <a:lnTo>
                        <a:pt x="56661" y="2993"/>
                      </a:lnTo>
                      <a:lnTo>
                        <a:pt x="56536" y="2951"/>
                      </a:lnTo>
                      <a:lnTo>
                        <a:pt x="56327" y="3035"/>
                      </a:lnTo>
                      <a:lnTo>
                        <a:pt x="55887" y="3244"/>
                      </a:lnTo>
                      <a:lnTo>
                        <a:pt x="55720" y="3265"/>
                      </a:lnTo>
                      <a:lnTo>
                        <a:pt x="55531" y="3453"/>
                      </a:lnTo>
                      <a:lnTo>
                        <a:pt x="55427" y="3516"/>
                      </a:lnTo>
                      <a:lnTo>
                        <a:pt x="55197" y="3683"/>
                      </a:lnTo>
                      <a:lnTo>
                        <a:pt x="55071" y="3746"/>
                      </a:lnTo>
                      <a:lnTo>
                        <a:pt x="54946" y="3871"/>
                      </a:lnTo>
                      <a:lnTo>
                        <a:pt x="54757" y="3934"/>
                      </a:lnTo>
                      <a:lnTo>
                        <a:pt x="54590" y="3871"/>
                      </a:lnTo>
                      <a:lnTo>
                        <a:pt x="54360" y="3934"/>
                      </a:lnTo>
                      <a:lnTo>
                        <a:pt x="54213" y="3997"/>
                      </a:lnTo>
                      <a:lnTo>
                        <a:pt x="54339" y="3871"/>
                      </a:lnTo>
                      <a:lnTo>
                        <a:pt x="54527" y="3767"/>
                      </a:lnTo>
                      <a:lnTo>
                        <a:pt x="54548" y="3662"/>
                      </a:lnTo>
                      <a:lnTo>
                        <a:pt x="54381" y="3474"/>
                      </a:lnTo>
                      <a:lnTo>
                        <a:pt x="54109" y="3411"/>
                      </a:lnTo>
                      <a:lnTo>
                        <a:pt x="53837" y="3223"/>
                      </a:lnTo>
                      <a:lnTo>
                        <a:pt x="53753" y="3160"/>
                      </a:lnTo>
                      <a:lnTo>
                        <a:pt x="53711" y="3223"/>
                      </a:lnTo>
                      <a:lnTo>
                        <a:pt x="53607" y="3453"/>
                      </a:lnTo>
                      <a:lnTo>
                        <a:pt x="53607" y="3579"/>
                      </a:lnTo>
                      <a:lnTo>
                        <a:pt x="53544" y="3516"/>
                      </a:lnTo>
                      <a:lnTo>
                        <a:pt x="53502" y="3537"/>
                      </a:lnTo>
                      <a:lnTo>
                        <a:pt x="53439" y="3662"/>
                      </a:lnTo>
                      <a:lnTo>
                        <a:pt x="53376" y="3725"/>
                      </a:lnTo>
                      <a:lnTo>
                        <a:pt x="53335" y="3662"/>
                      </a:lnTo>
                      <a:lnTo>
                        <a:pt x="53397" y="3516"/>
                      </a:lnTo>
                      <a:lnTo>
                        <a:pt x="53439" y="3432"/>
                      </a:lnTo>
                      <a:lnTo>
                        <a:pt x="53397" y="3265"/>
                      </a:lnTo>
                      <a:lnTo>
                        <a:pt x="53272" y="3202"/>
                      </a:lnTo>
                      <a:lnTo>
                        <a:pt x="53125" y="3327"/>
                      </a:lnTo>
                      <a:lnTo>
                        <a:pt x="53167" y="3411"/>
                      </a:lnTo>
                      <a:lnTo>
                        <a:pt x="53083" y="3537"/>
                      </a:lnTo>
                      <a:lnTo>
                        <a:pt x="53000" y="3453"/>
                      </a:lnTo>
                      <a:lnTo>
                        <a:pt x="52979" y="3307"/>
                      </a:lnTo>
                      <a:lnTo>
                        <a:pt x="52916" y="3160"/>
                      </a:lnTo>
                      <a:lnTo>
                        <a:pt x="52874" y="3014"/>
                      </a:lnTo>
                      <a:lnTo>
                        <a:pt x="52770" y="3118"/>
                      </a:lnTo>
                      <a:lnTo>
                        <a:pt x="52560" y="3139"/>
                      </a:lnTo>
                      <a:lnTo>
                        <a:pt x="52246" y="3223"/>
                      </a:lnTo>
                      <a:lnTo>
                        <a:pt x="52163" y="3202"/>
                      </a:lnTo>
                      <a:lnTo>
                        <a:pt x="52267" y="3118"/>
                      </a:lnTo>
                      <a:lnTo>
                        <a:pt x="52246" y="3014"/>
                      </a:lnTo>
                      <a:lnTo>
                        <a:pt x="52246" y="2909"/>
                      </a:lnTo>
                      <a:lnTo>
                        <a:pt x="52226" y="2783"/>
                      </a:lnTo>
                      <a:lnTo>
                        <a:pt x="52246" y="2763"/>
                      </a:lnTo>
                      <a:lnTo>
                        <a:pt x="52456" y="2909"/>
                      </a:lnTo>
                      <a:lnTo>
                        <a:pt x="52560" y="2825"/>
                      </a:lnTo>
                      <a:lnTo>
                        <a:pt x="52581" y="2700"/>
                      </a:lnTo>
                      <a:lnTo>
                        <a:pt x="52393" y="2428"/>
                      </a:lnTo>
                      <a:lnTo>
                        <a:pt x="52016" y="2302"/>
                      </a:lnTo>
                      <a:lnTo>
                        <a:pt x="51702" y="2281"/>
                      </a:lnTo>
                      <a:lnTo>
                        <a:pt x="51347" y="2365"/>
                      </a:lnTo>
                      <a:lnTo>
                        <a:pt x="51033" y="2407"/>
                      </a:lnTo>
                      <a:lnTo>
                        <a:pt x="50824" y="2574"/>
                      </a:lnTo>
                      <a:lnTo>
                        <a:pt x="50886" y="3139"/>
                      </a:lnTo>
                      <a:lnTo>
                        <a:pt x="50866" y="3307"/>
                      </a:lnTo>
                      <a:lnTo>
                        <a:pt x="50907" y="3411"/>
                      </a:lnTo>
                      <a:lnTo>
                        <a:pt x="50803" y="3579"/>
                      </a:lnTo>
                      <a:lnTo>
                        <a:pt x="50803" y="3746"/>
                      </a:lnTo>
                      <a:lnTo>
                        <a:pt x="50656" y="3851"/>
                      </a:lnTo>
                      <a:lnTo>
                        <a:pt x="50552" y="3851"/>
                      </a:lnTo>
                      <a:lnTo>
                        <a:pt x="50489" y="3788"/>
                      </a:lnTo>
                      <a:lnTo>
                        <a:pt x="50489" y="3725"/>
                      </a:lnTo>
                      <a:lnTo>
                        <a:pt x="50363" y="3620"/>
                      </a:lnTo>
                      <a:lnTo>
                        <a:pt x="50447" y="3537"/>
                      </a:lnTo>
                      <a:lnTo>
                        <a:pt x="50510" y="3558"/>
                      </a:lnTo>
                      <a:lnTo>
                        <a:pt x="50594" y="3369"/>
                      </a:lnTo>
                      <a:lnTo>
                        <a:pt x="50552" y="3139"/>
                      </a:lnTo>
                      <a:lnTo>
                        <a:pt x="50405" y="3097"/>
                      </a:lnTo>
                      <a:lnTo>
                        <a:pt x="50342" y="2888"/>
                      </a:lnTo>
                      <a:lnTo>
                        <a:pt x="50405" y="2909"/>
                      </a:lnTo>
                      <a:lnTo>
                        <a:pt x="50510" y="2804"/>
                      </a:lnTo>
                      <a:lnTo>
                        <a:pt x="50510" y="2930"/>
                      </a:lnTo>
                      <a:lnTo>
                        <a:pt x="50614" y="3035"/>
                      </a:lnTo>
                      <a:lnTo>
                        <a:pt x="50698" y="3223"/>
                      </a:lnTo>
                      <a:lnTo>
                        <a:pt x="50719" y="3160"/>
                      </a:lnTo>
                      <a:lnTo>
                        <a:pt x="50698" y="2888"/>
                      </a:lnTo>
                      <a:lnTo>
                        <a:pt x="50656" y="2679"/>
                      </a:lnTo>
                      <a:lnTo>
                        <a:pt x="50259" y="2825"/>
                      </a:lnTo>
                      <a:lnTo>
                        <a:pt x="49945" y="3035"/>
                      </a:lnTo>
                      <a:lnTo>
                        <a:pt x="49945" y="3160"/>
                      </a:lnTo>
                      <a:lnTo>
                        <a:pt x="49757" y="3307"/>
                      </a:lnTo>
                      <a:lnTo>
                        <a:pt x="49652" y="3223"/>
                      </a:lnTo>
                      <a:lnTo>
                        <a:pt x="49673" y="3139"/>
                      </a:lnTo>
                      <a:lnTo>
                        <a:pt x="49777" y="3118"/>
                      </a:lnTo>
                      <a:lnTo>
                        <a:pt x="49673" y="2993"/>
                      </a:lnTo>
                      <a:lnTo>
                        <a:pt x="49757" y="2742"/>
                      </a:lnTo>
                      <a:lnTo>
                        <a:pt x="49882" y="2804"/>
                      </a:lnTo>
                      <a:lnTo>
                        <a:pt x="49945" y="2783"/>
                      </a:lnTo>
                      <a:lnTo>
                        <a:pt x="50070" y="2825"/>
                      </a:lnTo>
                      <a:lnTo>
                        <a:pt x="50468" y="2637"/>
                      </a:lnTo>
                      <a:lnTo>
                        <a:pt x="50614" y="2595"/>
                      </a:lnTo>
                      <a:lnTo>
                        <a:pt x="50342" y="2595"/>
                      </a:lnTo>
                      <a:lnTo>
                        <a:pt x="50175" y="2616"/>
                      </a:lnTo>
                      <a:lnTo>
                        <a:pt x="49945" y="2595"/>
                      </a:lnTo>
                      <a:lnTo>
                        <a:pt x="49443" y="2595"/>
                      </a:lnTo>
                      <a:lnTo>
                        <a:pt x="49338" y="2637"/>
                      </a:lnTo>
                      <a:lnTo>
                        <a:pt x="48669" y="2700"/>
                      </a:lnTo>
                      <a:lnTo>
                        <a:pt x="48271" y="2700"/>
                      </a:lnTo>
                      <a:lnTo>
                        <a:pt x="48041" y="2742"/>
                      </a:lnTo>
                      <a:lnTo>
                        <a:pt x="47769" y="2637"/>
                      </a:lnTo>
                      <a:lnTo>
                        <a:pt x="47539" y="2679"/>
                      </a:lnTo>
                      <a:lnTo>
                        <a:pt x="47371" y="2742"/>
                      </a:lnTo>
                      <a:lnTo>
                        <a:pt x="47518" y="2909"/>
                      </a:lnTo>
                      <a:lnTo>
                        <a:pt x="47685" y="2909"/>
                      </a:lnTo>
                      <a:lnTo>
                        <a:pt x="47790" y="2951"/>
                      </a:lnTo>
                      <a:lnTo>
                        <a:pt x="47894" y="2930"/>
                      </a:lnTo>
                      <a:lnTo>
                        <a:pt x="48041" y="3055"/>
                      </a:lnTo>
                      <a:lnTo>
                        <a:pt x="48041" y="3139"/>
                      </a:lnTo>
                      <a:lnTo>
                        <a:pt x="47832" y="3327"/>
                      </a:lnTo>
                      <a:lnTo>
                        <a:pt x="47685" y="3307"/>
                      </a:lnTo>
                      <a:lnTo>
                        <a:pt x="47518" y="3369"/>
                      </a:lnTo>
                      <a:lnTo>
                        <a:pt x="47476" y="3537"/>
                      </a:lnTo>
                      <a:lnTo>
                        <a:pt x="47434" y="3641"/>
                      </a:lnTo>
                      <a:lnTo>
                        <a:pt x="47560" y="3871"/>
                      </a:lnTo>
                      <a:lnTo>
                        <a:pt x="47769" y="3934"/>
                      </a:lnTo>
                      <a:lnTo>
                        <a:pt x="47790" y="3788"/>
                      </a:lnTo>
                      <a:lnTo>
                        <a:pt x="47936" y="3662"/>
                      </a:lnTo>
                      <a:lnTo>
                        <a:pt x="48145" y="3579"/>
                      </a:lnTo>
                      <a:lnTo>
                        <a:pt x="48104" y="3788"/>
                      </a:lnTo>
                      <a:lnTo>
                        <a:pt x="47894" y="3788"/>
                      </a:lnTo>
                      <a:lnTo>
                        <a:pt x="47999" y="3934"/>
                      </a:lnTo>
                      <a:lnTo>
                        <a:pt x="47978" y="3955"/>
                      </a:lnTo>
                      <a:lnTo>
                        <a:pt x="48041" y="4060"/>
                      </a:lnTo>
                      <a:lnTo>
                        <a:pt x="47894" y="4143"/>
                      </a:lnTo>
                      <a:lnTo>
                        <a:pt x="48041" y="4164"/>
                      </a:lnTo>
                      <a:lnTo>
                        <a:pt x="48166" y="4102"/>
                      </a:lnTo>
                      <a:lnTo>
                        <a:pt x="48208" y="4206"/>
                      </a:lnTo>
                      <a:lnTo>
                        <a:pt x="48187" y="4353"/>
                      </a:lnTo>
                      <a:lnTo>
                        <a:pt x="48313" y="4478"/>
                      </a:lnTo>
                      <a:lnTo>
                        <a:pt x="48459" y="4499"/>
                      </a:lnTo>
                      <a:lnTo>
                        <a:pt x="48627" y="4708"/>
                      </a:lnTo>
                      <a:lnTo>
                        <a:pt x="48606" y="4813"/>
                      </a:lnTo>
                      <a:lnTo>
                        <a:pt x="48522" y="4771"/>
                      </a:lnTo>
                      <a:lnTo>
                        <a:pt x="48397" y="4813"/>
                      </a:lnTo>
                      <a:lnTo>
                        <a:pt x="48459" y="4939"/>
                      </a:lnTo>
                      <a:lnTo>
                        <a:pt x="48376" y="5001"/>
                      </a:lnTo>
                      <a:lnTo>
                        <a:pt x="48313" y="4939"/>
                      </a:lnTo>
                      <a:lnTo>
                        <a:pt x="48250" y="4980"/>
                      </a:lnTo>
                      <a:lnTo>
                        <a:pt x="48187" y="4834"/>
                      </a:lnTo>
                      <a:lnTo>
                        <a:pt x="47999" y="4708"/>
                      </a:lnTo>
                      <a:lnTo>
                        <a:pt x="47936" y="4729"/>
                      </a:lnTo>
                      <a:lnTo>
                        <a:pt x="47978" y="4813"/>
                      </a:lnTo>
                      <a:lnTo>
                        <a:pt x="47873" y="4897"/>
                      </a:lnTo>
                      <a:lnTo>
                        <a:pt x="47790" y="4834"/>
                      </a:lnTo>
                      <a:lnTo>
                        <a:pt x="47727" y="4897"/>
                      </a:lnTo>
                      <a:lnTo>
                        <a:pt x="47769" y="5022"/>
                      </a:lnTo>
                      <a:lnTo>
                        <a:pt x="47790" y="5211"/>
                      </a:lnTo>
                      <a:lnTo>
                        <a:pt x="47936" y="5232"/>
                      </a:lnTo>
                      <a:lnTo>
                        <a:pt x="48083" y="5148"/>
                      </a:lnTo>
                      <a:lnTo>
                        <a:pt x="48187" y="5252"/>
                      </a:lnTo>
                      <a:lnTo>
                        <a:pt x="48104" y="5336"/>
                      </a:lnTo>
                      <a:lnTo>
                        <a:pt x="48250" y="5399"/>
                      </a:lnTo>
                      <a:lnTo>
                        <a:pt x="48145" y="5462"/>
                      </a:lnTo>
                      <a:lnTo>
                        <a:pt x="47978" y="5420"/>
                      </a:lnTo>
                      <a:lnTo>
                        <a:pt x="47978" y="5462"/>
                      </a:lnTo>
                      <a:lnTo>
                        <a:pt x="48145" y="5566"/>
                      </a:lnTo>
                      <a:lnTo>
                        <a:pt x="47873" y="5566"/>
                      </a:lnTo>
                      <a:lnTo>
                        <a:pt x="47832" y="5462"/>
                      </a:lnTo>
                      <a:lnTo>
                        <a:pt x="47643" y="5462"/>
                      </a:lnTo>
                      <a:lnTo>
                        <a:pt x="47560" y="5336"/>
                      </a:lnTo>
                      <a:lnTo>
                        <a:pt x="47434" y="5315"/>
                      </a:lnTo>
                      <a:lnTo>
                        <a:pt x="47308" y="5190"/>
                      </a:lnTo>
                      <a:lnTo>
                        <a:pt x="47120" y="5190"/>
                      </a:lnTo>
                      <a:lnTo>
                        <a:pt x="46995" y="5106"/>
                      </a:lnTo>
                      <a:lnTo>
                        <a:pt x="46890" y="5127"/>
                      </a:lnTo>
                      <a:lnTo>
                        <a:pt x="46827" y="5106"/>
                      </a:lnTo>
                      <a:lnTo>
                        <a:pt x="46430" y="5252"/>
                      </a:lnTo>
                      <a:lnTo>
                        <a:pt x="46409" y="5357"/>
                      </a:lnTo>
                      <a:lnTo>
                        <a:pt x="46367" y="5420"/>
                      </a:lnTo>
                      <a:lnTo>
                        <a:pt x="46430" y="5504"/>
                      </a:lnTo>
                      <a:lnTo>
                        <a:pt x="46409" y="5566"/>
                      </a:lnTo>
                      <a:lnTo>
                        <a:pt x="46492" y="5713"/>
                      </a:lnTo>
                      <a:lnTo>
                        <a:pt x="46472" y="5734"/>
                      </a:lnTo>
                      <a:lnTo>
                        <a:pt x="46367" y="5629"/>
                      </a:lnTo>
                      <a:lnTo>
                        <a:pt x="46283" y="5671"/>
                      </a:lnTo>
                      <a:lnTo>
                        <a:pt x="46179" y="5629"/>
                      </a:lnTo>
                      <a:lnTo>
                        <a:pt x="45739" y="5671"/>
                      </a:lnTo>
                      <a:lnTo>
                        <a:pt x="45530" y="5650"/>
                      </a:lnTo>
                      <a:lnTo>
                        <a:pt x="45384" y="5524"/>
                      </a:lnTo>
                      <a:lnTo>
                        <a:pt x="45258" y="5504"/>
                      </a:lnTo>
                      <a:lnTo>
                        <a:pt x="45132" y="5357"/>
                      </a:lnTo>
                      <a:lnTo>
                        <a:pt x="45049" y="5211"/>
                      </a:lnTo>
                      <a:lnTo>
                        <a:pt x="44944" y="5148"/>
                      </a:lnTo>
                      <a:lnTo>
                        <a:pt x="44944" y="5232"/>
                      </a:lnTo>
                      <a:lnTo>
                        <a:pt x="45028" y="5420"/>
                      </a:lnTo>
                      <a:lnTo>
                        <a:pt x="45049" y="5734"/>
                      </a:lnTo>
                      <a:lnTo>
                        <a:pt x="45216" y="6068"/>
                      </a:lnTo>
                      <a:lnTo>
                        <a:pt x="45342" y="6340"/>
                      </a:lnTo>
                      <a:lnTo>
                        <a:pt x="45446" y="6926"/>
                      </a:lnTo>
                      <a:lnTo>
                        <a:pt x="45425" y="7073"/>
                      </a:lnTo>
                      <a:lnTo>
                        <a:pt x="45342" y="7073"/>
                      </a:lnTo>
                      <a:lnTo>
                        <a:pt x="45258" y="6968"/>
                      </a:lnTo>
                      <a:lnTo>
                        <a:pt x="45237" y="6864"/>
                      </a:lnTo>
                      <a:lnTo>
                        <a:pt x="45132" y="6759"/>
                      </a:lnTo>
                      <a:lnTo>
                        <a:pt x="45070" y="6801"/>
                      </a:lnTo>
                      <a:lnTo>
                        <a:pt x="45132" y="6884"/>
                      </a:lnTo>
                      <a:lnTo>
                        <a:pt x="45112" y="6968"/>
                      </a:lnTo>
                      <a:lnTo>
                        <a:pt x="44923" y="6905"/>
                      </a:lnTo>
                      <a:lnTo>
                        <a:pt x="44756" y="6717"/>
                      </a:lnTo>
                      <a:lnTo>
                        <a:pt x="44505" y="6696"/>
                      </a:lnTo>
                      <a:lnTo>
                        <a:pt x="44379" y="6550"/>
                      </a:lnTo>
                      <a:lnTo>
                        <a:pt x="44275" y="6508"/>
                      </a:lnTo>
                      <a:lnTo>
                        <a:pt x="43898" y="6173"/>
                      </a:lnTo>
                      <a:lnTo>
                        <a:pt x="43877" y="6173"/>
                      </a:lnTo>
                      <a:lnTo>
                        <a:pt x="43793" y="6236"/>
                      </a:lnTo>
                      <a:lnTo>
                        <a:pt x="43689" y="6236"/>
                      </a:lnTo>
                      <a:lnTo>
                        <a:pt x="43647" y="6152"/>
                      </a:lnTo>
                      <a:lnTo>
                        <a:pt x="43877" y="5943"/>
                      </a:lnTo>
                      <a:lnTo>
                        <a:pt x="43982" y="5943"/>
                      </a:lnTo>
                      <a:lnTo>
                        <a:pt x="43898" y="5880"/>
                      </a:lnTo>
                      <a:lnTo>
                        <a:pt x="43772" y="5817"/>
                      </a:lnTo>
                      <a:lnTo>
                        <a:pt x="43647" y="5671"/>
                      </a:lnTo>
                      <a:lnTo>
                        <a:pt x="43626" y="5671"/>
                      </a:lnTo>
                      <a:lnTo>
                        <a:pt x="43647" y="5755"/>
                      </a:lnTo>
                      <a:lnTo>
                        <a:pt x="43751" y="5859"/>
                      </a:lnTo>
                      <a:lnTo>
                        <a:pt x="43751" y="5964"/>
                      </a:lnTo>
                      <a:lnTo>
                        <a:pt x="43626" y="6048"/>
                      </a:lnTo>
                      <a:lnTo>
                        <a:pt x="43417" y="5985"/>
                      </a:lnTo>
                      <a:lnTo>
                        <a:pt x="43207" y="5838"/>
                      </a:lnTo>
                      <a:lnTo>
                        <a:pt x="43145" y="5755"/>
                      </a:lnTo>
                      <a:lnTo>
                        <a:pt x="42935" y="5734"/>
                      </a:lnTo>
                      <a:lnTo>
                        <a:pt x="42894" y="5608"/>
                      </a:lnTo>
                      <a:lnTo>
                        <a:pt x="42789" y="5545"/>
                      </a:lnTo>
                      <a:lnTo>
                        <a:pt x="43040" y="5545"/>
                      </a:lnTo>
                      <a:lnTo>
                        <a:pt x="43270" y="5608"/>
                      </a:lnTo>
                      <a:lnTo>
                        <a:pt x="43375" y="5671"/>
                      </a:lnTo>
                      <a:lnTo>
                        <a:pt x="43521" y="5629"/>
                      </a:lnTo>
                      <a:lnTo>
                        <a:pt x="43626" y="5441"/>
                      </a:lnTo>
                      <a:lnTo>
                        <a:pt x="43626" y="5378"/>
                      </a:lnTo>
                      <a:lnTo>
                        <a:pt x="43542" y="5420"/>
                      </a:lnTo>
                      <a:lnTo>
                        <a:pt x="43521" y="5336"/>
                      </a:lnTo>
                      <a:lnTo>
                        <a:pt x="43417" y="5357"/>
                      </a:lnTo>
                      <a:lnTo>
                        <a:pt x="43459" y="5190"/>
                      </a:lnTo>
                      <a:lnTo>
                        <a:pt x="43333" y="5043"/>
                      </a:lnTo>
                      <a:lnTo>
                        <a:pt x="43249" y="5106"/>
                      </a:lnTo>
                      <a:lnTo>
                        <a:pt x="43228" y="5001"/>
                      </a:lnTo>
                      <a:lnTo>
                        <a:pt x="43145" y="4980"/>
                      </a:lnTo>
                      <a:lnTo>
                        <a:pt x="43061" y="5022"/>
                      </a:lnTo>
                      <a:lnTo>
                        <a:pt x="43019" y="5085"/>
                      </a:lnTo>
                      <a:lnTo>
                        <a:pt x="42831" y="5043"/>
                      </a:lnTo>
                      <a:lnTo>
                        <a:pt x="42810" y="4897"/>
                      </a:lnTo>
                      <a:lnTo>
                        <a:pt x="43019" y="4708"/>
                      </a:lnTo>
                      <a:lnTo>
                        <a:pt x="42998" y="4625"/>
                      </a:lnTo>
                      <a:lnTo>
                        <a:pt x="42894" y="4625"/>
                      </a:lnTo>
                      <a:lnTo>
                        <a:pt x="42726" y="4792"/>
                      </a:lnTo>
                      <a:lnTo>
                        <a:pt x="42705" y="4667"/>
                      </a:lnTo>
                      <a:lnTo>
                        <a:pt x="42768" y="4562"/>
                      </a:lnTo>
                      <a:lnTo>
                        <a:pt x="42726" y="4415"/>
                      </a:lnTo>
                      <a:lnTo>
                        <a:pt x="42663" y="4457"/>
                      </a:lnTo>
                      <a:lnTo>
                        <a:pt x="42622" y="4499"/>
                      </a:lnTo>
                      <a:lnTo>
                        <a:pt x="42601" y="4395"/>
                      </a:lnTo>
                      <a:lnTo>
                        <a:pt x="42496" y="4395"/>
                      </a:lnTo>
                      <a:lnTo>
                        <a:pt x="42454" y="4353"/>
                      </a:lnTo>
                      <a:lnTo>
                        <a:pt x="42391" y="4269"/>
                      </a:lnTo>
                      <a:lnTo>
                        <a:pt x="42433" y="4102"/>
                      </a:lnTo>
                      <a:lnTo>
                        <a:pt x="42391" y="4060"/>
                      </a:lnTo>
                      <a:lnTo>
                        <a:pt x="42308" y="4102"/>
                      </a:lnTo>
                      <a:lnTo>
                        <a:pt x="42224" y="4248"/>
                      </a:lnTo>
                      <a:lnTo>
                        <a:pt x="42203" y="4039"/>
                      </a:lnTo>
                      <a:lnTo>
                        <a:pt x="42099" y="3955"/>
                      </a:lnTo>
                      <a:lnTo>
                        <a:pt x="41994" y="4039"/>
                      </a:lnTo>
                      <a:lnTo>
                        <a:pt x="41910" y="4039"/>
                      </a:lnTo>
                      <a:lnTo>
                        <a:pt x="41868" y="3871"/>
                      </a:lnTo>
                      <a:lnTo>
                        <a:pt x="41764" y="3976"/>
                      </a:lnTo>
                      <a:lnTo>
                        <a:pt x="41701" y="3976"/>
                      </a:lnTo>
                      <a:lnTo>
                        <a:pt x="41680" y="4060"/>
                      </a:lnTo>
                      <a:lnTo>
                        <a:pt x="41659" y="3892"/>
                      </a:lnTo>
                      <a:lnTo>
                        <a:pt x="41659" y="3830"/>
                      </a:lnTo>
                      <a:lnTo>
                        <a:pt x="41492" y="3830"/>
                      </a:lnTo>
                      <a:lnTo>
                        <a:pt x="41408" y="3851"/>
                      </a:lnTo>
                      <a:lnTo>
                        <a:pt x="41366" y="3788"/>
                      </a:lnTo>
                      <a:lnTo>
                        <a:pt x="41199" y="3851"/>
                      </a:lnTo>
                      <a:lnTo>
                        <a:pt x="41094" y="3851"/>
                      </a:lnTo>
                      <a:lnTo>
                        <a:pt x="41073" y="3892"/>
                      </a:lnTo>
                      <a:lnTo>
                        <a:pt x="41136" y="3955"/>
                      </a:lnTo>
                      <a:lnTo>
                        <a:pt x="41178" y="4081"/>
                      </a:lnTo>
                      <a:lnTo>
                        <a:pt x="41115" y="4060"/>
                      </a:lnTo>
                      <a:lnTo>
                        <a:pt x="41052" y="4081"/>
                      </a:lnTo>
                      <a:lnTo>
                        <a:pt x="41052" y="4164"/>
                      </a:lnTo>
                      <a:lnTo>
                        <a:pt x="41031" y="4143"/>
                      </a:lnTo>
                      <a:lnTo>
                        <a:pt x="40885" y="4164"/>
                      </a:lnTo>
                      <a:lnTo>
                        <a:pt x="40843" y="4143"/>
                      </a:lnTo>
                      <a:lnTo>
                        <a:pt x="40885" y="4039"/>
                      </a:lnTo>
                      <a:lnTo>
                        <a:pt x="40969" y="3976"/>
                      </a:lnTo>
                      <a:lnTo>
                        <a:pt x="40927" y="3871"/>
                      </a:lnTo>
                      <a:lnTo>
                        <a:pt x="40822" y="3851"/>
                      </a:lnTo>
                      <a:lnTo>
                        <a:pt x="40822" y="3955"/>
                      </a:lnTo>
                      <a:lnTo>
                        <a:pt x="40738" y="3997"/>
                      </a:lnTo>
                      <a:lnTo>
                        <a:pt x="40655" y="3892"/>
                      </a:lnTo>
                      <a:lnTo>
                        <a:pt x="40550" y="3871"/>
                      </a:lnTo>
                      <a:lnTo>
                        <a:pt x="40446" y="3767"/>
                      </a:lnTo>
                      <a:lnTo>
                        <a:pt x="40425" y="3851"/>
                      </a:lnTo>
                      <a:lnTo>
                        <a:pt x="40341" y="3871"/>
                      </a:lnTo>
                      <a:lnTo>
                        <a:pt x="40194" y="3871"/>
                      </a:lnTo>
                      <a:lnTo>
                        <a:pt x="40132" y="3788"/>
                      </a:lnTo>
                      <a:lnTo>
                        <a:pt x="40111" y="3892"/>
                      </a:lnTo>
                      <a:lnTo>
                        <a:pt x="40027" y="3955"/>
                      </a:lnTo>
                      <a:lnTo>
                        <a:pt x="39902" y="3851"/>
                      </a:lnTo>
                      <a:lnTo>
                        <a:pt x="39818" y="3851"/>
                      </a:lnTo>
                      <a:lnTo>
                        <a:pt x="39860" y="3955"/>
                      </a:lnTo>
                      <a:lnTo>
                        <a:pt x="39881" y="3997"/>
                      </a:lnTo>
                      <a:lnTo>
                        <a:pt x="39755" y="4102"/>
                      </a:lnTo>
                      <a:lnTo>
                        <a:pt x="39692" y="4081"/>
                      </a:lnTo>
                      <a:lnTo>
                        <a:pt x="39671" y="3997"/>
                      </a:lnTo>
                      <a:lnTo>
                        <a:pt x="39609" y="4102"/>
                      </a:lnTo>
                      <a:lnTo>
                        <a:pt x="39630" y="4269"/>
                      </a:lnTo>
                      <a:lnTo>
                        <a:pt x="39713" y="4353"/>
                      </a:lnTo>
                      <a:lnTo>
                        <a:pt x="39734" y="4457"/>
                      </a:lnTo>
                      <a:lnTo>
                        <a:pt x="39797" y="4478"/>
                      </a:lnTo>
                      <a:lnTo>
                        <a:pt x="39818" y="4625"/>
                      </a:lnTo>
                      <a:lnTo>
                        <a:pt x="39964" y="4667"/>
                      </a:lnTo>
                      <a:lnTo>
                        <a:pt x="40006" y="4729"/>
                      </a:lnTo>
                      <a:lnTo>
                        <a:pt x="40006" y="4834"/>
                      </a:lnTo>
                      <a:lnTo>
                        <a:pt x="40111" y="4918"/>
                      </a:lnTo>
                      <a:lnTo>
                        <a:pt x="40132" y="5001"/>
                      </a:lnTo>
                      <a:lnTo>
                        <a:pt x="40069" y="5106"/>
                      </a:lnTo>
                      <a:lnTo>
                        <a:pt x="40006" y="5085"/>
                      </a:lnTo>
                      <a:lnTo>
                        <a:pt x="39985" y="5001"/>
                      </a:lnTo>
                      <a:lnTo>
                        <a:pt x="39818" y="5043"/>
                      </a:lnTo>
                      <a:lnTo>
                        <a:pt x="39713" y="5022"/>
                      </a:lnTo>
                      <a:lnTo>
                        <a:pt x="39609" y="5043"/>
                      </a:lnTo>
                      <a:lnTo>
                        <a:pt x="39671" y="5127"/>
                      </a:lnTo>
                      <a:lnTo>
                        <a:pt x="39588" y="5232"/>
                      </a:lnTo>
                      <a:lnTo>
                        <a:pt x="39462" y="5232"/>
                      </a:lnTo>
                      <a:lnTo>
                        <a:pt x="39378" y="5211"/>
                      </a:lnTo>
                      <a:lnTo>
                        <a:pt x="39127" y="5336"/>
                      </a:lnTo>
                      <a:lnTo>
                        <a:pt x="38751" y="5399"/>
                      </a:lnTo>
                      <a:lnTo>
                        <a:pt x="38625" y="5336"/>
                      </a:lnTo>
                      <a:lnTo>
                        <a:pt x="38437" y="5336"/>
                      </a:lnTo>
                      <a:lnTo>
                        <a:pt x="38416" y="5357"/>
                      </a:lnTo>
                      <a:lnTo>
                        <a:pt x="38311" y="5336"/>
                      </a:lnTo>
                      <a:lnTo>
                        <a:pt x="37788" y="5315"/>
                      </a:lnTo>
                      <a:lnTo>
                        <a:pt x="37621" y="5190"/>
                      </a:lnTo>
                      <a:lnTo>
                        <a:pt x="37579" y="4980"/>
                      </a:lnTo>
                      <a:lnTo>
                        <a:pt x="37663" y="4834"/>
                      </a:lnTo>
                      <a:lnTo>
                        <a:pt x="37705" y="4813"/>
                      </a:lnTo>
                      <a:lnTo>
                        <a:pt x="37705" y="4729"/>
                      </a:lnTo>
                      <a:lnTo>
                        <a:pt x="37558" y="4688"/>
                      </a:lnTo>
                      <a:lnTo>
                        <a:pt x="37370" y="4688"/>
                      </a:lnTo>
                      <a:lnTo>
                        <a:pt x="37035" y="4834"/>
                      </a:lnTo>
                      <a:lnTo>
                        <a:pt x="36554" y="4876"/>
                      </a:lnTo>
                      <a:lnTo>
                        <a:pt x="36156" y="4980"/>
                      </a:lnTo>
                      <a:lnTo>
                        <a:pt x="35926" y="5022"/>
                      </a:lnTo>
                      <a:lnTo>
                        <a:pt x="35884" y="5106"/>
                      </a:lnTo>
                      <a:lnTo>
                        <a:pt x="35801" y="5106"/>
                      </a:lnTo>
                      <a:lnTo>
                        <a:pt x="35738" y="5190"/>
                      </a:lnTo>
                      <a:lnTo>
                        <a:pt x="35612" y="5252"/>
                      </a:lnTo>
                      <a:lnTo>
                        <a:pt x="35466" y="5399"/>
                      </a:lnTo>
                      <a:lnTo>
                        <a:pt x="35529" y="5545"/>
                      </a:lnTo>
                      <a:lnTo>
                        <a:pt x="35612" y="5566"/>
                      </a:lnTo>
                      <a:lnTo>
                        <a:pt x="35717" y="5524"/>
                      </a:lnTo>
                      <a:lnTo>
                        <a:pt x="35780" y="5545"/>
                      </a:lnTo>
                      <a:lnTo>
                        <a:pt x="35717" y="5629"/>
                      </a:lnTo>
                      <a:lnTo>
                        <a:pt x="35654" y="5650"/>
                      </a:lnTo>
                      <a:lnTo>
                        <a:pt x="35549" y="5755"/>
                      </a:lnTo>
                      <a:lnTo>
                        <a:pt x="35549" y="5817"/>
                      </a:lnTo>
                      <a:lnTo>
                        <a:pt x="35508" y="5755"/>
                      </a:lnTo>
                      <a:lnTo>
                        <a:pt x="35487" y="5545"/>
                      </a:lnTo>
                      <a:lnTo>
                        <a:pt x="35319" y="5420"/>
                      </a:lnTo>
                      <a:lnTo>
                        <a:pt x="35298" y="5336"/>
                      </a:lnTo>
                      <a:lnTo>
                        <a:pt x="35319" y="5252"/>
                      </a:lnTo>
                      <a:lnTo>
                        <a:pt x="35194" y="5148"/>
                      </a:lnTo>
                      <a:lnTo>
                        <a:pt x="35110" y="5148"/>
                      </a:lnTo>
                      <a:lnTo>
                        <a:pt x="34880" y="4939"/>
                      </a:lnTo>
                      <a:lnTo>
                        <a:pt x="34817" y="4939"/>
                      </a:lnTo>
                      <a:lnTo>
                        <a:pt x="34817" y="5022"/>
                      </a:lnTo>
                      <a:lnTo>
                        <a:pt x="35005" y="5232"/>
                      </a:lnTo>
                      <a:lnTo>
                        <a:pt x="35026" y="5357"/>
                      </a:lnTo>
                      <a:lnTo>
                        <a:pt x="34922" y="5462"/>
                      </a:lnTo>
                      <a:lnTo>
                        <a:pt x="34733" y="5504"/>
                      </a:lnTo>
                      <a:lnTo>
                        <a:pt x="34650" y="5545"/>
                      </a:lnTo>
                      <a:lnTo>
                        <a:pt x="34482" y="5545"/>
                      </a:lnTo>
                      <a:lnTo>
                        <a:pt x="34168" y="5294"/>
                      </a:lnTo>
                      <a:lnTo>
                        <a:pt x="34168" y="5190"/>
                      </a:lnTo>
                      <a:lnTo>
                        <a:pt x="34231" y="5106"/>
                      </a:lnTo>
                      <a:lnTo>
                        <a:pt x="34210" y="5022"/>
                      </a:lnTo>
                      <a:lnTo>
                        <a:pt x="34043" y="5085"/>
                      </a:lnTo>
                      <a:lnTo>
                        <a:pt x="34043" y="5211"/>
                      </a:lnTo>
                      <a:lnTo>
                        <a:pt x="33959" y="5294"/>
                      </a:lnTo>
                      <a:lnTo>
                        <a:pt x="33750" y="5148"/>
                      </a:lnTo>
                      <a:lnTo>
                        <a:pt x="33604" y="5148"/>
                      </a:lnTo>
                      <a:lnTo>
                        <a:pt x="33499" y="5252"/>
                      </a:lnTo>
                      <a:lnTo>
                        <a:pt x="33520" y="5441"/>
                      </a:lnTo>
                      <a:lnTo>
                        <a:pt x="33436" y="5566"/>
                      </a:lnTo>
                      <a:lnTo>
                        <a:pt x="33520" y="5734"/>
                      </a:lnTo>
                      <a:lnTo>
                        <a:pt x="33645" y="5776"/>
                      </a:lnTo>
                      <a:lnTo>
                        <a:pt x="33813" y="5650"/>
                      </a:lnTo>
                      <a:lnTo>
                        <a:pt x="33834" y="5566"/>
                      </a:lnTo>
                      <a:lnTo>
                        <a:pt x="34043" y="5441"/>
                      </a:lnTo>
                      <a:lnTo>
                        <a:pt x="34106" y="5524"/>
                      </a:lnTo>
                      <a:lnTo>
                        <a:pt x="34064" y="5650"/>
                      </a:lnTo>
                      <a:lnTo>
                        <a:pt x="33855" y="5817"/>
                      </a:lnTo>
                      <a:lnTo>
                        <a:pt x="33938" y="5880"/>
                      </a:lnTo>
                      <a:lnTo>
                        <a:pt x="33855" y="6027"/>
                      </a:lnTo>
                      <a:lnTo>
                        <a:pt x="33729" y="6068"/>
                      </a:lnTo>
                      <a:lnTo>
                        <a:pt x="33604" y="5985"/>
                      </a:lnTo>
                      <a:lnTo>
                        <a:pt x="33604" y="6048"/>
                      </a:lnTo>
                      <a:lnTo>
                        <a:pt x="33645" y="6173"/>
                      </a:lnTo>
                      <a:lnTo>
                        <a:pt x="33583" y="6299"/>
                      </a:lnTo>
                      <a:lnTo>
                        <a:pt x="33394" y="6445"/>
                      </a:lnTo>
                      <a:lnTo>
                        <a:pt x="33436" y="6550"/>
                      </a:lnTo>
                      <a:lnTo>
                        <a:pt x="33394" y="6592"/>
                      </a:lnTo>
                      <a:lnTo>
                        <a:pt x="33311" y="6592"/>
                      </a:lnTo>
                      <a:lnTo>
                        <a:pt x="33164" y="6759"/>
                      </a:lnTo>
                      <a:lnTo>
                        <a:pt x="32955" y="6780"/>
                      </a:lnTo>
                      <a:lnTo>
                        <a:pt x="32746" y="6801"/>
                      </a:lnTo>
                      <a:lnTo>
                        <a:pt x="32683" y="6926"/>
                      </a:lnTo>
                      <a:lnTo>
                        <a:pt x="32746" y="7094"/>
                      </a:lnTo>
                      <a:lnTo>
                        <a:pt x="32913" y="7303"/>
                      </a:lnTo>
                      <a:lnTo>
                        <a:pt x="32997" y="7324"/>
                      </a:lnTo>
                      <a:lnTo>
                        <a:pt x="32913" y="7345"/>
                      </a:lnTo>
                      <a:lnTo>
                        <a:pt x="32767" y="7345"/>
                      </a:lnTo>
                      <a:lnTo>
                        <a:pt x="32746" y="7429"/>
                      </a:lnTo>
                      <a:lnTo>
                        <a:pt x="32767" y="7491"/>
                      </a:lnTo>
                      <a:lnTo>
                        <a:pt x="32704" y="7596"/>
                      </a:lnTo>
                      <a:lnTo>
                        <a:pt x="32599" y="7701"/>
                      </a:lnTo>
                      <a:lnTo>
                        <a:pt x="32495" y="7701"/>
                      </a:lnTo>
                      <a:lnTo>
                        <a:pt x="32474" y="7763"/>
                      </a:lnTo>
                      <a:lnTo>
                        <a:pt x="32495" y="7659"/>
                      </a:lnTo>
                      <a:lnTo>
                        <a:pt x="32599" y="7596"/>
                      </a:lnTo>
                      <a:lnTo>
                        <a:pt x="32683" y="7282"/>
                      </a:lnTo>
                      <a:lnTo>
                        <a:pt x="32599" y="7219"/>
                      </a:lnTo>
                      <a:lnTo>
                        <a:pt x="32599" y="7115"/>
                      </a:lnTo>
                      <a:lnTo>
                        <a:pt x="32662" y="7073"/>
                      </a:lnTo>
                      <a:lnTo>
                        <a:pt x="32662" y="6926"/>
                      </a:lnTo>
                      <a:lnTo>
                        <a:pt x="32599" y="6780"/>
                      </a:lnTo>
                      <a:lnTo>
                        <a:pt x="32662" y="6612"/>
                      </a:lnTo>
                      <a:lnTo>
                        <a:pt x="32767" y="6550"/>
                      </a:lnTo>
                      <a:lnTo>
                        <a:pt x="32808" y="6445"/>
                      </a:lnTo>
                      <a:lnTo>
                        <a:pt x="32767" y="6194"/>
                      </a:lnTo>
                      <a:lnTo>
                        <a:pt x="32746" y="6152"/>
                      </a:lnTo>
                      <a:lnTo>
                        <a:pt x="32788" y="6068"/>
                      </a:lnTo>
                      <a:lnTo>
                        <a:pt x="32871" y="6068"/>
                      </a:lnTo>
                      <a:lnTo>
                        <a:pt x="32913" y="6089"/>
                      </a:lnTo>
                      <a:lnTo>
                        <a:pt x="33080" y="6048"/>
                      </a:lnTo>
                      <a:lnTo>
                        <a:pt x="33185" y="5776"/>
                      </a:lnTo>
                      <a:lnTo>
                        <a:pt x="33164" y="5671"/>
                      </a:lnTo>
                      <a:lnTo>
                        <a:pt x="33101" y="5545"/>
                      </a:lnTo>
                      <a:lnTo>
                        <a:pt x="33185" y="5252"/>
                      </a:lnTo>
                      <a:lnTo>
                        <a:pt x="33269" y="5127"/>
                      </a:lnTo>
                      <a:lnTo>
                        <a:pt x="33373" y="4939"/>
                      </a:lnTo>
                      <a:lnTo>
                        <a:pt x="33311" y="4792"/>
                      </a:lnTo>
                      <a:lnTo>
                        <a:pt x="33290" y="4792"/>
                      </a:lnTo>
                      <a:lnTo>
                        <a:pt x="33206" y="4876"/>
                      </a:lnTo>
                      <a:lnTo>
                        <a:pt x="33122" y="4876"/>
                      </a:lnTo>
                      <a:lnTo>
                        <a:pt x="32997" y="4813"/>
                      </a:lnTo>
                      <a:lnTo>
                        <a:pt x="33122" y="4813"/>
                      </a:lnTo>
                      <a:lnTo>
                        <a:pt x="33269" y="4708"/>
                      </a:lnTo>
                      <a:lnTo>
                        <a:pt x="33373" y="4667"/>
                      </a:lnTo>
                      <a:lnTo>
                        <a:pt x="33415" y="4562"/>
                      </a:lnTo>
                      <a:lnTo>
                        <a:pt x="33394" y="4499"/>
                      </a:lnTo>
                      <a:lnTo>
                        <a:pt x="33436" y="4415"/>
                      </a:lnTo>
                      <a:lnTo>
                        <a:pt x="33520" y="4248"/>
                      </a:lnTo>
                      <a:lnTo>
                        <a:pt x="33499" y="4185"/>
                      </a:lnTo>
                      <a:lnTo>
                        <a:pt x="33541" y="4081"/>
                      </a:lnTo>
                      <a:lnTo>
                        <a:pt x="33708" y="3997"/>
                      </a:lnTo>
                      <a:lnTo>
                        <a:pt x="33708" y="3892"/>
                      </a:lnTo>
                      <a:lnTo>
                        <a:pt x="33624" y="3830"/>
                      </a:lnTo>
                      <a:lnTo>
                        <a:pt x="33624" y="3767"/>
                      </a:lnTo>
                      <a:lnTo>
                        <a:pt x="33708" y="3641"/>
                      </a:lnTo>
                      <a:lnTo>
                        <a:pt x="33687" y="3537"/>
                      </a:lnTo>
                      <a:lnTo>
                        <a:pt x="33729" y="3432"/>
                      </a:lnTo>
                      <a:lnTo>
                        <a:pt x="33792" y="3411"/>
                      </a:lnTo>
                      <a:lnTo>
                        <a:pt x="33855" y="3223"/>
                      </a:lnTo>
                      <a:lnTo>
                        <a:pt x="33855" y="3014"/>
                      </a:lnTo>
                      <a:lnTo>
                        <a:pt x="33813" y="2804"/>
                      </a:lnTo>
                      <a:lnTo>
                        <a:pt x="33708" y="2616"/>
                      </a:lnTo>
                      <a:lnTo>
                        <a:pt x="33729" y="2574"/>
                      </a:lnTo>
                      <a:lnTo>
                        <a:pt x="33708" y="2491"/>
                      </a:lnTo>
                      <a:lnTo>
                        <a:pt x="33645" y="2470"/>
                      </a:lnTo>
                      <a:lnTo>
                        <a:pt x="33604" y="2491"/>
                      </a:lnTo>
                      <a:lnTo>
                        <a:pt x="33520" y="2428"/>
                      </a:lnTo>
                      <a:lnTo>
                        <a:pt x="33478" y="2365"/>
                      </a:lnTo>
                      <a:lnTo>
                        <a:pt x="33436" y="2365"/>
                      </a:lnTo>
                      <a:lnTo>
                        <a:pt x="33394" y="2491"/>
                      </a:lnTo>
                      <a:lnTo>
                        <a:pt x="33332" y="2532"/>
                      </a:lnTo>
                      <a:lnTo>
                        <a:pt x="33290" y="2491"/>
                      </a:lnTo>
                      <a:lnTo>
                        <a:pt x="33206" y="2365"/>
                      </a:lnTo>
                      <a:lnTo>
                        <a:pt x="33227" y="2323"/>
                      </a:lnTo>
                      <a:lnTo>
                        <a:pt x="33185" y="2302"/>
                      </a:lnTo>
                      <a:lnTo>
                        <a:pt x="33018" y="2281"/>
                      </a:lnTo>
                      <a:lnTo>
                        <a:pt x="32955" y="2177"/>
                      </a:lnTo>
                      <a:lnTo>
                        <a:pt x="32976" y="2156"/>
                      </a:lnTo>
                      <a:lnTo>
                        <a:pt x="33122" y="2156"/>
                      </a:lnTo>
                      <a:lnTo>
                        <a:pt x="33332" y="2219"/>
                      </a:lnTo>
                      <a:lnTo>
                        <a:pt x="33415" y="2302"/>
                      </a:lnTo>
                      <a:lnTo>
                        <a:pt x="33478" y="2260"/>
                      </a:lnTo>
                      <a:lnTo>
                        <a:pt x="33520" y="2260"/>
                      </a:lnTo>
                      <a:lnTo>
                        <a:pt x="33583" y="2323"/>
                      </a:lnTo>
                      <a:lnTo>
                        <a:pt x="33604" y="2386"/>
                      </a:lnTo>
                      <a:lnTo>
                        <a:pt x="33645" y="2386"/>
                      </a:lnTo>
                      <a:lnTo>
                        <a:pt x="33645" y="2302"/>
                      </a:lnTo>
                      <a:lnTo>
                        <a:pt x="33541" y="2177"/>
                      </a:lnTo>
                      <a:lnTo>
                        <a:pt x="33541" y="2072"/>
                      </a:lnTo>
                      <a:lnTo>
                        <a:pt x="33478" y="1967"/>
                      </a:lnTo>
                      <a:lnTo>
                        <a:pt x="33394" y="1905"/>
                      </a:lnTo>
                      <a:lnTo>
                        <a:pt x="33332" y="1905"/>
                      </a:lnTo>
                      <a:lnTo>
                        <a:pt x="33290" y="1967"/>
                      </a:lnTo>
                      <a:lnTo>
                        <a:pt x="33206" y="1947"/>
                      </a:lnTo>
                      <a:lnTo>
                        <a:pt x="33185" y="1800"/>
                      </a:lnTo>
                      <a:lnTo>
                        <a:pt x="33018" y="1654"/>
                      </a:lnTo>
                      <a:lnTo>
                        <a:pt x="33018" y="1549"/>
                      </a:lnTo>
                      <a:lnTo>
                        <a:pt x="32955" y="1465"/>
                      </a:lnTo>
                      <a:lnTo>
                        <a:pt x="32892" y="1382"/>
                      </a:lnTo>
                      <a:lnTo>
                        <a:pt x="32808" y="1382"/>
                      </a:lnTo>
                      <a:lnTo>
                        <a:pt x="32704" y="1444"/>
                      </a:lnTo>
                      <a:lnTo>
                        <a:pt x="32704" y="1549"/>
                      </a:lnTo>
                      <a:lnTo>
                        <a:pt x="32808" y="1549"/>
                      </a:lnTo>
                      <a:lnTo>
                        <a:pt x="32892" y="1591"/>
                      </a:lnTo>
                      <a:lnTo>
                        <a:pt x="32871" y="1654"/>
                      </a:lnTo>
                      <a:lnTo>
                        <a:pt x="32788" y="1695"/>
                      </a:lnTo>
                      <a:lnTo>
                        <a:pt x="32788" y="1779"/>
                      </a:lnTo>
                      <a:lnTo>
                        <a:pt x="32746" y="1800"/>
                      </a:lnTo>
                      <a:lnTo>
                        <a:pt x="32536" y="1570"/>
                      </a:lnTo>
                      <a:lnTo>
                        <a:pt x="32536" y="1486"/>
                      </a:lnTo>
                      <a:lnTo>
                        <a:pt x="32474" y="1361"/>
                      </a:lnTo>
                      <a:lnTo>
                        <a:pt x="32369" y="1340"/>
                      </a:lnTo>
                      <a:lnTo>
                        <a:pt x="31930" y="1068"/>
                      </a:lnTo>
                      <a:lnTo>
                        <a:pt x="31825" y="1026"/>
                      </a:lnTo>
                      <a:lnTo>
                        <a:pt x="31804" y="1005"/>
                      </a:lnTo>
                      <a:lnTo>
                        <a:pt x="31532" y="1026"/>
                      </a:lnTo>
                      <a:lnTo>
                        <a:pt x="31511" y="921"/>
                      </a:lnTo>
                      <a:lnTo>
                        <a:pt x="31553" y="858"/>
                      </a:lnTo>
                      <a:lnTo>
                        <a:pt x="31532" y="796"/>
                      </a:lnTo>
                      <a:lnTo>
                        <a:pt x="31407" y="817"/>
                      </a:lnTo>
                      <a:lnTo>
                        <a:pt x="31344" y="754"/>
                      </a:lnTo>
                      <a:lnTo>
                        <a:pt x="31218" y="796"/>
                      </a:lnTo>
                      <a:lnTo>
                        <a:pt x="31135" y="858"/>
                      </a:lnTo>
                      <a:lnTo>
                        <a:pt x="31093" y="838"/>
                      </a:lnTo>
                      <a:lnTo>
                        <a:pt x="30988" y="942"/>
                      </a:lnTo>
                      <a:lnTo>
                        <a:pt x="30925" y="1047"/>
                      </a:lnTo>
                      <a:lnTo>
                        <a:pt x="30779" y="1047"/>
                      </a:lnTo>
                      <a:lnTo>
                        <a:pt x="30695" y="1026"/>
                      </a:lnTo>
                      <a:lnTo>
                        <a:pt x="30570" y="1172"/>
                      </a:lnTo>
                      <a:lnTo>
                        <a:pt x="30381" y="1235"/>
                      </a:lnTo>
                      <a:lnTo>
                        <a:pt x="30298" y="1256"/>
                      </a:lnTo>
                      <a:lnTo>
                        <a:pt x="30256" y="1214"/>
                      </a:lnTo>
                      <a:lnTo>
                        <a:pt x="30172" y="1214"/>
                      </a:lnTo>
                      <a:lnTo>
                        <a:pt x="30130" y="1256"/>
                      </a:lnTo>
                      <a:lnTo>
                        <a:pt x="30130" y="1361"/>
                      </a:lnTo>
                      <a:lnTo>
                        <a:pt x="30193" y="1382"/>
                      </a:lnTo>
                      <a:lnTo>
                        <a:pt x="30256" y="1382"/>
                      </a:lnTo>
                      <a:lnTo>
                        <a:pt x="30298" y="1549"/>
                      </a:lnTo>
                      <a:lnTo>
                        <a:pt x="30339" y="1758"/>
                      </a:lnTo>
                      <a:lnTo>
                        <a:pt x="30256" y="1905"/>
                      </a:lnTo>
                      <a:lnTo>
                        <a:pt x="30067" y="1905"/>
                      </a:lnTo>
                      <a:lnTo>
                        <a:pt x="29942" y="2051"/>
                      </a:lnTo>
                      <a:lnTo>
                        <a:pt x="29733" y="2093"/>
                      </a:lnTo>
                      <a:lnTo>
                        <a:pt x="29649" y="2072"/>
                      </a:lnTo>
                      <a:lnTo>
                        <a:pt x="29754" y="1988"/>
                      </a:lnTo>
                      <a:lnTo>
                        <a:pt x="29837" y="1967"/>
                      </a:lnTo>
                      <a:lnTo>
                        <a:pt x="29858" y="1842"/>
                      </a:lnTo>
                      <a:lnTo>
                        <a:pt x="29733" y="1591"/>
                      </a:lnTo>
                      <a:lnTo>
                        <a:pt x="29816" y="1444"/>
                      </a:lnTo>
                      <a:lnTo>
                        <a:pt x="29816" y="1340"/>
                      </a:lnTo>
                      <a:lnTo>
                        <a:pt x="29858" y="1256"/>
                      </a:lnTo>
                      <a:lnTo>
                        <a:pt x="29775" y="1068"/>
                      </a:lnTo>
                      <a:lnTo>
                        <a:pt x="29775" y="963"/>
                      </a:lnTo>
                      <a:lnTo>
                        <a:pt x="29628" y="817"/>
                      </a:lnTo>
                      <a:lnTo>
                        <a:pt x="29523" y="858"/>
                      </a:lnTo>
                      <a:lnTo>
                        <a:pt x="29440" y="817"/>
                      </a:lnTo>
                      <a:lnTo>
                        <a:pt x="29398" y="817"/>
                      </a:lnTo>
                      <a:lnTo>
                        <a:pt x="29356" y="942"/>
                      </a:lnTo>
                      <a:lnTo>
                        <a:pt x="29210" y="963"/>
                      </a:lnTo>
                      <a:lnTo>
                        <a:pt x="29147" y="921"/>
                      </a:lnTo>
                      <a:lnTo>
                        <a:pt x="29042" y="963"/>
                      </a:lnTo>
                      <a:lnTo>
                        <a:pt x="28938" y="1130"/>
                      </a:lnTo>
                      <a:lnTo>
                        <a:pt x="28707" y="1130"/>
                      </a:lnTo>
                      <a:lnTo>
                        <a:pt x="28707" y="1047"/>
                      </a:lnTo>
                      <a:lnTo>
                        <a:pt x="28791" y="921"/>
                      </a:lnTo>
                      <a:lnTo>
                        <a:pt x="28791" y="838"/>
                      </a:lnTo>
                      <a:lnTo>
                        <a:pt x="28707" y="817"/>
                      </a:lnTo>
                      <a:lnTo>
                        <a:pt x="28519" y="1110"/>
                      </a:lnTo>
                      <a:lnTo>
                        <a:pt x="28268" y="1214"/>
                      </a:lnTo>
                      <a:lnTo>
                        <a:pt x="28163" y="1172"/>
                      </a:lnTo>
                      <a:lnTo>
                        <a:pt x="28268" y="1026"/>
                      </a:lnTo>
                      <a:lnTo>
                        <a:pt x="28394" y="1005"/>
                      </a:lnTo>
                      <a:lnTo>
                        <a:pt x="28519" y="817"/>
                      </a:lnTo>
                      <a:lnTo>
                        <a:pt x="28498" y="691"/>
                      </a:lnTo>
                      <a:lnTo>
                        <a:pt x="28561" y="586"/>
                      </a:lnTo>
                      <a:lnTo>
                        <a:pt x="28561" y="524"/>
                      </a:lnTo>
                      <a:lnTo>
                        <a:pt x="28645" y="440"/>
                      </a:lnTo>
                      <a:lnTo>
                        <a:pt x="28645" y="398"/>
                      </a:lnTo>
                      <a:lnTo>
                        <a:pt x="28477" y="335"/>
                      </a:lnTo>
                      <a:lnTo>
                        <a:pt x="28414" y="294"/>
                      </a:lnTo>
                      <a:lnTo>
                        <a:pt x="28414" y="126"/>
                      </a:lnTo>
                      <a:lnTo>
                        <a:pt x="28373" y="105"/>
                      </a:lnTo>
                      <a:lnTo>
                        <a:pt x="28205" y="231"/>
                      </a:lnTo>
                      <a:lnTo>
                        <a:pt x="28059" y="210"/>
                      </a:lnTo>
                      <a:lnTo>
                        <a:pt x="27996" y="63"/>
                      </a:lnTo>
                      <a:lnTo>
                        <a:pt x="27891" y="63"/>
                      </a:lnTo>
                      <a:lnTo>
                        <a:pt x="27787" y="168"/>
                      </a:lnTo>
                      <a:lnTo>
                        <a:pt x="2766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A6CBC2"/>
                    </a:solidFill>
                  </a:endParaRPr>
                </a:p>
              </p:txBody>
            </p:sp>
            <p:sp>
              <p:nvSpPr>
                <p:cNvPr id="831" name="Google Shape;3099;p70">
                  <a:extLst>
                    <a:ext uri="{FF2B5EF4-FFF2-40B4-BE49-F238E27FC236}">
                      <a16:creationId xmlns:a16="http://schemas.microsoft.com/office/drawing/2014/main" id="{77B47FD7-896D-8D8F-6AF0-5A1CFEDC3227}"/>
                    </a:ext>
                  </a:extLst>
                </p:cNvPr>
                <p:cNvSpPr/>
                <p:nvPr/>
              </p:nvSpPr>
              <p:spPr>
                <a:xfrm>
                  <a:off x="5538025" y="2213300"/>
                  <a:ext cx="94175" cy="20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7" h="8350" extrusionOk="0">
                      <a:moveTo>
                        <a:pt x="251" y="1"/>
                      </a:moveTo>
                      <a:lnTo>
                        <a:pt x="209" y="63"/>
                      </a:lnTo>
                      <a:lnTo>
                        <a:pt x="251" y="105"/>
                      </a:lnTo>
                      <a:lnTo>
                        <a:pt x="251" y="189"/>
                      </a:lnTo>
                      <a:lnTo>
                        <a:pt x="188" y="210"/>
                      </a:lnTo>
                      <a:lnTo>
                        <a:pt x="105" y="168"/>
                      </a:lnTo>
                      <a:lnTo>
                        <a:pt x="0" y="168"/>
                      </a:lnTo>
                      <a:lnTo>
                        <a:pt x="168" y="314"/>
                      </a:lnTo>
                      <a:lnTo>
                        <a:pt x="356" y="461"/>
                      </a:lnTo>
                      <a:lnTo>
                        <a:pt x="419" y="524"/>
                      </a:lnTo>
                      <a:lnTo>
                        <a:pt x="398" y="670"/>
                      </a:lnTo>
                      <a:lnTo>
                        <a:pt x="460" y="607"/>
                      </a:lnTo>
                      <a:lnTo>
                        <a:pt x="502" y="607"/>
                      </a:lnTo>
                      <a:lnTo>
                        <a:pt x="565" y="691"/>
                      </a:lnTo>
                      <a:lnTo>
                        <a:pt x="502" y="733"/>
                      </a:lnTo>
                      <a:lnTo>
                        <a:pt x="419" y="775"/>
                      </a:lnTo>
                      <a:lnTo>
                        <a:pt x="460" y="838"/>
                      </a:lnTo>
                      <a:lnTo>
                        <a:pt x="523" y="838"/>
                      </a:lnTo>
                      <a:lnTo>
                        <a:pt x="565" y="984"/>
                      </a:lnTo>
                      <a:lnTo>
                        <a:pt x="481" y="1026"/>
                      </a:lnTo>
                      <a:lnTo>
                        <a:pt x="377" y="1005"/>
                      </a:lnTo>
                      <a:lnTo>
                        <a:pt x="314" y="900"/>
                      </a:lnTo>
                      <a:lnTo>
                        <a:pt x="251" y="984"/>
                      </a:lnTo>
                      <a:lnTo>
                        <a:pt x="168" y="1130"/>
                      </a:lnTo>
                      <a:lnTo>
                        <a:pt x="272" y="1235"/>
                      </a:lnTo>
                      <a:lnTo>
                        <a:pt x="314" y="1382"/>
                      </a:lnTo>
                      <a:lnTo>
                        <a:pt x="419" y="1528"/>
                      </a:lnTo>
                      <a:lnTo>
                        <a:pt x="523" y="1716"/>
                      </a:lnTo>
                      <a:lnTo>
                        <a:pt x="523" y="1946"/>
                      </a:lnTo>
                      <a:lnTo>
                        <a:pt x="586" y="1988"/>
                      </a:lnTo>
                      <a:lnTo>
                        <a:pt x="607" y="2177"/>
                      </a:lnTo>
                      <a:lnTo>
                        <a:pt x="691" y="2470"/>
                      </a:lnTo>
                      <a:lnTo>
                        <a:pt x="774" y="2658"/>
                      </a:lnTo>
                      <a:lnTo>
                        <a:pt x="900" y="2700"/>
                      </a:lnTo>
                      <a:lnTo>
                        <a:pt x="900" y="2762"/>
                      </a:lnTo>
                      <a:lnTo>
                        <a:pt x="837" y="2804"/>
                      </a:lnTo>
                      <a:lnTo>
                        <a:pt x="1130" y="3097"/>
                      </a:lnTo>
                      <a:lnTo>
                        <a:pt x="1235" y="3118"/>
                      </a:lnTo>
                      <a:lnTo>
                        <a:pt x="1360" y="3307"/>
                      </a:lnTo>
                      <a:lnTo>
                        <a:pt x="1402" y="3516"/>
                      </a:lnTo>
                      <a:lnTo>
                        <a:pt x="1402" y="3641"/>
                      </a:lnTo>
                      <a:lnTo>
                        <a:pt x="1465" y="3809"/>
                      </a:lnTo>
                      <a:lnTo>
                        <a:pt x="1465" y="3934"/>
                      </a:lnTo>
                      <a:lnTo>
                        <a:pt x="1569" y="3976"/>
                      </a:lnTo>
                      <a:lnTo>
                        <a:pt x="1674" y="4123"/>
                      </a:lnTo>
                      <a:lnTo>
                        <a:pt x="1653" y="4143"/>
                      </a:lnTo>
                      <a:lnTo>
                        <a:pt x="1653" y="4227"/>
                      </a:lnTo>
                      <a:lnTo>
                        <a:pt x="1779" y="4436"/>
                      </a:lnTo>
                      <a:lnTo>
                        <a:pt x="1821" y="4562"/>
                      </a:lnTo>
                      <a:lnTo>
                        <a:pt x="1883" y="4708"/>
                      </a:lnTo>
                      <a:lnTo>
                        <a:pt x="1883" y="4918"/>
                      </a:lnTo>
                      <a:lnTo>
                        <a:pt x="1946" y="5001"/>
                      </a:lnTo>
                      <a:lnTo>
                        <a:pt x="1925" y="5106"/>
                      </a:lnTo>
                      <a:lnTo>
                        <a:pt x="1946" y="5315"/>
                      </a:lnTo>
                      <a:lnTo>
                        <a:pt x="2051" y="5524"/>
                      </a:lnTo>
                      <a:lnTo>
                        <a:pt x="2030" y="5608"/>
                      </a:lnTo>
                      <a:lnTo>
                        <a:pt x="2030" y="5755"/>
                      </a:lnTo>
                      <a:lnTo>
                        <a:pt x="2155" y="5859"/>
                      </a:lnTo>
                      <a:lnTo>
                        <a:pt x="2365" y="6131"/>
                      </a:lnTo>
                      <a:lnTo>
                        <a:pt x="2365" y="6257"/>
                      </a:lnTo>
                      <a:lnTo>
                        <a:pt x="2448" y="6424"/>
                      </a:lnTo>
                      <a:lnTo>
                        <a:pt x="2406" y="6654"/>
                      </a:lnTo>
                      <a:lnTo>
                        <a:pt x="2448" y="6843"/>
                      </a:lnTo>
                      <a:lnTo>
                        <a:pt x="2553" y="7010"/>
                      </a:lnTo>
                      <a:lnTo>
                        <a:pt x="2574" y="7156"/>
                      </a:lnTo>
                      <a:lnTo>
                        <a:pt x="2720" y="7324"/>
                      </a:lnTo>
                      <a:lnTo>
                        <a:pt x="2762" y="7408"/>
                      </a:lnTo>
                      <a:lnTo>
                        <a:pt x="2699" y="7596"/>
                      </a:lnTo>
                      <a:lnTo>
                        <a:pt x="2699" y="7847"/>
                      </a:lnTo>
                      <a:lnTo>
                        <a:pt x="2762" y="7993"/>
                      </a:lnTo>
                      <a:lnTo>
                        <a:pt x="2867" y="8098"/>
                      </a:lnTo>
                      <a:lnTo>
                        <a:pt x="2929" y="8244"/>
                      </a:lnTo>
                      <a:lnTo>
                        <a:pt x="3097" y="8349"/>
                      </a:lnTo>
                      <a:lnTo>
                        <a:pt x="3097" y="8349"/>
                      </a:lnTo>
                      <a:lnTo>
                        <a:pt x="3076" y="8224"/>
                      </a:lnTo>
                      <a:lnTo>
                        <a:pt x="3097" y="8098"/>
                      </a:lnTo>
                      <a:lnTo>
                        <a:pt x="3034" y="7993"/>
                      </a:lnTo>
                      <a:lnTo>
                        <a:pt x="3013" y="7847"/>
                      </a:lnTo>
                      <a:lnTo>
                        <a:pt x="3034" y="7680"/>
                      </a:lnTo>
                      <a:lnTo>
                        <a:pt x="3139" y="7575"/>
                      </a:lnTo>
                      <a:lnTo>
                        <a:pt x="3201" y="7596"/>
                      </a:lnTo>
                      <a:lnTo>
                        <a:pt x="3201" y="7680"/>
                      </a:lnTo>
                      <a:lnTo>
                        <a:pt x="3243" y="7721"/>
                      </a:lnTo>
                      <a:lnTo>
                        <a:pt x="3494" y="7700"/>
                      </a:lnTo>
                      <a:lnTo>
                        <a:pt x="3515" y="7638"/>
                      </a:lnTo>
                      <a:lnTo>
                        <a:pt x="3557" y="7638"/>
                      </a:lnTo>
                      <a:lnTo>
                        <a:pt x="3599" y="7700"/>
                      </a:lnTo>
                      <a:lnTo>
                        <a:pt x="3557" y="7721"/>
                      </a:lnTo>
                      <a:lnTo>
                        <a:pt x="3557" y="7826"/>
                      </a:lnTo>
                      <a:lnTo>
                        <a:pt x="3704" y="7952"/>
                      </a:lnTo>
                      <a:lnTo>
                        <a:pt x="3725" y="8056"/>
                      </a:lnTo>
                      <a:lnTo>
                        <a:pt x="3766" y="8119"/>
                      </a:lnTo>
                      <a:lnTo>
                        <a:pt x="3766" y="8035"/>
                      </a:lnTo>
                      <a:lnTo>
                        <a:pt x="3745" y="7993"/>
                      </a:lnTo>
                      <a:lnTo>
                        <a:pt x="3766" y="7847"/>
                      </a:lnTo>
                      <a:lnTo>
                        <a:pt x="3766" y="7721"/>
                      </a:lnTo>
                      <a:lnTo>
                        <a:pt x="3662" y="7638"/>
                      </a:lnTo>
                      <a:lnTo>
                        <a:pt x="3641" y="7491"/>
                      </a:lnTo>
                      <a:lnTo>
                        <a:pt x="3599" y="7387"/>
                      </a:lnTo>
                      <a:lnTo>
                        <a:pt x="3515" y="7428"/>
                      </a:lnTo>
                      <a:lnTo>
                        <a:pt x="3432" y="7428"/>
                      </a:lnTo>
                      <a:lnTo>
                        <a:pt x="3285" y="7324"/>
                      </a:lnTo>
                      <a:lnTo>
                        <a:pt x="3243" y="7156"/>
                      </a:lnTo>
                      <a:lnTo>
                        <a:pt x="3181" y="7010"/>
                      </a:lnTo>
                      <a:lnTo>
                        <a:pt x="3034" y="6905"/>
                      </a:lnTo>
                      <a:lnTo>
                        <a:pt x="2929" y="6884"/>
                      </a:lnTo>
                      <a:lnTo>
                        <a:pt x="2867" y="6780"/>
                      </a:lnTo>
                      <a:lnTo>
                        <a:pt x="2804" y="6571"/>
                      </a:lnTo>
                      <a:lnTo>
                        <a:pt x="2720" y="6424"/>
                      </a:lnTo>
                      <a:lnTo>
                        <a:pt x="2678" y="6278"/>
                      </a:lnTo>
                      <a:lnTo>
                        <a:pt x="2678" y="6089"/>
                      </a:lnTo>
                      <a:lnTo>
                        <a:pt x="2657" y="5859"/>
                      </a:lnTo>
                      <a:lnTo>
                        <a:pt x="2595" y="5755"/>
                      </a:lnTo>
                      <a:lnTo>
                        <a:pt x="2616" y="5545"/>
                      </a:lnTo>
                      <a:lnTo>
                        <a:pt x="2595" y="5441"/>
                      </a:lnTo>
                      <a:lnTo>
                        <a:pt x="2511" y="5294"/>
                      </a:lnTo>
                      <a:lnTo>
                        <a:pt x="2574" y="5211"/>
                      </a:lnTo>
                      <a:lnTo>
                        <a:pt x="2595" y="5127"/>
                      </a:lnTo>
                      <a:lnTo>
                        <a:pt x="2595" y="5085"/>
                      </a:lnTo>
                      <a:lnTo>
                        <a:pt x="2657" y="5043"/>
                      </a:lnTo>
                      <a:lnTo>
                        <a:pt x="2720" y="5085"/>
                      </a:lnTo>
                      <a:lnTo>
                        <a:pt x="2867" y="5043"/>
                      </a:lnTo>
                      <a:lnTo>
                        <a:pt x="2992" y="5043"/>
                      </a:lnTo>
                      <a:lnTo>
                        <a:pt x="3118" y="5127"/>
                      </a:lnTo>
                      <a:lnTo>
                        <a:pt x="3201" y="5315"/>
                      </a:lnTo>
                      <a:lnTo>
                        <a:pt x="3306" y="5336"/>
                      </a:lnTo>
                      <a:lnTo>
                        <a:pt x="3411" y="5420"/>
                      </a:lnTo>
                      <a:lnTo>
                        <a:pt x="3515" y="5566"/>
                      </a:lnTo>
                      <a:lnTo>
                        <a:pt x="3599" y="5608"/>
                      </a:lnTo>
                      <a:lnTo>
                        <a:pt x="3536" y="5483"/>
                      </a:lnTo>
                      <a:lnTo>
                        <a:pt x="3411" y="5315"/>
                      </a:lnTo>
                      <a:lnTo>
                        <a:pt x="3243" y="5211"/>
                      </a:lnTo>
                      <a:lnTo>
                        <a:pt x="3139" y="5022"/>
                      </a:lnTo>
                      <a:lnTo>
                        <a:pt x="3034" y="4897"/>
                      </a:lnTo>
                      <a:lnTo>
                        <a:pt x="3034" y="4813"/>
                      </a:lnTo>
                      <a:lnTo>
                        <a:pt x="2992" y="4771"/>
                      </a:lnTo>
                      <a:lnTo>
                        <a:pt x="2888" y="4562"/>
                      </a:lnTo>
                      <a:lnTo>
                        <a:pt x="2825" y="4436"/>
                      </a:lnTo>
                      <a:lnTo>
                        <a:pt x="2762" y="4395"/>
                      </a:lnTo>
                      <a:lnTo>
                        <a:pt x="2720" y="4269"/>
                      </a:lnTo>
                      <a:lnTo>
                        <a:pt x="2574" y="4060"/>
                      </a:lnTo>
                      <a:lnTo>
                        <a:pt x="2406" y="3809"/>
                      </a:lnTo>
                      <a:lnTo>
                        <a:pt x="2365" y="3641"/>
                      </a:lnTo>
                      <a:lnTo>
                        <a:pt x="2155" y="3390"/>
                      </a:lnTo>
                      <a:lnTo>
                        <a:pt x="2072" y="3181"/>
                      </a:lnTo>
                      <a:lnTo>
                        <a:pt x="1967" y="3118"/>
                      </a:lnTo>
                      <a:lnTo>
                        <a:pt x="1967" y="3014"/>
                      </a:lnTo>
                      <a:lnTo>
                        <a:pt x="1925" y="2888"/>
                      </a:lnTo>
                      <a:lnTo>
                        <a:pt x="1841" y="2867"/>
                      </a:lnTo>
                      <a:lnTo>
                        <a:pt x="1841" y="2909"/>
                      </a:lnTo>
                      <a:lnTo>
                        <a:pt x="1758" y="2909"/>
                      </a:lnTo>
                      <a:lnTo>
                        <a:pt x="1737" y="2867"/>
                      </a:lnTo>
                      <a:lnTo>
                        <a:pt x="1758" y="2762"/>
                      </a:lnTo>
                      <a:lnTo>
                        <a:pt x="1737" y="2679"/>
                      </a:lnTo>
                      <a:lnTo>
                        <a:pt x="1632" y="2616"/>
                      </a:lnTo>
                      <a:lnTo>
                        <a:pt x="1528" y="2490"/>
                      </a:lnTo>
                      <a:lnTo>
                        <a:pt x="1465" y="2344"/>
                      </a:lnTo>
                      <a:lnTo>
                        <a:pt x="1402" y="2260"/>
                      </a:lnTo>
                      <a:lnTo>
                        <a:pt x="1402" y="2135"/>
                      </a:lnTo>
                      <a:lnTo>
                        <a:pt x="1423" y="2030"/>
                      </a:lnTo>
                      <a:lnTo>
                        <a:pt x="1444" y="2051"/>
                      </a:lnTo>
                      <a:lnTo>
                        <a:pt x="1423" y="1884"/>
                      </a:lnTo>
                      <a:lnTo>
                        <a:pt x="1402" y="1716"/>
                      </a:lnTo>
                      <a:lnTo>
                        <a:pt x="1360" y="1570"/>
                      </a:lnTo>
                      <a:lnTo>
                        <a:pt x="1235" y="1528"/>
                      </a:lnTo>
                      <a:lnTo>
                        <a:pt x="1109" y="1382"/>
                      </a:lnTo>
                      <a:lnTo>
                        <a:pt x="1109" y="1319"/>
                      </a:lnTo>
                      <a:lnTo>
                        <a:pt x="1046" y="1256"/>
                      </a:lnTo>
                      <a:lnTo>
                        <a:pt x="1046" y="1193"/>
                      </a:lnTo>
                      <a:lnTo>
                        <a:pt x="1109" y="1193"/>
                      </a:lnTo>
                      <a:lnTo>
                        <a:pt x="1214" y="1298"/>
                      </a:lnTo>
                      <a:lnTo>
                        <a:pt x="1318" y="1444"/>
                      </a:lnTo>
                      <a:lnTo>
                        <a:pt x="1318" y="1444"/>
                      </a:lnTo>
                      <a:lnTo>
                        <a:pt x="1256" y="1298"/>
                      </a:lnTo>
                      <a:lnTo>
                        <a:pt x="1130" y="1110"/>
                      </a:lnTo>
                      <a:lnTo>
                        <a:pt x="1005" y="942"/>
                      </a:lnTo>
                      <a:lnTo>
                        <a:pt x="942" y="942"/>
                      </a:lnTo>
                      <a:lnTo>
                        <a:pt x="921" y="858"/>
                      </a:lnTo>
                      <a:lnTo>
                        <a:pt x="691" y="670"/>
                      </a:lnTo>
                      <a:lnTo>
                        <a:pt x="607" y="566"/>
                      </a:lnTo>
                      <a:lnTo>
                        <a:pt x="607" y="335"/>
                      </a:lnTo>
                      <a:lnTo>
                        <a:pt x="523" y="273"/>
                      </a:lnTo>
                      <a:lnTo>
                        <a:pt x="377" y="210"/>
                      </a:lnTo>
                      <a:lnTo>
                        <a:pt x="293" y="63"/>
                      </a:lnTo>
                      <a:lnTo>
                        <a:pt x="25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78" name="Google Shape;3100;p70">
              <a:extLst>
                <a:ext uri="{FF2B5EF4-FFF2-40B4-BE49-F238E27FC236}">
                  <a16:creationId xmlns:a16="http://schemas.microsoft.com/office/drawing/2014/main" id="{608770BE-7750-7F42-EB2B-41C1CF245BAB}"/>
                </a:ext>
              </a:extLst>
            </p:cNvPr>
            <p:cNvGrpSpPr/>
            <p:nvPr/>
          </p:nvGrpSpPr>
          <p:grpSpPr>
            <a:xfrm>
              <a:off x="3875768" y="2846704"/>
              <a:ext cx="44796" cy="47366"/>
              <a:chOff x="3960625" y="2587825"/>
              <a:chExt cx="94050" cy="104125"/>
            </a:xfrm>
          </p:grpSpPr>
          <p:sp>
            <p:nvSpPr>
              <p:cNvPr id="822" name="Google Shape;3101;p70">
                <a:extLst>
                  <a:ext uri="{FF2B5EF4-FFF2-40B4-BE49-F238E27FC236}">
                    <a16:creationId xmlns:a16="http://schemas.microsoft.com/office/drawing/2014/main" id="{DB725625-564F-0212-52A3-E61524AE583F}"/>
                  </a:ext>
                </a:extLst>
              </p:cNvPr>
              <p:cNvSpPr/>
              <p:nvPr/>
            </p:nvSpPr>
            <p:spPr>
              <a:xfrm>
                <a:off x="3960625" y="2587825"/>
                <a:ext cx="940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2048" extrusionOk="0">
                    <a:moveTo>
                      <a:pt x="190" y="2048"/>
                    </a:moveTo>
                    <a:lnTo>
                      <a:pt x="0" y="1762"/>
                    </a:lnTo>
                    <a:lnTo>
                      <a:pt x="309" y="1048"/>
                    </a:lnTo>
                    <a:lnTo>
                      <a:pt x="3762" y="0"/>
                    </a:lnTo>
                    <a:lnTo>
                      <a:pt x="3714" y="1072"/>
                    </a:lnTo>
                    <a:lnTo>
                      <a:pt x="2929" y="1143"/>
                    </a:lnTo>
                    <a:lnTo>
                      <a:pt x="2167" y="100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3" name="Google Shape;3102;p70">
                <a:extLst>
                  <a:ext uri="{FF2B5EF4-FFF2-40B4-BE49-F238E27FC236}">
                    <a16:creationId xmlns:a16="http://schemas.microsoft.com/office/drawing/2014/main" id="{DD5A6DFB-77AF-E29C-ACE1-03191E3942DE}"/>
                  </a:ext>
                </a:extLst>
              </p:cNvPr>
              <p:cNvSpPr/>
              <p:nvPr/>
            </p:nvSpPr>
            <p:spPr>
              <a:xfrm>
                <a:off x="3963000" y="2596725"/>
                <a:ext cx="86850" cy="95225"/>
              </a:xfrm>
              <a:custGeom>
                <a:avLst/>
                <a:gdLst/>
                <a:ahLst/>
                <a:cxnLst/>
                <a:rect l="l" t="t" r="r" b="b"/>
                <a:pathLst>
                  <a:path w="3474" h="3809" extrusionOk="0">
                    <a:moveTo>
                      <a:pt x="1549" y="2009"/>
                    </a:moveTo>
                    <a:lnTo>
                      <a:pt x="1632" y="2030"/>
                    </a:lnTo>
                    <a:lnTo>
                      <a:pt x="1695" y="2093"/>
                    </a:lnTo>
                    <a:lnTo>
                      <a:pt x="1674" y="2135"/>
                    </a:lnTo>
                    <a:lnTo>
                      <a:pt x="1674" y="2189"/>
                    </a:lnTo>
                    <a:lnTo>
                      <a:pt x="1674" y="2189"/>
                    </a:lnTo>
                    <a:cubicBezTo>
                      <a:pt x="1645" y="2167"/>
                      <a:pt x="1613" y="2146"/>
                      <a:pt x="1569" y="2135"/>
                    </a:cubicBezTo>
                    <a:cubicBezTo>
                      <a:pt x="1549" y="2114"/>
                      <a:pt x="1528" y="2114"/>
                      <a:pt x="1486" y="2114"/>
                    </a:cubicBezTo>
                    <a:lnTo>
                      <a:pt x="1549" y="2072"/>
                    </a:lnTo>
                    <a:lnTo>
                      <a:pt x="1549" y="2009"/>
                    </a:lnTo>
                    <a:close/>
                    <a:moveTo>
                      <a:pt x="3327" y="1"/>
                    </a:moveTo>
                    <a:lnTo>
                      <a:pt x="3201" y="105"/>
                    </a:lnTo>
                    <a:lnTo>
                      <a:pt x="3201" y="231"/>
                    </a:lnTo>
                    <a:lnTo>
                      <a:pt x="3243" y="335"/>
                    </a:lnTo>
                    <a:lnTo>
                      <a:pt x="3160" y="377"/>
                    </a:lnTo>
                    <a:lnTo>
                      <a:pt x="2929" y="356"/>
                    </a:lnTo>
                    <a:lnTo>
                      <a:pt x="2825" y="419"/>
                    </a:lnTo>
                    <a:lnTo>
                      <a:pt x="2720" y="356"/>
                    </a:lnTo>
                    <a:lnTo>
                      <a:pt x="2616" y="356"/>
                    </a:lnTo>
                    <a:lnTo>
                      <a:pt x="2532" y="419"/>
                    </a:lnTo>
                    <a:lnTo>
                      <a:pt x="2427" y="419"/>
                    </a:lnTo>
                    <a:lnTo>
                      <a:pt x="2406" y="314"/>
                    </a:lnTo>
                    <a:lnTo>
                      <a:pt x="2260" y="314"/>
                    </a:lnTo>
                    <a:lnTo>
                      <a:pt x="2113" y="273"/>
                    </a:lnTo>
                    <a:lnTo>
                      <a:pt x="2009" y="377"/>
                    </a:lnTo>
                    <a:lnTo>
                      <a:pt x="1862" y="419"/>
                    </a:lnTo>
                    <a:lnTo>
                      <a:pt x="1674" y="419"/>
                    </a:lnTo>
                    <a:lnTo>
                      <a:pt x="1632" y="377"/>
                    </a:lnTo>
                    <a:lnTo>
                      <a:pt x="1549" y="440"/>
                    </a:lnTo>
                    <a:lnTo>
                      <a:pt x="1444" y="440"/>
                    </a:lnTo>
                    <a:lnTo>
                      <a:pt x="1318" y="524"/>
                    </a:lnTo>
                    <a:lnTo>
                      <a:pt x="1025" y="524"/>
                    </a:lnTo>
                    <a:lnTo>
                      <a:pt x="900" y="586"/>
                    </a:lnTo>
                    <a:lnTo>
                      <a:pt x="900" y="649"/>
                    </a:lnTo>
                    <a:lnTo>
                      <a:pt x="732" y="691"/>
                    </a:lnTo>
                    <a:lnTo>
                      <a:pt x="502" y="838"/>
                    </a:lnTo>
                    <a:lnTo>
                      <a:pt x="481" y="984"/>
                    </a:lnTo>
                    <a:lnTo>
                      <a:pt x="398" y="1151"/>
                    </a:lnTo>
                    <a:lnTo>
                      <a:pt x="168" y="1214"/>
                    </a:lnTo>
                    <a:lnTo>
                      <a:pt x="168" y="1361"/>
                    </a:lnTo>
                    <a:lnTo>
                      <a:pt x="84" y="1507"/>
                    </a:lnTo>
                    <a:lnTo>
                      <a:pt x="0" y="1570"/>
                    </a:lnTo>
                    <a:lnTo>
                      <a:pt x="0" y="1716"/>
                    </a:lnTo>
                    <a:lnTo>
                      <a:pt x="209" y="1884"/>
                    </a:lnTo>
                    <a:lnTo>
                      <a:pt x="335" y="2072"/>
                    </a:lnTo>
                    <a:lnTo>
                      <a:pt x="398" y="2093"/>
                    </a:lnTo>
                    <a:lnTo>
                      <a:pt x="398" y="2135"/>
                    </a:lnTo>
                    <a:lnTo>
                      <a:pt x="544" y="2365"/>
                    </a:lnTo>
                    <a:lnTo>
                      <a:pt x="586" y="2532"/>
                    </a:lnTo>
                    <a:lnTo>
                      <a:pt x="649" y="2553"/>
                    </a:lnTo>
                    <a:lnTo>
                      <a:pt x="753" y="2449"/>
                    </a:lnTo>
                    <a:lnTo>
                      <a:pt x="837" y="2553"/>
                    </a:lnTo>
                    <a:lnTo>
                      <a:pt x="963" y="2595"/>
                    </a:lnTo>
                    <a:lnTo>
                      <a:pt x="1025" y="2511"/>
                    </a:lnTo>
                    <a:lnTo>
                      <a:pt x="1130" y="2511"/>
                    </a:lnTo>
                    <a:lnTo>
                      <a:pt x="1277" y="2595"/>
                    </a:lnTo>
                    <a:lnTo>
                      <a:pt x="1360" y="2532"/>
                    </a:lnTo>
                    <a:lnTo>
                      <a:pt x="1381" y="2616"/>
                    </a:lnTo>
                    <a:lnTo>
                      <a:pt x="1465" y="2616"/>
                    </a:lnTo>
                    <a:lnTo>
                      <a:pt x="1528" y="2658"/>
                    </a:lnTo>
                    <a:lnTo>
                      <a:pt x="1653" y="2700"/>
                    </a:lnTo>
                    <a:lnTo>
                      <a:pt x="1569" y="2742"/>
                    </a:lnTo>
                    <a:lnTo>
                      <a:pt x="1486" y="2825"/>
                    </a:lnTo>
                    <a:lnTo>
                      <a:pt x="1423" y="2762"/>
                    </a:lnTo>
                    <a:lnTo>
                      <a:pt x="1318" y="2742"/>
                    </a:lnTo>
                    <a:lnTo>
                      <a:pt x="1067" y="2595"/>
                    </a:lnTo>
                    <a:lnTo>
                      <a:pt x="963" y="2616"/>
                    </a:lnTo>
                    <a:lnTo>
                      <a:pt x="858" y="2658"/>
                    </a:lnTo>
                    <a:lnTo>
                      <a:pt x="753" y="2616"/>
                    </a:lnTo>
                    <a:lnTo>
                      <a:pt x="691" y="2721"/>
                    </a:lnTo>
                    <a:lnTo>
                      <a:pt x="628" y="2742"/>
                    </a:lnTo>
                    <a:lnTo>
                      <a:pt x="607" y="2846"/>
                    </a:lnTo>
                    <a:lnTo>
                      <a:pt x="732" y="2972"/>
                    </a:lnTo>
                    <a:lnTo>
                      <a:pt x="858" y="3035"/>
                    </a:lnTo>
                    <a:lnTo>
                      <a:pt x="1004" y="3139"/>
                    </a:lnTo>
                    <a:lnTo>
                      <a:pt x="1004" y="3223"/>
                    </a:lnTo>
                    <a:lnTo>
                      <a:pt x="942" y="3265"/>
                    </a:lnTo>
                    <a:lnTo>
                      <a:pt x="942" y="3369"/>
                    </a:lnTo>
                    <a:lnTo>
                      <a:pt x="1046" y="3495"/>
                    </a:lnTo>
                    <a:lnTo>
                      <a:pt x="1130" y="3579"/>
                    </a:lnTo>
                    <a:lnTo>
                      <a:pt x="1151" y="3495"/>
                    </a:lnTo>
                    <a:lnTo>
                      <a:pt x="1130" y="3453"/>
                    </a:lnTo>
                    <a:lnTo>
                      <a:pt x="1172" y="3348"/>
                    </a:lnTo>
                    <a:lnTo>
                      <a:pt x="1214" y="3474"/>
                    </a:lnTo>
                    <a:lnTo>
                      <a:pt x="1360" y="3537"/>
                    </a:lnTo>
                    <a:lnTo>
                      <a:pt x="1381" y="3599"/>
                    </a:lnTo>
                    <a:lnTo>
                      <a:pt x="1360" y="3704"/>
                    </a:lnTo>
                    <a:lnTo>
                      <a:pt x="1423" y="3788"/>
                    </a:lnTo>
                    <a:lnTo>
                      <a:pt x="1423" y="3746"/>
                    </a:lnTo>
                    <a:lnTo>
                      <a:pt x="1465" y="3599"/>
                    </a:lnTo>
                    <a:lnTo>
                      <a:pt x="1569" y="3599"/>
                    </a:lnTo>
                    <a:lnTo>
                      <a:pt x="1632" y="3704"/>
                    </a:lnTo>
                    <a:lnTo>
                      <a:pt x="1800" y="3809"/>
                    </a:lnTo>
                    <a:lnTo>
                      <a:pt x="1800" y="3809"/>
                    </a:lnTo>
                    <a:lnTo>
                      <a:pt x="1737" y="3704"/>
                    </a:lnTo>
                    <a:lnTo>
                      <a:pt x="1758" y="3641"/>
                    </a:lnTo>
                    <a:lnTo>
                      <a:pt x="1695" y="3537"/>
                    </a:lnTo>
                    <a:lnTo>
                      <a:pt x="1632" y="3348"/>
                    </a:lnTo>
                    <a:lnTo>
                      <a:pt x="1549" y="3244"/>
                    </a:lnTo>
                    <a:lnTo>
                      <a:pt x="1549" y="3181"/>
                    </a:lnTo>
                    <a:lnTo>
                      <a:pt x="1632" y="3181"/>
                    </a:lnTo>
                    <a:lnTo>
                      <a:pt x="1758" y="3265"/>
                    </a:lnTo>
                    <a:lnTo>
                      <a:pt x="1737" y="3327"/>
                    </a:lnTo>
                    <a:lnTo>
                      <a:pt x="1758" y="3369"/>
                    </a:lnTo>
                    <a:lnTo>
                      <a:pt x="1841" y="3286"/>
                    </a:lnTo>
                    <a:lnTo>
                      <a:pt x="1967" y="3348"/>
                    </a:lnTo>
                    <a:lnTo>
                      <a:pt x="1967" y="3286"/>
                    </a:lnTo>
                    <a:lnTo>
                      <a:pt x="1904" y="3244"/>
                    </a:lnTo>
                    <a:lnTo>
                      <a:pt x="1904" y="3181"/>
                    </a:lnTo>
                    <a:lnTo>
                      <a:pt x="1862" y="3181"/>
                    </a:lnTo>
                    <a:lnTo>
                      <a:pt x="1758" y="3139"/>
                    </a:lnTo>
                    <a:lnTo>
                      <a:pt x="1758" y="3076"/>
                    </a:lnTo>
                    <a:lnTo>
                      <a:pt x="1653" y="3014"/>
                    </a:lnTo>
                    <a:lnTo>
                      <a:pt x="1758" y="2951"/>
                    </a:lnTo>
                    <a:lnTo>
                      <a:pt x="1862" y="2951"/>
                    </a:lnTo>
                    <a:lnTo>
                      <a:pt x="1904" y="2909"/>
                    </a:lnTo>
                    <a:lnTo>
                      <a:pt x="2072" y="3014"/>
                    </a:lnTo>
                    <a:lnTo>
                      <a:pt x="2093" y="3055"/>
                    </a:lnTo>
                    <a:lnTo>
                      <a:pt x="2197" y="3076"/>
                    </a:lnTo>
                    <a:lnTo>
                      <a:pt x="2218" y="3035"/>
                    </a:lnTo>
                    <a:lnTo>
                      <a:pt x="2113" y="2909"/>
                    </a:lnTo>
                    <a:lnTo>
                      <a:pt x="2155" y="2762"/>
                    </a:lnTo>
                    <a:lnTo>
                      <a:pt x="2093" y="2700"/>
                    </a:lnTo>
                    <a:lnTo>
                      <a:pt x="1841" y="2532"/>
                    </a:lnTo>
                    <a:lnTo>
                      <a:pt x="1758" y="2511"/>
                    </a:lnTo>
                    <a:lnTo>
                      <a:pt x="1737" y="2490"/>
                    </a:lnTo>
                    <a:cubicBezTo>
                      <a:pt x="1758" y="2490"/>
                      <a:pt x="1779" y="2449"/>
                      <a:pt x="1800" y="2407"/>
                    </a:cubicBezTo>
                    <a:lnTo>
                      <a:pt x="1862" y="2449"/>
                    </a:lnTo>
                    <a:lnTo>
                      <a:pt x="1946" y="2490"/>
                    </a:lnTo>
                    <a:lnTo>
                      <a:pt x="1988" y="2553"/>
                    </a:lnTo>
                    <a:lnTo>
                      <a:pt x="2093" y="2616"/>
                    </a:lnTo>
                    <a:lnTo>
                      <a:pt x="2176" y="2616"/>
                    </a:lnTo>
                    <a:lnTo>
                      <a:pt x="2197" y="2658"/>
                    </a:lnTo>
                    <a:lnTo>
                      <a:pt x="2281" y="2762"/>
                    </a:lnTo>
                    <a:lnTo>
                      <a:pt x="2323" y="2825"/>
                    </a:lnTo>
                    <a:lnTo>
                      <a:pt x="2323" y="2867"/>
                    </a:lnTo>
                    <a:lnTo>
                      <a:pt x="2365" y="2930"/>
                    </a:lnTo>
                    <a:lnTo>
                      <a:pt x="2427" y="2972"/>
                    </a:lnTo>
                    <a:lnTo>
                      <a:pt x="2490" y="2951"/>
                    </a:lnTo>
                    <a:lnTo>
                      <a:pt x="2532" y="2972"/>
                    </a:lnTo>
                    <a:lnTo>
                      <a:pt x="2595" y="2867"/>
                    </a:lnTo>
                    <a:lnTo>
                      <a:pt x="2490" y="2867"/>
                    </a:lnTo>
                    <a:lnTo>
                      <a:pt x="2469" y="2888"/>
                    </a:lnTo>
                    <a:lnTo>
                      <a:pt x="2385" y="2825"/>
                    </a:lnTo>
                    <a:lnTo>
                      <a:pt x="2385" y="2742"/>
                    </a:lnTo>
                    <a:lnTo>
                      <a:pt x="2365" y="2679"/>
                    </a:lnTo>
                    <a:lnTo>
                      <a:pt x="2365" y="2637"/>
                    </a:lnTo>
                    <a:lnTo>
                      <a:pt x="2302" y="2553"/>
                    </a:lnTo>
                    <a:lnTo>
                      <a:pt x="2176" y="2428"/>
                    </a:lnTo>
                    <a:lnTo>
                      <a:pt x="2176" y="2449"/>
                    </a:lnTo>
                    <a:lnTo>
                      <a:pt x="2093" y="2449"/>
                    </a:lnTo>
                    <a:lnTo>
                      <a:pt x="2093" y="2428"/>
                    </a:lnTo>
                    <a:lnTo>
                      <a:pt x="1988" y="2365"/>
                    </a:lnTo>
                    <a:lnTo>
                      <a:pt x="1883" y="2344"/>
                    </a:lnTo>
                    <a:lnTo>
                      <a:pt x="1800" y="2239"/>
                    </a:lnTo>
                    <a:lnTo>
                      <a:pt x="1758" y="2239"/>
                    </a:lnTo>
                    <a:cubicBezTo>
                      <a:pt x="1730" y="2230"/>
                      <a:pt x="1706" y="2212"/>
                      <a:pt x="1680" y="2193"/>
                    </a:cubicBezTo>
                    <a:lnTo>
                      <a:pt x="1680" y="2193"/>
                    </a:lnTo>
                    <a:lnTo>
                      <a:pt x="1737" y="2156"/>
                    </a:lnTo>
                    <a:lnTo>
                      <a:pt x="1758" y="2030"/>
                    </a:lnTo>
                    <a:lnTo>
                      <a:pt x="1674" y="1946"/>
                    </a:lnTo>
                    <a:lnTo>
                      <a:pt x="1486" y="1737"/>
                    </a:lnTo>
                    <a:lnTo>
                      <a:pt x="1423" y="1695"/>
                    </a:lnTo>
                    <a:lnTo>
                      <a:pt x="1381" y="1612"/>
                    </a:lnTo>
                    <a:lnTo>
                      <a:pt x="1256" y="1507"/>
                    </a:lnTo>
                    <a:lnTo>
                      <a:pt x="1318" y="1465"/>
                    </a:lnTo>
                    <a:lnTo>
                      <a:pt x="1277" y="1235"/>
                    </a:lnTo>
                    <a:lnTo>
                      <a:pt x="1360" y="1130"/>
                    </a:lnTo>
                    <a:lnTo>
                      <a:pt x="1486" y="1089"/>
                    </a:lnTo>
                    <a:lnTo>
                      <a:pt x="1528" y="1193"/>
                    </a:lnTo>
                    <a:lnTo>
                      <a:pt x="1465" y="1193"/>
                    </a:lnTo>
                    <a:lnTo>
                      <a:pt x="1465" y="1256"/>
                    </a:lnTo>
                    <a:lnTo>
                      <a:pt x="1653" y="1319"/>
                    </a:lnTo>
                    <a:lnTo>
                      <a:pt x="1674" y="1465"/>
                    </a:lnTo>
                    <a:lnTo>
                      <a:pt x="1779" y="1570"/>
                    </a:lnTo>
                    <a:lnTo>
                      <a:pt x="1904" y="1570"/>
                    </a:lnTo>
                    <a:lnTo>
                      <a:pt x="1841" y="1507"/>
                    </a:lnTo>
                    <a:lnTo>
                      <a:pt x="1779" y="1423"/>
                    </a:lnTo>
                    <a:lnTo>
                      <a:pt x="1800" y="1361"/>
                    </a:lnTo>
                    <a:lnTo>
                      <a:pt x="1946" y="1402"/>
                    </a:lnTo>
                    <a:lnTo>
                      <a:pt x="2009" y="1528"/>
                    </a:lnTo>
                    <a:lnTo>
                      <a:pt x="2093" y="1570"/>
                    </a:lnTo>
                    <a:lnTo>
                      <a:pt x="2155" y="1486"/>
                    </a:lnTo>
                    <a:lnTo>
                      <a:pt x="2072" y="1423"/>
                    </a:lnTo>
                    <a:lnTo>
                      <a:pt x="1988" y="1402"/>
                    </a:lnTo>
                    <a:lnTo>
                      <a:pt x="1988" y="1361"/>
                    </a:lnTo>
                    <a:lnTo>
                      <a:pt x="2197" y="1361"/>
                    </a:lnTo>
                    <a:lnTo>
                      <a:pt x="2281" y="1423"/>
                    </a:lnTo>
                    <a:lnTo>
                      <a:pt x="2302" y="1402"/>
                    </a:lnTo>
                    <a:lnTo>
                      <a:pt x="2176" y="1298"/>
                    </a:lnTo>
                    <a:lnTo>
                      <a:pt x="2051" y="1277"/>
                    </a:lnTo>
                    <a:lnTo>
                      <a:pt x="1946" y="1151"/>
                    </a:lnTo>
                    <a:lnTo>
                      <a:pt x="1988" y="1068"/>
                    </a:lnTo>
                    <a:lnTo>
                      <a:pt x="2093" y="1089"/>
                    </a:lnTo>
                    <a:lnTo>
                      <a:pt x="2176" y="1047"/>
                    </a:lnTo>
                    <a:lnTo>
                      <a:pt x="2218" y="879"/>
                    </a:lnTo>
                    <a:lnTo>
                      <a:pt x="2302" y="858"/>
                    </a:lnTo>
                    <a:lnTo>
                      <a:pt x="2427" y="963"/>
                    </a:lnTo>
                    <a:lnTo>
                      <a:pt x="2532" y="963"/>
                    </a:lnTo>
                    <a:lnTo>
                      <a:pt x="2637" y="858"/>
                    </a:lnTo>
                    <a:lnTo>
                      <a:pt x="2637" y="796"/>
                    </a:lnTo>
                    <a:lnTo>
                      <a:pt x="2699" y="796"/>
                    </a:lnTo>
                    <a:lnTo>
                      <a:pt x="2783" y="879"/>
                    </a:lnTo>
                    <a:lnTo>
                      <a:pt x="3013" y="879"/>
                    </a:lnTo>
                    <a:lnTo>
                      <a:pt x="3201" y="942"/>
                    </a:lnTo>
                    <a:lnTo>
                      <a:pt x="3327" y="900"/>
                    </a:lnTo>
                    <a:lnTo>
                      <a:pt x="3348" y="566"/>
                    </a:lnTo>
                    <a:lnTo>
                      <a:pt x="3327" y="440"/>
                    </a:lnTo>
                    <a:lnTo>
                      <a:pt x="3473" y="335"/>
                    </a:lnTo>
                    <a:lnTo>
                      <a:pt x="3473" y="210"/>
                    </a:lnTo>
                    <a:lnTo>
                      <a:pt x="3369" y="147"/>
                    </a:lnTo>
                    <a:lnTo>
                      <a:pt x="341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9" name="Google Shape;3103;p70">
              <a:extLst>
                <a:ext uri="{FF2B5EF4-FFF2-40B4-BE49-F238E27FC236}">
                  <a16:creationId xmlns:a16="http://schemas.microsoft.com/office/drawing/2014/main" id="{D7D312E6-D1B6-3C43-7CC0-49836AA384FB}"/>
                </a:ext>
              </a:extLst>
            </p:cNvPr>
            <p:cNvGrpSpPr/>
            <p:nvPr/>
          </p:nvGrpSpPr>
          <p:grpSpPr>
            <a:xfrm>
              <a:off x="3782759" y="2807162"/>
              <a:ext cx="82686" cy="85487"/>
              <a:chOff x="3765350" y="2500900"/>
              <a:chExt cx="173600" cy="187925"/>
            </a:xfrm>
          </p:grpSpPr>
          <p:sp>
            <p:nvSpPr>
              <p:cNvPr id="816" name="Google Shape;3104;p70">
                <a:extLst>
                  <a:ext uri="{FF2B5EF4-FFF2-40B4-BE49-F238E27FC236}">
                    <a16:creationId xmlns:a16="http://schemas.microsoft.com/office/drawing/2014/main" id="{91FCC671-8364-10F3-876C-3481CEE1F355}"/>
                  </a:ext>
                </a:extLst>
              </p:cNvPr>
              <p:cNvSpPr/>
              <p:nvPr/>
            </p:nvSpPr>
            <p:spPr>
              <a:xfrm>
                <a:off x="3765350" y="2500900"/>
                <a:ext cx="108950" cy="64300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2572" extrusionOk="0">
                    <a:moveTo>
                      <a:pt x="1286" y="596"/>
                    </a:moveTo>
                    <a:lnTo>
                      <a:pt x="0" y="1072"/>
                    </a:lnTo>
                    <a:lnTo>
                      <a:pt x="429" y="2239"/>
                    </a:lnTo>
                    <a:lnTo>
                      <a:pt x="857" y="2572"/>
                    </a:lnTo>
                    <a:lnTo>
                      <a:pt x="2191" y="1215"/>
                    </a:lnTo>
                    <a:lnTo>
                      <a:pt x="4024" y="1072"/>
                    </a:lnTo>
                    <a:lnTo>
                      <a:pt x="4358" y="429"/>
                    </a:lnTo>
                    <a:lnTo>
                      <a:pt x="3120" y="0"/>
                    </a:lnTo>
                    <a:lnTo>
                      <a:pt x="2477" y="35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7" name="Google Shape;3105;p70">
                <a:extLst>
                  <a:ext uri="{FF2B5EF4-FFF2-40B4-BE49-F238E27FC236}">
                    <a16:creationId xmlns:a16="http://schemas.microsoft.com/office/drawing/2014/main" id="{2EFBFC35-2D1B-B61E-2830-904EB99C0088}"/>
                  </a:ext>
                </a:extLst>
              </p:cNvPr>
              <p:cNvSpPr/>
              <p:nvPr/>
            </p:nvSpPr>
            <p:spPr>
              <a:xfrm>
                <a:off x="3797175" y="2609800"/>
                <a:ext cx="262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48" extrusionOk="0">
                    <a:moveTo>
                      <a:pt x="42" y="1"/>
                    </a:moveTo>
                    <a:lnTo>
                      <a:pt x="21" y="43"/>
                    </a:lnTo>
                    <a:lnTo>
                      <a:pt x="0" y="84"/>
                    </a:lnTo>
                    <a:lnTo>
                      <a:pt x="0" y="147"/>
                    </a:lnTo>
                    <a:lnTo>
                      <a:pt x="21" y="147"/>
                    </a:lnTo>
                    <a:lnTo>
                      <a:pt x="42" y="105"/>
                    </a:lnTo>
                    <a:lnTo>
                      <a:pt x="105" y="22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3106;p70">
                <a:extLst>
                  <a:ext uri="{FF2B5EF4-FFF2-40B4-BE49-F238E27FC236}">
                    <a16:creationId xmlns:a16="http://schemas.microsoft.com/office/drawing/2014/main" id="{F060EAB5-DC18-7469-CF7D-5B6DA07F7934}"/>
                  </a:ext>
                </a:extLst>
              </p:cNvPr>
              <p:cNvSpPr/>
              <p:nvPr/>
            </p:nvSpPr>
            <p:spPr>
              <a:xfrm>
                <a:off x="3796125" y="2610325"/>
                <a:ext cx="2252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675" extrusionOk="0">
                    <a:moveTo>
                      <a:pt x="565" y="1"/>
                    </a:moveTo>
                    <a:lnTo>
                      <a:pt x="461" y="22"/>
                    </a:lnTo>
                    <a:lnTo>
                      <a:pt x="252" y="273"/>
                    </a:lnTo>
                    <a:lnTo>
                      <a:pt x="168" y="273"/>
                    </a:lnTo>
                    <a:lnTo>
                      <a:pt x="42" y="189"/>
                    </a:lnTo>
                    <a:lnTo>
                      <a:pt x="42" y="314"/>
                    </a:lnTo>
                    <a:lnTo>
                      <a:pt x="1" y="398"/>
                    </a:lnTo>
                    <a:lnTo>
                      <a:pt x="105" y="503"/>
                    </a:lnTo>
                    <a:lnTo>
                      <a:pt x="105" y="586"/>
                    </a:lnTo>
                    <a:lnTo>
                      <a:pt x="189" y="649"/>
                    </a:lnTo>
                    <a:lnTo>
                      <a:pt x="189" y="796"/>
                    </a:lnTo>
                    <a:lnTo>
                      <a:pt x="105" y="858"/>
                    </a:lnTo>
                    <a:lnTo>
                      <a:pt x="147" y="942"/>
                    </a:lnTo>
                    <a:lnTo>
                      <a:pt x="273" y="942"/>
                    </a:lnTo>
                    <a:lnTo>
                      <a:pt x="273" y="1005"/>
                    </a:lnTo>
                    <a:lnTo>
                      <a:pt x="189" y="1068"/>
                    </a:lnTo>
                    <a:lnTo>
                      <a:pt x="147" y="1277"/>
                    </a:lnTo>
                    <a:lnTo>
                      <a:pt x="189" y="1361"/>
                    </a:lnTo>
                    <a:lnTo>
                      <a:pt x="252" y="1591"/>
                    </a:lnTo>
                    <a:lnTo>
                      <a:pt x="314" y="1674"/>
                    </a:lnTo>
                    <a:lnTo>
                      <a:pt x="377" y="1654"/>
                    </a:lnTo>
                    <a:lnTo>
                      <a:pt x="419" y="1674"/>
                    </a:lnTo>
                    <a:lnTo>
                      <a:pt x="503" y="1654"/>
                    </a:lnTo>
                    <a:lnTo>
                      <a:pt x="524" y="1528"/>
                    </a:lnTo>
                    <a:lnTo>
                      <a:pt x="565" y="1444"/>
                    </a:lnTo>
                    <a:lnTo>
                      <a:pt x="670" y="1444"/>
                    </a:lnTo>
                    <a:lnTo>
                      <a:pt x="733" y="1528"/>
                    </a:lnTo>
                    <a:lnTo>
                      <a:pt x="796" y="1528"/>
                    </a:lnTo>
                    <a:lnTo>
                      <a:pt x="837" y="1444"/>
                    </a:lnTo>
                    <a:lnTo>
                      <a:pt x="837" y="1214"/>
                    </a:lnTo>
                    <a:lnTo>
                      <a:pt x="879" y="1151"/>
                    </a:lnTo>
                    <a:lnTo>
                      <a:pt x="837" y="921"/>
                    </a:lnTo>
                    <a:lnTo>
                      <a:pt x="900" y="712"/>
                    </a:lnTo>
                    <a:lnTo>
                      <a:pt x="733" y="586"/>
                    </a:lnTo>
                    <a:lnTo>
                      <a:pt x="879" y="503"/>
                    </a:lnTo>
                    <a:lnTo>
                      <a:pt x="879" y="419"/>
                    </a:lnTo>
                    <a:lnTo>
                      <a:pt x="837" y="294"/>
                    </a:lnTo>
                    <a:lnTo>
                      <a:pt x="775" y="189"/>
                    </a:lnTo>
                    <a:lnTo>
                      <a:pt x="691" y="63"/>
                    </a:lnTo>
                    <a:lnTo>
                      <a:pt x="670" y="84"/>
                    </a:lnTo>
                    <a:lnTo>
                      <a:pt x="56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3107;p70">
                <a:extLst>
                  <a:ext uri="{FF2B5EF4-FFF2-40B4-BE49-F238E27FC236}">
                    <a16:creationId xmlns:a16="http://schemas.microsoft.com/office/drawing/2014/main" id="{C29BE0C1-1145-4789-3AA2-D1B51628FFD3}"/>
                  </a:ext>
                </a:extLst>
              </p:cNvPr>
              <p:cNvSpPr/>
              <p:nvPr/>
            </p:nvSpPr>
            <p:spPr>
              <a:xfrm>
                <a:off x="3821225" y="2579475"/>
                <a:ext cx="63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68" extrusionOk="0">
                    <a:moveTo>
                      <a:pt x="189" y="0"/>
                    </a:moveTo>
                    <a:lnTo>
                      <a:pt x="147" y="42"/>
                    </a:lnTo>
                    <a:lnTo>
                      <a:pt x="43" y="84"/>
                    </a:lnTo>
                    <a:lnTo>
                      <a:pt x="1" y="147"/>
                    </a:lnTo>
                    <a:lnTo>
                      <a:pt x="43" y="167"/>
                    </a:lnTo>
                    <a:lnTo>
                      <a:pt x="189" y="147"/>
                    </a:lnTo>
                    <a:lnTo>
                      <a:pt x="252" y="147"/>
                    </a:lnTo>
                    <a:lnTo>
                      <a:pt x="252" y="63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3108;p70">
                <a:extLst>
                  <a:ext uri="{FF2B5EF4-FFF2-40B4-BE49-F238E27FC236}">
                    <a16:creationId xmlns:a16="http://schemas.microsoft.com/office/drawing/2014/main" id="{D844F403-0A53-14BD-4567-DBC538924C7E}"/>
                  </a:ext>
                </a:extLst>
              </p:cNvPr>
              <p:cNvSpPr/>
              <p:nvPr/>
            </p:nvSpPr>
            <p:spPr>
              <a:xfrm>
                <a:off x="3833800" y="2589400"/>
                <a:ext cx="15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63" h="64" extrusionOk="0">
                    <a:moveTo>
                      <a:pt x="42" y="1"/>
                    </a:moveTo>
                    <a:lnTo>
                      <a:pt x="0" y="22"/>
                    </a:lnTo>
                    <a:lnTo>
                      <a:pt x="63" y="63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3109;p70">
                <a:extLst>
                  <a:ext uri="{FF2B5EF4-FFF2-40B4-BE49-F238E27FC236}">
                    <a16:creationId xmlns:a16="http://schemas.microsoft.com/office/drawing/2014/main" id="{3B78272F-DA36-D9F5-72FD-49CF61D496AA}"/>
                  </a:ext>
                </a:extLst>
              </p:cNvPr>
              <p:cNvSpPr/>
              <p:nvPr/>
            </p:nvSpPr>
            <p:spPr>
              <a:xfrm>
                <a:off x="3774675" y="2506225"/>
                <a:ext cx="164275" cy="182600"/>
              </a:xfrm>
              <a:custGeom>
                <a:avLst/>
                <a:gdLst/>
                <a:ahLst/>
                <a:cxnLst/>
                <a:rect l="l" t="t" r="r" b="b"/>
                <a:pathLst>
                  <a:path w="6571" h="7304" extrusionOk="0">
                    <a:moveTo>
                      <a:pt x="2595" y="1"/>
                    </a:moveTo>
                    <a:lnTo>
                      <a:pt x="2302" y="189"/>
                    </a:lnTo>
                    <a:lnTo>
                      <a:pt x="2114" y="105"/>
                    </a:lnTo>
                    <a:lnTo>
                      <a:pt x="2009" y="252"/>
                    </a:lnTo>
                    <a:lnTo>
                      <a:pt x="2072" y="419"/>
                    </a:lnTo>
                    <a:lnTo>
                      <a:pt x="1842" y="482"/>
                    </a:lnTo>
                    <a:lnTo>
                      <a:pt x="1800" y="691"/>
                    </a:lnTo>
                    <a:lnTo>
                      <a:pt x="1695" y="608"/>
                    </a:lnTo>
                    <a:lnTo>
                      <a:pt x="1591" y="608"/>
                    </a:lnTo>
                    <a:lnTo>
                      <a:pt x="1340" y="524"/>
                    </a:lnTo>
                    <a:lnTo>
                      <a:pt x="1340" y="691"/>
                    </a:lnTo>
                    <a:lnTo>
                      <a:pt x="1235" y="901"/>
                    </a:lnTo>
                    <a:lnTo>
                      <a:pt x="1172" y="796"/>
                    </a:lnTo>
                    <a:lnTo>
                      <a:pt x="1005" y="712"/>
                    </a:lnTo>
                    <a:lnTo>
                      <a:pt x="1026" y="587"/>
                    </a:lnTo>
                    <a:lnTo>
                      <a:pt x="900" y="503"/>
                    </a:lnTo>
                    <a:lnTo>
                      <a:pt x="691" y="880"/>
                    </a:lnTo>
                    <a:lnTo>
                      <a:pt x="524" y="796"/>
                    </a:lnTo>
                    <a:lnTo>
                      <a:pt x="294" y="942"/>
                    </a:lnTo>
                    <a:lnTo>
                      <a:pt x="168" y="901"/>
                    </a:lnTo>
                    <a:lnTo>
                      <a:pt x="105" y="942"/>
                    </a:lnTo>
                    <a:lnTo>
                      <a:pt x="126" y="1089"/>
                    </a:lnTo>
                    <a:lnTo>
                      <a:pt x="231" y="1193"/>
                    </a:lnTo>
                    <a:lnTo>
                      <a:pt x="210" y="1361"/>
                    </a:lnTo>
                    <a:lnTo>
                      <a:pt x="84" y="1403"/>
                    </a:lnTo>
                    <a:lnTo>
                      <a:pt x="1" y="1465"/>
                    </a:lnTo>
                    <a:lnTo>
                      <a:pt x="126" y="1633"/>
                    </a:lnTo>
                    <a:lnTo>
                      <a:pt x="168" y="1926"/>
                    </a:lnTo>
                    <a:lnTo>
                      <a:pt x="335" y="2051"/>
                    </a:lnTo>
                    <a:lnTo>
                      <a:pt x="524" y="2051"/>
                    </a:lnTo>
                    <a:lnTo>
                      <a:pt x="440" y="2240"/>
                    </a:lnTo>
                    <a:lnTo>
                      <a:pt x="503" y="2365"/>
                    </a:lnTo>
                    <a:lnTo>
                      <a:pt x="796" y="2302"/>
                    </a:lnTo>
                    <a:lnTo>
                      <a:pt x="900" y="2177"/>
                    </a:lnTo>
                    <a:lnTo>
                      <a:pt x="900" y="2072"/>
                    </a:lnTo>
                    <a:lnTo>
                      <a:pt x="1172" y="1926"/>
                    </a:lnTo>
                    <a:lnTo>
                      <a:pt x="1570" y="2030"/>
                    </a:lnTo>
                    <a:lnTo>
                      <a:pt x="1675" y="2093"/>
                    </a:lnTo>
                    <a:lnTo>
                      <a:pt x="1842" y="2156"/>
                    </a:lnTo>
                    <a:lnTo>
                      <a:pt x="1884" y="2261"/>
                    </a:lnTo>
                    <a:lnTo>
                      <a:pt x="1905" y="2302"/>
                    </a:lnTo>
                    <a:lnTo>
                      <a:pt x="1967" y="2386"/>
                    </a:lnTo>
                    <a:lnTo>
                      <a:pt x="2072" y="2574"/>
                    </a:lnTo>
                    <a:lnTo>
                      <a:pt x="2072" y="2679"/>
                    </a:lnTo>
                    <a:lnTo>
                      <a:pt x="2156" y="2721"/>
                    </a:lnTo>
                    <a:lnTo>
                      <a:pt x="2156" y="2888"/>
                    </a:lnTo>
                    <a:lnTo>
                      <a:pt x="2281" y="2930"/>
                    </a:lnTo>
                    <a:lnTo>
                      <a:pt x="2365" y="3035"/>
                    </a:lnTo>
                    <a:lnTo>
                      <a:pt x="2511" y="3202"/>
                    </a:lnTo>
                    <a:lnTo>
                      <a:pt x="2532" y="3307"/>
                    </a:lnTo>
                    <a:lnTo>
                      <a:pt x="2700" y="3307"/>
                    </a:lnTo>
                    <a:lnTo>
                      <a:pt x="2804" y="3432"/>
                    </a:lnTo>
                    <a:lnTo>
                      <a:pt x="2825" y="3537"/>
                    </a:lnTo>
                    <a:lnTo>
                      <a:pt x="2909" y="3558"/>
                    </a:lnTo>
                    <a:lnTo>
                      <a:pt x="3139" y="3851"/>
                    </a:lnTo>
                    <a:lnTo>
                      <a:pt x="3369" y="4018"/>
                    </a:lnTo>
                    <a:lnTo>
                      <a:pt x="3474" y="4039"/>
                    </a:lnTo>
                    <a:lnTo>
                      <a:pt x="3579" y="4081"/>
                    </a:lnTo>
                    <a:lnTo>
                      <a:pt x="3620" y="4186"/>
                    </a:lnTo>
                    <a:lnTo>
                      <a:pt x="3725" y="4186"/>
                    </a:lnTo>
                    <a:lnTo>
                      <a:pt x="3788" y="4123"/>
                    </a:lnTo>
                    <a:lnTo>
                      <a:pt x="3934" y="4165"/>
                    </a:lnTo>
                    <a:lnTo>
                      <a:pt x="4039" y="4165"/>
                    </a:lnTo>
                    <a:lnTo>
                      <a:pt x="4164" y="4395"/>
                    </a:lnTo>
                    <a:lnTo>
                      <a:pt x="4248" y="4458"/>
                    </a:lnTo>
                    <a:lnTo>
                      <a:pt x="4290" y="4416"/>
                    </a:lnTo>
                    <a:lnTo>
                      <a:pt x="4395" y="4458"/>
                    </a:lnTo>
                    <a:lnTo>
                      <a:pt x="4395" y="4520"/>
                    </a:lnTo>
                    <a:lnTo>
                      <a:pt x="4604" y="4520"/>
                    </a:lnTo>
                    <a:lnTo>
                      <a:pt x="4688" y="4625"/>
                    </a:lnTo>
                    <a:lnTo>
                      <a:pt x="4688" y="4730"/>
                    </a:lnTo>
                    <a:lnTo>
                      <a:pt x="4646" y="4792"/>
                    </a:lnTo>
                    <a:lnTo>
                      <a:pt x="4708" y="4834"/>
                    </a:lnTo>
                    <a:lnTo>
                      <a:pt x="4834" y="4834"/>
                    </a:lnTo>
                    <a:lnTo>
                      <a:pt x="4897" y="4939"/>
                    </a:lnTo>
                    <a:lnTo>
                      <a:pt x="5043" y="4981"/>
                    </a:lnTo>
                    <a:lnTo>
                      <a:pt x="5106" y="4939"/>
                    </a:lnTo>
                    <a:lnTo>
                      <a:pt x="5169" y="5002"/>
                    </a:lnTo>
                    <a:lnTo>
                      <a:pt x="5232" y="5190"/>
                    </a:lnTo>
                    <a:lnTo>
                      <a:pt x="5252" y="5357"/>
                    </a:lnTo>
                    <a:lnTo>
                      <a:pt x="5315" y="5441"/>
                    </a:lnTo>
                    <a:lnTo>
                      <a:pt x="5357" y="5650"/>
                    </a:lnTo>
                    <a:lnTo>
                      <a:pt x="5420" y="5755"/>
                    </a:lnTo>
                    <a:lnTo>
                      <a:pt x="5420" y="5859"/>
                    </a:lnTo>
                    <a:lnTo>
                      <a:pt x="5357" y="5943"/>
                    </a:lnTo>
                    <a:lnTo>
                      <a:pt x="5315" y="5943"/>
                    </a:lnTo>
                    <a:lnTo>
                      <a:pt x="5273" y="5964"/>
                    </a:lnTo>
                    <a:lnTo>
                      <a:pt x="5315" y="6069"/>
                    </a:lnTo>
                    <a:lnTo>
                      <a:pt x="5273" y="6173"/>
                    </a:lnTo>
                    <a:lnTo>
                      <a:pt x="5211" y="6257"/>
                    </a:lnTo>
                    <a:lnTo>
                      <a:pt x="5127" y="6278"/>
                    </a:lnTo>
                    <a:lnTo>
                      <a:pt x="5106" y="6341"/>
                    </a:lnTo>
                    <a:lnTo>
                      <a:pt x="5106" y="6362"/>
                    </a:lnTo>
                    <a:lnTo>
                      <a:pt x="5211" y="6466"/>
                    </a:lnTo>
                    <a:lnTo>
                      <a:pt x="5357" y="6445"/>
                    </a:lnTo>
                    <a:lnTo>
                      <a:pt x="5441" y="6341"/>
                    </a:lnTo>
                    <a:lnTo>
                      <a:pt x="5462" y="6194"/>
                    </a:lnTo>
                    <a:lnTo>
                      <a:pt x="5629" y="6069"/>
                    </a:lnTo>
                    <a:lnTo>
                      <a:pt x="5650" y="5818"/>
                    </a:lnTo>
                    <a:lnTo>
                      <a:pt x="5755" y="5713"/>
                    </a:lnTo>
                    <a:lnTo>
                      <a:pt x="5859" y="5671"/>
                    </a:lnTo>
                    <a:lnTo>
                      <a:pt x="5880" y="5608"/>
                    </a:lnTo>
                    <a:lnTo>
                      <a:pt x="5859" y="5546"/>
                    </a:lnTo>
                    <a:lnTo>
                      <a:pt x="5880" y="5399"/>
                    </a:lnTo>
                    <a:lnTo>
                      <a:pt x="5859" y="5336"/>
                    </a:lnTo>
                    <a:lnTo>
                      <a:pt x="5692" y="5190"/>
                    </a:lnTo>
                    <a:lnTo>
                      <a:pt x="5587" y="5190"/>
                    </a:lnTo>
                    <a:lnTo>
                      <a:pt x="5566" y="5127"/>
                    </a:lnTo>
                    <a:lnTo>
                      <a:pt x="5566" y="5043"/>
                    </a:lnTo>
                    <a:lnTo>
                      <a:pt x="5650" y="5002"/>
                    </a:lnTo>
                    <a:lnTo>
                      <a:pt x="5671" y="4918"/>
                    </a:lnTo>
                    <a:lnTo>
                      <a:pt x="5671" y="4834"/>
                    </a:lnTo>
                    <a:lnTo>
                      <a:pt x="5734" y="4771"/>
                    </a:lnTo>
                    <a:lnTo>
                      <a:pt x="5776" y="4625"/>
                    </a:lnTo>
                    <a:lnTo>
                      <a:pt x="5838" y="4604"/>
                    </a:lnTo>
                    <a:lnTo>
                      <a:pt x="5901" y="4604"/>
                    </a:lnTo>
                    <a:lnTo>
                      <a:pt x="6006" y="4667"/>
                    </a:lnTo>
                    <a:lnTo>
                      <a:pt x="6048" y="4709"/>
                    </a:lnTo>
                    <a:lnTo>
                      <a:pt x="6215" y="4709"/>
                    </a:lnTo>
                    <a:lnTo>
                      <a:pt x="6278" y="4730"/>
                    </a:lnTo>
                    <a:lnTo>
                      <a:pt x="6257" y="4813"/>
                    </a:lnTo>
                    <a:lnTo>
                      <a:pt x="6299" y="4918"/>
                    </a:lnTo>
                    <a:lnTo>
                      <a:pt x="6382" y="5022"/>
                    </a:lnTo>
                    <a:lnTo>
                      <a:pt x="6487" y="5085"/>
                    </a:lnTo>
                    <a:lnTo>
                      <a:pt x="6487" y="5043"/>
                    </a:lnTo>
                    <a:lnTo>
                      <a:pt x="6508" y="5022"/>
                    </a:lnTo>
                    <a:lnTo>
                      <a:pt x="6487" y="5002"/>
                    </a:lnTo>
                    <a:lnTo>
                      <a:pt x="6550" y="4918"/>
                    </a:lnTo>
                    <a:lnTo>
                      <a:pt x="6571" y="4771"/>
                    </a:lnTo>
                    <a:lnTo>
                      <a:pt x="6508" y="4688"/>
                    </a:lnTo>
                    <a:lnTo>
                      <a:pt x="6403" y="4604"/>
                    </a:lnTo>
                    <a:lnTo>
                      <a:pt x="6236" y="4562"/>
                    </a:lnTo>
                    <a:lnTo>
                      <a:pt x="6131" y="4416"/>
                    </a:lnTo>
                    <a:lnTo>
                      <a:pt x="5943" y="4290"/>
                    </a:lnTo>
                    <a:lnTo>
                      <a:pt x="5504" y="4060"/>
                    </a:lnTo>
                    <a:lnTo>
                      <a:pt x="5294" y="4018"/>
                    </a:lnTo>
                    <a:lnTo>
                      <a:pt x="5148" y="4018"/>
                    </a:lnTo>
                    <a:lnTo>
                      <a:pt x="5106" y="3914"/>
                    </a:lnTo>
                    <a:lnTo>
                      <a:pt x="5106" y="3851"/>
                    </a:lnTo>
                    <a:lnTo>
                      <a:pt x="5232" y="3746"/>
                    </a:lnTo>
                    <a:lnTo>
                      <a:pt x="5252" y="3662"/>
                    </a:lnTo>
                    <a:lnTo>
                      <a:pt x="5148" y="3621"/>
                    </a:lnTo>
                    <a:lnTo>
                      <a:pt x="5022" y="3642"/>
                    </a:lnTo>
                    <a:lnTo>
                      <a:pt x="4918" y="3621"/>
                    </a:lnTo>
                    <a:lnTo>
                      <a:pt x="4708" y="3621"/>
                    </a:lnTo>
                    <a:lnTo>
                      <a:pt x="4625" y="3558"/>
                    </a:lnTo>
                    <a:lnTo>
                      <a:pt x="4520" y="3537"/>
                    </a:lnTo>
                    <a:lnTo>
                      <a:pt x="4457" y="3453"/>
                    </a:lnTo>
                    <a:lnTo>
                      <a:pt x="4290" y="3328"/>
                    </a:lnTo>
                    <a:lnTo>
                      <a:pt x="4206" y="3202"/>
                    </a:lnTo>
                    <a:lnTo>
                      <a:pt x="4102" y="3097"/>
                    </a:lnTo>
                    <a:lnTo>
                      <a:pt x="4039" y="2993"/>
                    </a:lnTo>
                    <a:lnTo>
                      <a:pt x="4039" y="2867"/>
                    </a:lnTo>
                    <a:lnTo>
                      <a:pt x="3976" y="2825"/>
                    </a:lnTo>
                    <a:lnTo>
                      <a:pt x="3976" y="2721"/>
                    </a:lnTo>
                    <a:lnTo>
                      <a:pt x="3620" y="2365"/>
                    </a:lnTo>
                    <a:lnTo>
                      <a:pt x="3537" y="2261"/>
                    </a:lnTo>
                    <a:lnTo>
                      <a:pt x="3411" y="2177"/>
                    </a:lnTo>
                    <a:lnTo>
                      <a:pt x="3139" y="2051"/>
                    </a:lnTo>
                    <a:lnTo>
                      <a:pt x="3097" y="1968"/>
                    </a:lnTo>
                    <a:lnTo>
                      <a:pt x="3056" y="1821"/>
                    </a:lnTo>
                    <a:lnTo>
                      <a:pt x="3014" y="1654"/>
                    </a:lnTo>
                    <a:lnTo>
                      <a:pt x="3056" y="1612"/>
                    </a:lnTo>
                    <a:lnTo>
                      <a:pt x="3139" y="1465"/>
                    </a:lnTo>
                    <a:lnTo>
                      <a:pt x="3056" y="1361"/>
                    </a:lnTo>
                    <a:lnTo>
                      <a:pt x="3014" y="1235"/>
                    </a:lnTo>
                    <a:lnTo>
                      <a:pt x="3056" y="1152"/>
                    </a:lnTo>
                    <a:lnTo>
                      <a:pt x="3202" y="1131"/>
                    </a:lnTo>
                    <a:lnTo>
                      <a:pt x="3307" y="1026"/>
                    </a:lnTo>
                    <a:lnTo>
                      <a:pt x="3432" y="1026"/>
                    </a:lnTo>
                    <a:lnTo>
                      <a:pt x="3516" y="942"/>
                    </a:lnTo>
                    <a:lnTo>
                      <a:pt x="3579" y="901"/>
                    </a:lnTo>
                    <a:lnTo>
                      <a:pt x="3725" y="921"/>
                    </a:lnTo>
                    <a:lnTo>
                      <a:pt x="3683" y="712"/>
                    </a:lnTo>
                    <a:lnTo>
                      <a:pt x="3725" y="691"/>
                    </a:lnTo>
                    <a:lnTo>
                      <a:pt x="3662" y="587"/>
                    </a:lnTo>
                    <a:lnTo>
                      <a:pt x="3788" y="398"/>
                    </a:lnTo>
                    <a:lnTo>
                      <a:pt x="3725" y="315"/>
                    </a:lnTo>
                    <a:lnTo>
                      <a:pt x="3537" y="356"/>
                    </a:lnTo>
                    <a:lnTo>
                      <a:pt x="3202" y="273"/>
                    </a:lnTo>
                    <a:lnTo>
                      <a:pt x="2909" y="105"/>
                    </a:lnTo>
                    <a:lnTo>
                      <a:pt x="2930" y="1"/>
                    </a:lnTo>
                    <a:lnTo>
                      <a:pt x="2721" y="43"/>
                    </a:lnTo>
                    <a:lnTo>
                      <a:pt x="2595" y="1"/>
                    </a:lnTo>
                    <a:close/>
                    <a:moveTo>
                      <a:pt x="4960" y="6236"/>
                    </a:moveTo>
                    <a:lnTo>
                      <a:pt x="4813" y="6362"/>
                    </a:lnTo>
                    <a:lnTo>
                      <a:pt x="4750" y="6362"/>
                    </a:lnTo>
                    <a:lnTo>
                      <a:pt x="4625" y="6278"/>
                    </a:lnTo>
                    <a:lnTo>
                      <a:pt x="4499" y="6403"/>
                    </a:lnTo>
                    <a:lnTo>
                      <a:pt x="4227" y="6382"/>
                    </a:lnTo>
                    <a:lnTo>
                      <a:pt x="4018" y="6445"/>
                    </a:lnTo>
                    <a:lnTo>
                      <a:pt x="3872" y="6403"/>
                    </a:lnTo>
                    <a:lnTo>
                      <a:pt x="3767" y="6341"/>
                    </a:lnTo>
                    <a:lnTo>
                      <a:pt x="3641" y="6341"/>
                    </a:lnTo>
                    <a:lnTo>
                      <a:pt x="3558" y="6382"/>
                    </a:lnTo>
                    <a:lnTo>
                      <a:pt x="3495" y="6341"/>
                    </a:lnTo>
                    <a:lnTo>
                      <a:pt x="3369" y="6382"/>
                    </a:lnTo>
                    <a:lnTo>
                      <a:pt x="3348" y="6571"/>
                    </a:lnTo>
                    <a:lnTo>
                      <a:pt x="3474" y="6675"/>
                    </a:lnTo>
                    <a:lnTo>
                      <a:pt x="3600" y="6655"/>
                    </a:lnTo>
                    <a:lnTo>
                      <a:pt x="3809" y="6801"/>
                    </a:lnTo>
                    <a:lnTo>
                      <a:pt x="3955" y="6822"/>
                    </a:lnTo>
                    <a:lnTo>
                      <a:pt x="4060" y="6927"/>
                    </a:lnTo>
                    <a:lnTo>
                      <a:pt x="4311" y="7031"/>
                    </a:lnTo>
                    <a:lnTo>
                      <a:pt x="4374" y="7010"/>
                    </a:lnTo>
                    <a:lnTo>
                      <a:pt x="4478" y="7094"/>
                    </a:lnTo>
                    <a:lnTo>
                      <a:pt x="4499" y="7199"/>
                    </a:lnTo>
                    <a:lnTo>
                      <a:pt x="4750" y="7303"/>
                    </a:lnTo>
                    <a:lnTo>
                      <a:pt x="4855" y="7282"/>
                    </a:lnTo>
                    <a:lnTo>
                      <a:pt x="4855" y="7136"/>
                    </a:lnTo>
                    <a:lnTo>
                      <a:pt x="4918" y="7073"/>
                    </a:lnTo>
                    <a:lnTo>
                      <a:pt x="4918" y="6927"/>
                    </a:lnTo>
                    <a:lnTo>
                      <a:pt x="4813" y="6801"/>
                    </a:lnTo>
                    <a:lnTo>
                      <a:pt x="4918" y="6508"/>
                    </a:lnTo>
                    <a:lnTo>
                      <a:pt x="5022" y="6403"/>
                    </a:lnTo>
                    <a:lnTo>
                      <a:pt x="5022" y="6362"/>
                    </a:lnTo>
                    <a:lnTo>
                      <a:pt x="5043" y="6362"/>
                    </a:lnTo>
                    <a:lnTo>
                      <a:pt x="5043" y="6341"/>
                    </a:lnTo>
                    <a:lnTo>
                      <a:pt x="4960" y="623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0" name="Google Shape;3110;p70">
              <a:extLst>
                <a:ext uri="{FF2B5EF4-FFF2-40B4-BE49-F238E27FC236}">
                  <a16:creationId xmlns:a16="http://schemas.microsoft.com/office/drawing/2014/main" id="{52383EB9-28F2-FD2C-75D9-82BB0CD9FEBF}"/>
                </a:ext>
              </a:extLst>
            </p:cNvPr>
            <p:cNvGrpSpPr/>
            <p:nvPr/>
          </p:nvGrpSpPr>
          <p:grpSpPr>
            <a:xfrm>
              <a:off x="3775674" y="2798496"/>
              <a:ext cx="40545" cy="23564"/>
              <a:chOff x="3750475" y="2481850"/>
              <a:chExt cx="85125" cy="51800"/>
            </a:xfrm>
          </p:grpSpPr>
          <p:sp>
            <p:nvSpPr>
              <p:cNvPr id="814" name="Google Shape;3111;p70">
                <a:extLst>
                  <a:ext uri="{FF2B5EF4-FFF2-40B4-BE49-F238E27FC236}">
                    <a16:creationId xmlns:a16="http://schemas.microsoft.com/office/drawing/2014/main" id="{00A24BCF-0FD8-4A13-75EA-8FA8AA385659}"/>
                  </a:ext>
                </a:extLst>
              </p:cNvPr>
              <p:cNvSpPr/>
              <p:nvPr/>
            </p:nvSpPr>
            <p:spPr>
              <a:xfrm>
                <a:off x="3762125" y="2492625"/>
                <a:ext cx="64900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1466" extrusionOk="0">
                    <a:moveTo>
                      <a:pt x="1507" y="1"/>
                    </a:moveTo>
                    <a:lnTo>
                      <a:pt x="1361" y="64"/>
                    </a:lnTo>
                    <a:lnTo>
                      <a:pt x="1402" y="105"/>
                    </a:lnTo>
                    <a:lnTo>
                      <a:pt x="1340" y="189"/>
                    </a:lnTo>
                    <a:lnTo>
                      <a:pt x="1214" y="126"/>
                    </a:lnTo>
                    <a:lnTo>
                      <a:pt x="1109" y="189"/>
                    </a:lnTo>
                    <a:lnTo>
                      <a:pt x="1005" y="168"/>
                    </a:lnTo>
                    <a:lnTo>
                      <a:pt x="817" y="210"/>
                    </a:lnTo>
                    <a:lnTo>
                      <a:pt x="712" y="210"/>
                    </a:lnTo>
                    <a:lnTo>
                      <a:pt x="691" y="126"/>
                    </a:lnTo>
                    <a:lnTo>
                      <a:pt x="565" y="126"/>
                    </a:lnTo>
                    <a:lnTo>
                      <a:pt x="482" y="231"/>
                    </a:lnTo>
                    <a:lnTo>
                      <a:pt x="607" y="294"/>
                    </a:lnTo>
                    <a:lnTo>
                      <a:pt x="607" y="398"/>
                    </a:lnTo>
                    <a:lnTo>
                      <a:pt x="503" y="440"/>
                    </a:lnTo>
                    <a:lnTo>
                      <a:pt x="398" y="608"/>
                    </a:lnTo>
                    <a:lnTo>
                      <a:pt x="314" y="628"/>
                    </a:lnTo>
                    <a:lnTo>
                      <a:pt x="168" y="859"/>
                    </a:lnTo>
                    <a:lnTo>
                      <a:pt x="147" y="1047"/>
                    </a:lnTo>
                    <a:lnTo>
                      <a:pt x="147" y="1152"/>
                    </a:lnTo>
                    <a:lnTo>
                      <a:pt x="84" y="1152"/>
                    </a:lnTo>
                    <a:lnTo>
                      <a:pt x="0" y="1173"/>
                    </a:lnTo>
                    <a:lnTo>
                      <a:pt x="42" y="1277"/>
                    </a:lnTo>
                    <a:lnTo>
                      <a:pt x="147" y="1277"/>
                    </a:lnTo>
                    <a:lnTo>
                      <a:pt x="293" y="1235"/>
                    </a:lnTo>
                    <a:lnTo>
                      <a:pt x="252" y="1068"/>
                    </a:lnTo>
                    <a:lnTo>
                      <a:pt x="314" y="1026"/>
                    </a:lnTo>
                    <a:lnTo>
                      <a:pt x="482" y="1026"/>
                    </a:lnTo>
                    <a:lnTo>
                      <a:pt x="524" y="1131"/>
                    </a:lnTo>
                    <a:lnTo>
                      <a:pt x="586" y="1277"/>
                    </a:lnTo>
                    <a:lnTo>
                      <a:pt x="670" y="1340"/>
                    </a:lnTo>
                    <a:lnTo>
                      <a:pt x="670" y="1424"/>
                    </a:lnTo>
                    <a:lnTo>
                      <a:pt x="796" y="1465"/>
                    </a:lnTo>
                    <a:lnTo>
                      <a:pt x="1026" y="1319"/>
                    </a:lnTo>
                    <a:lnTo>
                      <a:pt x="1151" y="1361"/>
                    </a:lnTo>
                    <a:lnTo>
                      <a:pt x="1361" y="1026"/>
                    </a:lnTo>
                    <a:lnTo>
                      <a:pt x="1507" y="1110"/>
                    </a:lnTo>
                    <a:lnTo>
                      <a:pt x="1507" y="1235"/>
                    </a:lnTo>
                    <a:lnTo>
                      <a:pt x="1674" y="1319"/>
                    </a:lnTo>
                    <a:lnTo>
                      <a:pt x="1737" y="1445"/>
                    </a:lnTo>
                    <a:lnTo>
                      <a:pt x="1842" y="1235"/>
                    </a:lnTo>
                    <a:lnTo>
                      <a:pt x="1842" y="1068"/>
                    </a:lnTo>
                    <a:lnTo>
                      <a:pt x="2093" y="1131"/>
                    </a:lnTo>
                    <a:lnTo>
                      <a:pt x="2197" y="1131"/>
                    </a:lnTo>
                    <a:lnTo>
                      <a:pt x="2302" y="1214"/>
                    </a:lnTo>
                    <a:lnTo>
                      <a:pt x="2302" y="1005"/>
                    </a:lnTo>
                    <a:lnTo>
                      <a:pt x="2553" y="942"/>
                    </a:lnTo>
                    <a:lnTo>
                      <a:pt x="2490" y="754"/>
                    </a:lnTo>
                    <a:lnTo>
                      <a:pt x="2595" y="628"/>
                    </a:lnTo>
                    <a:lnTo>
                      <a:pt x="2553" y="524"/>
                    </a:lnTo>
                    <a:lnTo>
                      <a:pt x="2469" y="524"/>
                    </a:lnTo>
                    <a:lnTo>
                      <a:pt x="2365" y="628"/>
                    </a:lnTo>
                    <a:lnTo>
                      <a:pt x="2260" y="503"/>
                    </a:lnTo>
                    <a:lnTo>
                      <a:pt x="2177" y="524"/>
                    </a:lnTo>
                    <a:lnTo>
                      <a:pt x="2030" y="524"/>
                    </a:lnTo>
                    <a:lnTo>
                      <a:pt x="1988" y="440"/>
                    </a:lnTo>
                    <a:lnTo>
                      <a:pt x="2030" y="398"/>
                    </a:lnTo>
                    <a:lnTo>
                      <a:pt x="2030" y="294"/>
                    </a:lnTo>
                    <a:lnTo>
                      <a:pt x="1884" y="210"/>
                    </a:lnTo>
                    <a:lnTo>
                      <a:pt x="1737" y="84"/>
                    </a:lnTo>
                    <a:lnTo>
                      <a:pt x="1653" y="84"/>
                    </a:lnTo>
                    <a:lnTo>
                      <a:pt x="1612" y="126"/>
                    </a:lnTo>
                    <a:lnTo>
                      <a:pt x="1528" y="105"/>
                    </a:lnTo>
                    <a:lnTo>
                      <a:pt x="150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3112;p70">
                <a:extLst>
                  <a:ext uri="{FF2B5EF4-FFF2-40B4-BE49-F238E27FC236}">
                    <a16:creationId xmlns:a16="http://schemas.microsoft.com/office/drawing/2014/main" id="{A187D5FF-6B23-51A4-5454-238E16362E77}"/>
                  </a:ext>
                </a:extLst>
              </p:cNvPr>
              <p:cNvSpPr/>
              <p:nvPr/>
            </p:nvSpPr>
            <p:spPr>
              <a:xfrm>
                <a:off x="3750475" y="2481850"/>
                <a:ext cx="85125" cy="51800"/>
              </a:xfrm>
              <a:custGeom>
                <a:avLst/>
                <a:gdLst/>
                <a:ahLst/>
                <a:cxnLst/>
                <a:rect l="l" t="t" r="r" b="b"/>
                <a:pathLst>
                  <a:path w="3405" h="2072" extrusionOk="0">
                    <a:moveTo>
                      <a:pt x="1095" y="286"/>
                    </a:moveTo>
                    <a:lnTo>
                      <a:pt x="0" y="1667"/>
                    </a:lnTo>
                    <a:lnTo>
                      <a:pt x="547" y="2072"/>
                    </a:lnTo>
                    <a:lnTo>
                      <a:pt x="1214" y="1858"/>
                    </a:lnTo>
                    <a:lnTo>
                      <a:pt x="1881" y="1262"/>
                    </a:lnTo>
                    <a:lnTo>
                      <a:pt x="2976" y="1286"/>
                    </a:lnTo>
                    <a:lnTo>
                      <a:pt x="3405" y="786"/>
                    </a:lnTo>
                    <a:lnTo>
                      <a:pt x="216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81" name="Google Shape;3113;p70">
              <a:extLst>
                <a:ext uri="{FF2B5EF4-FFF2-40B4-BE49-F238E27FC236}">
                  <a16:creationId xmlns:a16="http://schemas.microsoft.com/office/drawing/2014/main" id="{66349FAF-4DAD-196C-46B8-CCCBC9207DBD}"/>
                </a:ext>
              </a:extLst>
            </p:cNvPr>
            <p:cNvGrpSpPr/>
            <p:nvPr/>
          </p:nvGrpSpPr>
          <p:grpSpPr>
            <a:xfrm>
              <a:off x="3716946" y="2776024"/>
              <a:ext cx="81971" cy="76912"/>
              <a:chOff x="3627175" y="2432450"/>
              <a:chExt cx="172100" cy="169075"/>
            </a:xfrm>
          </p:grpSpPr>
          <p:sp>
            <p:nvSpPr>
              <p:cNvPr id="811" name="Google Shape;3114;p70">
                <a:extLst>
                  <a:ext uri="{FF2B5EF4-FFF2-40B4-BE49-F238E27FC236}">
                    <a16:creationId xmlns:a16="http://schemas.microsoft.com/office/drawing/2014/main" id="{6DB9AA11-4348-07FE-E54D-CE3BC9E29F7E}"/>
                  </a:ext>
                </a:extLst>
              </p:cNvPr>
              <p:cNvSpPr/>
              <p:nvPr/>
            </p:nvSpPr>
            <p:spPr>
              <a:xfrm>
                <a:off x="3627175" y="2433000"/>
                <a:ext cx="164800" cy="156950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6278" extrusionOk="0">
                    <a:moveTo>
                      <a:pt x="3829" y="0"/>
                    </a:moveTo>
                    <a:lnTo>
                      <a:pt x="3808" y="42"/>
                    </a:lnTo>
                    <a:lnTo>
                      <a:pt x="3599" y="105"/>
                    </a:lnTo>
                    <a:lnTo>
                      <a:pt x="3578" y="63"/>
                    </a:lnTo>
                    <a:lnTo>
                      <a:pt x="3390" y="168"/>
                    </a:lnTo>
                    <a:lnTo>
                      <a:pt x="3369" y="272"/>
                    </a:lnTo>
                    <a:lnTo>
                      <a:pt x="3390" y="398"/>
                    </a:lnTo>
                    <a:lnTo>
                      <a:pt x="3348" y="607"/>
                    </a:lnTo>
                    <a:lnTo>
                      <a:pt x="3181" y="796"/>
                    </a:lnTo>
                    <a:lnTo>
                      <a:pt x="3181" y="837"/>
                    </a:lnTo>
                    <a:lnTo>
                      <a:pt x="2992" y="900"/>
                    </a:lnTo>
                    <a:lnTo>
                      <a:pt x="2888" y="900"/>
                    </a:lnTo>
                    <a:lnTo>
                      <a:pt x="2783" y="879"/>
                    </a:lnTo>
                    <a:lnTo>
                      <a:pt x="2574" y="1005"/>
                    </a:lnTo>
                    <a:lnTo>
                      <a:pt x="2532" y="1089"/>
                    </a:lnTo>
                    <a:lnTo>
                      <a:pt x="2574" y="1151"/>
                    </a:lnTo>
                    <a:lnTo>
                      <a:pt x="2658" y="1193"/>
                    </a:lnTo>
                    <a:lnTo>
                      <a:pt x="2532" y="1298"/>
                    </a:lnTo>
                    <a:lnTo>
                      <a:pt x="2365" y="1319"/>
                    </a:lnTo>
                    <a:lnTo>
                      <a:pt x="2134" y="1298"/>
                    </a:lnTo>
                    <a:lnTo>
                      <a:pt x="2030" y="1235"/>
                    </a:lnTo>
                    <a:lnTo>
                      <a:pt x="1946" y="1298"/>
                    </a:lnTo>
                    <a:lnTo>
                      <a:pt x="1925" y="1214"/>
                    </a:lnTo>
                    <a:lnTo>
                      <a:pt x="1841" y="1151"/>
                    </a:lnTo>
                    <a:lnTo>
                      <a:pt x="1883" y="1047"/>
                    </a:lnTo>
                    <a:lnTo>
                      <a:pt x="1800" y="1026"/>
                    </a:lnTo>
                    <a:lnTo>
                      <a:pt x="1695" y="1047"/>
                    </a:lnTo>
                    <a:lnTo>
                      <a:pt x="1569" y="1047"/>
                    </a:lnTo>
                    <a:lnTo>
                      <a:pt x="1507" y="1026"/>
                    </a:lnTo>
                    <a:lnTo>
                      <a:pt x="1528" y="1151"/>
                    </a:lnTo>
                    <a:lnTo>
                      <a:pt x="1507" y="1214"/>
                    </a:lnTo>
                    <a:lnTo>
                      <a:pt x="1716" y="1402"/>
                    </a:lnTo>
                    <a:lnTo>
                      <a:pt x="1674" y="1444"/>
                    </a:lnTo>
                    <a:lnTo>
                      <a:pt x="1695" y="1528"/>
                    </a:lnTo>
                    <a:lnTo>
                      <a:pt x="1695" y="1633"/>
                    </a:lnTo>
                    <a:lnTo>
                      <a:pt x="1737" y="1716"/>
                    </a:lnTo>
                    <a:lnTo>
                      <a:pt x="1737" y="1821"/>
                    </a:lnTo>
                    <a:lnTo>
                      <a:pt x="1569" y="1779"/>
                    </a:lnTo>
                    <a:lnTo>
                      <a:pt x="1465" y="1821"/>
                    </a:lnTo>
                    <a:lnTo>
                      <a:pt x="1381" y="1779"/>
                    </a:lnTo>
                    <a:lnTo>
                      <a:pt x="1277" y="1821"/>
                    </a:lnTo>
                    <a:lnTo>
                      <a:pt x="1256" y="1758"/>
                    </a:lnTo>
                    <a:lnTo>
                      <a:pt x="1109" y="1863"/>
                    </a:lnTo>
                    <a:lnTo>
                      <a:pt x="963" y="1653"/>
                    </a:lnTo>
                    <a:lnTo>
                      <a:pt x="858" y="1633"/>
                    </a:lnTo>
                    <a:lnTo>
                      <a:pt x="733" y="1653"/>
                    </a:lnTo>
                    <a:lnTo>
                      <a:pt x="628" y="1758"/>
                    </a:lnTo>
                    <a:lnTo>
                      <a:pt x="565" y="1737"/>
                    </a:lnTo>
                    <a:lnTo>
                      <a:pt x="481" y="1779"/>
                    </a:lnTo>
                    <a:lnTo>
                      <a:pt x="440" y="1758"/>
                    </a:lnTo>
                    <a:lnTo>
                      <a:pt x="335" y="1758"/>
                    </a:lnTo>
                    <a:lnTo>
                      <a:pt x="251" y="1842"/>
                    </a:lnTo>
                    <a:lnTo>
                      <a:pt x="63" y="1863"/>
                    </a:lnTo>
                    <a:lnTo>
                      <a:pt x="0" y="1946"/>
                    </a:lnTo>
                    <a:lnTo>
                      <a:pt x="42" y="2030"/>
                    </a:lnTo>
                    <a:lnTo>
                      <a:pt x="147" y="1988"/>
                    </a:lnTo>
                    <a:lnTo>
                      <a:pt x="251" y="2030"/>
                    </a:lnTo>
                    <a:lnTo>
                      <a:pt x="272" y="2051"/>
                    </a:lnTo>
                    <a:lnTo>
                      <a:pt x="272" y="2051"/>
                    </a:lnTo>
                    <a:lnTo>
                      <a:pt x="147" y="2030"/>
                    </a:lnTo>
                    <a:lnTo>
                      <a:pt x="105" y="2051"/>
                    </a:lnTo>
                    <a:lnTo>
                      <a:pt x="126" y="2156"/>
                    </a:lnTo>
                    <a:lnTo>
                      <a:pt x="168" y="2072"/>
                    </a:lnTo>
                    <a:lnTo>
                      <a:pt x="230" y="2093"/>
                    </a:lnTo>
                    <a:lnTo>
                      <a:pt x="251" y="2177"/>
                    </a:lnTo>
                    <a:lnTo>
                      <a:pt x="209" y="2197"/>
                    </a:lnTo>
                    <a:lnTo>
                      <a:pt x="105" y="2239"/>
                    </a:lnTo>
                    <a:lnTo>
                      <a:pt x="105" y="2260"/>
                    </a:lnTo>
                    <a:lnTo>
                      <a:pt x="209" y="2260"/>
                    </a:lnTo>
                    <a:lnTo>
                      <a:pt x="230" y="2386"/>
                    </a:lnTo>
                    <a:lnTo>
                      <a:pt x="230" y="2469"/>
                    </a:lnTo>
                    <a:lnTo>
                      <a:pt x="335" y="2386"/>
                    </a:lnTo>
                    <a:lnTo>
                      <a:pt x="481" y="2386"/>
                    </a:lnTo>
                    <a:lnTo>
                      <a:pt x="670" y="2469"/>
                    </a:lnTo>
                    <a:lnTo>
                      <a:pt x="733" y="2511"/>
                    </a:lnTo>
                    <a:lnTo>
                      <a:pt x="774" y="2511"/>
                    </a:lnTo>
                    <a:lnTo>
                      <a:pt x="900" y="2595"/>
                    </a:lnTo>
                    <a:lnTo>
                      <a:pt x="1005" y="2511"/>
                    </a:lnTo>
                    <a:lnTo>
                      <a:pt x="1067" y="2553"/>
                    </a:lnTo>
                    <a:lnTo>
                      <a:pt x="1046" y="2595"/>
                    </a:lnTo>
                    <a:lnTo>
                      <a:pt x="1067" y="2658"/>
                    </a:lnTo>
                    <a:lnTo>
                      <a:pt x="1172" y="2595"/>
                    </a:lnTo>
                    <a:lnTo>
                      <a:pt x="1214" y="2658"/>
                    </a:lnTo>
                    <a:lnTo>
                      <a:pt x="1172" y="2762"/>
                    </a:lnTo>
                    <a:lnTo>
                      <a:pt x="1214" y="2825"/>
                    </a:lnTo>
                    <a:lnTo>
                      <a:pt x="1297" y="2825"/>
                    </a:lnTo>
                    <a:lnTo>
                      <a:pt x="1402" y="2783"/>
                    </a:lnTo>
                    <a:lnTo>
                      <a:pt x="1528" y="2783"/>
                    </a:lnTo>
                    <a:lnTo>
                      <a:pt x="1611" y="2888"/>
                    </a:lnTo>
                    <a:lnTo>
                      <a:pt x="1507" y="2825"/>
                    </a:lnTo>
                    <a:lnTo>
                      <a:pt x="1402" y="2825"/>
                    </a:lnTo>
                    <a:lnTo>
                      <a:pt x="1360" y="2930"/>
                    </a:lnTo>
                    <a:lnTo>
                      <a:pt x="1402" y="2972"/>
                    </a:lnTo>
                    <a:lnTo>
                      <a:pt x="1423" y="3076"/>
                    </a:lnTo>
                    <a:lnTo>
                      <a:pt x="1381" y="3181"/>
                    </a:lnTo>
                    <a:lnTo>
                      <a:pt x="1402" y="3244"/>
                    </a:lnTo>
                    <a:lnTo>
                      <a:pt x="1486" y="3244"/>
                    </a:lnTo>
                    <a:lnTo>
                      <a:pt x="1632" y="3432"/>
                    </a:lnTo>
                    <a:lnTo>
                      <a:pt x="1779" y="3453"/>
                    </a:lnTo>
                    <a:lnTo>
                      <a:pt x="1904" y="3537"/>
                    </a:lnTo>
                    <a:lnTo>
                      <a:pt x="1904" y="3641"/>
                    </a:lnTo>
                    <a:lnTo>
                      <a:pt x="1946" y="3725"/>
                    </a:lnTo>
                    <a:lnTo>
                      <a:pt x="1904" y="3830"/>
                    </a:lnTo>
                    <a:lnTo>
                      <a:pt x="1883" y="3850"/>
                    </a:lnTo>
                    <a:lnTo>
                      <a:pt x="1841" y="3934"/>
                    </a:lnTo>
                    <a:lnTo>
                      <a:pt x="1946" y="3955"/>
                    </a:lnTo>
                    <a:lnTo>
                      <a:pt x="2134" y="4081"/>
                    </a:lnTo>
                    <a:lnTo>
                      <a:pt x="2260" y="4436"/>
                    </a:lnTo>
                    <a:lnTo>
                      <a:pt x="2260" y="4436"/>
                    </a:lnTo>
                    <a:lnTo>
                      <a:pt x="2113" y="4269"/>
                    </a:lnTo>
                    <a:lnTo>
                      <a:pt x="2093" y="4143"/>
                    </a:lnTo>
                    <a:lnTo>
                      <a:pt x="1946" y="4081"/>
                    </a:lnTo>
                    <a:lnTo>
                      <a:pt x="1904" y="4122"/>
                    </a:lnTo>
                    <a:lnTo>
                      <a:pt x="1841" y="4394"/>
                    </a:lnTo>
                    <a:lnTo>
                      <a:pt x="1841" y="4604"/>
                    </a:lnTo>
                    <a:lnTo>
                      <a:pt x="1946" y="4687"/>
                    </a:lnTo>
                    <a:lnTo>
                      <a:pt x="1883" y="4750"/>
                    </a:lnTo>
                    <a:lnTo>
                      <a:pt x="1841" y="5127"/>
                    </a:lnTo>
                    <a:lnTo>
                      <a:pt x="1737" y="5482"/>
                    </a:lnTo>
                    <a:lnTo>
                      <a:pt x="1590" y="5545"/>
                    </a:lnTo>
                    <a:lnTo>
                      <a:pt x="1695" y="5608"/>
                    </a:lnTo>
                    <a:lnTo>
                      <a:pt x="1716" y="5629"/>
                    </a:lnTo>
                    <a:lnTo>
                      <a:pt x="1779" y="5629"/>
                    </a:lnTo>
                    <a:lnTo>
                      <a:pt x="1800" y="5754"/>
                    </a:lnTo>
                    <a:lnTo>
                      <a:pt x="1800" y="5859"/>
                    </a:lnTo>
                    <a:lnTo>
                      <a:pt x="1946" y="5838"/>
                    </a:lnTo>
                    <a:lnTo>
                      <a:pt x="2197" y="5922"/>
                    </a:lnTo>
                    <a:lnTo>
                      <a:pt x="2302" y="6047"/>
                    </a:lnTo>
                    <a:lnTo>
                      <a:pt x="2406" y="6006"/>
                    </a:lnTo>
                    <a:lnTo>
                      <a:pt x="2532" y="6131"/>
                    </a:lnTo>
                    <a:lnTo>
                      <a:pt x="2678" y="6131"/>
                    </a:lnTo>
                    <a:lnTo>
                      <a:pt x="2762" y="6152"/>
                    </a:lnTo>
                    <a:lnTo>
                      <a:pt x="2867" y="6047"/>
                    </a:lnTo>
                    <a:lnTo>
                      <a:pt x="3139" y="6047"/>
                    </a:lnTo>
                    <a:lnTo>
                      <a:pt x="3243" y="6110"/>
                    </a:lnTo>
                    <a:lnTo>
                      <a:pt x="3390" y="6068"/>
                    </a:lnTo>
                    <a:lnTo>
                      <a:pt x="3557" y="6173"/>
                    </a:lnTo>
                    <a:lnTo>
                      <a:pt x="3829" y="6152"/>
                    </a:lnTo>
                    <a:lnTo>
                      <a:pt x="4018" y="6257"/>
                    </a:lnTo>
                    <a:lnTo>
                      <a:pt x="4101" y="6278"/>
                    </a:lnTo>
                    <a:lnTo>
                      <a:pt x="4101" y="6236"/>
                    </a:lnTo>
                    <a:lnTo>
                      <a:pt x="4038" y="6068"/>
                    </a:lnTo>
                    <a:lnTo>
                      <a:pt x="4101" y="5859"/>
                    </a:lnTo>
                    <a:lnTo>
                      <a:pt x="4101" y="5796"/>
                    </a:lnTo>
                    <a:lnTo>
                      <a:pt x="4227" y="5650"/>
                    </a:lnTo>
                    <a:lnTo>
                      <a:pt x="4436" y="5441"/>
                    </a:lnTo>
                    <a:lnTo>
                      <a:pt x="4499" y="5441"/>
                    </a:lnTo>
                    <a:lnTo>
                      <a:pt x="4562" y="5503"/>
                    </a:lnTo>
                    <a:lnTo>
                      <a:pt x="4708" y="5503"/>
                    </a:lnTo>
                    <a:lnTo>
                      <a:pt x="4834" y="5587"/>
                    </a:lnTo>
                    <a:lnTo>
                      <a:pt x="4938" y="5587"/>
                    </a:lnTo>
                    <a:lnTo>
                      <a:pt x="5022" y="5524"/>
                    </a:lnTo>
                    <a:lnTo>
                      <a:pt x="5085" y="5503"/>
                    </a:lnTo>
                    <a:lnTo>
                      <a:pt x="5461" y="5734"/>
                    </a:lnTo>
                    <a:lnTo>
                      <a:pt x="5545" y="5817"/>
                    </a:lnTo>
                    <a:lnTo>
                      <a:pt x="5796" y="5817"/>
                    </a:lnTo>
                    <a:lnTo>
                      <a:pt x="5901" y="5734"/>
                    </a:lnTo>
                    <a:lnTo>
                      <a:pt x="5880" y="5692"/>
                    </a:lnTo>
                    <a:lnTo>
                      <a:pt x="5984" y="5545"/>
                    </a:lnTo>
                    <a:lnTo>
                      <a:pt x="6340" y="5294"/>
                    </a:lnTo>
                    <a:lnTo>
                      <a:pt x="6382" y="5273"/>
                    </a:lnTo>
                    <a:lnTo>
                      <a:pt x="6319" y="5169"/>
                    </a:lnTo>
                    <a:lnTo>
                      <a:pt x="6403" y="4980"/>
                    </a:lnTo>
                    <a:lnTo>
                      <a:pt x="6235" y="4980"/>
                    </a:lnTo>
                    <a:lnTo>
                      <a:pt x="6068" y="4855"/>
                    </a:lnTo>
                    <a:lnTo>
                      <a:pt x="6026" y="4562"/>
                    </a:lnTo>
                    <a:lnTo>
                      <a:pt x="5880" y="4394"/>
                    </a:lnTo>
                    <a:lnTo>
                      <a:pt x="5963" y="4332"/>
                    </a:lnTo>
                    <a:lnTo>
                      <a:pt x="6089" y="4290"/>
                    </a:lnTo>
                    <a:lnTo>
                      <a:pt x="6131" y="4122"/>
                    </a:lnTo>
                    <a:lnTo>
                      <a:pt x="6026" y="4018"/>
                    </a:lnTo>
                    <a:lnTo>
                      <a:pt x="6005" y="3850"/>
                    </a:lnTo>
                    <a:lnTo>
                      <a:pt x="6068" y="3809"/>
                    </a:lnTo>
                    <a:lnTo>
                      <a:pt x="6068" y="3725"/>
                    </a:lnTo>
                    <a:lnTo>
                      <a:pt x="5984" y="3662"/>
                    </a:lnTo>
                    <a:lnTo>
                      <a:pt x="5922" y="3516"/>
                    </a:lnTo>
                    <a:lnTo>
                      <a:pt x="5880" y="3411"/>
                    </a:lnTo>
                    <a:lnTo>
                      <a:pt x="5712" y="3411"/>
                    </a:lnTo>
                    <a:lnTo>
                      <a:pt x="5650" y="3453"/>
                    </a:lnTo>
                    <a:lnTo>
                      <a:pt x="5691" y="3620"/>
                    </a:lnTo>
                    <a:lnTo>
                      <a:pt x="5545" y="3662"/>
                    </a:lnTo>
                    <a:lnTo>
                      <a:pt x="5440" y="3662"/>
                    </a:lnTo>
                    <a:lnTo>
                      <a:pt x="5398" y="3558"/>
                    </a:lnTo>
                    <a:lnTo>
                      <a:pt x="5482" y="3537"/>
                    </a:lnTo>
                    <a:lnTo>
                      <a:pt x="5545" y="3537"/>
                    </a:lnTo>
                    <a:lnTo>
                      <a:pt x="5545" y="3432"/>
                    </a:lnTo>
                    <a:lnTo>
                      <a:pt x="5566" y="3244"/>
                    </a:lnTo>
                    <a:lnTo>
                      <a:pt x="5712" y="3013"/>
                    </a:lnTo>
                    <a:lnTo>
                      <a:pt x="5796" y="2993"/>
                    </a:lnTo>
                    <a:lnTo>
                      <a:pt x="5901" y="2825"/>
                    </a:lnTo>
                    <a:lnTo>
                      <a:pt x="6005" y="2783"/>
                    </a:lnTo>
                    <a:lnTo>
                      <a:pt x="6005" y="2679"/>
                    </a:lnTo>
                    <a:lnTo>
                      <a:pt x="5880" y="2616"/>
                    </a:lnTo>
                    <a:lnTo>
                      <a:pt x="5963" y="2511"/>
                    </a:lnTo>
                    <a:lnTo>
                      <a:pt x="6089" y="2511"/>
                    </a:lnTo>
                    <a:lnTo>
                      <a:pt x="6110" y="2595"/>
                    </a:lnTo>
                    <a:lnTo>
                      <a:pt x="6215" y="2595"/>
                    </a:lnTo>
                    <a:lnTo>
                      <a:pt x="6403" y="2553"/>
                    </a:lnTo>
                    <a:lnTo>
                      <a:pt x="6340" y="2449"/>
                    </a:lnTo>
                    <a:lnTo>
                      <a:pt x="6235" y="2365"/>
                    </a:lnTo>
                    <a:lnTo>
                      <a:pt x="6235" y="2197"/>
                    </a:lnTo>
                    <a:lnTo>
                      <a:pt x="6298" y="2030"/>
                    </a:lnTo>
                    <a:lnTo>
                      <a:pt x="6382" y="1946"/>
                    </a:lnTo>
                    <a:lnTo>
                      <a:pt x="6382" y="1842"/>
                    </a:lnTo>
                    <a:lnTo>
                      <a:pt x="6445" y="1674"/>
                    </a:lnTo>
                    <a:lnTo>
                      <a:pt x="6591" y="1549"/>
                    </a:lnTo>
                    <a:lnTo>
                      <a:pt x="6445" y="1465"/>
                    </a:lnTo>
                    <a:lnTo>
                      <a:pt x="6340" y="1465"/>
                    </a:lnTo>
                    <a:lnTo>
                      <a:pt x="6215" y="1402"/>
                    </a:lnTo>
                    <a:lnTo>
                      <a:pt x="6110" y="1444"/>
                    </a:lnTo>
                    <a:lnTo>
                      <a:pt x="6026" y="1402"/>
                    </a:lnTo>
                    <a:lnTo>
                      <a:pt x="5922" y="1402"/>
                    </a:lnTo>
                    <a:lnTo>
                      <a:pt x="5859" y="1444"/>
                    </a:lnTo>
                    <a:lnTo>
                      <a:pt x="5754" y="1361"/>
                    </a:lnTo>
                    <a:lnTo>
                      <a:pt x="5754" y="1298"/>
                    </a:lnTo>
                    <a:lnTo>
                      <a:pt x="5650" y="1214"/>
                    </a:lnTo>
                    <a:lnTo>
                      <a:pt x="5566" y="1235"/>
                    </a:lnTo>
                    <a:lnTo>
                      <a:pt x="5398" y="1193"/>
                    </a:lnTo>
                    <a:lnTo>
                      <a:pt x="5357" y="1089"/>
                    </a:lnTo>
                    <a:lnTo>
                      <a:pt x="5252" y="1089"/>
                    </a:lnTo>
                    <a:lnTo>
                      <a:pt x="5189" y="1130"/>
                    </a:lnTo>
                    <a:lnTo>
                      <a:pt x="5085" y="1047"/>
                    </a:lnTo>
                    <a:lnTo>
                      <a:pt x="4980" y="1026"/>
                    </a:lnTo>
                    <a:lnTo>
                      <a:pt x="4854" y="879"/>
                    </a:lnTo>
                    <a:lnTo>
                      <a:pt x="4771" y="837"/>
                    </a:lnTo>
                    <a:lnTo>
                      <a:pt x="4729" y="796"/>
                    </a:lnTo>
                    <a:lnTo>
                      <a:pt x="4645" y="796"/>
                    </a:lnTo>
                    <a:lnTo>
                      <a:pt x="4603" y="837"/>
                    </a:lnTo>
                    <a:lnTo>
                      <a:pt x="4457" y="775"/>
                    </a:lnTo>
                    <a:lnTo>
                      <a:pt x="4457" y="607"/>
                    </a:lnTo>
                    <a:lnTo>
                      <a:pt x="4394" y="586"/>
                    </a:lnTo>
                    <a:lnTo>
                      <a:pt x="4310" y="524"/>
                    </a:lnTo>
                    <a:lnTo>
                      <a:pt x="4227" y="524"/>
                    </a:lnTo>
                    <a:lnTo>
                      <a:pt x="4080" y="398"/>
                    </a:lnTo>
                    <a:lnTo>
                      <a:pt x="4038" y="293"/>
                    </a:lnTo>
                    <a:lnTo>
                      <a:pt x="3913" y="252"/>
                    </a:lnTo>
                    <a:lnTo>
                      <a:pt x="3892" y="63"/>
                    </a:lnTo>
                    <a:lnTo>
                      <a:pt x="382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3115;p70">
                <a:extLst>
                  <a:ext uri="{FF2B5EF4-FFF2-40B4-BE49-F238E27FC236}">
                    <a16:creationId xmlns:a16="http://schemas.microsoft.com/office/drawing/2014/main" id="{4DD082A5-2004-4C15-2566-E35242C84E7D}"/>
                  </a:ext>
                </a:extLst>
              </p:cNvPr>
              <p:cNvSpPr/>
              <p:nvPr/>
            </p:nvSpPr>
            <p:spPr>
              <a:xfrm>
                <a:off x="3658200" y="2557475"/>
                <a:ext cx="70850" cy="44050"/>
              </a:xfrm>
              <a:custGeom>
                <a:avLst/>
                <a:gdLst/>
                <a:ahLst/>
                <a:cxnLst/>
                <a:rect l="l" t="t" r="r" b="b"/>
                <a:pathLst>
                  <a:path w="2834" h="1762" extrusionOk="0">
                    <a:moveTo>
                      <a:pt x="571" y="595"/>
                    </a:moveTo>
                    <a:lnTo>
                      <a:pt x="0" y="1119"/>
                    </a:lnTo>
                    <a:lnTo>
                      <a:pt x="1833" y="1762"/>
                    </a:lnTo>
                    <a:lnTo>
                      <a:pt x="2714" y="1476"/>
                    </a:lnTo>
                    <a:lnTo>
                      <a:pt x="2834" y="1071"/>
                    </a:lnTo>
                    <a:lnTo>
                      <a:pt x="183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3" name="Google Shape;3116;p70">
                <a:extLst>
                  <a:ext uri="{FF2B5EF4-FFF2-40B4-BE49-F238E27FC236}">
                    <a16:creationId xmlns:a16="http://schemas.microsoft.com/office/drawing/2014/main" id="{BBE474FD-95F4-6E3D-20B9-C85CEAF2ACE3}"/>
                  </a:ext>
                </a:extLst>
              </p:cNvPr>
              <p:cNvSpPr/>
              <p:nvPr/>
            </p:nvSpPr>
            <p:spPr>
              <a:xfrm>
                <a:off x="3719525" y="2432450"/>
                <a:ext cx="79750" cy="89900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3596" extrusionOk="0">
                    <a:moveTo>
                      <a:pt x="0" y="167"/>
                    </a:moveTo>
                    <a:lnTo>
                      <a:pt x="261" y="0"/>
                    </a:lnTo>
                    <a:lnTo>
                      <a:pt x="1619" y="1095"/>
                    </a:lnTo>
                    <a:lnTo>
                      <a:pt x="2381" y="1286"/>
                    </a:lnTo>
                    <a:lnTo>
                      <a:pt x="3190" y="1429"/>
                    </a:lnTo>
                    <a:lnTo>
                      <a:pt x="2809" y="2595"/>
                    </a:lnTo>
                    <a:lnTo>
                      <a:pt x="2071" y="2429"/>
                    </a:lnTo>
                    <a:lnTo>
                      <a:pt x="1524" y="359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82" name="Google Shape;3117;p70">
              <a:extLst>
                <a:ext uri="{FF2B5EF4-FFF2-40B4-BE49-F238E27FC236}">
                  <a16:creationId xmlns:a16="http://schemas.microsoft.com/office/drawing/2014/main" id="{A18EA9C3-F3A7-1420-87DE-8E6710205457}"/>
                </a:ext>
              </a:extLst>
            </p:cNvPr>
            <p:cNvGrpSpPr/>
            <p:nvPr/>
          </p:nvGrpSpPr>
          <p:grpSpPr>
            <a:xfrm>
              <a:off x="3685682" y="2845624"/>
              <a:ext cx="29311" cy="45055"/>
              <a:chOff x="3561536" y="2585450"/>
              <a:chExt cx="61539" cy="99045"/>
            </a:xfrm>
          </p:grpSpPr>
          <p:sp>
            <p:nvSpPr>
              <p:cNvPr id="809" name="Google Shape;3118;p70">
                <a:extLst>
                  <a:ext uri="{FF2B5EF4-FFF2-40B4-BE49-F238E27FC236}">
                    <a16:creationId xmlns:a16="http://schemas.microsoft.com/office/drawing/2014/main" id="{8A2603FB-4BE6-C789-13B0-21900DAAB810}"/>
                  </a:ext>
                </a:extLst>
              </p:cNvPr>
              <p:cNvSpPr/>
              <p:nvPr/>
            </p:nvSpPr>
            <p:spPr>
              <a:xfrm rot="192277">
                <a:off x="3564002" y="2593849"/>
                <a:ext cx="44498" cy="89472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3579" extrusionOk="0">
                    <a:moveTo>
                      <a:pt x="628" y="1"/>
                    </a:moveTo>
                    <a:lnTo>
                      <a:pt x="356" y="22"/>
                    </a:lnTo>
                    <a:lnTo>
                      <a:pt x="377" y="147"/>
                    </a:lnTo>
                    <a:lnTo>
                      <a:pt x="461" y="357"/>
                    </a:lnTo>
                    <a:lnTo>
                      <a:pt x="440" y="712"/>
                    </a:lnTo>
                    <a:lnTo>
                      <a:pt x="440" y="775"/>
                    </a:lnTo>
                    <a:lnTo>
                      <a:pt x="419" y="943"/>
                    </a:lnTo>
                    <a:lnTo>
                      <a:pt x="482" y="1026"/>
                    </a:lnTo>
                    <a:lnTo>
                      <a:pt x="440" y="1131"/>
                    </a:lnTo>
                    <a:lnTo>
                      <a:pt x="356" y="1256"/>
                    </a:lnTo>
                    <a:lnTo>
                      <a:pt x="356" y="1445"/>
                    </a:lnTo>
                    <a:lnTo>
                      <a:pt x="231" y="1654"/>
                    </a:lnTo>
                    <a:lnTo>
                      <a:pt x="231" y="1759"/>
                    </a:lnTo>
                    <a:lnTo>
                      <a:pt x="64" y="1968"/>
                    </a:lnTo>
                    <a:lnTo>
                      <a:pt x="1" y="2303"/>
                    </a:lnTo>
                    <a:lnTo>
                      <a:pt x="1" y="2386"/>
                    </a:lnTo>
                    <a:lnTo>
                      <a:pt x="105" y="2386"/>
                    </a:lnTo>
                    <a:lnTo>
                      <a:pt x="168" y="2303"/>
                    </a:lnTo>
                    <a:lnTo>
                      <a:pt x="273" y="2219"/>
                    </a:lnTo>
                    <a:lnTo>
                      <a:pt x="252" y="2303"/>
                    </a:lnTo>
                    <a:lnTo>
                      <a:pt x="315" y="2344"/>
                    </a:lnTo>
                    <a:lnTo>
                      <a:pt x="126" y="2428"/>
                    </a:lnTo>
                    <a:lnTo>
                      <a:pt x="126" y="2554"/>
                    </a:lnTo>
                    <a:lnTo>
                      <a:pt x="168" y="2616"/>
                    </a:lnTo>
                    <a:lnTo>
                      <a:pt x="252" y="2533"/>
                    </a:lnTo>
                    <a:lnTo>
                      <a:pt x="419" y="2533"/>
                    </a:lnTo>
                    <a:lnTo>
                      <a:pt x="336" y="2616"/>
                    </a:lnTo>
                    <a:lnTo>
                      <a:pt x="377" y="2763"/>
                    </a:lnTo>
                    <a:lnTo>
                      <a:pt x="336" y="2909"/>
                    </a:lnTo>
                    <a:lnTo>
                      <a:pt x="336" y="3223"/>
                    </a:lnTo>
                    <a:lnTo>
                      <a:pt x="273" y="3432"/>
                    </a:lnTo>
                    <a:lnTo>
                      <a:pt x="231" y="3495"/>
                    </a:lnTo>
                    <a:lnTo>
                      <a:pt x="273" y="3537"/>
                    </a:lnTo>
                    <a:lnTo>
                      <a:pt x="440" y="3432"/>
                    </a:lnTo>
                    <a:lnTo>
                      <a:pt x="691" y="3495"/>
                    </a:lnTo>
                    <a:lnTo>
                      <a:pt x="796" y="3579"/>
                    </a:lnTo>
                    <a:lnTo>
                      <a:pt x="963" y="3474"/>
                    </a:lnTo>
                    <a:lnTo>
                      <a:pt x="1110" y="3474"/>
                    </a:lnTo>
                    <a:lnTo>
                      <a:pt x="1152" y="3432"/>
                    </a:lnTo>
                    <a:lnTo>
                      <a:pt x="1152" y="3286"/>
                    </a:lnTo>
                    <a:lnTo>
                      <a:pt x="1068" y="3160"/>
                    </a:lnTo>
                    <a:lnTo>
                      <a:pt x="1193" y="2909"/>
                    </a:lnTo>
                    <a:lnTo>
                      <a:pt x="1319" y="2805"/>
                    </a:lnTo>
                    <a:lnTo>
                      <a:pt x="1361" y="2658"/>
                    </a:lnTo>
                    <a:lnTo>
                      <a:pt x="1214" y="2658"/>
                    </a:lnTo>
                    <a:lnTo>
                      <a:pt x="1152" y="2512"/>
                    </a:lnTo>
                    <a:lnTo>
                      <a:pt x="1319" y="2323"/>
                    </a:lnTo>
                    <a:lnTo>
                      <a:pt x="1319" y="2093"/>
                    </a:lnTo>
                    <a:lnTo>
                      <a:pt x="1193" y="2010"/>
                    </a:lnTo>
                    <a:lnTo>
                      <a:pt x="1047" y="1717"/>
                    </a:lnTo>
                    <a:lnTo>
                      <a:pt x="1172" y="1696"/>
                    </a:lnTo>
                    <a:lnTo>
                      <a:pt x="1277" y="1696"/>
                    </a:lnTo>
                    <a:lnTo>
                      <a:pt x="1424" y="1487"/>
                    </a:lnTo>
                    <a:lnTo>
                      <a:pt x="1319" y="1382"/>
                    </a:lnTo>
                    <a:lnTo>
                      <a:pt x="1465" y="1277"/>
                    </a:lnTo>
                    <a:lnTo>
                      <a:pt x="1465" y="922"/>
                    </a:lnTo>
                    <a:lnTo>
                      <a:pt x="1424" y="754"/>
                    </a:lnTo>
                    <a:lnTo>
                      <a:pt x="1675" y="545"/>
                    </a:lnTo>
                    <a:lnTo>
                      <a:pt x="1737" y="545"/>
                    </a:lnTo>
                    <a:lnTo>
                      <a:pt x="1779" y="440"/>
                    </a:lnTo>
                    <a:lnTo>
                      <a:pt x="1675" y="252"/>
                    </a:lnTo>
                    <a:lnTo>
                      <a:pt x="1633" y="127"/>
                    </a:lnTo>
                    <a:lnTo>
                      <a:pt x="1382" y="85"/>
                    </a:lnTo>
                    <a:lnTo>
                      <a:pt x="1277" y="210"/>
                    </a:lnTo>
                    <a:lnTo>
                      <a:pt x="942" y="127"/>
                    </a:lnTo>
                    <a:lnTo>
                      <a:pt x="754" y="231"/>
                    </a:lnTo>
                    <a:lnTo>
                      <a:pt x="691" y="147"/>
                    </a:lnTo>
                    <a:lnTo>
                      <a:pt x="733" y="22"/>
                    </a:lnTo>
                    <a:lnTo>
                      <a:pt x="62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3119;p70">
                <a:extLst>
                  <a:ext uri="{FF2B5EF4-FFF2-40B4-BE49-F238E27FC236}">
                    <a16:creationId xmlns:a16="http://schemas.microsoft.com/office/drawing/2014/main" id="{F82D3195-879C-1003-38CE-C59269CABF09}"/>
                  </a:ext>
                </a:extLst>
              </p:cNvPr>
              <p:cNvSpPr/>
              <p:nvPr/>
            </p:nvSpPr>
            <p:spPr>
              <a:xfrm>
                <a:off x="3580800" y="2585450"/>
                <a:ext cx="42275" cy="93450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3738" extrusionOk="0">
                    <a:moveTo>
                      <a:pt x="453" y="0"/>
                    </a:moveTo>
                    <a:lnTo>
                      <a:pt x="0" y="547"/>
                    </a:lnTo>
                    <a:lnTo>
                      <a:pt x="0" y="3429"/>
                    </a:lnTo>
                    <a:lnTo>
                      <a:pt x="429" y="3738"/>
                    </a:lnTo>
                    <a:lnTo>
                      <a:pt x="1691" y="2714"/>
                    </a:lnTo>
                    <a:lnTo>
                      <a:pt x="1691" y="50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83" name="Google Shape;3120;p70">
              <a:extLst>
                <a:ext uri="{FF2B5EF4-FFF2-40B4-BE49-F238E27FC236}">
                  <a16:creationId xmlns:a16="http://schemas.microsoft.com/office/drawing/2014/main" id="{5844129C-C718-E6E0-AEAE-6E36B7EC1FDD}"/>
                </a:ext>
              </a:extLst>
            </p:cNvPr>
            <p:cNvGrpSpPr/>
            <p:nvPr/>
          </p:nvGrpSpPr>
          <p:grpSpPr>
            <a:xfrm>
              <a:off x="3849905" y="2572252"/>
              <a:ext cx="74339" cy="119559"/>
              <a:chOff x="3906325" y="1984500"/>
              <a:chExt cx="156075" cy="262825"/>
            </a:xfrm>
          </p:grpSpPr>
          <p:sp>
            <p:nvSpPr>
              <p:cNvPr id="807" name="Google Shape;3121;p70">
                <a:extLst>
                  <a:ext uri="{FF2B5EF4-FFF2-40B4-BE49-F238E27FC236}">
                    <a16:creationId xmlns:a16="http://schemas.microsoft.com/office/drawing/2014/main" id="{D9DF870E-284D-89FF-9C18-2156AED07839}"/>
                  </a:ext>
                </a:extLst>
              </p:cNvPr>
              <p:cNvSpPr/>
              <p:nvPr/>
            </p:nvSpPr>
            <p:spPr>
              <a:xfrm>
                <a:off x="3906325" y="1984500"/>
                <a:ext cx="100825" cy="124200"/>
              </a:xfrm>
              <a:custGeom>
                <a:avLst/>
                <a:gdLst/>
                <a:ahLst/>
                <a:cxnLst/>
                <a:rect l="l" t="t" r="r" b="b"/>
                <a:pathLst>
                  <a:path w="4033" h="4968" extrusionOk="0">
                    <a:moveTo>
                      <a:pt x="2901" y="4968"/>
                    </a:moveTo>
                    <a:lnTo>
                      <a:pt x="1524" y="4673"/>
                    </a:lnTo>
                    <a:lnTo>
                      <a:pt x="0" y="1771"/>
                    </a:lnTo>
                    <a:lnTo>
                      <a:pt x="737" y="886"/>
                    </a:lnTo>
                    <a:lnTo>
                      <a:pt x="2508" y="1181"/>
                    </a:lnTo>
                    <a:lnTo>
                      <a:pt x="2655" y="345"/>
                    </a:lnTo>
                    <a:lnTo>
                      <a:pt x="3442" y="0"/>
                    </a:lnTo>
                    <a:lnTo>
                      <a:pt x="4033" y="44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08" name="Google Shape;3122;p70">
                <a:extLst>
                  <a:ext uri="{FF2B5EF4-FFF2-40B4-BE49-F238E27FC236}">
                    <a16:creationId xmlns:a16="http://schemas.microsoft.com/office/drawing/2014/main" id="{3B92B2DC-9AE6-B7BB-EA49-0D91ACA591A4}"/>
                  </a:ext>
                </a:extLst>
              </p:cNvPr>
              <p:cNvSpPr/>
              <p:nvPr/>
            </p:nvSpPr>
            <p:spPr>
              <a:xfrm>
                <a:off x="3919575" y="1989950"/>
                <a:ext cx="142825" cy="257375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10295" extrusionOk="0">
                    <a:moveTo>
                      <a:pt x="2867" y="0"/>
                    </a:moveTo>
                    <a:lnTo>
                      <a:pt x="2762" y="105"/>
                    </a:lnTo>
                    <a:lnTo>
                      <a:pt x="2762" y="147"/>
                    </a:lnTo>
                    <a:lnTo>
                      <a:pt x="2679" y="189"/>
                    </a:lnTo>
                    <a:lnTo>
                      <a:pt x="2532" y="147"/>
                    </a:lnTo>
                    <a:lnTo>
                      <a:pt x="2386" y="209"/>
                    </a:lnTo>
                    <a:lnTo>
                      <a:pt x="2386" y="293"/>
                    </a:lnTo>
                    <a:lnTo>
                      <a:pt x="2323" y="419"/>
                    </a:lnTo>
                    <a:lnTo>
                      <a:pt x="2239" y="461"/>
                    </a:lnTo>
                    <a:lnTo>
                      <a:pt x="2281" y="544"/>
                    </a:lnTo>
                    <a:lnTo>
                      <a:pt x="2260" y="628"/>
                    </a:lnTo>
                    <a:lnTo>
                      <a:pt x="2239" y="921"/>
                    </a:lnTo>
                    <a:lnTo>
                      <a:pt x="2281" y="1088"/>
                    </a:lnTo>
                    <a:lnTo>
                      <a:pt x="2344" y="1193"/>
                    </a:lnTo>
                    <a:lnTo>
                      <a:pt x="2281" y="1277"/>
                    </a:lnTo>
                    <a:lnTo>
                      <a:pt x="2177" y="1360"/>
                    </a:lnTo>
                    <a:lnTo>
                      <a:pt x="2072" y="1360"/>
                    </a:lnTo>
                    <a:lnTo>
                      <a:pt x="1967" y="1444"/>
                    </a:lnTo>
                    <a:lnTo>
                      <a:pt x="1905" y="1486"/>
                    </a:lnTo>
                    <a:lnTo>
                      <a:pt x="1821" y="1611"/>
                    </a:lnTo>
                    <a:lnTo>
                      <a:pt x="1674" y="1590"/>
                    </a:lnTo>
                    <a:lnTo>
                      <a:pt x="1507" y="1465"/>
                    </a:lnTo>
                    <a:lnTo>
                      <a:pt x="1381" y="1465"/>
                    </a:lnTo>
                    <a:lnTo>
                      <a:pt x="1298" y="1549"/>
                    </a:lnTo>
                    <a:lnTo>
                      <a:pt x="1151" y="1674"/>
                    </a:lnTo>
                    <a:lnTo>
                      <a:pt x="900" y="1674"/>
                    </a:lnTo>
                    <a:lnTo>
                      <a:pt x="733" y="1590"/>
                    </a:lnTo>
                    <a:lnTo>
                      <a:pt x="670" y="1465"/>
                    </a:lnTo>
                    <a:lnTo>
                      <a:pt x="607" y="1339"/>
                    </a:lnTo>
                    <a:lnTo>
                      <a:pt x="377" y="1130"/>
                    </a:lnTo>
                    <a:lnTo>
                      <a:pt x="293" y="984"/>
                    </a:lnTo>
                    <a:lnTo>
                      <a:pt x="189" y="963"/>
                    </a:lnTo>
                    <a:lnTo>
                      <a:pt x="105" y="1046"/>
                    </a:lnTo>
                    <a:lnTo>
                      <a:pt x="84" y="1151"/>
                    </a:lnTo>
                    <a:lnTo>
                      <a:pt x="105" y="1214"/>
                    </a:lnTo>
                    <a:lnTo>
                      <a:pt x="84" y="1256"/>
                    </a:lnTo>
                    <a:lnTo>
                      <a:pt x="42" y="1214"/>
                    </a:lnTo>
                    <a:lnTo>
                      <a:pt x="1" y="1256"/>
                    </a:lnTo>
                    <a:lnTo>
                      <a:pt x="105" y="1360"/>
                    </a:lnTo>
                    <a:lnTo>
                      <a:pt x="273" y="1423"/>
                    </a:lnTo>
                    <a:lnTo>
                      <a:pt x="482" y="1674"/>
                    </a:lnTo>
                    <a:lnTo>
                      <a:pt x="628" y="1779"/>
                    </a:lnTo>
                    <a:lnTo>
                      <a:pt x="879" y="1800"/>
                    </a:lnTo>
                    <a:lnTo>
                      <a:pt x="942" y="1841"/>
                    </a:lnTo>
                    <a:lnTo>
                      <a:pt x="1026" y="1883"/>
                    </a:lnTo>
                    <a:lnTo>
                      <a:pt x="1130" y="2009"/>
                    </a:lnTo>
                    <a:lnTo>
                      <a:pt x="1193" y="2113"/>
                    </a:lnTo>
                    <a:lnTo>
                      <a:pt x="1298" y="2113"/>
                    </a:lnTo>
                    <a:lnTo>
                      <a:pt x="1402" y="2239"/>
                    </a:lnTo>
                    <a:lnTo>
                      <a:pt x="1465" y="2239"/>
                    </a:lnTo>
                    <a:lnTo>
                      <a:pt x="1528" y="2323"/>
                    </a:lnTo>
                    <a:lnTo>
                      <a:pt x="1465" y="2427"/>
                    </a:lnTo>
                    <a:lnTo>
                      <a:pt x="1507" y="2574"/>
                    </a:lnTo>
                    <a:lnTo>
                      <a:pt x="1444" y="2720"/>
                    </a:lnTo>
                    <a:lnTo>
                      <a:pt x="1444" y="2825"/>
                    </a:lnTo>
                    <a:lnTo>
                      <a:pt x="1612" y="2825"/>
                    </a:lnTo>
                    <a:lnTo>
                      <a:pt x="1633" y="2950"/>
                    </a:lnTo>
                    <a:lnTo>
                      <a:pt x="1591" y="3034"/>
                    </a:lnTo>
                    <a:lnTo>
                      <a:pt x="1612" y="3181"/>
                    </a:lnTo>
                    <a:lnTo>
                      <a:pt x="1653" y="3285"/>
                    </a:lnTo>
                    <a:lnTo>
                      <a:pt x="1695" y="3494"/>
                    </a:lnTo>
                    <a:lnTo>
                      <a:pt x="1653" y="3599"/>
                    </a:lnTo>
                    <a:lnTo>
                      <a:pt x="1695" y="3683"/>
                    </a:lnTo>
                    <a:lnTo>
                      <a:pt x="1695" y="3913"/>
                    </a:lnTo>
                    <a:lnTo>
                      <a:pt x="1653" y="3997"/>
                    </a:lnTo>
                    <a:lnTo>
                      <a:pt x="1716" y="4143"/>
                    </a:lnTo>
                    <a:lnTo>
                      <a:pt x="1821" y="4185"/>
                    </a:lnTo>
                    <a:lnTo>
                      <a:pt x="1925" y="4394"/>
                    </a:lnTo>
                    <a:lnTo>
                      <a:pt x="1967" y="4478"/>
                    </a:lnTo>
                    <a:lnTo>
                      <a:pt x="1967" y="4603"/>
                    </a:lnTo>
                    <a:lnTo>
                      <a:pt x="1988" y="4645"/>
                    </a:lnTo>
                    <a:lnTo>
                      <a:pt x="2093" y="4645"/>
                    </a:lnTo>
                    <a:lnTo>
                      <a:pt x="2197" y="4750"/>
                    </a:lnTo>
                    <a:lnTo>
                      <a:pt x="2407" y="4750"/>
                    </a:lnTo>
                    <a:lnTo>
                      <a:pt x="2574" y="4875"/>
                    </a:lnTo>
                    <a:lnTo>
                      <a:pt x="2490" y="4938"/>
                    </a:lnTo>
                    <a:lnTo>
                      <a:pt x="2553" y="5022"/>
                    </a:lnTo>
                    <a:lnTo>
                      <a:pt x="2553" y="5189"/>
                    </a:lnTo>
                    <a:lnTo>
                      <a:pt x="2490" y="5231"/>
                    </a:lnTo>
                    <a:lnTo>
                      <a:pt x="2679" y="5378"/>
                    </a:lnTo>
                    <a:lnTo>
                      <a:pt x="2553" y="5357"/>
                    </a:lnTo>
                    <a:lnTo>
                      <a:pt x="2490" y="5378"/>
                    </a:lnTo>
                    <a:lnTo>
                      <a:pt x="2658" y="5524"/>
                    </a:lnTo>
                    <a:lnTo>
                      <a:pt x="2658" y="5587"/>
                    </a:lnTo>
                    <a:lnTo>
                      <a:pt x="2469" y="5482"/>
                    </a:lnTo>
                    <a:lnTo>
                      <a:pt x="2302" y="5482"/>
                    </a:lnTo>
                    <a:lnTo>
                      <a:pt x="2156" y="5587"/>
                    </a:lnTo>
                    <a:lnTo>
                      <a:pt x="2156" y="5691"/>
                    </a:lnTo>
                    <a:lnTo>
                      <a:pt x="2051" y="5796"/>
                    </a:lnTo>
                    <a:lnTo>
                      <a:pt x="2051" y="5880"/>
                    </a:lnTo>
                    <a:lnTo>
                      <a:pt x="1988" y="5901"/>
                    </a:lnTo>
                    <a:lnTo>
                      <a:pt x="1821" y="6089"/>
                    </a:lnTo>
                    <a:lnTo>
                      <a:pt x="1779" y="6277"/>
                    </a:lnTo>
                    <a:lnTo>
                      <a:pt x="1737" y="6298"/>
                    </a:lnTo>
                    <a:lnTo>
                      <a:pt x="1716" y="6256"/>
                    </a:lnTo>
                    <a:lnTo>
                      <a:pt x="1653" y="6256"/>
                    </a:lnTo>
                    <a:lnTo>
                      <a:pt x="1716" y="6361"/>
                    </a:lnTo>
                    <a:lnTo>
                      <a:pt x="1674" y="6445"/>
                    </a:lnTo>
                    <a:lnTo>
                      <a:pt x="1549" y="6445"/>
                    </a:lnTo>
                    <a:lnTo>
                      <a:pt x="1465" y="6549"/>
                    </a:lnTo>
                    <a:lnTo>
                      <a:pt x="1507" y="6717"/>
                    </a:lnTo>
                    <a:lnTo>
                      <a:pt x="1570" y="6759"/>
                    </a:lnTo>
                    <a:lnTo>
                      <a:pt x="1444" y="6717"/>
                    </a:lnTo>
                    <a:lnTo>
                      <a:pt x="1402" y="6654"/>
                    </a:lnTo>
                    <a:lnTo>
                      <a:pt x="1319" y="6696"/>
                    </a:lnTo>
                    <a:lnTo>
                      <a:pt x="1256" y="6821"/>
                    </a:lnTo>
                    <a:lnTo>
                      <a:pt x="1298" y="6884"/>
                    </a:lnTo>
                    <a:lnTo>
                      <a:pt x="1214" y="6842"/>
                    </a:lnTo>
                    <a:lnTo>
                      <a:pt x="1193" y="6905"/>
                    </a:lnTo>
                    <a:lnTo>
                      <a:pt x="1256" y="6968"/>
                    </a:lnTo>
                    <a:lnTo>
                      <a:pt x="1256" y="7031"/>
                    </a:lnTo>
                    <a:lnTo>
                      <a:pt x="1193" y="7114"/>
                    </a:lnTo>
                    <a:lnTo>
                      <a:pt x="1151" y="7156"/>
                    </a:lnTo>
                    <a:lnTo>
                      <a:pt x="1047" y="7219"/>
                    </a:lnTo>
                    <a:lnTo>
                      <a:pt x="1005" y="7177"/>
                    </a:lnTo>
                    <a:lnTo>
                      <a:pt x="984" y="7135"/>
                    </a:lnTo>
                    <a:lnTo>
                      <a:pt x="900" y="7114"/>
                    </a:lnTo>
                    <a:lnTo>
                      <a:pt x="817" y="7135"/>
                    </a:lnTo>
                    <a:lnTo>
                      <a:pt x="837" y="7240"/>
                    </a:lnTo>
                    <a:lnTo>
                      <a:pt x="796" y="7282"/>
                    </a:lnTo>
                    <a:lnTo>
                      <a:pt x="837" y="7386"/>
                    </a:lnTo>
                    <a:lnTo>
                      <a:pt x="796" y="7491"/>
                    </a:lnTo>
                    <a:lnTo>
                      <a:pt x="733" y="7533"/>
                    </a:lnTo>
                    <a:lnTo>
                      <a:pt x="691" y="7637"/>
                    </a:lnTo>
                    <a:lnTo>
                      <a:pt x="733" y="7742"/>
                    </a:lnTo>
                    <a:lnTo>
                      <a:pt x="775" y="7763"/>
                    </a:lnTo>
                    <a:lnTo>
                      <a:pt x="733" y="7867"/>
                    </a:lnTo>
                    <a:lnTo>
                      <a:pt x="775" y="7951"/>
                    </a:lnTo>
                    <a:lnTo>
                      <a:pt x="858" y="7909"/>
                    </a:lnTo>
                    <a:lnTo>
                      <a:pt x="900" y="7972"/>
                    </a:lnTo>
                    <a:lnTo>
                      <a:pt x="879" y="8098"/>
                    </a:lnTo>
                    <a:lnTo>
                      <a:pt x="837" y="8160"/>
                    </a:lnTo>
                    <a:lnTo>
                      <a:pt x="879" y="8265"/>
                    </a:lnTo>
                    <a:lnTo>
                      <a:pt x="837" y="8307"/>
                    </a:lnTo>
                    <a:lnTo>
                      <a:pt x="942" y="8495"/>
                    </a:lnTo>
                    <a:lnTo>
                      <a:pt x="1005" y="8537"/>
                    </a:lnTo>
                    <a:lnTo>
                      <a:pt x="942" y="8621"/>
                    </a:lnTo>
                    <a:lnTo>
                      <a:pt x="1026" y="8746"/>
                    </a:lnTo>
                    <a:lnTo>
                      <a:pt x="942" y="8788"/>
                    </a:lnTo>
                    <a:lnTo>
                      <a:pt x="984" y="8955"/>
                    </a:lnTo>
                    <a:lnTo>
                      <a:pt x="942" y="9039"/>
                    </a:lnTo>
                    <a:lnTo>
                      <a:pt x="942" y="9269"/>
                    </a:lnTo>
                    <a:lnTo>
                      <a:pt x="1005" y="9353"/>
                    </a:lnTo>
                    <a:lnTo>
                      <a:pt x="942" y="9479"/>
                    </a:lnTo>
                    <a:lnTo>
                      <a:pt x="942" y="9562"/>
                    </a:lnTo>
                    <a:lnTo>
                      <a:pt x="1005" y="9625"/>
                    </a:lnTo>
                    <a:lnTo>
                      <a:pt x="1151" y="9541"/>
                    </a:lnTo>
                    <a:lnTo>
                      <a:pt x="1214" y="9583"/>
                    </a:lnTo>
                    <a:lnTo>
                      <a:pt x="1235" y="9520"/>
                    </a:lnTo>
                    <a:lnTo>
                      <a:pt x="1361" y="9646"/>
                    </a:lnTo>
                    <a:lnTo>
                      <a:pt x="1444" y="9625"/>
                    </a:lnTo>
                    <a:lnTo>
                      <a:pt x="1528" y="9688"/>
                    </a:lnTo>
                    <a:lnTo>
                      <a:pt x="1674" y="9667"/>
                    </a:lnTo>
                    <a:lnTo>
                      <a:pt x="1737" y="9688"/>
                    </a:lnTo>
                    <a:lnTo>
                      <a:pt x="1674" y="9772"/>
                    </a:lnTo>
                    <a:lnTo>
                      <a:pt x="1737" y="9772"/>
                    </a:lnTo>
                    <a:lnTo>
                      <a:pt x="1863" y="9667"/>
                    </a:lnTo>
                    <a:lnTo>
                      <a:pt x="1863" y="9751"/>
                    </a:lnTo>
                    <a:lnTo>
                      <a:pt x="1779" y="9855"/>
                    </a:lnTo>
                    <a:lnTo>
                      <a:pt x="1946" y="10064"/>
                    </a:lnTo>
                    <a:lnTo>
                      <a:pt x="1967" y="10148"/>
                    </a:lnTo>
                    <a:lnTo>
                      <a:pt x="1946" y="10274"/>
                    </a:lnTo>
                    <a:lnTo>
                      <a:pt x="1967" y="10295"/>
                    </a:lnTo>
                    <a:lnTo>
                      <a:pt x="2030" y="10148"/>
                    </a:lnTo>
                    <a:lnTo>
                      <a:pt x="2114" y="10106"/>
                    </a:lnTo>
                    <a:lnTo>
                      <a:pt x="2135" y="10190"/>
                    </a:lnTo>
                    <a:lnTo>
                      <a:pt x="2239" y="10148"/>
                    </a:lnTo>
                    <a:lnTo>
                      <a:pt x="2323" y="10148"/>
                    </a:lnTo>
                    <a:lnTo>
                      <a:pt x="2490" y="10002"/>
                    </a:lnTo>
                    <a:lnTo>
                      <a:pt x="2595" y="10002"/>
                    </a:lnTo>
                    <a:lnTo>
                      <a:pt x="2825" y="9855"/>
                    </a:lnTo>
                    <a:lnTo>
                      <a:pt x="2867" y="9792"/>
                    </a:lnTo>
                    <a:lnTo>
                      <a:pt x="3014" y="9855"/>
                    </a:lnTo>
                    <a:lnTo>
                      <a:pt x="3118" y="9834"/>
                    </a:lnTo>
                    <a:lnTo>
                      <a:pt x="3223" y="9688"/>
                    </a:lnTo>
                    <a:lnTo>
                      <a:pt x="3244" y="9751"/>
                    </a:lnTo>
                    <a:lnTo>
                      <a:pt x="3202" y="9855"/>
                    </a:lnTo>
                    <a:lnTo>
                      <a:pt x="3244" y="9876"/>
                    </a:lnTo>
                    <a:lnTo>
                      <a:pt x="3306" y="9751"/>
                    </a:lnTo>
                    <a:lnTo>
                      <a:pt x="3348" y="9772"/>
                    </a:lnTo>
                    <a:lnTo>
                      <a:pt x="3306" y="9646"/>
                    </a:lnTo>
                    <a:lnTo>
                      <a:pt x="3348" y="9583"/>
                    </a:lnTo>
                    <a:lnTo>
                      <a:pt x="3411" y="9688"/>
                    </a:lnTo>
                    <a:lnTo>
                      <a:pt x="3453" y="9688"/>
                    </a:lnTo>
                    <a:lnTo>
                      <a:pt x="3495" y="9625"/>
                    </a:lnTo>
                    <a:lnTo>
                      <a:pt x="3537" y="9751"/>
                    </a:lnTo>
                    <a:lnTo>
                      <a:pt x="3620" y="9730"/>
                    </a:lnTo>
                    <a:lnTo>
                      <a:pt x="3620" y="9646"/>
                    </a:lnTo>
                    <a:lnTo>
                      <a:pt x="3662" y="9667"/>
                    </a:lnTo>
                    <a:lnTo>
                      <a:pt x="3704" y="9730"/>
                    </a:lnTo>
                    <a:lnTo>
                      <a:pt x="3767" y="9646"/>
                    </a:lnTo>
                    <a:lnTo>
                      <a:pt x="3934" y="9625"/>
                    </a:lnTo>
                    <a:lnTo>
                      <a:pt x="4018" y="9688"/>
                    </a:lnTo>
                    <a:lnTo>
                      <a:pt x="4206" y="9667"/>
                    </a:lnTo>
                    <a:lnTo>
                      <a:pt x="4206" y="9625"/>
                    </a:lnTo>
                    <a:lnTo>
                      <a:pt x="4143" y="9562"/>
                    </a:lnTo>
                    <a:lnTo>
                      <a:pt x="4206" y="9541"/>
                    </a:lnTo>
                    <a:lnTo>
                      <a:pt x="4269" y="9562"/>
                    </a:lnTo>
                    <a:lnTo>
                      <a:pt x="4311" y="9646"/>
                    </a:lnTo>
                    <a:lnTo>
                      <a:pt x="4415" y="9667"/>
                    </a:lnTo>
                    <a:lnTo>
                      <a:pt x="4457" y="9562"/>
                    </a:lnTo>
                    <a:lnTo>
                      <a:pt x="4436" y="9416"/>
                    </a:lnTo>
                    <a:lnTo>
                      <a:pt x="4687" y="9144"/>
                    </a:lnTo>
                    <a:lnTo>
                      <a:pt x="4876" y="9123"/>
                    </a:lnTo>
                    <a:lnTo>
                      <a:pt x="5043" y="8872"/>
                    </a:lnTo>
                    <a:lnTo>
                      <a:pt x="5190" y="8621"/>
                    </a:lnTo>
                    <a:lnTo>
                      <a:pt x="5315" y="8349"/>
                    </a:lnTo>
                    <a:lnTo>
                      <a:pt x="5566" y="7951"/>
                    </a:lnTo>
                    <a:lnTo>
                      <a:pt x="5713" y="7533"/>
                    </a:lnTo>
                    <a:lnTo>
                      <a:pt x="5692" y="7344"/>
                    </a:lnTo>
                    <a:lnTo>
                      <a:pt x="5420" y="7051"/>
                    </a:lnTo>
                    <a:lnTo>
                      <a:pt x="5273" y="7010"/>
                    </a:lnTo>
                    <a:lnTo>
                      <a:pt x="5001" y="6633"/>
                    </a:lnTo>
                    <a:lnTo>
                      <a:pt x="5064" y="6466"/>
                    </a:lnTo>
                    <a:lnTo>
                      <a:pt x="5169" y="6298"/>
                    </a:lnTo>
                    <a:lnTo>
                      <a:pt x="5169" y="6110"/>
                    </a:lnTo>
                    <a:lnTo>
                      <a:pt x="4980" y="5984"/>
                    </a:lnTo>
                    <a:lnTo>
                      <a:pt x="4938" y="5859"/>
                    </a:lnTo>
                    <a:lnTo>
                      <a:pt x="4938" y="5650"/>
                    </a:lnTo>
                    <a:lnTo>
                      <a:pt x="4980" y="5587"/>
                    </a:lnTo>
                    <a:lnTo>
                      <a:pt x="4938" y="5482"/>
                    </a:lnTo>
                    <a:lnTo>
                      <a:pt x="4792" y="5461"/>
                    </a:lnTo>
                    <a:lnTo>
                      <a:pt x="4729" y="5357"/>
                    </a:lnTo>
                    <a:lnTo>
                      <a:pt x="4729" y="5168"/>
                    </a:lnTo>
                    <a:lnTo>
                      <a:pt x="4792" y="5064"/>
                    </a:lnTo>
                    <a:lnTo>
                      <a:pt x="4687" y="5043"/>
                    </a:lnTo>
                    <a:lnTo>
                      <a:pt x="4687" y="4938"/>
                    </a:lnTo>
                    <a:lnTo>
                      <a:pt x="4729" y="4582"/>
                    </a:lnTo>
                    <a:lnTo>
                      <a:pt x="4834" y="4541"/>
                    </a:lnTo>
                    <a:lnTo>
                      <a:pt x="4562" y="3955"/>
                    </a:lnTo>
                    <a:lnTo>
                      <a:pt x="4332" y="3494"/>
                    </a:lnTo>
                    <a:lnTo>
                      <a:pt x="4269" y="3348"/>
                    </a:lnTo>
                    <a:lnTo>
                      <a:pt x="4143" y="3181"/>
                    </a:lnTo>
                    <a:lnTo>
                      <a:pt x="4248" y="2929"/>
                    </a:lnTo>
                    <a:lnTo>
                      <a:pt x="4353" y="2741"/>
                    </a:lnTo>
                    <a:lnTo>
                      <a:pt x="4415" y="2553"/>
                    </a:lnTo>
                    <a:lnTo>
                      <a:pt x="4332" y="2490"/>
                    </a:lnTo>
                    <a:lnTo>
                      <a:pt x="4060" y="2323"/>
                    </a:lnTo>
                    <a:lnTo>
                      <a:pt x="4018" y="2218"/>
                    </a:lnTo>
                    <a:lnTo>
                      <a:pt x="3934" y="2093"/>
                    </a:lnTo>
                    <a:lnTo>
                      <a:pt x="3767" y="2009"/>
                    </a:lnTo>
                    <a:lnTo>
                      <a:pt x="3704" y="2009"/>
                    </a:lnTo>
                    <a:lnTo>
                      <a:pt x="3599" y="1758"/>
                    </a:lnTo>
                    <a:lnTo>
                      <a:pt x="3516" y="1653"/>
                    </a:lnTo>
                    <a:lnTo>
                      <a:pt x="3558" y="1465"/>
                    </a:lnTo>
                    <a:lnTo>
                      <a:pt x="3599" y="1297"/>
                    </a:lnTo>
                    <a:lnTo>
                      <a:pt x="3495" y="1277"/>
                    </a:lnTo>
                    <a:lnTo>
                      <a:pt x="3599" y="1235"/>
                    </a:lnTo>
                    <a:lnTo>
                      <a:pt x="3746" y="1172"/>
                    </a:lnTo>
                    <a:lnTo>
                      <a:pt x="3725" y="942"/>
                    </a:lnTo>
                    <a:lnTo>
                      <a:pt x="3830" y="774"/>
                    </a:lnTo>
                    <a:lnTo>
                      <a:pt x="3850" y="649"/>
                    </a:lnTo>
                    <a:lnTo>
                      <a:pt x="3746" y="523"/>
                    </a:lnTo>
                    <a:lnTo>
                      <a:pt x="3725" y="419"/>
                    </a:lnTo>
                    <a:lnTo>
                      <a:pt x="3537" y="398"/>
                    </a:lnTo>
                    <a:lnTo>
                      <a:pt x="3411" y="335"/>
                    </a:lnTo>
                    <a:lnTo>
                      <a:pt x="3327" y="251"/>
                    </a:lnTo>
                    <a:lnTo>
                      <a:pt x="3202" y="84"/>
                    </a:lnTo>
                    <a:lnTo>
                      <a:pt x="309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4" name="Google Shape;3123;p70">
              <a:extLst>
                <a:ext uri="{FF2B5EF4-FFF2-40B4-BE49-F238E27FC236}">
                  <a16:creationId xmlns:a16="http://schemas.microsoft.com/office/drawing/2014/main" id="{6EEA3DF4-6332-8626-E3CA-4B7E6A72C4E9}"/>
                </a:ext>
              </a:extLst>
            </p:cNvPr>
            <p:cNvGrpSpPr/>
            <p:nvPr/>
          </p:nvGrpSpPr>
          <p:grpSpPr>
            <a:xfrm>
              <a:off x="2654821" y="2414345"/>
              <a:ext cx="667570" cy="558731"/>
              <a:chOff x="1397225" y="1637375"/>
              <a:chExt cx="1401575" cy="1228250"/>
            </a:xfrm>
          </p:grpSpPr>
          <p:sp>
            <p:nvSpPr>
              <p:cNvPr id="803" name="Google Shape;3124;p70">
                <a:extLst>
                  <a:ext uri="{FF2B5EF4-FFF2-40B4-BE49-F238E27FC236}">
                    <a16:creationId xmlns:a16="http://schemas.microsoft.com/office/drawing/2014/main" id="{3D6C3335-C7F6-1F81-3468-AA024C12D2D8}"/>
                  </a:ext>
                </a:extLst>
              </p:cNvPr>
              <p:cNvSpPr/>
              <p:nvPr/>
            </p:nvSpPr>
            <p:spPr>
              <a:xfrm>
                <a:off x="2050925" y="2362200"/>
                <a:ext cx="747875" cy="497225"/>
              </a:xfrm>
              <a:custGeom>
                <a:avLst/>
                <a:gdLst/>
                <a:ahLst/>
                <a:cxnLst/>
                <a:rect l="l" t="t" r="r" b="b"/>
                <a:pathLst>
                  <a:path w="29915" h="19889" extrusionOk="0">
                    <a:moveTo>
                      <a:pt x="107" y="1186"/>
                    </a:moveTo>
                    <a:lnTo>
                      <a:pt x="0" y="0"/>
                    </a:lnTo>
                    <a:lnTo>
                      <a:pt x="15577" y="1563"/>
                    </a:lnTo>
                    <a:lnTo>
                      <a:pt x="26519" y="5336"/>
                    </a:lnTo>
                    <a:lnTo>
                      <a:pt x="27435" y="5444"/>
                    </a:lnTo>
                    <a:lnTo>
                      <a:pt x="28783" y="4420"/>
                    </a:lnTo>
                    <a:lnTo>
                      <a:pt x="29753" y="4527"/>
                    </a:lnTo>
                    <a:lnTo>
                      <a:pt x="29915" y="6198"/>
                    </a:lnTo>
                    <a:lnTo>
                      <a:pt x="26465" y="6899"/>
                    </a:lnTo>
                    <a:lnTo>
                      <a:pt x="11157" y="16062"/>
                    </a:lnTo>
                    <a:lnTo>
                      <a:pt x="10295" y="18649"/>
                    </a:lnTo>
                    <a:lnTo>
                      <a:pt x="10295" y="19889"/>
                    </a:lnTo>
                    <a:lnTo>
                      <a:pt x="2803" y="15846"/>
                    </a:lnTo>
                    <a:lnTo>
                      <a:pt x="1347" y="14876"/>
                    </a:lnTo>
                    <a:lnTo>
                      <a:pt x="0" y="14607"/>
                    </a:lnTo>
                    <a:lnTo>
                      <a:pt x="916" y="11642"/>
                    </a:lnTo>
                    <a:lnTo>
                      <a:pt x="1725" y="388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804" name="Google Shape;3125;p70">
                <a:extLst>
                  <a:ext uri="{FF2B5EF4-FFF2-40B4-BE49-F238E27FC236}">
                    <a16:creationId xmlns:a16="http://schemas.microsoft.com/office/drawing/2014/main" id="{BB8610FA-EDF0-C52B-576D-848A80CBA145}"/>
                  </a:ext>
                </a:extLst>
              </p:cNvPr>
              <p:cNvGrpSpPr/>
              <p:nvPr/>
            </p:nvGrpSpPr>
            <p:grpSpPr>
              <a:xfrm>
                <a:off x="1397225" y="1637375"/>
                <a:ext cx="1398775" cy="1228250"/>
                <a:chOff x="1397225" y="1637375"/>
                <a:chExt cx="1398775" cy="1228250"/>
              </a:xfrm>
            </p:grpSpPr>
            <p:sp>
              <p:nvSpPr>
                <p:cNvPr id="805" name="Google Shape;3126;p70">
                  <a:extLst>
                    <a:ext uri="{FF2B5EF4-FFF2-40B4-BE49-F238E27FC236}">
                      <a16:creationId xmlns:a16="http://schemas.microsoft.com/office/drawing/2014/main" id="{C7B15F65-DF7A-821F-B1C1-6D2E6BDEA4E2}"/>
                    </a:ext>
                  </a:extLst>
                </p:cNvPr>
                <p:cNvSpPr/>
                <p:nvPr/>
              </p:nvSpPr>
              <p:spPr>
                <a:xfrm>
                  <a:off x="1397225" y="1637375"/>
                  <a:ext cx="692600" cy="59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04" h="23770" extrusionOk="0">
                      <a:moveTo>
                        <a:pt x="14864" y="15547"/>
                      </a:moveTo>
                      <a:lnTo>
                        <a:pt x="14836" y="15589"/>
                      </a:lnTo>
                      <a:lnTo>
                        <a:pt x="14836" y="15568"/>
                      </a:lnTo>
                      <a:lnTo>
                        <a:pt x="14864" y="15547"/>
                      </a:lnTo>
                      <a:close/>
                      <a:moveTo>
                        <a:pt x="19460" y="16760"/>
                      </a:moveTo>
                      <a:lnTo>
                        <a:pt x="19523" y="16823"/>
                      </a:lnTo>
                      <a:lnTo>
                        <a:pt x="19460" y="16844"/>
                      </a:lnTo>
                      <a:lnTo>
                        <a:pt x="19460" y="16760"/>
                      </a:lnTo>
                      <a:close/>
                      <a:moveTo>
                        <a:pt x="23686" y="18497"/>
                      </a:moveTo>
                      <a:lnTo>
                        <a:pt x="23624" y="18644"/>
                      </a:lnTo>
                      <a:lnTo>
                        <a:pt x="23561" y="18853"/>
                      </a:lnTo>
                      <a:lnTo>
                        <a:pt x="23582" y="19020"/>
                      </a:lnTo>
                      <a:lnTo>
                        <a:pt x="23477" y="19229"/>
                      </a:lnTo>
                      <a:lnTo>
                        <a:pt x="23477" y="19355"/>
                      </a:lnTo>
                      <a:lnTo>
                        <a:pt x="23519" y="19439"/>
                      </a:lnTo>
                      <a:lnTo>
                        <a:pt x="23393" y="19355"/>
                      </a:lnTo>
                      <a:lnTo>
                        <a:pt x="23393" y="19543"/>
                      </a:lnTo>
                      <a:lnTo>
                        <a:pt x="23393" y="19564"/>
                      </a:lnTo>
                      <a:cubicBezTo>
                        <a:pt x="23352" y="19648"/>
                        <a:pt x="23310" y="19753"/>
                        <a:pt x="23310" y="19836"/>
                      </a:cubicBezTo>
                      <a:lnTo>
                        <a:pt x="23310" y="19962"/>
                      </a:lnTo>
                      <a:lnTo>
                        <a:pt x="23289" y="19941"/>
                      </a:lnTo>
                      <a:lnTo>
                        <a:pt x="23289" y="19836"/>
                      </a:lnTo>
                      <a:lnTo>
                        <a:pt x="23258" y="19791"/>
                      </a:lnTo>
                      <a:lnTo>
                        <a:pt x="23268" y="19773"/>
                      </a:lnTo>
                      <a:lnTo>
                        <a:pt x="23268" y="19627"/>
                      </a:lnTo>
                      <a:lnTo>
                        <a:pt x="23331" y="19543"/>
                      </a:lnTo>
                      <a:lnTo>
                        <a:pt x="23352" y="19250"/>
                      </a:lnTo>
                      <a:lnTo>
                        <a:pt x="23435" y="19020"/>
                      </a:lnTo>
                      <a:lnTo>
                        <a:pt x="23435" y="18790"/>
                      </a:lnTo>
                      <a:lnTo>
                        <a:pt x="23414" y="18623"/>
                      </a:lnTo>
                      <a:lnTo>
                        <a:pt x="23352" y="18539"/>
                      </a:lnTo>
                      <a:lnTo>
                        <a:pt x="23352" y="18518"/>
                      </a:lnTo>
                      <a:lnTo>
                        <a:pt x="23414" y="18539"/>
                      </a:lnTo>
                      <a:lnTo>
                        <a:pt x="23456" y="18685"/>
                      </a:lnTo>
                      <a:lnTo>
                        <a:pt x="23519" y="18706"/>
                      </a:lnTo>
                      <a:lnTo>
                        <a:pt x="23561" y="18581"/>
                      </a:lnTo>
                      <a:lnTo>
                        <a:pt x="23686" y="18497"/>
                      </a:lnTo>
                      <a:close/>
                      <a:moveTo>
                        <a:pt x="23204" y="19889"/>
                      </a:moveTo>
                      <a:lnTo>
                        <a:pt x="23184" y="19941"/>
                      </a:lnTo>
                      <a:lnTo>
                        <a:pt x="23142" y="20297"/>
                      </a:lnTo>
                      <a:lnTo>
                        <a:pt x="23038" y="20464"/>
                      </a:lnTo>
                      <a:lnTo>
                        <a:pt x="23017" y="20631"/>
                      </a:lnTo>
                      <a:lnTo>
                        <a:pt x="23121" y="20694"/>
                      </a:lnTo>
                      <a:lnTo>
                        <a:pt x="23080" y="20778"/>
                      </a:lnTo>
                      <a:lnTo>
                        <a:pt x="23121" y="20841"/>
                      </a:lnTo>
                      <a:lnTo>
                        <a:pt x="22996" y="20841"/>
                      </a:lnTo>
                      <a:lnTo>
                        <a:pt x="22912" y="20924"/>
                      </a:lnTo>
                      <a:lnTo>
                        <a:pt x="22912" y="21050"/>
                      </a:lnTo>
                      <a:cubicBezTo>
                        <a:pt x="22891" y="21050"/>
                        <a:pt x="22870" y="21092"/>
                        <a:pt x="22870" y="21134"/>
                      </a:cubicBezTo>
                      <a:lnTo>
                        <a:pt x="22870" y="21154"/>
                      </a:lnTo>
                      <a:lnTo>
                        <a:pt x="22847" y="21178"/>
                      </a:lnTo>
                      <a:lnTo>
                        <a:pt x="22847" y="21178"/>
                      </a:lnTo>
                      <a:lnTo>
                        <a:pt x="22849" y="21154"/>
                      </a:lnTo>
                      <a:lnTo>
                        <a:pt x="22849" y="20945"/>
                      </a:lnTo>
                      <a:lnTo>
                        <a:pt x="22828" y="20882"/>
                      </a:lnTo>
                      <a:cubicBezTo>
                        <a:pt x="22828" y="20820"/>
                        <a:pt x="22849" y="20778"/>
                        <a:pt x="22849" y="20736"/>
                      </a:cubicBezTo>
                      <a:lnTo>
                        <a:pt x="22891" y="20778"/>
                      </a:lnTo>
                      <a:lnTo>
                        <a:pt x="22954" y="20778"/>
                      </a:lnTo>
                      <a:lnTo>
                        <a:pt x="22954" y="20610"/>
                      </a:lnTo>
                      <a:lnTo>
                        <a:pt x="23017" y="20569"/>
                      </a:lnTo>
                      <a:lnTo>
                        <a:pt x="22954" y="20485"/>
                      </a:lnTo>
                      <a:lnTo>
                        <a:pt x="22828" y="20464"/>
                      </a:lnTo>
                      <a:lnTo>
                        <a:pt x="22828" y="20380"/>
                      </a:lnTo>
                      <a:lnTo>
                        <a:pt x="22703" y="20150"/>
                      </a:lnTo>
                      <a:lnTo>
                        <a:pt x="22703" y="20108"/>
                      </a:lnTo>
                      <a:lnTo>
                        <a:pt x="22828" y="20255"/>
                      </a:lnTo>
                      <a:lnTo>
                        <a:pt x="22912" y="20380"/>
                      </a:lnTo>
                      <a:lnTo>
                        <a:pt x="22996" y="20401"/>
                      </a:lnTo>
                      <a:lnTo>
                        <a:pt x="23038" y="20359"/>
                      </a:lnTo>
                      <a:lnTo>
                        <a:pt x="23017" y="20276"/>
                      </a:lnTo>
                      <a:lnTo>
                        <a:pt x="23121" y="20255"/>
                      </a:lnTo>
                      <a:lnTo>
                        <a:pt x="23121" y="20171"/>
                      </a:lnTo>
                      <a:lnTo>
                        <a:pt x="23059" y="20108"/>
                      </a:lnTo>
                      <a:cubicBezTo>
                        <a:pt x="23101" y="20066"/>
                        <a:pt x="23121" y="19983"/>
                        <a:pt x="23142" y="19941"/>
                      </a:cubicBezTo>
                      <a:lnTo>
                        <a:pt x="23163" y="19962"/>
                      </a:lnTo>
                      <a:lnTo>
                        <a:pt x="23204" y="19889"/>
                      </a:lnTo>
                      <a:close/>
                      <a:moveTo>
                        <a:pt x="23519" y="19836"/>
                      </a:moveTo>
                      <a:lnTo>
                        <a:pt x="23540" y="19962"/>
                      </a:lnTo>
                      <a:lnTo>
                        <a:pt x="23582" y="19962"/>
                      </a:lnTo>
                      <a:lnTo>
                        <a:pt x="23582" y="20087"/>
                      </a:lnTo>
                      <a:lnTo>
                        <a:pt x="23665" y="20171"/>
                      </a:lnTo>
                      <a:lnTo>
                        <a:pt x="23728" y="20108"/>
                      </a:lnTo>
                      <a:lnTo>
                        <a:pt x="23770" y="20150"/>
                      </a:lnTo>
                      <a:lnTo>
                        <a:pt x="23875" y="20087"/>
                      </a:lnTo>
                      <a:lnTo>
                        <a:pt x="24021" y="20087"/>
                      </a:lnTo>
                      <a:lnTo>
                        <a:pt x="24021" y="20108"/>
                      </a:lnTo>
                      <a:lnTo>
                        <a:pt x="23854" y="20213"/>
                      </a:lnTo>
                      <a:lnTo>
                        <a:pt x="23812" y="20255"/>
                      </a:lnTo>
                      <a:lnTo>
                        <a:pt x="23812" y="20297"/>
                      </a:lnTo>
                      <a:lnTo>
                        <a:pt x="23875" y="20359"/>
                      </a:lnTo>
                      <a:lnTo>
                        <a:pt x="23854" y="20401"/>
                      </a:lnTo>
                      <a:lnTo>
                        <a:pt x="23770" y="20401"/>
                      </a:lnTo>
                      <a:lnTo>
                        <a:pt x="23770" y="20464"/>
                      </a:lnTo>
                      <a:lnTo>
                        <a:pt x="23854" y="20590"/>
                      </a:lnTo>
                      <a:lnTo>
                        <a:pt x="23854" y="20694"/>
                      </a:lnTo>
                      <a:lnTo>
                        <a:pt x="23812" y="20715"/>
                      </a:lnTo>
                      <a:lnTo>
                        <a:pt x="23728" y="20631"/>
                      </a:lnTo>
                      <a:lnTo>
                        <a:pt x="23665" y="20548"/>
                      </a:lnTo>
                      <a:lnTo>
                        <a:pt x="23645" y="20610"/>
                      </a:lnTo>
                      <a:lnTo>
                        <a:pt x="23665" y="20694"/>
                      </a:lnTo>
                      <a:lnTo>
                        <a:pt x="23624" y="20757"/>
                      </a:lnTo>
                      <a:lnTo>
                        <a:pt x="23624" y="20903"/>
                      </a:lnTo>
                      <a:lnTo>
                        <a:pt x="23645" y="20924"/>
                      </a:lnTo>
                      <a:cubicBezTo>
                        <a:pt x="23629" y="20919"/>
                        <a:pt x="23614" y="20916"/>
                        <a:pt x="23601" y="20916"/>
                      </a:cubicBezTo>
                      <a:cubicBezTo>
                        <a:pt x="23562" y="20916"/>
                        <a:pt x="23535" y="20940"/>
                        <a:pt x="23519" y="20987"/>
                      </a:cubicBezTo>
                      <a:cubicBezTo>
                        <a:pt x="23456" y="21071"/>
                        <a:pt x="23414" y="21154"/>
                        <a:pt x="23373" y="21259"/>
                      </a:cubicBezTo>
                      <a:lnTo>
                        <a:pt x="23268" y="21154"/>
                      </a:lnTo>
                      <a:lnTo>
                        <a:pt x="23121" y="21154"/>
                      </a:lnTo>
                      <a:lnTo>
                        <a:pt x="23121" y="21238"/>
                      </a:lnTo>
                      <a:lnTo>
                        <a:pt x="23163" y="21322"/>
                      </a:lnTo>
                      <a:lnTo>
                        <a:pt x="23142" y="21426"/>
                      </a:lnTo>
                      <a:lnTo>
                        <a:pt x="23247" y="21468"/>
                      </a:lnTo>
                      <a:lnTo>
                        <a:pt x="23205" y="21552"/>
                      </a:lnTo>
                      <a:lnTo>
                        <a:pt x="23121" y="21552"/>
                      </a:lnTo>
                      <a:lnTo>
                        <a:pt x="23101" y="21531"/>
                      </a:lnTo>
                      <a:lnTo>
                        <a:pt x="23038" y="21615"/>
                      </a:lnTo>
                      <a:lnTo>
                        <a:pt x="23038" y="21531"/>
                      </a:lnTo>
                      <a:lnTo>
                        <a:pt x="23101" y="21447"/>
                      </a:lnTo>
                      <a:lnTo>
                        <a:pt x="22996" y="21322"/>
                      </a:lnTo>
                      <a:cubicBezTo>
                        <a:pt x="22996" y="21259"/>
                        <a:pt x="22996" y="21196"/>
                        <a:pt x="23017" y="21134"/>
                      </a:cubicBezTo>
                      <a:lnTo>
                        <a:pt x="23163" y="21050"/>
                      </a:lnTo>
                      <a:lnTo>
                        <a:pt x="23205" y="20882"/>
                      </a:lnTo>
                      <a:lnTo>
                        <a:pt x="23268" y="20903"/>
                      </a:lnTo>
                      <a:lnTo>
                        <a:pt x="23331" y="20841"/>
                      </a:lnTo>
                      <a:lnTo>
                        <a:pt x="23331" y="20736"/>
                      </a:lnTo>
                      <a:lnTo>
                        <a:pt x="23352" y="20673"/>
                      </a:lnTo>
                      <a:lnTo>
                        <a:pt x="23352" y="20276"/>
                      </a:lnTo>
                      <a:lnTo>
                        <a:pt x="23373" y="20171"/>
                      </a:lnTo>
                      <a:lnTo>
                        <a:pt x="23435" y="20401"/>
                      </a:lnTo>
                      <a:lnTo>
                        <a:pt x="23414" y="20673"/>
                      </a:lnTo>
                      <a:lnTo>
                        <a:pt x="23456" y="20694"/>
                      </a:lnTo>
                      <a:lnTo>
                        <a:pt x="23540" y="20527"/>
                      </a:lnTo>
                      <a:lnTo>
                        <a:pt x="23519" y="20108"/>
                      </a:lnTo>
                      <a:lnTo>
                        <a:pt x="23435" y="20004"/>
                      </a:lnTo>
                      <a:cubicBezTo>
                        <a:pt x="23456" y="19983"/>
                        <a:pt x="23456" y="19941"/>
                        <a:pt x="23498" y="19899"/>
                      </a:cubicBezTo>
                      <a:cubicBezTo>
                        <a:pt x="23519" y="19878"/>
                        <a:pt x="23519" y="19857"/>
                        <a:pt x="23519" y="19836"/>
                      </a:cubicBezTo>
                      <a:close/>
                      <a:moveTo>
                        <a:pt x="22808" y="1"/>
                      </a:moveTo>
                      <a:lnTo>
                        <a:pt x="22598" y="105"/>
                      </a:lnTo>
                      <a:lnTo>
                        <a:pt x="22556" y="168"/>
                      </a:lnTo>
                      <a:lnTo>
                        <a:pt x="22389" y="168"/>
                      </a:lnTo>
                      <a:lnTo>
                        <a:pt x="22264" y="231"/>
                      </a:lnTo>
                      <a:lnTo>
                        <a:pt x="22033" y="440"/>
                      </a:lnTo>
                      <a:lnTo>
                        <a:pt x="21866" y="503"/>
                      </a:lnTo>
                      <a:lnTo>
                        <a:pt x="21615" y="503"/>
                      </a:lnTo>
                      <a:lnTo>
                        <a:pt x="21448" y="398"/>
                      </a:lnTo>
                      <a:lnTo>
                        <a:pt x="21406" y="335"/>
                      </a:lnTo>
                      <a:lnTo>
                        <a:pt x="21406" y="398"/>
                      </a:lnTo>
                      <a:lnTo>
                        <a:pt x="21322" y="398"/>
                      </a:lnTo>
                      <a:lnTo>
                        <a:pt x="21217" y="294"/>
                      </a:lnTo>
                      <a:lnTo>
                        <a:pt x="21113" y="335"/>
                      </a:lnTo>
                      <a:lnTo>
                        <a:pt x="21092" y="419"/>
                      </a:lnTo>
                      <a:lnTo>
                        <a:pt x="21029" y="419"/>
                      </a:lnTo>
                      <a:lnTo>
                        <a:pt x="21008" y="335"/>
                      </a:lnTo>
                      <a:lnTo>
                        <a:pt x="21029" y="273"/>
                      </a:lnTo>
                      <a:lnTo>
                        <a:pt x="21134" y="210"/>
                      </a:lnTo>
                      <a:lnTo>
                        <a:pt x="21092" y="168"/>
                      </a:lnTo>
                      <a:lnTo>
                        <a:pt x="20945" y="210"/>
                      </a:lnTo>
                      <a:lnTo>
                        <a:pt x="20736" y="315"/>
                      </a:lnTo>
                      <a:lnTo>
                        <a:pt x="20590" y="398"/>
                      </a:lnTo>
                      <a:lnTo>
                        <a:pt x="20527" y="524"/>
                      </a:lnTo>
                      <a:lnTo>
                        <a:pt x="20569" y="628"/>
                      </a:lnTo>
                      <a:lnTo>
                        <a:pt x="20694" y="649"/>
                      </a:lnTo>
                      <a:lnTo>
                        <a:pt x="20611" y="733"/>
                      </a:lnTo>
                      <a:lnTo>
                        <a:pt x="20255" y="733"/>
                      </a:lnTo>
                      <a:lnTo>
                        <a:pt x="20088" y="859"/>
                      </a:lnTo>
                      <a:lnTo>
                        <a:pt x="19983" y="1131"/>
                      </a:lnTo>
                      <a:lnTo>
                        <a:pt x="19941" y="1319"/>
                      </a:lnTo>
                      <a:lnTo>
                        <a:pt x="19878" y="1319"/>
                      </a:lnTo>
                      <a:lnTo>
                        <a:pt x="19857" y="1256"/>
                      </a:lnTo>
                      <a:lnTo>
                        <a:pt x="19878" y="1068"/>
                      </a:lnTo>
                      <a:lnTo>
                        <a:pt x="20025" y="817"/>
                      </a:lnTo>
                      <a:lnTo>
                        <a:pt x="20025" y="733"/>
                      </a:lnTo>
                      <a:lnTo>
                        <a:pt x="19983" y="733"/>
                      </a:lnTo>
                      <a:lnTo>
                        <a:pt x="19732" y="1047"/>
                      </a:lnTo>
                      <a:lnTo>
                        <a:pt x="19585" y="1047"/>
                      </a:lnTo>
                      <a:lnTo>
                        <a:pt x="19523" y="1026"/>
                      </a:lnTo>
                      <a:lnTo>
                        <a:pt x="19439" y="921"/>
                      </a:lnTo>
                      <a:lnTo>
                        <a:pt x="19313" y="900"/>
                      </a:lnTo>
                      <a:lnTo>
                        <a:pt x="19230" y="900"/>
                      </a:lnTo>
                      <a:lnTo>
                        <a:pt x="19230" y="942"/>
                      </a:lnTo>
                      <a:lnTo>
                        <a:pt x="19418" y="1026"/>
                      </a:lnTo>
                      <a:lnTo>
                        <a:pt x="19460" y="1110"/>
                      </a:lnTo>
                      <a:lnTo>
                        <a:pt x="19418" y="1131"/>
                      </a:lnTo>
                      <a:lnTo>
                        <a:pt x="19251" y="1068"/>
                      </a:lnTo>
                      <a:lnTo>
                        <a:pt x="19062" y="1047"/>
                      </a:lnTo>
                      <a:lnTo>
                        <a:pt x="18832" y="1151"/>
                      </a:lnTo>
                      <a:lnTo>
                        <a:pt x="18539" y="1423"/>
                      </a:lnTo>
                      <a:lnTo>
                        <a:pt x="18204" y="1570"/>
                      </a:lnTo>
                      <a:lnTo>
                        <a:pt x="17974" y="1758"/>
                      </a:lnTo>
                      <a:lnTo>
                        <a:pt x="17744" y="1967"/>
                      </a:lnTo>
                      <a:lnTo>
                        <a:pt x="17451" y="2219"/>
                      </a:lnTo>
                      <a:lnTo>
                        <a:pt x="17263" y="2302"/>
                      </a:lnTo>
                      <a:lnTo>
                        <a:pt x="17158" y="2323"/>
                      </a:lnTo>
                      <a:lnTo>
                        <a:pt x="17012" y="2428"/>
                      </a:lnTo>
                      <a:lnTo>
                        <a:pt x="16865" y="2428"/>
                      </a:lnTo>
                      <a:lnTo>
                        <a:pt x="16698" y="2574"/>
                      </a:lnTo>
                      <a:lnTo>
                        <a:pt x="16510" y="2574"/>
                      </a:lnTo>
                      <a:lnTo>
                        <a:pt x="16426" y="2491"/>
                      </a:lnTo>
                      <a:lnTo>
                        <a:pt x="16238" y="2470"/>
                      </a:lnTo>
                      <a:lnTo>
                        <a:pt x="16091" y="2365"/>
                      </a:lnTo>
                      <a:lnTo>
                        <a:pt x="15986" y="2302"/>
                      </a:lnTo>
                      <a:lnTo>
                        <a:pt x="15798" y="2219"/>
                      </a:lnTo>
                      <a:lnTo>
                        <a:pt x="15714" y="2260"/>
                      </a:lnTo>
                      <a:lnTo>
                        <a:pt x="15589" y="2386"/>
                      </a:lnTo>
                      <a:lnTo>
                        <a:pt x="15380" y="2595"/>
                      </a:lnTo>
                      <a:lnTo>
                        <a:pt x="15338" y="2721"/>
                      </a:lnTo>
                      <a:lnTo>
                        <a:pt x="15233" y="2825"/>
                      </a:lnTo>
                      <a:lnTo>
                        <a:pt x="15170" y="2951"/>
                      </a:lnTo>
                      <a:lnTo>
                        <a:pt x="15087" y="2951"/>
                      </a:lnTo>
                      <a:lnTo>
                        <a:pt x="15024" y="2909"/>
                      </a:lnTo>
                      <a:lnTo>
                        <a:pt x="14940" y="2951"/>
                      </a:lnTo>
                      <a:lnTo>
                        <a:pt x="15045" y="3202"/>
                      </a:lnTo>
                      <a:lnTo>
                        <a:pt x="15170" y="3683"/>
                      </a:lnTo>
                      <a:lnTo>
                        <a:pt x="15296" y="4081"/>
                      </a:lnTo>
                      <a:lnTo>
                        <a:pt x="15359" y="4416"/>
                      </a:lnTo>
                      <a:lnTo>
                        <a:pt x="15338" y="4729"/>
                      </a:lnTo>
                      <a:lnTo>
                        <a:pt x="15191" y="4980"/>
                      </a:lnTo>
                      <a:lnTo>
                        <a:pt x="15087" y="5127"/>
                      </a:lnTo>
                      <a:lnTo>
                        <a:pt x="15087" y="5190"/>
                      </a:lnTo>
                      <a:lnTo>
                        <a:pt x="15296" y="5441"/>
                      </a:lnTo>
                      <a:lnTo>
                        <a:pt x="15442" y="5504"/>
                      </a:lnTo>
                      <a:lnTo>
                        <a:pt x="15442" y="5357"/>
                      </a:lnTo>
                      <a:lnTo>
                        <a:pt x="15484" y="5420"/>
                      </a:lnTo>
                      <a:lnTo>
                        <a:pt x="15589" y="5357"/>
                      </a:lnTo>
                      <a:lnTo>
                        <a:pt x="15673" y="5357"/>
                      </a:lnTo>
                      <a:lnTo>
                        <a:pt x="15589" y="5441"/>
                      </a:lnTo>
                      <a:lnTo>
                        <a:pt x="15589" y="5525"/>
                      </a:lnTo>
                      <a:lnTo>
                        <a:pt x="15882" y="5755"/>
                      </a:lnTo>
                      <a:lnTo>
                        <a:pt x="15798" y="5817"/>
                      </a:lnTo>
                      <a:lnTo>
                        <a:pt x="15673" y="5776"/>
                      </a:lnTo>
                      <a:lnTo>
                        <a:pt x="15652" y="5859"/>
                      </a:lnTo>
                      <a:lnTo>
                        <a:pt x="15610" y="6152"/>
                      </a:lnTo>
                      <a:lnTo>
                        <a:pt x="15610" y="6278"/>
                      </a:lnTo>
                      <a:lnTo>
                        <a:pt x="15673" y="6341"/>
                      </a:lnTo>
                      <a:lnTo>
                        <a:pt x="15756" y="6257"/>
                      </a:lnTo>
                      <a:lnTo>
                        <a:pt x="15882" y="6236"/>
                      </a:lnTo>
                      <a:lnTo>
                        <a:pt x="15986" y="6278"/>
                      </a:lnTo>
                      <a:lnTo>
                        <a:pt x="16028" y="6361"/>
                      </a:lnTo>
                      <a:lnTo>
                        <a:pt x="16196" y="6299"/>
                      </a:lnTo>
                      <a:lnTo>
                        <a:pt x="16384" y="6361"/>
                      </a:lnTo>
                      <a:lnTo>
                        <a:pt x="16530" y="6445"/>
                      </a:lnTo>
                      <a:lnTo>
                        <a:pt x="16384" y="6508"/>
                      </a:lnTo>
                      <a:lnTo>
                        <a:pt x="16405" y="6654"/>
                      </a:lnTo>
                      <a:lnTo>
                        <a:pt x="16384" y="6759"/>
                      </a:lnTo>
                      <a:lnTo>
                        <a:pt x="16196" y="6780"/>
                      </a:lnTo>
                      <a:lnTo>
                        <a:pt x="16217" y="6696"/>
                      </a:lnTo>
                      <a:lnTo>
                        <a:pt x="16112" y="6613"/>
                      </a:lnTo>
                      <a:lnTo>
                        <a:pt x="16028" y="6675"/>
                      </a:lnTo>
                      <a:lnTo>
                        <a:pt x="15882" y="6654"/>
                      </a:lnTo>
                      <a:lnTo>
                        <a:pt x="15819" y="6592"/>
                      </a:lnTo>
                      <a:lnTo>
                        <a:pt x="15777" y="6445"/>
                      </a:lnTo>
                      <a:lnTo>
                        <a:pt x="15673" y="6403"/>
                      </a:lnTo>
                      <a:lnTo>
                        <a:pt x="15610" y="6403"/>
                      </a:lnTo>
                      <a:lnTo>
                        <a:pt x="15484" y="6299"/>
                      </a:lnTo>
                      <a:lnTo>
                        <a:pt x="15505" y="6131"/>
                      </a:lnTo>
                      <a:lnTo>
                        <a:pt x="15652" y="5776"/>
                      </a:lnTo>
                      <a:lnTo>
                        <a:pt x="15610" y="5671"/>
                      </a:lnTo>
                      <a:lnTo>
                        <a:pt x="15568" y="5671"/>
                      </a:lnTo>
                      <a:lnTo>
                        <a:pt x="15463" y="5776"/>
                      </a:lnTo>
                      <a:lnTo>
                        <a:pt x="15463" y="6131"/>
                      </a:lnTo>
                      <a:lnTo>
                        <a:pt x="15401" y="6341"/>
                      </a:lnTo>
                      <a:lnTo>
                        <a:pt x="15296" y="6445"/>
                      </a:lnTo>
                      <a:lnTo>
                        <a:pt x="15296" y="6508"/>
                      </a:lnTo>
                      <a:lnTo>
                        <a:pt x="15380" y="6382"/>
                      </a:lnTo>
                      <a:lnTo>
                        <a:pt x="15463" y="6382"/>
                      </a:lnTo>
                      <a:lnTo>
                        <a:pt x="15505" y="6445"/>
                      </a:lnTo>
                      <a:lnTo>
                        <a:pt x="15652" y="6445"/>
                      </a:lnTo>
                      <a:lnTo>
                        <a:pt x="15694" y="6571"/>
                      </a:lnTo>
                      <a:lnTo>
                        <a:pt x="15694" y="6780"/>
                      </a:lnTo>
                      <a:lnTo>
                        <a:pt x="15589" y="6905"/>
                      </a:lnTo>
                      <a:lnTo>
                        <a:pt x="15442" y="6968"/>
                      </a:lnTo>
                      <a:lnTo>
                        <a:pt x="15442" y="6968"/>
                      </a:lnTo>
                      <a:lnTo>
                        <a:pt x="15589" y="6780"/>
                      </a:lnTo>
                      <a:lnTo>
                        <a:pt x="15589" y="6696"/>
                      </a:lnTo>
                      <a:lnTo>
                        <a:pt x="15505" y="6675"/>
                      </a:lnTo>
                      <a:lnTo>
                        <a:pt x="15463" y="6613"/>
                      </a:lnTo>
                      <a:lnTo>
                        <a:pt x="15380" y="6675"/>
                      </a:lnTo>
                      <a:lnTo>
                        <a:pt x="15191" y="6801"/>
                      </a:lnTo>
                      <a:lnTo>
                        <a:pt x="15191" y="6905"/>
                      </a:lnTo>
                      <a:lnTo>
                        <a:pt x="15087" y="6926"/>
                      </a:lnTo>
                      <a:lnTo>
                        <a:pt x="14982" y="6989"/>
                      </a:lnTo>
                      <a:lnTo>
                        <a:pt x="14961" y="6885"/>
                      </a:lnTo>
                      <a:lnTo>
                        <a:pt x="14898" y="6864"/>
                      </a:lnTo>
                      <a:lnTo>
                        <a:pt x="14752" y="6864"/>
                      </a:lnTo>
                      <a:lnTo>
                        <a:pt x="14668" y="6822"/>
                      </a:lnTo>
                      <a:lnTo>
                        <a:pt x="14647" y="6696"/>
                      </a:lnTo>
                      <a:lnTo>
                        <a:pt x="14564" y="6675"/>
                      </a:lnTo>
                      <a:lnTo>
                        <a:pt x="14522" y="6696"/>
                      </a:lnTo>
                      <a:lnTo>
                        <a:pt x="14417" y="6696"/>
                      </a:lnTo>
                      <a:lnTo>
                        <a:pt x="14417" y="6613"/>
                      </a:lnTo>
                      <a:lnTo>
                        <a:pt x="14334" y="6571"/>
                      </a:lnTo>
                      <a:lnTo>
                        <a:pt x="14250" y="6613"/>
                      </a:lnTo>
                      <a:lnTo>
                        <a:pt x="14208" y="6613"/>
                      </a:lnTo>
                      <a:lnTo>
                        <a:pt x="14208" y="6487"/>
                      </a:lnTo>
                      <a:lnTo>
                        <a:pt x="14145" y="6403"/>
                      </a:lnTo>
                      <a:lnTo>
                        <a:pt x="14145" y="6341"/>
                      </a:lnTo>
                      <a:lnTo>
                        <a:pt x="14250" y="6299"/>
                      </a:lnTo>
                      <a:lnTo>
                        <a:pt x="14396" y="6131"/>
                      </a:lnTo>
                      <a:lnTo>
                        <a:pt x="14459" y="6131"/>
                      </a:lnTo>
                      <a:lnTo>
                        <a:pt x="14543" y="6048"/>
                      </a:lnTo>
                      <a:lnTo>
                        <a:pt x="14543" y="5964"/>
                      </a:lnTo>
                      <a:lnTo>
                        <a:pt x="14396" y="5817"/>
                      </a:lnTo>
                      <a:lnTo>
                        <a:pt x="14313" y="5755"/>
                      </a:lnTo>
                      <a:lnTo>
                        <a:pt x="14208" y="5755"/>
                      </a:lnTo>
                      <a:lnTo>
                        <a:pt x="14020" y="5859"/>
                      </a:lnTo>
                      <a:lnTo>
                        <a:pt x="13915" y="5859"/>
                      </a:lnTo>
                      <a:lnTo>
                        <a:pt x="13810" y="5776"/>
                      </a:lnTo>
                      <a:lnTo>
                        <a:pt x="13706" y="5776"/>
                      </a:lnTo>
                      <a:lnTo>
                        <a:pt x="13371" y="5922"/>
                      </a:lnTo>
                      <a:lnTo>
                        <a:pt x="13329" y="5964"/>
                      </a:lnTo>
                      <a:lnTo>
                        <a:pt x="13392" y="6027"/>
                      </a:lnTo>
                      <a:lnTo>
                        <a:pt x="13517" y="6131"/>
                      </a:lnTo>
                      <a:lnTo>
                        <a:pt x="13497" y="6152"/>
                      </a:lnTo>
                      <a:lnTo>
                        <a:pt x="13392" y="6131"/>
                      </a:lnTo>
                      <a:lnTo>
                        <a:pt x="13287" y="6131"/>
                      </a:lnTo>
                      <a:lnTo>
                        <a:pt x="13225" y="6069"/>
                      </a:lnTo>
                      <a:lnTo>
                        <a:pt x="13120" y="6048"/>
                      </a:lnTo>
                      <a:lnTo>
                        <a:pt x="12911" y="6027"/>
                      </a:lnTo>
                      <a:lnTo>
                        <a:pt x="12701" y="6048"/>
                      </a:lnTo>
                      <a:lnTo>
                        <a:pt x="12639" y="6089"/>
                      </a:lnTo>
                      <a:lnTo>
                        <a:pt x="12639" y="6152"/>
                      </a:lnTo>
                      <a:lnTo>
                        <a:pt x="12534" y="6152"/>
                      </a:lnTo>
                      <a:lnTo>
                        <a:pt x="12492" y="6131"/>
                      </a:lnTo>
                      <a:lnTo>
                        <a:pt x="12429" y="6131"/>
                      </a:lnTo>
                      <a:lnTo>
                        <a:pt x="12262" y="6236"/>
                      </a:lnTo>
                      <a:lnTo>
                        <a:pt x="12262" y="6278"/>
                      </a:lnTo>
                      <a:lnTo>
                        <a:pt x="12178" y="6299"/>
                      </a:lnTo>
                      <a:lnTo>
                        <a:pt x="12011" y="6382"/>
                      </a:lnTo>
                      <a:lnTo>
                        <a:pt x="11865" y="6466"/>
                      </a:lnTo>
                      <a:lnTo>
                        <a:pt x="11802" y="6466"/>
                      </a:lnTo>
                      <a:lnTo>
                        <a:pt x="11823" y="6403"/>
                      </a:lnTo>
                      <a:lnTo>
                        <a:pt x="11844" y="6341"/>
                      </a:lnTo>
                      <a:lnTo>
                        <a:pt x="11739" y="6382"/>
                      </a:lnTo>
                      <a:lnTo>
                        <a:pt x="11634" y="6508"/>
                      </a:lnTo>
                      <a:lnTo>
                        <a:pt x="11634" y="6571"/>
                      </a:lnTo>
                      <a:lnTo>
                        <a:pt x="11802" y="6759"/>
                      </a:lnTo>
                      <a:lnTo>
                        <a:pt x="11948" y="6989"/>
                      </a:lnTo>
                      <a:lnTo>
                        <a:pt x="12116" y="7031"/>
                      </a:lnTo>
                      <a:lnTo>
                        <a:pt x="12241" y="7198"/>
                      </a:lnTo>
                      <a:lnTo>
                        <a:pt x="12367" y="7282"/>
                      </a:lnTo>
                      <a:lnTo>
                        <a:pt x="12429" y="7408"/>
                      </a:lnTo>
                      <a:lnTo>
                        <a:pt x="12534" y="7429"/>
                      </a:lnTo>
                      <a:lnTo>
                        <a:pt x="12660" y="7512"/>
                      </a:lnTo>
                      <a:lnTo>
                        <a:pt x="12597" y="7533"/>
                      </a:lnTo>
                      <a:lnTo>
                        <a:pt x="12429" y="7533"/>
                      </a:lnTo>
                      <a:lnTo>
                        <a:pt x="12388" y="7429"/>
                      </a:lnTo>
                      <a:lnTo>
                        <a:pt x="12262" y="7324"/>
                      </a:lnTo>
                      <a:lnTo>
                        <a:pt x="12178" y="7282"/>
                      </a:lnTo>
                      <a:lnTo>
                        <a:pt x="12137" y="7282"/>
                      </a:lnTo>
                      <a:lnTo>
                        <a:pt x="12011" y="7408"/>
                      </a:lnTo>
                      <a:lnTo>
                        <a:pt x="11885" y="7408"/>
                      </a:lnTo>
                      <a:lnTo>
                        <a:pt x="11802" y="7303"/>
                      </a:lnTo>
                      <a:lnTo>
                        <a:pt x="11906" y="7198"/>
                      </a:lnTo>
                      <a:lnTo>
                        <a:pt x="11906" y="7136"/>
                      </a:lnTo>
                      <a:lnTo>
                        <a:pt x="11823" y="7136"/>
                      </a:lnTo>
                      <a:lnTo>
                        <a:pt x="11739" y="7282"/>
                      </a:lnTo>
                      <a:lnTo>
                        <a:pt x="11781" y="7512"/>
                      </a:lnTo>
                      <a:lnTo>
                        <a:pt x="11802" y="7554"/>
                      </a:lnTo>
                      <a:lnTo>
                        <a:pt x="11802" y="7638"/>
                      </a:lnTo>
                      <a:lnTo>
                        <a:pt x="11676" y="7742"/>
                      </a:lnTo>
                      <a:lnTo>
                        <a:pt x="11593" y="7910"/>
                      </a:lnTo>
                      <a:lnTo>
                        <a:pt x="11572" y="8056"/>
                      </a:lnTo>
                      <a:lnTo>
                        <a:pt x="11593" y="8224"/>
                      </a:lnTo>
                      <a:lnTo>
                        <a:pt x="11802" y="8454"/>
                      </a:lnTo>
                      <a:lnTo>
                        <a:pt x="11990" y="8538"/>
                      </a:lnTo>
                      <a:lnTo>
                        <a:pt x="12116" y="8663"/>
                      </a:lnTo>
                      <a:lnTo>
                        <a:pt x="12199" y="8663"/>
                      </a:lnTo>
                      <a:lnTo>
                        <a:pt x="12346" y="8558"/>
                      </a:lnTo>
                      <a:lnTo>
                        <a:pt x="12492" y="8496"/>
                      </a:lnTo>
                      <a:lnTo>
                        <a:pt x="12639" y="8579"/>
                      </a:lnTo>
                      <a:lnTo>
                        <a:pt x="12890" y="8600"/>
                      </a:lnTo>
                      <a:lnTo>
                        <a:pt x="12994" y="8684"/>
                      </a:lnTo>
                      <a:lnTo>
                        <a:pt x="13015" y="8810"/>
                      </a:lnTo>
                      <a:lnTo>
                        <a:pt x="13078" y="8851"/>
                      </a:lnTo>
                      <a:lnTo>
                        <a:pt x="13141" y="8789"/>
                      </a:lnTo>
                      <a:lnTo>
                        <a:pt x="13141" y="8642"/>
                      </a:lnTo>
                      <a:lnTo>
                        <a:pt x="13162" y="8579"/>
                      </a:lnTo>
                      <a:lnTo>
                        <a:pt x="13266" y="8642"/>
                      </a:lnTo>
                      <a:lnTo>
                        <a:pt x="13266" y="8705"/>
                      </a:lnTo>
                      <a:lnTo>
                        <a:pt x="13162" y="8851"/>
                      </a:lnTo>
                      <a:lnTo>
                        <a:pt x="13162" y="8956"/>
                      </a:lnTo>
                      <a:lnTo>
                        <a:pt x="13204" y="8956"/>
                      </a:lnTo>
                      <a:lnTo>
                        <a:pt x="13371" y="8810"/>
                      </a:lnTo>
                      <a:lnTo>
                        <a:pt x="13413" y="8747"/>
                      </a:lnTo>
                      <a:lnTo>
                        <a:pt x="13601" y="8684"/>
                      </a:lnTo>
                      <a:lnTo>
                        <a:pt x="13831" y="8538"/>
                      </a:lnTo>
                      <a:lnTo>
                        <a:pt x="13999" y="8496"/>
                      </a:lnTo>
                      <a:lnTo>
                        <a:pt x="14082" y="8391"/>
                      </a:lnTo>
                      <a:lnTo>
                        <a:pt x="14124" y="8391"/>
                      </a:lnTo>
                      <a:lnTo>
                        <a:pt x="14145" y="8475"/>
                      </a:lnTo>
                      <a:lnTo>
                        <a:pt x="14208" y="8496"/>
                      </a:lnTo>
                      <a:lnTo>
                        <a:pt x="14396" y="8370"/>
                      </a:lnTo>
                      <a:lnTo>
                        <a:pt x="14543" y="8370"/>
                      </a:lnTo>
                      <a:lnTo>
                        <a:pt x="14606" y="8328"/>
                      </a:lnTo>
                      <a:lnTo>
                        <a:pt x="14543" y="8391"/>
                      </a:lnTo>
                      <a:lnTo>
                        <a:pt x="14417" y="8475"/>
                      </a:lnTo>
                      <a:lnTo>
                        <a:pt x="14417" y="8538"/>
                      </a:lnTo>
                      <a:lnTo>
                        <a:pt x="14459" y="8558"/>
                      </a:lnTo>
                      <a:lnTo>
                        <a:pt x="14354" y="8747"/>
                      </a:lnTo>
                      <a:lnTo>
                        <a:pt x="14208" y="8768"/>
                      </a:lnTo>
                      <a:lnTo>
                        <a:pt x="14145" y="8705"/>
                      </a:lnTo>
                      <a:lnTo>
                        <a:pt x="14082" y="8705"/>
                      </a:lnTo>
                      <a:lnTo>
                        <a:pt x="13915" y="8851"/>
                      </a:lnTo>
                      <a:lnTo>
                        <a:pt x="13915" y="8872"/>
                      </a:lnTo>
                      <a:lnTo>
                        <a:pt x="14041" y="8893"/>
                      </a:lnTo>
                      <a:lnTo>
                        <a:pt x="14124" y="8977"/>
                      </a:lnTo>
                      <a:lnTo>
                        <a:pt x="14124" y="9123"/>
                      </a:lnTo>
                      <a:lnTo>
                        <a:pt x="13936" y="9333"/>
                      </a:lnTo>
                      <a:lnTo>
                        <a:pt x="13915" y="9479"/>
                      </a:lnTo>
                      <a:lnTo>
                        <a:pt x="13873" y="9542"/>
                      </a:lnTo>
                      <a:lnTo>
                        <a:pt x="13831" y="9626"/>
                      </a:lnTo>
                      <a:lnTo>
                        <a:pt x="13873" y="9688"/>
                      </a:lnTo>
                      <a:lnTo>
                        <a:pt x="13894" y="9751"/>
                      </a:lnTo>
                      <a:lnTo>
                        <a:pt x="13873" y="9856"/>
                      </a:lnTo>
                      <a:lnTo>
                        <a:pt x="13748" y="10002"/>
                      </a:lnTo>
                      <a:lnTo>
                        <a:pt x="13643" y="10065"/>
                      </a:lnTo>
                      <a:lnTo>
                        <a:pt x="13538" y="10065"/>
                      </a:lnTo>
                      <a:lnTo>
                        <a:pt x="13476" y="10128"/>
                      </a:lnTo>
                      <a:lnTo>
                        <a:pt x="13371" y="10232"/>
                      </a:lnTo>
                      <a:lnTo>
                        <a:pt x="13287" y="10253"/>
                      </a:lnTo>
                      <a:lnTo>
                        <a:pt x="13162" y="10232"/>
                      </a:lnTo>
                      <a:lnTo>
                        <a:pt x="12994" y="10128"/>
                      </a:lnTo>
                      <a:lnTo>
                        <a:pt x="12953" y="10149"/>
                      </a:lnTo>
                      <a:lnTo>
                        <a:pt x="12890" y="10107"/>
                      </a:lnTo>
                      <a:lnTo>
                        <a:pt x="12806" y="10002"/>
                      </a:lnTo>
                      <a:lnTo>
                        <a:pt x="12785" y="10023"/>
                      </a:lnTo>
                      <a:lnTo>
                        <a:pt x="12681" y="10170"/>
                      </a:lnTo>
                      <a:lnTo>
                        <a:pt x="12555" y="10253"/>
                      </a:lnTo>
                      <a:lnTo>
                        <a:pt x="12471" y="10358"/>
                      </a:lnTo>
                      <a:lnTo>
                        <a:pt x="12241" y="10442"/>
                      </a:lnTo>
                      <a:lnTo>
                        <a:pt x="12157" y="10483"/>
                      </a:lnTo>
                      <a:lnTo>
                        <a:pt x="12053" y="10483"/>
                      </a:lnTo>
                      <a:lnTo>
                        <a:pt x="11948" y="10462"/>
                      </a:lnTo>
                      <a:lnTo>
                        <a:pt x="11760" y="10462"/>
                      </a:lnTo>
                      <a:lnTo>
                        <a:pt x="11634" y="10567"/>
                      </a:lnTo>
                      <a:lnTo>
                        <a:pt x="11509" y="10567"/>
                      </a:lnTo>
                      <a:lnTo>
                        <a:pt x="11425" y="10630"/>
                      </a:lnTo>
                      <a:lnTo>
                        <a:pt x="11425" y="10755"/>
                      </a:lnTo>
                      <a:lnTo>
                        <a:pt x="11341" y="10965"/>
                      </a:lnTo>
                      <a:lnTo>
                        <a:pt x="11279" y="11048"/>
                      </a:lnTo>
                      <a:lnTo>
                        <a:pt x="11279" y="10965"/>
                      </a:lnTo>
                      <a:lnTo>
                        <a:pt x="11132" y="10839"/>
                      </a:lnTo>
                      <a:lnTo>
                        <a:pt x="10986" y="10839"/>
                      </a:lnTo>
                      <a:lnTo>
                        <a:pt x="10902" y="10860"/>
                      </a:lnTo>
                      <a:lnTo>
                        <a:pt x="10923" y="10944"/>
                      </a:lnTo>
                      <a:lnTo>
                        <a:pt x="11007" y="10986"/>
                      </a:lnTo>
                      <a:lnTo>
                        <a:pt x="10965" y="11090"/>
                      </a:lnTo>
                      <a:lnTo>
                        <a:pt x="10902" y="11090"/>
                      </a:lnTo>
                      <a:lnTo>
                        <a:pt x="10860" y="10986"/>
                      </a:lnTo>
                      <a:lnTo>
                        <a:pt x="10756" y="10881"/>
                      </a:lnTo>
                      <a:lnTo>
                        <a:pt x="10693" y="10881"/>
                      </a:lnTo>
                      <a:lnTo>
                        <a:pt x="10546" y="11048"/>
                      </a:lnTo>
                      <a:lnTo>
                        <a:pt x="10484" y="11174"/>
                      </a:lnTo>
                      <a:lnTo>
                        <a:pt x="10400" y="11195"/>
                      </a:lnTo>
                      <a:lnTo>
                        <a:pt x="10337" y="11195"/>
                      </a:lnTo>
                      <a:lnTo>
                        <a:pt x="10065" y="11425"/>
                      </a:lnTo>
                      <a:lnTo>
                        <a:pt x="10023" y="11613"/>
                      </a:lnTo>
                      <a:lnTo>
                        <a:pt x="9960" y="11634"/>
                      </a:lnTo>
                      <a:lnTo>
                        <a:pt x="9835" y="11676"/>
                      </a:lnTo>
                      <a:lnTo>
                        <a:pt x="9730" y="11613"/>
                      </a:lnTo>
                      <a:lnTo>
                        <a:pt x="9709" y="11634"/>
                      </a:lnTo>
                      <a:lnTo>
                        <a:pt x="9814" y="11781"/>
                      </a:lnTo>
                      <a:lnTo>
                        <a:pt x="9772" y="11843"/>
                      </a:lnTo>
                      <a:lnTo>
                        <a:pt x="9709" y="11843"/>
                      </a:lnTo>
                      <a:lnTo>
                        <a:pt x="9647" y="11739"/>
                      </a:lnTo>
                      <a:lnTo>
                        <a:pt x="9605" y="11739"/>
                      </a:lnTo>
                      <a:lnTo>
                        <a:pt x="9542" y="11843"/>
                      </a:lnTo>
                      <a:lnTo>
                        <a:pt x="9416" y="12011"/>
                      </a:lnTo>
                      <a:lnTo>
                        <a:pt x="9416" y="12095"/>
                      </a:lnTo>
                      <a:lnTo>
                        <a:pt x="9521" y="12241"/>
                      </a:lnTo>
                      <a:lnTo>
                        <a:pt x="9542" y="12367"/>
                      </a:lnTo>
                      <a:lnTo>
                        <a:pt x="9521" y="12471"/>
                      </a:lnTo>
                      <a:lnTo>
                        <a:pt x="9458" y="12576"/>
                      </a:lnTo>
                      <a:lnTo>
                        <a:pt x="9500" y="12680"/>
                      </a:lnTo>
                      <a:lnTo>
                        <a:pt x="9563" y="12659"/>
                      </a:lnTo>
                      <a:lnTo>
                        <a:pt x="9647" y="12576"/>
                      </a:lnTo>
                      <a:lnTo>
                        <a:pt x="9668" y="12639"/>
                      </a:lnTo>
                      <a:lnTo>
                        <a:pt x="9709" y="12785"/>
                      </a:lnTo>
                      <a:lnTo>
                        <a:pt x="9647" y="12827"/>
                      </a:lnTo>
                      <a:lnTo>
                        <a:pt x="9605" y="12869"/>
                      </a:lnTo>
                      <a:lnTo>
                        <a:pt x="9626" y="12931"/>
                      </a:lnTo>
                      <a:lnTo>
                        <a:pt x="9709" y="12931"/>
                      </a:lnTo>
                      <a:lnTo>
                        <a:pt x="9751" y="12869"/>
                      </a:lnTo>
                      <a:lnTo>
                        <a:pt x="9835" y="12869"/>
                      </a:lnTo>
                      <a:lnTo>
                        <a:pt x="9856" y="12931"/>
                      </a:lnTo>
                      <a:lnTo>
                        <a:pt x="9856" y="12973"/>
                      </a:lnTo>
                      <a:lnTo>
                        <a:pt x="9981" y="12994"/>
                      </a:lnTo>
                      <a:lnTo>
                        <a:pt x="10086" y="13057"/>
                      </a:lnTo>
                      <a:lnTo>
                        <a:pt x="10232" y="13057"/>
                      </a:lnTo>
                      <a:lnTo>
                        <a:pt x="10337" y="12973"/>
                      </a:lnTo>
                      <a:lnTo>
                        <a:pt x="10379" y="12764"/>
                      </a:lnTo>
                      <a:lnTo>
                        <a:pt x="10463" y="12680"/>
                      </a:lnTo>
                      <a:lnTo>
                        <a:pt x="10672" y="12680"/>
                      </a:lnTo>
                      <a:lnTo>
                        <a:pt x="10756" y="12639"/>
                      </a:lnTo>
                      <a:lnTo>
                        <a:pt x="10651" y="12764"/>
                      </a:lnTo>
                      <a:lnTo>
                        <a:pt x="10546" y="12764"/>
                      </a:lnTo>
                      <a:lnTo>
                        <a:pt x="10358" y="12952"/>
                      </a:lnTo>
                      <a:lnTo>
                        <a:pt x="10337" y="13057"/>
                      </a:lnTo>
                      <a:lnTo>
                        <a:pt x="10253" y="13141"/>
                      </a:lnTo>
                      <a:lnTo>
                        <a:pt x="10358" y="13266"/>
                      </a:lnTo>
                      <a:lnTo>
                        <a:pt x="10358" y="13350"/>
                      </a:lnTo>
                      <a:lnTo>
                        <a:pt x="10191" y="13392"/>
                      </a:lnTo>
                      <a:lnTo>
                        <a:pt x="10149" y="13350"/>
                      </a:lnTo>
                      <a:lnTo>
                        <a:pt x="10149" y="13266"/>
                      </a:lnTo>
                      <a:lnTo>
                        <a:pt x="10086" y="13203"/>
                      </a:lnTo>
                      <a:lnTo>
                        <a:pt x="9981" y="13203"/>
                      </a:lnTo>
                      <a:lnTo>
                        <a:pt x="9940" y="13099"/>
                      </a:lnTo>
                      <a:lnTo>
                        <a:pt x="9772" y="13078"/>
                      </a:lnTo>
                      <a:lnTo>
                        <a:pt x="9730" y="12994"/>
                      </a:lnTo>
                      <a:lnTo>
                        <a:pt x="9647" y="13078"/>
                      </a:lnTo>
                      <a:lnTo>
                        <a:pt x="9542" y="13099"/>
                      </a:lnTo>
                      <a:lnTo>
                        <a:pt x="9521" y="13203"/>
                      </a:lnTo>
                      <a:lnTo>
                        <a:pt x="9437" y="13266"/>
                      </a:lnTo>
                      <a:lnTo>
                        <a:pt x="9312" y="13245"/>
                      </a:lnTo>
                      <a:lnTo>
                        <a:pt x="9291" y="13308"/>
                      </a:lnTo>
                      <a:lnTo>
                        <a:pt x="9333" y="13413"/>
                      </a:lnTo>
                      <a:lnTo>
                        <a:pt x="9396" y="13413"/>
                      </a:lnTo>
                      <a:lnTo>
                        <a:pt x="9312" y="13496"/>
                      </a:lnTo>
                      <a:lnTo>
                        <a:pt x="9291" y="13664"/>
                      </a:lnTo>
                      <a:lnTo>
                        <a:pt x="9312" y="13768"/>
                      </a:lnTo>
                      <a:lnTo>
                        <a:pt x="9396" y="13768"/>
                      </a:lnTo>
                      <a:lnTo>
                        <a:pt x="9396" y="13936"/>
                      </a:lnTo>
                      <a:lnTo>
                        <a:pt x="9416" y="13999"/>
                      </a:lnTo>
                      <a:lnTo>
                        <a:pt x="9416" y="14082"/>
                      </a:lnTo>
                      <a:lnTo>
                        <a:pt x="9521" y="14187"/>
                      </a:lnTo>
                      <a:lnTo>
                        <a:pt x="9521" y="14229"/>
                      </a:lnTo>
                      <a:lnTo>
                        <a:pt x="9396" y="14250"/>
                      </a:lnTo>
                      <a:lnTo>
                        <a:pt x="9354" y="14312"/>
                      </a:lnTo>
                      <a:lnTo>
                        <a:pt x="9730" y="14501"/>
                      </a:lnTo>
                      <a:lnTo>
                        <a:pt x="9877" y="14501"/>
                      </a:lnTo>
                      <a:lnTo>
                        <a:pt x="10065" y="14417"/>
                      </a:lnTo>
                      <a:lnTo>
                        <a:pt x="10170" y="14396"/>
                      </a:lnTo>
                      <a:lnTo>
                        <a:pt x="10232" y="14438"/>
                      </a:lnTo>
                      <a:lnTo>
                        <a:pt x="10295" y="14438"/>
                      </a:lnTo>
                      <a:lnTo>
                        <a:pt x="10463" y="14229"/>
                      </a:lnTo>
                      <a:lnTo>
                        <a:pt x="10463" y="14124"/>
                      </a:lnTo>
                      <a:lnTo>
                        <a:pt x="10400" y="14040"/>
                      </a:lnTo>
                      <a:lnTo>
                        <a:pt x="10400" y="13999"/>
                      </a:lnTo>
                      <a:lnTo>
                        <a:pt x="10567" y="13915"/>
                      </a:lnTo>
                      <a:lnTo>
                        <a:pt x="10714" y="13789"/>
                      </a:lnTo>
                      <a:lnTo>
                        <a:pt x="10986" y="13622"/>
                      </a:lnTo>
                      <a:lnTo>
                        <a:pt x="11090" y="13664"/>
                      </a:lnTo>
                      <a:lnTo>
                        <a:pt x="10986" y="13664"/>
                      </a:lnTo>
                      <a:lnTo>
                        <a:pt x="10756" y="13894"/>
                      </a:lnTo>
                      <a:lnTo>
                        <a:pt x="10588" y="13978"/>
                      </a:lnTo>
                      <a:lnTo>
                        <a:pt x="10588" y="14019"/>
                      </a:lnTo>
                      <a:lnTo>
                        <a:pt x="10693" y="14103"/>
                      </a:lnTo>
                      <a:lnTo>
                        <a:pt x="10693" y="14187"/>
                      </a:lnTo>
                      <a:lnTo>
                        <a:pt x="10588" y="14333"/>
                      </a:lnTo>
                      <a:lnTo>
                        <a:pt x="10463" y="14417"/>
                      </a:lnTo>
                      <a:lnTo>
                        <a:pt x="10442" y="14543"/>
                      </a:lnTo>
                      <a:lnTo>
                        <a:pt x="10463" y="14710"/>
                      </a:lnTo>
                      <a:lnTo>
                        <a:pt x="10442" y="14815"/>
                      </a:lnTo>
                      <a:lnTo>
                        <a:pt x="10442" y="14856"/>
                      </a:lnTo>
                      <a:lnTo>
                        <a:pt x="10442" y="14961"/>
                      </a:lnTo>
                      <a:lnTo>
                        <a:pt x="10463" y="15087"/>
                      </a:lnTo>
                      <a:lnTo>
                        <a:pt x="10295" y="15149"/>
                      </a:lnTo>
                      <a:lnTo>
                        <a:pt x="10232" y="15191"/>
                      </a:lnTo>
                      <a:lnTo>
                        <a:pt x="10191" y="15275"/>
                      </a:lnTo>
                      <a:lnTo>
                        <a:pt x="10044" y="15442"/>
                      </a:lnTo>
                      <a:lnTo>
                        <a:pt x="10002" y="15463"/>
                      </a:lnTo>
                      <a:lnTo>
                        <a:pt x="10044" y="15568"/>
                      </a:lnTo>
                      <a:lnTo>
                        <a:pt x="10044" y="15672"/>
                      </a:lnTo>
                      <a:lnTo>
                        <a:pt x="10107" y="15693"/>
                      </a:lnTo>
                      <a:lnTo>
                        <a:pt x="10212" y="15672"/>
                      </a:lnTo>
                      <a:lnTo>
                        <a:pt x="10274" y="15672"/>
                      </a:lnTo>
                      <a:lnTo>
                        <a:pt x="10316" y="15714"/>
                      </a:lnTo>
                      <a:lnTo>
                        <a:pt x="10253" y="15798"/>
                      </a:lnTo>
                      <a:lnTo>
                        <a:pt x="10128" y="15798"/>
                      </a:lnTo>
                      <a:lnTo>
                        <a:pt x="10065" y="15840"/>
                      </a:lnTo>
                      <a:lnTo>
                        <a:pt x="10086" y="15903"/>
                      </a:lnTo>
                      <a:lnTo>
                        <a:pt x="10065" y="15944"/>
                      </a:lnTo>
                      <a:lnTo>
                        <a:pt x="10086" y="16028"/>
                      </a:lnTo>
                      <a:lnTo>
                        <a:pt x="10023" y="16091"/>
                      </a:lnTo>
                      <a:lnTo>
                        <a:pt x="9940" y="16112"/>
                      </a:lnTo>
                      <a:lnTo>
                        <a:pt x="9835" y="16154"/>
                      </a:lnTo>
                      <a:lnTo>
                        <a:pt x="9751" y="16133"/>
                      </a:lnTo>
                      <a:lnTo>
                        <a:pt x="9709" y="16154"/>
                      </a:lnTo>
                      <a:lnTo>
                        <a:pt x="9772" y="16216"/>
                      </a:lnTo>
                      <a:lnTo>
                        <a:pt x="9877" y="16237"/>
                      </a:lnTo>
                      <a:lnTo>
                        <a:pt x="9960" y="16300"/>
                      </a:lnTo>
                      <a:lnTo>
                        <a:pt x="10086" y="16154"/>
                      </a:lnTo>
                      <a:lnTo>
                        <a:pt x="10337" y="16007"/>
                      </a:lnTo>
                      <a:lnTo>
                        <a:pt x="10379" y="16007"/>
                      </a:lnTo>
                      <a:lnTo>
                        <a:pt x="10463" y="16028"/>
                      </a:lnTo>
                      <a:lnTo>
                        <a:pt x="10546" y="15944"/>
                      </a:lnTo>
                      <a:lnTo>
                        <a:pt x="10714" y="15882"/>
                      </a:lnTo>
                      <a:lnTo>
                        <a:pt x="10693" y="15944"/>
                      </a:lnTo>
                      <a:lnTo>
                        <a:pt x="10630" y="16007"/>
                      </a:lnTo>
                      <a:lnTo>
                        <a:pt x="10630" y="16049"/>
                      </a:lnTo>
                      <a:lnTo>
                        <a:pt x="10693" y="16091"/>
                      </a:lnTo>
                      <a:lnTo>
                        <a:pt x="10714" y="16196"/>
                      </a:lnTo>
                      <a:lnTo>
                        <a:pt x="10693" y="16237"/>
                      </a:lnTo>
                      <a:lnTo>
                        <a:pt x="10776" y="16300"/>
                      </a:lnTo>
                      <a:lnTo>
                        <a:pt x="10881" y="16216"/>
                      </a:lnTo>
                      <a:lnTo>
                        <a:pt x="10944" y="16133"/>
                      </a:lnTo>
                      <a:lnTo>
                        <a:pt x="10986" y="16196"/>
                      </a:lnTo>
                      <a:lnTo>
                        <a:pt x="10965" y="16237"/>
                      </a:lnTo>
                      <a:lnTo>
                        <a:pt x="11049" y="16363"/>
                      </a:lnTo>
                      <a:lnTo>
                        <a:pt x="11069" y="16551"/>
                      </a:lnTo>
                      <a:lnTo>
                        <a:pt x="11049" y="16656"/>
                      </a:lnTo>
                      <a:lnTo>
                        <a:pt x="11090" y="16823"/>
                      </a:lnTo>
                      <a:lnTo>
                        <a:pt x="11153" y="16823"/>
                      </a:lnTo>
                      <a:lnTo>
                        <a:pt x="11195" y="16677"/>
                      </a:lnTo>
                      <a:lnTo>
                        <a:pt x="11195" y="16572"/>
                      </a:lnTo>
                      <a:lnTo>
                        <a:pt x="11300" y="16426"/>
                      </a:lnTo>
                      <a:lnTo>
                        <a:pt x="11321" y="16321"/>
                      </a:lnTo>
                      <a:lnTo>
                        <a:pt x="11467" y="16216"/>
                      </a:lnTo>
                      <a:lnTo>
                        <a:pt x="11488" y="16216"/>
                      </a:lnTo>
                      <a:lnTo>
                        <a:pt x="11593" y="16133"/>
                      </a:lnTo>
                      <a:lnTo>
                        <a:pt x="11739" y="16133"/>
                      </a:lnTo>
                      <a:lnTo>
                        <a:pt x="11593" y="16216"/>
                      </a:lnTo>
                      <a:lnTo>
                        <a:pt x="11425" y="16405"/>
                      </a:lnTo>
                      <a:lnTo>
                        <a:pt x="11425" y="16447"/>
                      </a:lnTo>
                      <a:lnTo>
                        <a:pt x="11572" y="16614"/>
                      </a:lnTo>
                      <a:lnTo>
                        <a:pt x="11634" y="16635"/>
                      </a:lnTo>
                      <a:lnTo>
                        <a:pt x="11802" y="16551"/>
                      </a:lnTo>
                      <a:lnTo>
                        <a:pt x="12032" y="16530"/>
                      </a:lnTo>
                      <a:lnTo>
                        <a:pt x="12137" y="16447"/>
                      </a:lnTo>
                      <a:lnTo>
                        <a:pt x="12220" y="16447"/>
                      </a:lnTo>
                      <a:lnTo>
                        <a:pt x="12429" y="16342"/>
                      </a:lnTo>
                      <a:lnTo>
                        <a:pt x="12513" y="16342"/>
                      </a:lnTo>
                      <a:lnTo>
                        <a:pt x="12429" y="16363"/>
                      </a:lnTo>
                      <a:lnTo>
                        <a:pt x="12304" y="16530"/>
                      </a:lnTo>
                      <a:lnTo>
                        <a:pt x="12304" y="16572"/>
                      </a:lnTo>
                      <a:lnTo>
                        <a:pt x="12220" y="16656"/>
                      </a:lnTo>
                      <a:lnTo>
                        <a:pt x="11906" y="16844"/>
                      </a:lnTo>
                      <a:lnTo>
                        <a:pt x="11781" y="16970"/>
                      </a:lnTo>
                      <a:lnTo>
                        <a:pt x="11676" y="17158"/>
                      </a:lnTo>
                      <a:lnTo>
                        <a:pt x="11634" y="17263"/>
                      </a:lnTo>
                      <a:lnTo>
                        <a:pt x="11697" y="17367"/>
                      </a:lnTo>
                      <a:lnTo>
                        <a:pt x="11802" y="17451"/>
                      </a:lnTo>
                      <a:lnTo>
                        <a:pt x="11613" y="17409"/>
                      </a:lnTo>
                      <a:lnTo>
                        <a:pt x="11530" y="17451"/>
                      </a:lnTo>
                      <a:lnTo>
                        <a:pt x="11425" y="17577"/>
                      </a:lnTo>
                      <a:lnTo>
                        <a:pt x="11383" y="17702"/>
                      </a:lnTo>
                      <a:lnTo>
                        <a:pt x="11216" y="17869"/>
                      </a:lnTo>
                      <a:lnTo>
                        <a:pt x="11153" y="17974"/>
                      </a:lnTo>
                      <a:lnTo>
                        <a:pt x="11174" y="18016"/>
                      </a:lnTo>
                      <a:lnTo>
                        <a:pt x="11216" y="18079"/>
                      </a:lnTo>
                      <a:lnTo>
                        <a:pt x="11195" y="18141"/>
                      </a:lnTo>
                      <a:lnTo>
                        <a:pt x="11111" y="18121"/>
                      </a:lnTo>
                      <a:lnTo>
                        <a:pt x="11090" y="18037"/>
                      </a:lnTo>
                      <a:lnTo>
                        <a:pt x="11007" y="18016"/>
                      </a:lnTo>
                      <a:lnTo>
                        <a:pt x="10944" y="18121"/>
                      </a:lnTo>
                      <a:lnTo>
                        <a:pt x="10776" y="18204"/>
                      </a:lnTo>
                      <a:lnTo>
                        <a:pt x="10839" y="18288"/>
                      </a:lnTo>
                      <a:lnTo>
                        <a:pt x="10776" y="18351"/>
                      </a:lnTo>
                      <a:lnTo>
                        <a:pt x="10693" y="18330"/>
                      </a:lnTo>
                      <a:lnTo>
                        <a:pt x="10672" y="18288"/>
                      </a:lnTo>
                      <a:lnTo>
                        <a:pt x="10630" y="18330"/>
                      </a:lnTo>
                      <a:lnTo>
                        <a:pt x="10358" y="18539"/>
                      </a:lnTo>
                      <a:lnTo>
                        <a:pt x="10274" y="18644"/>
                      </a:lnTo>
                      <a:lnTo>
                        <a:pt x="10316" y="18727"/>
                      </a:lnTo>
                      <a:lnTo>
                        <a:pt x="10253" y="18769"/>
                      </a:lnTo>
                      <a:lnTo>
                        <a:pt x="10170" y="18748"/>
                      </a:lnTo>
                      <a:lnTo>
                        <a:pt x="10170" y="18644"/>
                      </a:lnTo>
                      <a:lnTo>
                        <a:pt x="10023" y="18727"/>
                      </a:lnTo>
                      <a:lnTo>
                        <a:pt x="9898" y="18811"/>
                      </a:lnTo>
                      <a:lnTo>
                        <a:pt x="9793" y="18853"/>
                      </a:lnTo>
                      <a:lnTo>
                        <a:pt x="9751" y="18937"/>
                      </a:lnTo>
                      <a:lnTo>
                        <a:pt x="9647" y="18978"/>
                      </a:lnTo>
                      <a:lnTo>
                        <a:pt x="9500" y="18978"/>
                      </a:lnTo>
                      <a:lnTo>
                        <a:pt x="9333" y="19146"/>
                      </a:lnTo>
                      <a:lnTo>
                        <a:pt x="9082" y="19250"/>
                      </a:lnTo>
                      <a:lnTo>
                        <a:pt x="8893" y="19397"/>
                      </a:lnTo>
                      <a:lnTo>
                        <a:pt x="8810" y="19564"/>
                      </a:lnTo>
                      <a:lnTo>
                        <a:pt x="8810" y="19606"/>
                      </a:lnTo>
                      <a:lnTo>
                        <a:pt x="8872" y="19711"/>
                      </a:lnTo>
                      <a:lnTo>
                        <a:pt x="8872" y="19794"/>
                      </a:lnTo>
                      <a:lnTo>
                        <a:pt x="8852" y="19815"/>
                      </a:lnTo>
                      <a:lnTo>
                        <a:pt x="8768" y="19711"/>
                      </a:lnTo>
                      <a:lnTo>
                        <a:pt x="8747" y="19711"/>
                      </a:lnTo>
                      <a:lnTo>
                        <a:pt x="8705" y="19773"/>
                      </a:lnTo>
                      <a:lnTo>
                        <a:pt x="8747" y="19857"/>
                      </a:lnTo>
                      <a:lnTo>
                        <a:pt x="8684" y="19878"/>
                      </a:lnTo>
                      <a:lnTo>
                        <a:pt x="8621" y="19794"/>
                      </a:lnTo>
                      <a:lnTo>
                        <a:pt x="8705" y="19711"/>
                      </a:lnTo>
                      <a:cubicBezTo>
                        <a:pt x="8761" y="19673"/>
                        <a:pt x="8717" y="19603"/>
                        <a:pt x="8677" y="19603"/>
                      </a:cubicBezTo>
                      <a:cubicBezTo>
                        <a:pt x="8673" y="19603"/>
                        <a:pt x="8668" y="19604"/>
                        <a:pt x="8663" y="19606"/>
                      </a:cubicBezTo>
                      <a:lnTo>
                        <a:pt x="8600" y="19585"/>
                      </a:lnTo>
                      <a:lnTo>
                        <a:pt x="8496" y="19585"/>
                      </a:lnTo>
                      <a:lnTo>
                        <a:pt x="8454" y="19564"/>
                      </a:lnTo>
                      <a:lnTo>
                        <a:pt x="8349" y="19585"/>
                      </a:lnTo>
                      <a:lnTo>
                        <a:pt x="8161" y="19606"/>
                      </a:lnTo>
                      <a:lnTo>
                        <a:pt x="8056" y="19669"/>
                      </a:lnTo>
                      <a:lnTo>
                        <a:pt x="7973" y="19773"/>
                      </a:lnTo>
                      <a:lnTo>
                        <a:pt x="7826" y="19815"/>
                      </a:lnTo>
                      <a:lnTo>
                        <a:pt x="7680" y="19899"/>
                      </a:lnTo>
                      <a:lnTo>
                        <a:pt x="7554" y="20066"/>
                      </a:lnTo>
                      <a:lnTo>
                        <a:pt x="7575" y="20108"/>
                      </a:lnTo>
                      <a:lnTo>
                        <a:pt x="7533" y="20171"/>
                      </a:lnTo>
                      <a:lnTo>
                        <a:pt x="7471" y="20171"/>
                      </a:lnTo>
                      <a:lnTo>
                        <a:pt x="7345" y="20213"/>
                      </a:lnTo>
                      <a:lnTo>
                        <a:pt x="7261" y="20276"/>
                      </a:lnTo>
                      <a:lnTo>
                        <a:pt x="7261" y="20338"/>
                      </a:lnTo>
                      <a:lnTo>
                        <a:pt x="7219" y="20338"/>
                      </a:lnTo>
                      <a:lnTo>
                        <a:pt x="7115" y="20318"/>
                      </a:lnTo>
                      <a:lnTo>
                        <a:pt x="7010" y="20338"/>
                      </a:lnTo>
                      <a:lnTo>
                        <a:pt x="6989" y="20422"/>
                      </a:lnTo>
                      <a:lnTo>
                        <a:pt x="6947" y="20548"/>
                      </a:lnTo>
                      <a:lnTo>
                        <a:pt x="6947" y="20590"/>
                      </a:lnTo>
                      <a:cubicBezTo>
                        <a:pt x="6927" y="20590"/>
                        <a:pt x="6906" y="20610"/>
                        <a:pt x="6885" y="20610"/>
                      </a:cubicBezTo>
                      <a:lnTo>
                        <a:pt x="6843" y="20590"/>
                      </a:lnTo>
                      <a:lnTo>
                        <a:pt x="6906" y="20485"/>
                      </a:lnTo>
                      <a:lnTo>
                        <a:pt x="6822" y="20380"/>
                      </a:lnTo>
                      <a:lnTo>
                        <a:pt x="6675" y="20380"/>
                      </a:lnTo>
                      <a:lnTo>
                        <a:pt x="6634" y="20422"/>
                      </a:lnTo>
                      <a:lnTo>
                        <a:pt x="6571" y="20485"/>
                      </a:lnTo>
                      <a:lnTo>
                        <a:pt x="6466" y="20485"/>
                      </a:lnTo>
                      <a:lnTo>
                        <a:pt x="6403" y="20527"/>
                      </a:lnTo>
                      <a:lnTo>
                        <a:pt x="6299" y="20422"/>
                      </a:lnTo>
                      <a:lnTo>
                        <a:pt x="6257" y="20422"/>
                      </a:lnTo>
                      <a:lnTo>
                        <a:pt x="6152" y="20610"/>
                      </a:lnTo>
                      <a:lnTo>
                        <a:pt x="6090" y="20631"/>
                      </a:lnTo>
                      <a:lnTo>
                        <a:pt x="5985" y="20715"/>
                      </a:lnTo>
                      <a:lnTo>
                        <a:pt x="5943" y="20694"/>
                      </a:lnTo>
                      <a:lnTo>
                        <a:pt x="5880" y="20736"/>
                      </a:lnTo>
                      <a:lnTo>
                        <a:pt x="5859" y="20841"/>
                      </a:lnTo>
                      <a:lnTo>
                        <a:pt x="5880" y="20945"/>
                      </a:lnTo>
                      <a:lnTo>
                        <a:pt x="5943" y="20966"/>
                      </a:lnTo>
                      <a:cubicBezTo>
                        <a:pt x="5776" y="21029"/>
                        <a:pt x="5629" y="21071"/>
                        <a:pt x="5462" y="21154"/>
                      </a:cubicBezTo>
                      <a:lnTo>
                        <a:pt x="5441" y="21071"/>
                      </a:lnTo>
                      <a:lnTo>
                        <a:pt x="5378" y="21050"/>
                      </a:lnTo>
                      <a:lnTo>
                        <a:pt x="5378" y="21154"/>
                      </a:lnTo>
                      <a:lnTo>
                        <a:pt x="5378" y="21217"/>
                      </a:lnTo>
                      <a:cubicBezTo>
                        <a:pt x="5357" y="21217"/>
                        <a:pt x="5336" y="21238"/>
                        <a:pt x="5274" y="21238"/>
                      </a:cubicBezTo>
                      <a:lnTo>
                        <a:pt x="5232" y="21217"/>
                      </a:lnTo>
                      <a:lnTo>
                        <a:pt x="5169" y="21134"/>
                      </a:lnTo>
                      <a:lnTo>
                        <a:pt x="5064" y="21154"/>
                      </a:lnTo>
                      <a:lnTo>
                        <a:pt x="5064" y="21238"/>
                      </a:lnTo>
                      <a:lnTo>
                        <a:pt x="5127" y="21280"/>
                      </a:lnTo>
                      <a:cubicBezTo>
                        <a:pt x="5106" y="21322"/>
                        <a:pt x="5043" y="21322"/>
                        <a:pt x="5022" y="21343"/>
                      </a:cubicBezTo>
                      <a:lnTo>
                        <a:pt x="4960" y="21280"/>
                      </a:lnTo>
                      <a:lnTo>
                        <a:pt x="4960" y="21364"/>
                      </a:lnTo>
                      <a:cubicBezTo>
                        <a:pt x="4939" y="21385"/>
                        <a:pt x="4918" y="21385"/>
                        <a:pt x="4897" y="21385"/>
                      </a:cubicBezTo>
                      <a:lnTo>
                        <a:pt x="4855" y="21343"/>
                      </a:lnTo>
                      <a:lnTo>
                        <a:pt x="4730" y="21322"/>
                      </a:lnTo>
                      <a:lnTo>
                        <a:pt x="4688" y="21238"/>
                      </a:lnTo>
                      <a:lnTo>
                        <a:pt x="4583" y="21238"/>
                      </a:lnTo>
                      <a:lnTo>
                        <a:pt x="4478" y="21343"/>
                      </a:lnTo>
                      <a:lnTo>
                        <a:pt x="4478" y="21426"/>
                      </a:lnTo>
                      <a:lnTo>
                        <a:pt x="4541" y="21489"/>
                      </a:lnTo>
                      <a:cubicBezTo>
                        <a:pt x="4520" y="21489"/>
                        <a:pt x="4499" y="21531"/>
                        <a:pt x="4499" y="21531"/>
                      </a:cubicBezTo>
                      <a:lnTo>
                        <a:pt x="4395" y="21468"/>
                      </a:lnTo>
                      <a:lnTo>
                        <a:pt x="4290" y="21552"/>
                      </a:lnTo>
                      <a:lnTo>
                        <a:pt x="4290" y="21594"/>
                      </a:lnTo>
                      <a:cubicBezTo>
                        <a:pt x="4081" y="21678"/>
                        <a:pt x="3893" y="21761"/>
                        <a:pt x="3683" y="21845"/>
                      </a:cubicBezTo>
                      <a:lnTo>
                        <a:pt x="3704" y="21782"/>
                      </a:lnTo>
                      <a:lnTo>
                        <a:pt x="3809" y="21740"/>
                      </a:lnTo>
                      <a:lnTo>
                        <a:pt x="3746" y="21698"/>
                      </a:lnTo>
                      <a:lnTo>
                        <a:pt x="3704" y="21573"/>
                      </a:lnTo>
                      <a:lnTo>
                        <a:pt x="3600" y="21636"/>
                      </a:lnTo>
                      <a:lnTo>
                        <a:pt x="3432" y="21636"/>
                      </a:lnTo>
                      <a:lnTo>
                        <a:pt x="3453" y="21698"/>
                      </a:lnTo>
                      <a:lnTo>
                        <a:pt x="3390" y="21803"/>
                      </a:lnTo>
                      <a:lnTo>
                        <a:pt x="3286" y="21845"/>
                      </a:lnTo>
                      <a:lnTo>
                        <a:pt x="3160" y="21970"/>
                      </a:lnTo>
                      <a:lnTo>
                        <a:pt x="3160" y="22012"/>
                      </a:lnTo>
                      <a:cubicBezTo>
                        <a:pt x="2951" y="22096"/>
                        <a:pt x="2742" y="22159"/>
                        <a:pt x="2533" y="22201"/>
                      </a:cubicBezTo>
                      <a:lnTo>
                        <a:pt x="2512" y="22180"/>
                      </a:lnTo>
                      <a:lnTo>
                        <a:pt x="2386" y="22222"/>
                      </a:lnTo>
                      <a:lnTo>
                        <a:pt x="2407" y="22263"/>
                      </a:lnTo>
                      <a:cubicBezTo>
                        <a:pt x="2344" y="22263"/>
                        <a:pt x="2302" y="22284"/>
                        <a:pt x="2240" y="22284"/>
                      </a:cubicBezTo>
                      <a:cubicBezTo>
                        <a:pt x="2177" y="22305"/>
                        <a:pt x="2093" y="22305"/>
                        <a:pt x="2009" y="22326"/>
                      </a:cubicBezTo>
                      <a:lnTo>
                        <a:pt x="1926" y="22263"/>
                      </a:lnTo>
                      <a:lnTo>
                        <a:pt x="1821" y="22368"/>
                      </a:lnTo>
                      <a:lnTo>
                        <a:pt x="1821" y="22389"/>
                      </a:lnTo>
                      <a:cubicBezTo>
                        <a:pt x="1758" y="22410"/>
                        <a:pt x="1654" y="22410"/>
                        <a:pt x="1570" y="22431"/>
                      </a:cubicBezTo>
                      <a:cubicBezTo>
                        <a:pt x="1264" y="22480"/>
                        <a:pt x="957" y="22500"/>
                        <a:pt x="651" y="22500"/>
                      </a:cubicBezTo>
                      <a:cubicBezTo>
                        <a:pt x="434" y="22500"/>
                        <a:pt x="218" y="22490"/>
                        <a:pt x="1" y="22473"/>
                      </a:cubicBezTo>
                      <a:lnTo>
                        <a:pt x="1" y="22473"/>
                      </a:lnTo>
                      <a:cubicBezTo>
                        <a:pt x="332" y="22512"/>
                        <a:pt x="664" y="22527"/>
                        <a:pt x="990" y="22527"/>
                      </a:cubicBezTo>
                      <a:cubicBezTo>
                        <a:pt x="1179" y="22527"/>
                        <a:pt x="1365" y="22522"/>
                        <a:pt x="1549" y="22514"/>
                      </a:cubicBezTo>
                      <a:lnTo>
                        <a:pt x="1549" y="22535"/>
                      </a:lnTo>
                      <a:lnTo>
                        <a:pt x="1654" y="22577"/>
                      </a:lnTo>
                      <a:lnTo>
                        <a:pt x="1612" y="22514"/>
                      </a:lnTo>
                      <a:cubicBezTo>
                        <a:pt x="2093" y="22473"/>
                        <a:pt x="2533" y="22389"/>
                        <a:pt x="2972" y="22263"/>
                      </a:cubicBezTo>
                      <a:lnTo>
                        <a:pt x="2972" y="22263"/>
                      </a:lnTo>
                      <a:lnTo>
                        <a:pt x="2867" y="22368"/>
                      </a:lnTo>
                      <a:lnTo>
                        <a:pt x="3077" y="22368"/>
                      </a:lnTo>
                      <a:lnTo>
                        <a:pt x="3223" y="22222"/>
                      </a:lnTo>
                      <a:lnTo>
                        <a:pt x="3370" y="22222"/>
                      </a:lnTo>
                      <a:lnTo>
                        <a:pt x="3453" y="22159"/>
                      </a:lnTo>
                      <a:cubicBezTo>
                        <a:pt x="3579" y="22096"/>
                        <a:pt x="3746" y="22075"/>
                        <a:pt x="3872" y="22012"/>
                      </a:cubicBezTo>
                      <a:lnTo>
                        <a:pt x="3893" y="22054"/>
                      </a:lnTo>
                      <a:lnTo>
                        <a:pt x="4081" y="22054"/>
                      </a:lnTo>
                      <a:lnTo>
                        <a:pt x="4227" y="21991"/>
                      </a:lnTo>
                      <a:lnTo>
                        <a:pt x="4290" y="21719"/>
                      </a:lnTo>
                      <a:lnTo>
                        <a:pt x="4311" y="21803"/>
                      </a:lnTo>
                      <a:lnTo>
                        <a:pt x="4374" y="21845"/>
                      </a:lnTo>
                      <a:lnTo>
                        <a:pt x="4416" y="21740"/>
                      </a:lnTo>
                      <a:lnTo>
                        <a:pt x="4458" y="21657"/>
                      </a:lnTo>
                      <a:lnTo>
                        <a:pt x="4520" y="21678"/>
                      </a:lnTo>
                      <a:lnTo>
                        <a:pt x="4562" y="21740"/>
                      </a:lnTo>
                      <a:lnTo>
                        <a:pt x="4604" y="21719"/>
                      </a:lnTo>
                      <a:lnTo>
                        <a:pt x="4688" y="21615"/>
                      </a:lnTo>
                      <a:lnTo>
                        <a:pt x="4834" y="21531"/>
                      </a:lnTo>
                      <a:lnTo>
                        <a:pt x="4834" y="21468"/>
                      </a:lnTo>
                      <a:cubicBezTo>
                        <a:pt x="5043" y="21406"/>
                        <a:pt x="5253" y="21301"/>
                        <a:pt x="5462" y="21217"/>
                      </a:cubicBezTo>
                      <a:lnTo>
                        <a:pt x="5462" y="21217"/>
                      </a:lnTo>
                      <a:lnTo>
                        <a:pt x="5420" y="21238"/>
                      </a:lnTo>
                      <a:lnTo>
                        <a:pt x="5546" y="21238"/>
                      </a:lnTo>
                      <a:lnTo>
                        <a:pt x="5504" y="21196"/>
                      </a:lnTo>
                      <a:cubicBezTo>
                        <a:pt x="5839" y="21050"/>
                        <a:pt x="6173" y="20903"/>
                        <a:pt x="6508" y="20778"/>
                      </a:cubicBezTo>
                      <a:lnTo>
                        <a:pt x="6571" y="20799"/>
                      </a:lnTo>
                      <a:lnTo>
                        <a:pt x="6759" y="20778"/>
                      </a:lnTo>
                      <a:lnTo>
                        <a:pt x="6822" y="20694"/>
                      </a:lnTo>
                      <a:lnTo>
                        <a:pt x="6989" y="20715"/>
                      </a:lnTo>
                      <a:lnTo>
                        <a:pt x="6989" y="20673"/>
                      </a:lnTo>
                      <a:lnTo>
                        <a:pt x="6927" y="20610"/>
                      </a:lnTo>
                      <a:cubicBezTo>
                        <a:pt x="7031" y="20569"/>
                        <a:pt x="7136" y="20527"/>
                        <a:pt x="7240" y="20485"/>
                      </a:cubicBezTo>
                      <a:lnTo>
                        <a:pt x="7282" y="20485"/>
                      </a:lnTo>
                      <a:cubicBezTo>
                        <a:pt x="7324" y="20464"/>
                        <a:pt x="7387" y="20422"/>
                        <a:pt x="7429" y="20422"/>
                      </a:cubicBezTo>
                      <a:lnTo>
                        <a:pt x="7450" y="20485"/>
                      </a:lnTo>
                      <a:lnTo>
                        <a:pt x="7554" y="20485"/>
                      </a:lnTo>
                      <a:lnTo>
                        <a:pt x="7617" y="20380"/>
                      </a:lnTo>
                      <a:lnTo>
                        <a:pt x="7638" y="20464"/>
                      </a:lnTo>
                      <a:lnTo>
                        <a:pt x="7659" y="20464"/>
                      </a:lnTo>
                      <a:lnTo>
                        <a:pt x="7701" y="20380"/>
                      </a:lnTo>
                      <a:lnTo>
                        <a:pt x="7763" y="20318"/>
                      </a:lnTo>
                      <a:lnTo>
                        <a:pt x="7868" y="20318"/>
                      </a:lnTo>
                      <a:lnTo>
                        <a:pt x="7973" y="20255"/>
                      </a:lnTo>
                      <a:lnTo>
                        <a:pt x="8015" y="20171"/>
                      </a:lnTo>
                      <a:cubicBezTo>
                        <a:pt x="8077" y="20150"/>
                        <a:pt x="8161" y="20087"/>
                        <a:pt x="8224" y="20066"/>
                      </a:cubicBezTo>
                      <a:lnTo>
                        <a:pt x="8224" y="20066"/>
                      </a:lnTo>
                      <a:lnTo>
                        <a:pt x="8182" y="20108"/>
                      </a:lnTo>
                      <a:lnTo>
                        <a:pt x="8182" y="20213"/>
                      </a:lnTo>
                      <a:lnTo>
                        <a:pt x="8224" y="20255"/>
                      </a:lnTo>
                      <a:lnTo>
                        <a:pt x="8370" y="20150"/>
                      </a:lnTo>
                      <a:lnTo>
                        <a:pt x="8391" y="20066"/>
                      </a:lnTo>
                      <a:lnTo>
                        <a:pt x="8475" y="20045"/>
                      </a:lnTo>
                      <a:lnTo>
                        <a:pt x="8496" y="20087"/>
                      </a:lnTo>
                      <a:lnTo>
                        <a:pt x="8538" y="20045"/>
                      </a:lnTo>
                      <a:lnTo>
                        <a:pt x="8580" y="20045"/>
                      </a:lnTo>
                      <a:lnTo>
                        <a:pt x="8600" y="20108"/>
                      </a:lnTo>
                      <a:lnTo>
                        <a:pt x="8580" y="20192"/>
                      </a:lnTo>
                      <a:lnTo>
                        <a:pt x="8642" y="20192"/>
                      </a:lnTo>
                      <a:lnTo>
                        <a:pt x="8705" y="20087"/>
                      </a:lnTo>
                      <a:lnTo>
                        <a:pt x="8789" y="20087"/>
                      </a:lnTo>
                      <a:lnTo>
                        <a:pt x="8872" y="20004"/>
                      </a:lnTo>
                      <a:lnTo>
                        <a:pt x="8977" y="20004"/>
                      </a:lnTo>
                      <a:lnTo>
                        <a:pt x="9082" y="19857"/>
                      </a:lnTo>
                      <a:lnTo>
                        <a:pt x="9186" y="19794"/>
                      </a:lnTo>
                      <a:lnTo>
                        <a:pt x="9270" y="19836"/>
                      </a:lnTo>
                      <a:lnTo>
                        <a:pt x="9270" y="19899"/>
                      </a:lnTo>
                      <a:lnTo>
                        <a:pt x="9186" y="20004"/>
                      </a:lnTo>
                      <a:lnTo>
                        <a:pt x="9103" y="20150"/>
                      </a:lnTo>
                      <a:lnTo>
                        <a:pt x="9103" y="20192"/>
                      </a:lnTo>
                      <a:lnTo>
                        <a:pt x="9165" y="20192"/>
                      </a:lnTo>
                      <a:lnTo>
                        <a:pt x="9312" y="20045"/>
                      </a:lnTo>
                      <a:lnTo>
                        <a:pt x="9312" y="19857"/>
                      </a:lnTo>
                      <a:lnTo>
                        <a:pt x="9333" y="19836"/>
                      </a:lnTo>
                      <a:lnTo>
                        <a:pt x="9396" y="19899"/>
                      </a:lnTo>
                      <a:lnTo>
                        <a:pt x="9479" y="19857"/>
                      </a:lnTo>
                      <a:lnTo>
                        <a:pt x="9542" y="19878"/>
                      </a:lnTo>
                      <a:lnTo>
                        <a:pt x="9647" y="19878"/>
                      </a:lnTo>
                      <a:lnTo>
                        <a:pt x="9751" y="19753"/>
                      </a:lnTo>
                      <a:lnTo>
                        <a:pt x="9793" y="19753"/>
                      </a:lnTo>
                      <a:lnTo>
                        <a:pt x="9814" y="19773"/>
                      </a:lnTo>
                      <a:lnTo>
                        <a:pt x="9856" y="19648"/>
                      </a:lnTo>
                      <a:lnTo>
                        <a:pt x="9919" y="19585"/>
                      </a:lnTo>
                      <a:lnTo>
                        <a:pt x="9940" y="19627"/>
                      </a:lnTo>
                      <a:lnTo>
                        <a:pt x="9919" y="19690"/>
                      </a:lnTo>
                      <a:lnTo>
                        <a:pt x="9919" y="19794"/>
                      </a:lnTo>
                      <a:lnTo>
                        <a:pt x="9960" y="19773"/>
                      </a:lnTo>
                      <a:lnTo>
                        <a:pt x="10044" y="19669"/>
                      </a:lnTo>
                      <a:lnTo>
                        <a:pt x="10002" y="19648"/>
                      </a:lnTo>
                      <a:lnTo>
                        <a:pt x="10065" y="19564"/>
                      </a:lnTo>
                      <a:lnTo>
                        <a:pt x="10065" y="19522"/>
                      </a:lnTo>
                      <a:lnTo>
                        <a:pt x="9898" y="19522"/>
                      </a:lnTo>
                      <a:lnTo>
                        <a:pt x="9856" y="19481"/>
                      </a:lnTo>
                      <a:lnTo>
                        <a:pt x="10023" y="19439"/>
                      </a:lnTo>
                      <a:lnTo>
                        <a:pt x="10212" y="19334"/>
                      </a:lnTo>
                      <a:lnTo>
                        <a:pt x="10442" y="19334"/>
                      </a:lnTo>
                      <a:lnTo>
                        <a:pt x="10484" y="19271"/>
                      </a:lnTo>
                      <a:lnTo>
                        <a:pt x="10484" y="19209"/>
                      </a:lnTo>
                      <a:lnTo>
                        <a:pt x="10442" y="19209"/>
                      </a:lnTo>
                      <a:lnTo>
                        <a:pt x="10484" y="19167"/>
                      </a:lnTo>
                      <a:lnTo>
                        <a:pt x="10567" y="19146"/>
                      </a:lnTo>
                      <a:lnTo>
                        <a:pt x="10651" y="19104"/>
                      </a:lnTo>
                      <a:lnTo>
                        <a:pt x="10693" y="19104"/>
                      </a:lnTo>
                      <a:lnTo>
                        <a:pt x="10735" y="19209"/>
                      </a:lnTo>
                      <a:lnTo>
                        <a:pt x="10839" y="19209"/>
                      </a:lnTo>
                      <a:lnTo>
                        <a:pt x="10881" y="19125"/>
                      </a:lnTo>
                      <a:lnTo>
                        <a:pt x="10860" y="19104"/>
                      </a:lnTo>
                      <a:lnTo>
                        <a:pt x="10944" y="19020"/>
                      </a:lnTo>
                      <a:lnTo>
                        <a:pt x="10944" y="18916"/>
                      </a:lnTo>
                      <a:lnTo>
                        <a:pt x="10986" y="18853"/>
                      </a:lnTo>
                      <a:lnTo>
                        <a:pt x="11049" y="18916"/>
                      </a:lnTo>
                      <a:lnTo>
                        <a:pt x="11049" y="18999"/>
                      </a:lnTo>
                      <a:lnTo>
                        <a:pt x="11090" y="19041"/>
                      </a:lnTo>
                      <a:lnTo>
                        <a:pt x="11216" y="18957"/>
                      </a:lnTo>
                      <a:lnTo>
                        <a:pt x="11279" y="18895"/>
                      </a:lnTo>
                      <a:lnTo>
                        <a:pt x="11362" y="18895"/>
                      </a:lnTo>
                      <a:lnTo>
                        <a:pt x="11404" y="18790"/>
                      </a:lnTo>
                      <a:lnTo>
                        <a:pt x="11425" y="18748"/>
                      </a:lnTo>
                      <a:lnTo>
                        <a:pt x="11488" y="18811"/>
                      </a:lnTo>
                      <a:lnTo>
                        <a:pt x="11593" y="18790"/>
                      </a:lnTo>
                      <a:lnTo>
                        <a:pt x="11718" y="18623"/>
                      </a:lnTo>
                      <a:lnTo>
                        <a:pt x="11718" y="18539"/>
                      </a:lnTo>
                      <a:lnTo>
                        <a:pt x="11613" y="18539"/>
                      </a:lnTo>
                      <a:lnTo>
                        <a:pt x="11593" y="18518"/>
                      </a:lnTo>
                      <a:lnTo>
                        <a:pt x="11739" y="18413"/>
                      </a:lnTo>
                      <a:lnTo>
                        <a:pt x="11844" y="18393"/>
                      </a:lnTo>
                      <a:lnTo>
                        <a:pt x="11927" y="18288"/>
                      </a:lnTo>
                      <a:lnTo>
                        <a:pt x="11990" y="18288"/>
                      </a:lnTo>
                      <a:lnTo>
                        <a:pt x="12011" y="18330"/>
                      </a:lnTo>
                      <a:lnTo>
                        <a:pt x="12137" y="18204"/>
                      </a:lnTo>
                      <a:lnTo>
                        <a:pt x="12241" y="18141"/>
                      </a:lnTo>
                      <a:lnTo>
                        <a:pt x="12262" y="18079"/>
                      </a:lnTo>
                      <a:lnTo>
                        <a:pt x="12346" y="18037"/>
                      </a:lnTo>
                      <a:lnTo>
                        <a:pt x="12367" y="17995"/>
                      </a:lnTo>
                      <a:lnTo>
                        <a:pt x="12450" y="17995"/>
                      </a:lnTo>
                      <a:lnTo>
                        <a:pt x="12471" y="18079"/>
                      </a:lnTo>
                      <a:lnTo>
                        <a:pt x="12534" y="18100"/>
                      </a:lnTo>
                      <a:lnTo>
                        <a:pt x="12555" y="18016"/>
                      </a:lnTo>
                      <a:lnTo>
                        <a:pt x="12660" y="18016"/>
                      </a:lnTo>
                      <a:lnTo>
                        <a:pt x="12722" y="17995"/>
                      </a:lnTo>
                      <a:lnTo>
                        <a:pt x="12722" y="17911"/>
                      </a:lnTo>
                      <a:lnTo>
                        <a:pt x="12827" y="17890"/>
                      </a:lnTo>
                      <a:lnTo>
                        <a:pt x="12848" y="17828"/>
                      </a:lnTo>
                      <a:lnTo>
                        <a:pt x="12869" y="17869"/>
                      </a:lnTo>
                      <a:lnTo>
                        <a:pt x="13036" y="17890"/>
                      </a:lnTo>
                      <a:lnTo>
                        <a:pt x="13057" y="17786"/>
                      </a:lnTo>
                      <a:lnTo>
                        <a:pt x="13099" y="17786"/>
                      </a:lnTo>
                      <a:lnTo>
                        <a:pt x="13099" y="17849"/>
                      </a:lnTo>
                      <a:lnTo>
                        <a:pt x="13162" y="17849"/>
                      </a:lnTo>
                      <a:lnTo>
                        <a:pt x="13204" y="17786"/>
                      </a:lnTo>
                      <a:lnTo>
                        <a:pt x="13266" y="17849"/>
                      </a:lnTo>
                      <a:lnTo>
                        <a:pt x="13308" y="17807"/>
                      </a:lnTo>
                      <a:lnTo>
                        <a:pt x="13371" y="17660"/>
                      </a:lnTo>
                      <a:lnTo>
                        <a:pt x="13308" y="17660"/>
                      </a:lnTo>
                      <a:lnTo>
                        <a:pt x="13266" y="17681"/>
                      </a:lnTo>
                      <a:lnTo>
                        <a:pt x="13287" y="17597"/>
                      </a:lnTo>
                      <a:lnTo>
                        <a:pt x="13350" y="17556"/>
                      </a:lnTo>
                      <a:cubicBezTo>
                        <a:pt x="13371" y="17618"/>
                        <a:pt x="13392" y="17702"/>
                        <a:pt x="13455" y="17765"/>
                      </a:cubicBezTo>
                      <a:cubicBezTo>
                        <a:pt x="13517" y="17849"/>
                        <a:pt x="13392" y="17995"/>
                        <a:pt x="13308" y="18079"/>
                      </a:cubicBezTo>
                      <a:lnTo>
                        <a:pt x="13245" y="18183"/>
                      </a:lnTo>
                      <a:lnTo>
                        <a:pt x="13266" y="18225"/>
                      </a:lnTo>
                      <a:lnTo>
                        <a:pt x="13371" y="18309"/>
                      </a:lnTo>
                      <a:lnTo>
                        <a:pt x="13350" y="18413"/>
                      </a:lnTo>
                      <a:lnTo>
                        <a:pt x="13266" y="18351"/>
                      </a:lnTo>
                      <a:lnTo>
                        <a:pt x="13245" y="18393"/>
                      </a:lnTo>
                      <a:lnTo>
                        <a:pt x="13266" y="18497"/>
                      </a:lnTo>
                      <a:lnTo>
                        <a:pt x="13162" y="18623"/>
                      </a:lnTo>
                      <a:lnTo>
                        <a:pt x="13099" y="18602"/>
                      </a:lnTo>
                      <a:lnTo>
                        <a:pt x="13099" y="18351"/>
                      </a:lnTo>
                      <a:lnTo>
                        <a:pt x="13057" y="18330"/>
                      </a:lnTo>
                      <a:lnTo>
                        <a:pt x="12890" y="18351"/>
                      </a:lnTo>
                      <a:lnTo>
                        <a:pt x="12639" y="18497"/>
                      </a:lnTo>
                      <a:lnTo>
                        <a:pt x="12471" y="18602"/>
                      </a:lnTo>
                      <a:lnTo>
                        <a:pt x="12450" y="18665"/>
                      </a:lnTo>
                      <a:lnTo>
                        <a:pt x="12471" y="18727"/>
                      </a:lnTo>
                      <a:lnTo>
                        <a:pt x="12471" y="18853"/>
                      </a:lnTo>
                      <a:lnTo>
                        <a:pt x="12450" y="18957"/>
                      </a:lnTo>
                      <a:lnTo>
                        <a:pt x="12409" y="19041"/>
                      </a:lnTo>
                      <a:lnTo>
                        <a:pt x="12409" y="19146"/>
                      </a:lnTo>
                      <a:lnTo>
                        <a:pt x="12471" y="19188"/>
                      </a:lnTo>
                      <a:lnTo>
                        <a:pt x="12555" y="19167"/>
                      </a:lnTo>
                      <a:lnTo>
                        <a:pt x="12576" y="19125"/>
                      </a:lnTo>
                      <a:lnTo>
                        <a:pt x="12555" y="19083"/>
                      </a:lnTo>
                      <a:lnTo>
                        <a:pt x="12513" y="19062"/>
                      </a:lnTo>
                      <a:lnTo>
                        <a:pt x="12555" y="19020"/>
                      </a:lnTo>
                      <a:lnTo>
                        <a:pt x="12681" y="19020"/>
                      </a:lnTo>
                      <a:lnTo>
                        <a:pt x="12660" y="19062"/>
                      </a:lnTo>
                      <a:lnTo>
                        <a:pt x="12722" y="19125"/>
                      </a:lnTo>
                      <a:lnTo>
                        <a:pt x="12785" y="19041"/>
                      </a:lnTo>
                      <a:lnTo>
                        <a:pt x="12848" y="19041"/>
                      </a:lnTo>
                      <a:lnTo>
                        <a:pt x="12764" y="19146"/>
                      </a:lnTo>
                      <a:lnTo>
                        <a:pt x="12764" y="19188"/>
                      </a:lnTo>
                      <a:lnTo>
                        <a:pt x="12555" y="19355"/>
                      </a:lnTo>
                      <a:lnTo>
                        <a:pt x="12534" y="19397"/>
                      </a:lnTo>
                      <a:lnTo>
                        <a:pt x="12639" y="19439"/>
                      </a:lnTo>
                      <a:lnTo>
                        <a:pt x="12681" y="19355"/>
                      </a:lnTo>
                      <a:lnTo>
                        <a:pt x="12764" y="19292"/>
                      </a:lnTo>
                      <a:lnTo>
                        <a:pt x="12764" y="19229"/>
                      </a:lnTo>
                      <a:lnTo>
                        <a:pt x="12890" y="19146"/>
                      </a:lnTo>
                      <a:lnTo>
                        <a:pt x="12869" y="19083"/>
                      </a:lnTo>
                      <a:lnTo>
                        <a:pt x="12932" y="19041"/>
                      </a:lnTo>
                      <a:lnTo>
                        <a:pt x="12973" y="19041"/>
                      </a:lnTo>
                      <a:lnTo>
                        <a:pt x="13036" y="18916"/>
                      </a:lnTo>
                      <a:lnTo>
                        <a:pt x="13078" y="18937"/>
                      </a:lnTo>
                      <a:lnTo>
                        <a:pt x="13183" y="18916"/>
                      </a:lnTo>
                      <a:lnTo>
                        <a:pt x="13287" y="18937"/>
                      </a:lnTo>
                      <a:lnTo>
                        <a:pt x="13455" y="18832"/>
                      </a:lnTo>
                      <a:lnTo>
                        <a:pt x="13413" y="18748"/>
                      </a:lnTo>
                      <a:lnTo>
                        <a:pt x="13287" y="18706"/>
                      </a:lnTo>
                      <a:lnTo>
                        <a:pt x="13371" y="18665"/>
                      </a:lnTo>
                      <a:lnTo>
                        <a:pt x="13497" y="18665"/>
                      </a:lnTo>
                      <a:lnTo>
                        <a:pt x="13580" y="18769"/>
                      </a:lnTo>
                      <a:lnTo>
                        <a:pt x="13664" y="18769"/>
                      </a:lnTo>
                      <a:lnTo>
                        <a:pt x="13727" y="18665"/>
                      </a:lnTo>
                      <a:lnTo>
                        <a:pt x="13685" y="18539"/>
                      </a:lnTo>
                      <a:lnTo>
                        <a:pt x="13580" y="18518"/>
                      </a:lnTo>
                      <a:lnTo>
                        <a:pt x="13622" y="18455"/>
                      </a:lnTo>
                      <a:lnTo>
                        <a:pt x="13706" y="18455"/>
                      </a:lnTo>
                      <a:lnTo>
                        <a:pt x="13789" y="18497"/>
                      </a:lnTo>
                      <a:lnTo>
                        <a:pt x="13852" y="18455"/>
                      </a:lnTo>
                      <a:lnTo>
                        <a:pt x="13894" y="18518"/>
                      </a:lnTo>
                      <a:lnTo>
                        <a:pt x="13957" y="18539"/>
                      </a:lnTo>
                      <a:lnTo>
                        <a:pt x="14041" y="18413"/>
                      </a:lnTo>
                      <a:lnTo>
                        <a:pt x="14020" y="18330"/>
                      </a:lnTo>
                      <a:lnTo>
                        <a:pt x="13957" y="18309"/>
                      </a:lnTo>
                      <a:lnTo>
                        <a:pt x="13957" y="18225"/>
                      </a:lnTo>
                      <a:lnTo>
                        <a:pt x="14062" y="18225"/>
                      </a:lnTo>
                      <a:lnTo>
                        <a:pt x="14166" y="18204"/>
                      </a:lnTo>
                      <a:lnTo>
                        <a:pt x="14124" y="18079"/>
                      </a:lnTo>
                      <a:lnTo>
                        <a:pt x="14041" y="18037"/>
                      </a:lnTo>
                      <a:lnTo>
                        <a:pt x="13957" y="18079"/>
                      </a:lnTo>
                      <a:lnTo>
                        <a:pt x="14041" y="17995"/>
                      </a:lnTo>
                      <a:cubicBezTo>
                        <a:pt x="14062" y="17974"/>
                        <a:pt x="14041" y="17932"/>
                        <a:pt x="14041" y="17932"/>
                      </a:cubicBezTo>
                      <a:lnTo>
                        <a:pt x="14145" y="17828"/>
                      </a:lnTo>
                      <a:lnTo>
                        <a:pt x="14166" y="17911"/>
                      </a:lnTo>
                      <a:lnTo>
                        <a:pt x="14229" y="17911"/>
                      </a:lnTo>
                      <a:lnTo>
                        <a:pt x="14313" y="17807"/>
                      </a:lnTo>
                      <a:lnTo>
                        <a:pt x="14354" y="17869"/>
                      </a:lnTo>
                      <a:lnTo>
                        <a:pt x="14438" y="17828"/>
                      </a:lnTo>
                      <a:lnTo>
                        <a:pt x="14417" y="17765"/>
                      </a:lnTo>
                      <a:lnTo>
                        <a:pt x="14334" y="17723"/>
                      </a:lnTo>
                      <a:lnTo>
                        <a:pt x="14396" y="17660"/>
                      </a:lnTo>
                      <a:lnTo>
                        <a:pt x="14438" y="17597"/>
                      </a:lnTo>
                      <a:lnTo>
                        <a:pt x="14396" y="17514"/>
                      </a:lnTo>
                      <a:lnTo>
                        <a:pt x="14313" y="17556"/>
                      </a:lnTo>
                      <a:lnTo>
                        <a:pt x="14292" y="17597"/>
                      </a:lnTo>
                      <a:lnTo>
                        <a:pt x="14229" y="17597"/>
                      </a:lnTo>
                      <a:lnTo>
                        <a:pt x="14250" y="17493"/>
                      </a:lnTo>
                      <a:lnTo>
                        <a:pt x="14208" y="17472"/>
                      </a:lnTo>
                      <a:lnTo>
                        <a:pt x="14103" y="17493"/>
                      </a:lnTo>
                      <a:lnTo>
                        <a:pt x="14041" y="17577"/>
                      </a:lnTo>
                      <a:lnTo>
                        <a:pt x="14103" y="17618"/>
                      </a:lnTo>
                      <a:lnTo>
                        <a:pt x="14041" y="17723"/>
                      </a:lnTo>
                      <a:lnTo>
                        <a:pt x="13999" y="17702"/>
                      </a:lnTo>
                      <a:lnTo>
                        <a:pt x="13978" y="17786"/>
                      </a:lnTo>
                      <a:lnTo>
                        <a:pt x="13894" y="17765"/>
                      </a:lnTo>
                      <a:lnTo>
                        <a:pt x="13831" y="17807"/>
                      </a:lnTo>
                      <a:lnTo>
                        <a:pt x="13873" y="17869"/>
                      </a:lnTo>
                      <a:lnTo>
                        <a:pt x="13999" y="17995"/>
                      </a:lnTo>
                      <a:lnTo>
                        <a:pt x="13831" y="18141"/>
                      </a:lnTo>
                      <a:lnTo>
                        <a:pt x="13831" y="18079"/>
                      </a:lnTo>
                      <a:lnTo>
                        <a:pt x="13727" y="17995"/>
                      </a:lnTo>
                      <a:lnTo>
                        <a:pt x="13685" y="18037"/>
                      </a:lnTo>
                      <a:lnTo>
                        <a:pt x="13706" y="18121"/>
                      </a:lnTo>
                      <a:lnTo>
                        <a:pt x="13685" y="18225"/>
                      </a:lnTo>
                      <a:lnTo>
                        <a:pt x="13622" y="18204"/>
                      </a:lnTo>
                      <a:lnTo>
                        <a:pt x="13580" y="18225"/>
                      </a:lnTo>
                      <a:lnTo>
                        <a:pt x="13517" y="18330"/>
                      </a:lnTo>
                      <a:lnTo>
                        <a:pt x="13434" y="18351"/>
                      </a:lnTo>
                      <a:lnTo>
                        <a:pt x="13434" y="18288"/>
                      </a:lnTo>
                      <a:lnTo>
                        <a:pt x="13497" y="18225"/>
                      </a:lnTo>
                      <a:lnTo>
                        <a:pt x="13497" y="18121"/>
                      </a:lnTo>
                      <a:lnTo>
                        <a:pt x="13413" y="18079"/>
                      </a:lnTo>
                      <a:lnTo>
                        <a:pt x="13371" y="18079"/>
                      </a:lnTo>
                      <a:cubicBezTo>
                        <a:pt x="13413" y="17995"/>
                        <a:pt x="13476" y="17911"/>
                        <a:pt x="13559" y="17849"/>
                      </a:cubicBezTo>
                      <a:lnTo>
                        <a:pt x="13559" y="17807"/>
                      </a:lnTo>
                      <a:cubicBezTo>
                        <a:pt x="13497" y="17702"/>
                        <a:pt x="13476" y="17597"/>
                        <a:pt x="13434" y="17493"/>
                      </a:cubicBezTo>
                      <a:lnTo>
                        <a:pt x="13476" y="17493"/>
                      </a:lnTo>
                      <a:lnTo>
                        <a:pt x="13517" y="17535"/>
                      </a:lnTo>
                      <a:lnTo>
                        <a:pt x="13538" y="17493"/>
                      </a:lnTo>
                      <a:lnTo>
                        <a:pt x="13497" y="17409"/>
                      </a:lnTo>
                      <a:lnTo>
                        <a:pt x="13413" y="17388"/>
                      </a:lnTo>
                      <a:lnTo>
                        <a:pt x="13476" y="17367"/>
                      </a:lnTo>
                      <a:lnTo>
                        <a:pt x="13580" y="17388"/>
                      </a:lnTo>
                      <a:lnTo>
                        <a:pt x="13706" y="17263"/>
                      </a:lnTo>
                      <a:lnTo>
                        <a:pt x="13831" y="17263"/>
                      </a:lnTo>
                      <a:lnTo>
                        <a:pt x="13936" y="17158"/>
                      </a:lnTo>
                      <a:lnTo>
                        <a:pt x="14020" y="17137"/>
                      </a:lnTo>
                      <a:lnTo>
                        <a:pt x="14145" y="16991"/>
                      </a:lnTo>
                      <a:lnTo>
                        <a:pt x="14145" y="16844"/>
                      </a:lnTo>
                      <a:lnTo>
                        <a:pt x="14103" y="16781"/>
                      </a:lnTo>
                      <a:lnTo>
                        <a:pt x="14082" y="16781"/>
                      </a:lnTo>
                      <a:lnTo>
                        <a:pt x="14020" y="16656"/>
                      </a:lnTo>
                      <a:lnTo>
                        <a:pt x="13957" y="16635"/>
                      </a:lnTo>
                      <a:lnTo>
                        <a:pt x="13810" y="16635"/>
                      </a:lnTo>
                      <a:lnTo>
                        <a:pt x="13831" y="16530"/>
                      </a:lnTo>
                      <a:lnTo>
                        <a:pt x="13831" y="16426"/>
                      </a:lnTo>
                      <a:lnTo>
                        <a:pt x="13999" y="16363"/>
                      </a:lnTo>
                      <a:lnTo>
                        <a:pt x="14020" y="16321"/>
                      </a:lnTo>
                      <a:lnTo>
                        <a:pt x="14103" y="16300"/>
                      </a:lnTo>
                      <a:lnTo>
                        <a:pt x="14124" y="16216"/>
                      </a:lnTo>
                      <a:lnTo>
                        <a:pt x="14103" y="16216"/>
                      </a:lnTo>
                      <a:lnTo>
                        <a:pt x="14145" y="16154"/>
                      </a:lnTo>
                      <a:lnTo>
                        <a:pt x="14250" y="16196"/>
                      </a:lnTo>
                      <a:lnTo>
                        <a:pt x="14417" y="16091"/>
                      </a:lnTo>
                      <a:lnTo>
                        <a:pt x="14522" y="16175"/>
                      </a:lnTo>
                      <a:lnTo>
                        <a:pt x="14647" y="16091"/>
                      </a:lnTo>
                      <a:lnTo>
                        <a:pt x="14626" y="16175"/>
                      </a:lnTo>
                      <a:lnTo>
                        <a:pt x="14647" y="16216"/>
                      </a:lnTo>
                      <a:lnTo>
                        <a:pt x="14731" y="16216"/>
                      </a:lnTo>
                      <a:lnTo>
                        <a:pt x="14857" y="16091"/>
                      </a:lnTo>
                      <a:lnTo>
                        <a:pt x="14836" y="16028"/>
                      </a:lnTo>
                      <a:lnTo>
                        <a:pt x="14773" y="16007"/>
                      </a:lnTo>
                      <a:lnTo>
                        <a:pt x="14752" y="15965"/>
                      </a:lnTo>
                      <a:lnTo>
                        <a:pt x="14794" y="15924"/>
                      </a:lnTo>
                      <a:lnTo>
                        <a:pt x="14919" y="15986"/>
                      </a:lnTo>
                      <a:lnTo>
                        <a:pt x="15129" y="15924"/>
                      </a:lnTo>
                      <a:lnTo>
                        <a:pt x="15170" y="15777"/>
                      </a:lnTo>
                      <a:lnTo>
                        <a:pt x="15129" y="15631"/>
                      </a:lnTo>
                      <a:lnTo>
                        <a:pt x="14961" y="15526"/>
                      </a:lnTo>
                      <a:lnTo>
                        <a:pt x="14891" y="15526"/>
                      </a:lnTo>
                      <a:lnTo>
                        <a:pt x="14919" y="15505"/>
                      </a:lnTo>
                      <a:lnTo>
                        <a:pt x="15066" y="15505"/>
                      </a:lnTo>
                      <a:lnTo>
                        <a:pt x="15150" y="15589"/>
                      </a:lnTo>
                      <a:lnTo>
                        <a:pt x="15296" y="15589"/>
                      </a:lnTo>
                      <a:lnTo>
                        <a:pt x="15401" y="15484"/>
                      </a:lnTo>
                      <a:lnTo>
                        <a:pt x="15401" y="15400"/>
                      </a:lnTo>
                      <a:lnTo>
                        <a:pt x="15673" y="15275"/>
                      </a:lnTo>
                      <a:lnTo>
                        <a:pt x="15798" y="15149"/>
                      </a:lnTo>
                      <a:lnTo>
                        <a:pt x="15924" y="15149"/>
                      </a:lnTo>
                      <a:lnTo>
                        <a:pt x="15986" y="15087"/>
                      </a:lnTo>
                      <a:lnTo>
                        <a:pt x="15986" y="15003"/>
                      </a:lnTo>
                      <a:lnTo>
                        <a:pt x="16217" y="14836"/>
                      </a:lnTo>
                      <a:lnTo>
                        <a:pt x="16426" y="14794"/>
                      </a:lnTo>
                      <a:lnTo>
                        <a:pt x="16656" y="14584"/>
                      </a:lnTo>
                      <a:lnTo>
                        <a:pt x="16844" y="14564"/>
                      </a:lnTo>
                      <a:lnTo>
                        <a:pt x="17033" y="14333"/>
                      </a:lnTo>
                      <a:lnTo>
                        <a:pt x="16949" y="14480"/>
                      </a:lnTo>
                      <a:lnTo>
                        <a:pt x="16949" y="14626"/>
                      </a:lnTo>
                      <a:lnTo>
                        <a:pt x="17012" y="14647"/>
                      </a:lnTo>
                      <a:lnTo>
                        <a:pt x="17075" y="14668"/>
                      </a:lnTo>
                      <a:lnTo>
                        <a:pt x="17116" y="14731"/>
                      </a:lnTo>
                      <a:lnTo>
                        <a:pt x="17263" y="14564"/>
                      </a:lnTo>
                      <a:lnTo>
                        <a:pt x="17367" y="14522"/>
                      </a:lnTo>
                      <a:lnTo>
                        <a:pt x="17598" y="14438"/>
                      </a:lnTo>
                      <a:lnTo>
                        <a:pt x="17681" y="14354"/>
                      </a:lnTo>
                      <a:lnTo>
                        <a:pt x="17681" y="14354"/>
                      </a:lnTo>
                      <a:lnTo>
                        <a:pt x="17639" y="14480"/>
                      </a:lnTo>
                      <a:lnTo>
                        <a:pt x="17451" y="14584"/>
                      </a:lnTo>
                      <a:lnTo>
                        <a:pt x="17326" y="14584"/>
                      </a:lnTo>
                      <a:lnTo>
                        <a:pt x="17054" y="14856"/>
                      </a:lnTo>
                      <a:lnTo>
                        <a:pt x="17033" y="14961"/>
                      </a:lnTo>
                      <a:lnTo>
                        <a:pt x="17158" y="15149"/>
                      </a:lnTo>
                      <a:lnTo>
                        <a:pt x="17179" y="15275"/>
                      </a:lnTo>
                      <a:lnTo>
                        <a:pt x="17054" y="15191"/>
                      </a:lnTo>
                      <a:lnTo>
                        <a:pt x="16949" y="15191"/>
                      </a:lnTo>
                      <a:lnTo>
                        <a:pt x="16886" y="15212"/>
                      </a:lnTo>
                      <a:lnTo>
                        <a:pt x="16823" y="15212"/>
                      </a:lnTo>
                      <a:lnTo>
                        <a:pt x="16719" y="15149"/>
                      </a:lnTo>
                      <a:lnTo>
                        <a:pt x="16698" y="14982"/>
                      </a:lnTo>
                      <a:lnTo>
                        <a:pt x="16510" y="15066"/>
                      </a:lnTo>
                      <a:lnTo>
                        <a:pt x="16405" y="15066"/>
                      </a:lnTo>
                      <a:lnTo>
                        <a:pt x="16238" y="15170"/>
                      </a:lnTo>
                      <a:lnTo>
                        <a:pt x="16091" y="15170"/>
                      </a:lnTo>
                      <a:lnTo>
                        <a:pt x="15986" y="15275"/>
                      </a:lnTo>
                      <a:lnTo>
                        <a:pt x="15986" y="15380"/>
                      </a:lnTo>
                      <a:lnTo>
                        <a:pt x="16007" y="15421"/>
                      </a:lnTo>
                      <a:lnTo>
                        <a:pt x="15903" y="15610"/>
                      </a:lnTo>
                      <a:lnTo>
                        <a:pt x="15777" y="15693"/>
                      </a:lnTo>
                      <a:lnTo>
                        <a:pt x="15714" y="15840"/>
                      </a:lnTo>
                      <a:lnTo>
                        <a:pt x="15380" y="16133"/>
                      </a:lnTo>
                      <a:lnTo>
                        <a:pt x="15296" y="16237"/>
                      </a:lnTo>
                      <a:lnTo>
                        <a:pt x="15296" y="16321"/>
                      </a:lnTo>
                      <a:lnTo>
                        <a:pt x="15401" y="16468"/>
                      </a:lnTo>
                      <a:lnTo>
                        <a:pt x="15463" y="16405"/>
                      </a:lnTo>
                      <a:lnTo>
                        <a:pt x="15505" y="16405"/>
                      </a:lnTo>
                      <a:lnTo>
                        <a:pt x="15610" y="16321"/>
                      </a:lnTo>
                      <a:lnTo>
                        <a:pt x="15694" y="16342"/>
                      </a:lnTo>
                      <a:lnTo>
                        <a:pt x="15694" y="16405"/>
                      </a:lnTo>
                      <a:lnTo>
                        <a:pt x="15484" y="16551"/>
                      </a:lnTo>
                      <a:lnTo>
                        <a:pt x="15401" y="16551"/>
                      </a:lnTo>
                      <a:lnTo>
                        <a:pt x="15359" y="16656"/>
                      </a:lnTo>
                      <a:lnTo>
                        <a:pt x="15254" y="16614"/>
                      </a:lnTo>
                      <a:lnTo>
                        <a:pt x="15170" y="16614"/>
                      </a:lnTo>
                      <a:lnTo>
                        <a:pt x="15087" y="16635"/>
                      </a:lnTo>
                      <a:lnTo>
                        <a:pt x="15087" y="16740"/>
                      </a:lnTo>
                      <a:lnTo>
                        <a:pt x="15024" y="16719"/>
                      </a:lnTo>
                      <a:lnTo>
                        <a:pt x="14919" y="16740"/>
                      </a:lnTo>
                      <a:lnTo>
                        <a:pt x="14919" y="16865"/>
                      </a:lnTo>
                      <a:lnTo>
                        <a:pt x="15066" y="17053"/>
                      </a:lnTo>
                      <a:lnTo>
                        <a:pt x="15129" y="17032"/>
                      </a:lnTo>
                      <a:lnTo>
                        <a:pt x="15170" y="16949"/>
                      </a:lnTo>
                      <a:lnTo>
                        <a:pt x="15233" y="17032"/>
                      </a:lnTo>
                      <a:lnTo>
                        <a:pt x="15275" y="16886"/>
                      </a:lnTo>
                      <a:lnTo>
                        <a:pt x="15359" y="16886"/>
                      </a:lnTo>
                      <a:lnTo>
                        <a:pt x="15359" y="16991"/>
                      </a:lnTo>
                      <a:lnTo>
                        <a:pt x="15442" y="16949"/>
                      </a:lnTo>
                      <a:lnTo>
                        <a:pt x="15463" y="16865"/>
                      </a:lnTo>
                      <a:lnTo>
                        <a:pt x="15526" y="16823"/>
                      </a:lnTo>
                      <a:lnTo>
                        <a:pt x="15652" y="16740"/>
                      </a:lnTo>
                      <a:lnTo>
                        <a:pt x="15652" y="16614"/>
                      </a:lnTo>
                      <a:lnTo>
                        <a:pt x="15714" y="16530"/>
                      </a:lnTo>
                      <a:lnTo>
                        <a:pt x="15714" y="16572"/>
                      </a:lnTo>
                      <a:lnTo>
                        <a:pt x="15673" y="16635"/>
                      </a:lnTo>
                      <a:lnTo>
                        <a:pt x="15714" y="16719"/>
                      </a:lnTo>
                      <a:lnTo>
                        <a:pt x="15840" y="16719"/>
                      </a:lnTo>
                      <a:lnTo>
                        <a:pt x="16028" y="16572"/>
                      </a:lnTo>
                      <a:lnTo>
                        <a:pt x="16175" y="16572"/>
                      </a:lnTo>
                      <a:lnTo>
                        <a:pt x="16196" y="16656"/>
                      </a:lnTo>
                      <a:lnTo>
                        <a:pt x="16258" y="16614"/>
                      </a:lnTo>
                      <a:lnTo>
                        <a:pt x="16321" y="16405"/>
                      </a:lnTo>
                      <a:lnTo>
                        <a:pt x="16447" y="16321"/>
                      </a:lnTo>
                      <a:lnTo>
                        <a:pt x="16510" y="16321"/>
                      </a:lnTo>
                      <a:lnTo>
                        <a:pt x="16363" y="16468"/>
                      </a:lnTo>
                      <a:lnTo>
                        <a:pt x="16363" y="16551"/>
                      </a:lnTo>
                      <a:lnTo>
                        <a:pt x="16447" y="16509"/>
                      </a:lnTo>
                      <a:lnTo>
                        <a:pt x="16572" y="16342"/>
                      </a:lnTo>
                      <a:lnTo>
                        <a:pt x="16656" y="16154"/>
                      </a:lnTo>
                      <a:lnTo>
                        <a:pt x="16740" y="16112"/>
                      </a:lnTo>
                      <a:lnTo>
                        <a:pt x="16740" y="16196"/>
                      </a:lnTo>
                      <a:lnTo>
                        <a:pt x="16656" y="16321"/>
                      </a:lnTo>
                      <a:lnTo>
                        <a:pt x="16656" y="16363"/>
                      </a:lnTo>
                      <a:lnTo>
                        <a:pt x="16782" y="16237"/>
                      </a:lnTo>
                      <a:lnTo>
                        <a:pt x="16844" y="16321"/>
                      </a:lnTo>
                      <a:lnTo>
                        <a:pt x="16844" y="16405"/>
                      </a:lnTo>
                      <a:lnTo>
                        <a:pt x="16970" y="16426"/>
                      </a:lnTo>
                      <a:lnTo>
                        <a:pt x="17033" y="16468"/>
                      </a:lnTo>
                      <a:lnTo>
                        <a:pt x="17095" y="16405"/>
                      </a:lnTo>
                      <a:lnTo>
                        <a:pt x="17158" y="16258"/>
                      </a:lnTo>
                      <a:lnTo>
                        <a:pt x="17305" y="16237"/>
                      </a:lnTo>
                      <a:lnTo>
                        <a:pt x="17409" y="16154"/>
                      </a:lnTo>
                      <a:lnTo>
                        <a:pt x="17347" y="16133"/>
                      </a:lnTo>
                      <a:lnTo>
                        <a:pt x="17367" y="16007"/>
                      </a:lnTo>
                      <a:lnTo>
                        <a:pt x="17577" y="15924"/>
                      </a:lnTo>
                      <a:lnTo>
                        <a:pt x="17598" y="15840"/>
                      </a:lnTo>
                      <a:lnTo>
                        <a:pt x="17598" y="15735"/>
                      </a:lnTo>
                      <a:lnTo>
                        <a:pt x="17493" y="15777"/>
                      </a:lnTo>
                      <a:lnTo>
                        <a:pt x="17409" y="15714"/>
                      </a:lnTo>
                      <a:lnTo>
                        <a:pt x="17284" y="15693"/>
                      </a:lnTo>
                      <a:lnTo>
                        <a:pt x="17347" y="15610"/>
                      </a:lnTo>
                      <a:lnTo>
                        <a:pt x="17451" y="15610"/>
                      </a:lnTo>
                      <a:lnTo>
                        <a:pt x="17514" y="15631"/>
                      </a:lnTo>
                      <a:lnTo>
                        <a:pt x="17577" y="15568"/>
                      </a:lnTo>
                      <a:lnTo>
                        <a:pt x="17577" y="15463"/>
                      </a:lnTo>
                      <a:lnTo>
                        <a:pt x="17472" y="15505"/>
                      </a:lnTo>
                      <a:lnTo>
                        <a:pt x="17367" y="15400"/>
                      </a:lnTo>
                      <a:lnTo>
                        <a:pt x="17367" y="15317"/>
                      </a:lnTo>
                      <a:lnTo>
                        <a:pt x="17514" y="15296"/>
                      </a:lnTo>
                      <a:lnTo>
                        <a:pt x="17598" y="15275"/>
                      </a:lnTo>
                      <a:lnTo>
                        <a:pt x="17660" y="15296"/>
                      </a:lnTo>
                      <a:lnTo>
                        <a:pt x="17681" y="15254"/>
                      </a:lnTo>
                      <a:lnTo>
                        <a:pt x="17619" y="15108"/>
                      </a:lnTo>
                      <a:lnTo>
                        <a:pt x="17807" y="15045"/>
                      </a:lnTo>
                      <a:lnTo>
                        <a:pt x="17911" y="15108"/>
                      </a:lnTo>
                      <a:lnTo>
                        <a:pt x="17995" y="15087"/>
                      </a:lnTo>
                      <a:lnTo>
                        <a:pt x="18121" y="15087"/>
                      </a:lnTo>
                      <a:lnTo>
                        <a:pt x="17911" y="15254"/>
                      </a:lnTo>
                      <a:lnTo>
                        <a:pt x="17911" y="15359"/>
                      </a:lnTo>
                      <a:lnTo>
                        <a:pt x="17932" y="15526"/>
                      </a:lnTo>
                      <a:lnTo>
                        <a:pt x="17995" y="15526"/>
                      </a:lnTo>
                      <a:lnTo>
                        <a:pt x="18079" y="15317"/>
                      </a:lnTo>
                      <a:lnTo>
                        <a:pt x="18142" y="15275"/>
                      </a:lnTo>
                      <a:lnTo>
                        <a:pt x="18204" y="15275"/>
                      </a:lnTo>
                      <a:lnTo>
                        <a:pt x="18183" y="15359"/>
                      </a:lnTo>
                      <a:lnTo>
                        <a:pt x="18121" y="15421"/>
                      </a:lnTo>
                      <a:lnTo>
                        <a:pt x="18142" y="15505"/>
                      </a:lnTo>
                      <a:lnTo>
                        <a:pt x="18288" y="15400"/>
                      </a:lnTo>
                      <a:lnTo>
                        <a:pt x="18309" y="15317"/>
                      </a:lnTo>
                      <a:lnTo>
                        <a:pt x="18393" y="15400"/>
                      </a:lnTo>
                      <a:lnTo>
                        <a:pt x="18497" y="15317"/>
                      </a:lnTo>
                      <a:lnTo>
                        <a:pt x="18539" y="15317"/>
                      </a:lnTo>
                      <a:lnTo>
                        <a:pt x="18644" y="15254"/>
                      </a:lnTo>
                      <a:lnTo>
                        <a:pt x="18769" y="15212"/>
                      </a:lnTo>
                      <a:lnTo>
                        <a:pt x="18874" y="15254"/>
                      </a:lnTo>
                      <a:lnTo>
                        <a:pt x="18853" y="15296"/>
                      </a:lnTo>
                      <a:lnTo>
                        <a:pt x="18727" y="15296"/>
                      </a:lnTo>
                      <a:lnTo>
                        <a:pt x="18602" y="15421"/>
                      </a:lnTo>
                      <a:lnTo>
                        <a:pt x="18686" y="15421"/>
                      </a:lnTo>
                      <a:lnTo>
                        <a:pt x="18623" y="15505"/>
                      </a:lnTo>
                      <a:lnTo>
                        <a:pt x="18686" y="15568"/>
                      </a:lnTo>
                      <a:lnTo>
                        <a:pt x="18895" y="15610"/>
                      </a:lnTo>
                      <a:lnTo>
                        <a:pt x="18958" y="15693"/>
                      </a:lnTo>
                      <a:lnTo>
                        <a:pt x="18958" y="15735"/>
                      </a:lnTo>
                      <a:lnTo>
                        <a:pt x="18832" y="15631"/>
                      </a:lnTo>
                      <a:lnTo>
                        <a:pt x="18686" y="15610"/>
                      </a:lnTo>
                      <a:lnTo>
                        <a:pt x="18581" y="15672"/>
                      </a:lnTo>
                      <a:lnTo>
                        <a:pt x="18581" y="15777"/>
                      </a:lnTo>
                      <a:lnTo>
                        <a:pt x="18644" y="15798"/>
                      </a:lnTo>
                      <a:lnTo>
                        <a:pt x="18748" y="15735"/>
                      </a:lnTo>
                      <a:lnTo>
                        <a:pt x="18832" y="15819"/>
                      </a:lnTo>
                      <a:lnTo>
                        <a:pt x="18790" y="15840"/>
                      </a:lnTo>
                      <a:lnTo>
                        <a:pt x="18644" y="15840"/>
                      </a:lnTo>
                      <a:lnTo>
                        <a:pt x="18644" y="15924"/>
                      </a:lnTo>
                      <a:lnTo>
                        <a:pt x="18811" y="15986"/>
                      </a:lnTo>
                      <a:lnTo>
                        <a:pt x="18853" y="16049"/>
                      </a:lnTo>
                      <a:lnTo>
                        <a:pt x="18790" y="16091"/>
                      </a:lnTo>
                      <a:lnTo>
                        <a:pt x="18707" y="16112"/>
                      </a:lnTo>
                      <a:lnTo>
                        <a:pt x="18707" y="16154"/>
                      </a:lnTo>
                      <a:lnTo>
                        <a:pt x="18811" y="16154"/>
                      </a:lnTo>
                      <a:lnTo>
                        <a:pt x="18916" y="16112"/>
                      </a:lnTo>
                      <a:lnTo>
                        <a:pt x="19020" y="16196"/>
                      </a:lnTo>
                      <a:lnTo>
                        <a:pt x="19125" y="16237"/>
                      </a:lnTo>
                      <a:lnTo>
                        <a:pt x="19271" y="16196"/>
                      </a:lnTo>
                      <a:lnTo>
                        <a:pt x="19334" y="16258"/>
                      </a:lnTo>
                      <a:lnTo>
                        <a:pt x="19334" y="16321"/>
                      </a:lnTo>
                      <a:lnTo>
                        <a:pt x="19251" y="16363"/>
                      </a:lnTo>
                      <a:lnTo>
                        <a:pt x="19271" y="16447"/>
                      </a:lnTo>
                      <a:lnTo>
                        <a:pt x="19334" y="16468"/>
                      </a:lnTo>
                      <a:lnTo>
                        <a:pt x="19355" y="16551"/>
                      </a:lnTo>
                      <a:lnTo>
                        <a:pt x="19439" y="16572"/>
                      </a:lnTo>
                      <a:lnTo>
                        <a:pt x="19523" y="16488"/>
                      </a:lnTo>
                      <a:lnTo>
                        <a:pt x="19481" y="16426"/>
                      </a:lnTo>
                      <a:lnTo>
                        <a:pt x="19523" y="16384"/>
                      </a:lnTo>
                      <a:lnTo>
                        <a:pt x="19648" y="16384"/>
                      </a:lnTo>
                      <a:lnTo>
                        <a:pt x="19564" y="16488"/>
                      </a:lnTo>
                      <a:lnTo>
                        <a:pt x="19564" y="16551"/>
                      </a:lnTo>
                      <a:lnTo>
                        <a:pt x="19418" y="16719"/>
                      </a:lnTo>
                      <a:lnTo>
                        <a:pt x="19443" y="16744"/>
                      </a:lnTo>
                      <a:lnTo>
                        <a:pt x="19376" y="16760"/>
                      </a:lnTo>
                      <a:lnTo>
                        <a:pt x="19418" y="16844"/>
                      </a:lnTo>
                      <a:lnTo>
                        <a:pt x="19690" y="16907"/>
                      </a:lnTo>
                      <a:lnTo>
                        <a:pt x="19774" y="16865"/>
                      </a:lnTo>
                      <a:lnTo>
                        <a:pt x="19857" y="16907"/>
                      </a:lnTo>
                      <a:lnTo>
                        <a:pt x="20108" y="16907"/>
                      </a:lnTo>
                      <a:lnTo>
                        <a:pt x="20234" y="16865"/>
                      </a:lnTo>
                      <a:lnTo>
                        <a:pt x="20297" y="16907"/>
                      </a:lnTo>
                      <a:lnTo>
                        <a:pt x="20297" y="16970"/>
                      </a:lnTo>
                      <a:lnTo>
                        <a:pt x="20380" y="16970"/>
                      </a:lnTo>
                      <a:lnTo>
                        <a:pt x="20443" y="17053"/>
                      </a:lnTo>
                      <a:lnTo>
                        <a:pt x="20527" y="17116"/>
                      </a:lnTo>
                      <a:lnTo>
                        <a:pt x="20548" y="17179"/>
                      </a:lnTo>
                      <a:lnTo>
                        <a:pt x="20652" y="17179"/>
                      </a:lnTo>
                      <a:lnTo>
                        <a:pt x="20820" y="17116"/>
                      </a:lnTo>
                      <a:lnTo>
                        <a:pt x="20841" y="17074"/>
                      </a:lnTo>
                      <a:lnTo>
                        <a:pt x="20904" y="17116"/>
                      </a:lnTo>
                      <a:lnTo>
                        <a:pt x="20904" y="17179"/>
                      </a:lnTo>
                      <a:lnTo>
                        <a:pt x="20820" y="17263"/>
                      </a:lnTo>
                      <a:lnTo>
                        <a:pt x="20715" y="17284"/>
                      </a:lnTo>
                      <a:lnTo>
                        <a:pt x="20736" y="17346"/>
                      </a:lnTo>
                      <a:lnTo>
                        <a:pt x="20904" y="17388"/>
                      </a:lnTo>
                      <a:lnTo>
                        <a:pt x="20924" y="17493"/>
                      </a:lnTo>
                      <a:lnTo>
                        <a:pt x="21008" y="17577"/>
                      </a:lnTo>
                      <a:lnTo>
                        <a:pt x="21176" y="17639"/>
                      </a:lnTo>
                      <a:lnTo>
                        <a:pt x="21385" y="17577"/>
                      </a:lnTo>
                      <a:lnTo>
                        <a:pt x="21468" y="17556"/>
                      </a:lnTo>
                      <a:lnTo>
                        <a:pt x="21489" y="17597"/>
                      </a:lnTo>
                      <a:lnTo>
                        <a:pt x="21573" y="17535"/>
                      </a:lnTo>
                      <a:lnTo>
                        <a:pt x="21740" y="17430"/>
                      </a:lnTo>
                      <a:lnTo>
                        <a:pt x="21782" y="17430"/>
                      </a:lnTo>
                      <a:lnTo>
                        <a:pt x="21740" y="17493"/>
                      </a:lnTo>
                      <a:lnTo>
                        <a:pt x="21636" y="17577"/>
                      </a:lnTo>
                      <a:lnTo>
                        <a:pt x="21594" y="17786"/>
                      </a:lnTo>
                      <a:lnTo>
                        <a:pt x="21552" y="17911"/>
                      </a:lnTo>
                      <a:lnTo>
                        <a:pt x="21468" y="17911"/>
                      </a:lnTo>
                      <a:lnTo>
                        <a:pt x="21343" y="17849"/>
                      </a:lnTo>
                      <a:lnTo>
                        <a:pt x="21280" y="17869"/>
                      </a:lnTo>
                      <a:lnTo>
                        <a:pt x="21364" y="17995"/>
                      </a:lnTo>
                      <a:lnTo>
                        <a:pt x="21385" y="18100"/>
                      </a:lnTo>
                      <a:lnTo>
                        <a:pt x="21468" y="18162"/>
                      </a:lnTo>
                      <a:lnTo>
                        <a:pt x="21573" y="18121"/>
                      </a:lnTo>
                      <a:lnTo>
                        <a:pt x="21657" y="18162"/>
                      </a:lnTo>
                      <a:lnTo>
                        <a:pt x="21636" y="18225"/>
                      </a:lnTo>
                      <a:lnTo>
                        <a:pt x="21552" y="18225"/>
                      </a:lnTo>
                      <a:lnTo>
                        <a:pt x="21552" y="18288"/>
                      </a:lnTo>
                      <a:lnTo>
                        <a:pt x="21720" y="18434"/>
                      </a:lnTo>
                      <a:lnTo>
                        <a:pt x="21761" y="18413"/>
                      </a:lnTo>
                      <a:lnTo>
                        <a:pt x="21887" y="18434"/>
                      </a:lnTo>
                      <a:lnTo>
                        <a:pt x="21950" y="18330"/>
                      </a:lnTo>
                      <a:lnTo>
                        <a:pt x="22075" y="18100"/>
                      </a:lnTo>
                      <a:lnTo>
                        <a:pt x="22033" y="18288"/>
                      </a:lnTo>
                      <a:lnTo>
                        <a:pt x="22033" y="18413"/>
                      </a:lnTo>
                      <a:lnTo>
                        <a:pt x="21992" y="18497"/>
                      </a:lnTo>
                      <a:lnTo>
                        <a:pt x="21950" y="18518"/>
                      </a:lnTo>
                      <a:lnTo>
                        <a:pt x="21866" y="18623"/>
                      </a:lnTo>
                      <a:lnTo>
                        <a:pt x="21887" y="18706"/>
                      </a:lnTo>
                      <a:lnTo>
                        <a:pt x="21971" y="18748"/>
                      </a:lnTo>
                      <a:lnTo>
                        <a:pt x="21929" y="18811"/>
                      </a:lnTo>
                      <a:lnTo>
                        <a:pt x="21929" y="19062"/>
                      </a:lnTo>
                      <a:lnTo>
                        <a:pt x="21971" y="19125"/>
                      </a:lnTo>
                      <a:lnTo>
                        <a:pt x="22054" y="19125"/>
                      </a:lnTo>
                      <a:lnTo>
                        <a:pt x="22033" y="19229"/>
                      </a:lnTo>
                      <a:lnTo>
                        <a:pt x="22054" y="19334"/>
                      </a:lnTo>
                      <a:lnTo>
                        <a:pt x="22243" y="19522"/>
                      </a:lnTo>
                      <a:lnTo>
                        <a:pt x="22284" y="19543"/>
                      </a:lnTo>
                      <a:lnTo>
                        <a:pt x="22284" y="19585"/>
                      </a:lnTo>
                      <a:lnTo>
                        <a:pt x="22347" y="19543"/>
                      </a:lnTo>
                      <a:lnTo>
                        <a:pt x="22389" y="19627"/>
                      </a:lnTo>
                      <a:lnTo>
                        <a:pt x="22473" y="19585"/>
                      </a:lnTo>
                      <a:lnTo>
                        <a:pt x="22452" y="19543"/>
                      </a:lnTo>
                      <a:lnTo>
                        <a:pt x="22473" y="19481"/>
                      </a:lnTo>
                      <a:lnTo>
                        <a:pt x="22515" y="19543"/>
                      </a:lnTo>
                      <a:lnTo>
                        <a:pt x="22598" y="19564"/>
                      </a:lnTo>
                      <a:lnTo>
                        <a:pt x="22661" y="19481"/>
                      </a:lnTo>
                      <a:lnTo>
                        <a:pt x="22577" y="19334"/>
                      </a:lnTo>
                      <a:lnTo>
                        <a:pt x="22515" y="19334"/>
                      </a:lnTo>
                      <a:lnTo>
                        <a:pt x="22473" y="19355"/>
                      </a:lnTo>
                      <a:lnTo>
                        <a:pt x="22452" y="19334"/>
                      </a:lnTo>
                      <a:lnTo>
                        <a:pt x="22515" y="19229"/>
                      </a:lnTo>
                      <a:lnTo>
                        <a:pt x="22515" y="19146"/>
                      </a:lnTo>
                      <a:lnTo>
                        <a:pt x="22494" y="19062"/>
                      </a:lnTo>
                      <a:lnTo>
                        <a:pt x="22410" y="19041"/>
                      </a:lnTo>
                      <a:lnTo>
                        <a:pt x="22410" y="18999"/>
                      </a:lnTo>
                      <a:lnTo>
                        <a:pt x="22473" y="18937"/>
                      </a:lnTo>
                      <a:lnTo>
                        <a:pt x="22494" y="18811"/>
                      </a:lnTo>
                      <a:lnTo>
                        <a:pt x="22577" y="18811"/>
                      </a:lnTo>
                      <a:lnTo>
                        <a:pt x="22577" y="18916"/>
                      </a:lnTo>
                      <a:lnTo>
                        <a:pt x="22598" y="18999"/>
                      </a:lnTo>
                      <a:lnTo>
                        <a:pt x="22682" y="18895"/>
                      </a:lnTo>
                      <a:lnTo>
                        <a:pt x="22703" y="18957"/>
                      </a:lnTo>
                      <a:lnTo>
                        <a:pt x="22766" y="19041"/>
                      </a:lnTo>
                      <a:lnTo>
                        <a:pt x="22703" y="19146"/>
                      </a:lnTo>
                      <a:lnTo>
                        <a:pt x="22724" y="19229"/>
                      </a:lnTo>
                      <a:lnTo>
                        <a:pt x="22787" y="19250"/>
                      </a:lnTo>
                      <a:lnTo>
                        <a:pt x="22891" y="19146"/>
                      </a:lnTo>
                      <a:lnTo>
                        <a:pt x="22933" y="19146"/>
                      </a:lnTo>
                      <a:lnTo>
                        <a:pt x="22912" y="19229"/>
                      </a:lnTo>
                      <a:lnTo>
                        <a:pt x="22828" y="19313"/>
                      </a:lnTo>
                      <a:lnTo>
                        <a:pt x="22828" y="19376"/>
                      </a:lnTo>
                      <a:lnTo>
                        <a:pt x="22870" y="19481"/>
                      </a:lnTo>
                      <a:lnTo>
                        <a:pt x="22808" y="19627"/>
                      </a:lnTo>
                      <a:lnTo>
                        <a:pt x="22828" y="19669"/>
                      </a:lnTo>
                      <a:lnTo>
                        <a:pt x="22891" y="19669"/>
                      </a:lnTo>
                      <a:lnTo>
                        <a:pt x="22891" y="19857"/>
                      </a:lnTo>
                      <a:cubicBezTo>
                        <a:pt x="22891" y="19899"/>
                        <a:pt x="22870" y="19983"/>
                        <a:pt x="22870" y="20045"/>
                      </a:cubicBezTo>
                      <a:lnTo>
                        <a:pt x="22828" y="20087"/>
                      </a:lnTo>
                      <a:lnTo>
                        <a:pt x="22808" y="20004"/>
                      </a:lnTo>
                      <a:lnTo>
                        <a:pt x="22870" y="19941"/>
                      </a:lnTo>
                      <a:lnTo>
                        <a:pt x="22870" y="19857"/>
                      </a:lnTo>
                      <a:lnTo>
                        <a:pt x="22766" y="19794"/>
                      </a:lnTo>
                      <a:lnTo>
                        <a:pt x="22598" y="19836"/>
                      </a:lnTo>
                      <a:lnTo>
                        <a:pt x="22577" y="19878"/>
                      </a:lnTo>
                      <a:lnTo>
                        <a:pt x="22515" y="19899"/>
                      </a:lnTo>
                      <a:lnTo>
                        <a:pt x="22473" y="19794"/>
                      </a:lnTo>
                      <a:lnTo>
                        <a:pt x="22410" y="19941"/>
                      </a:lnTo>
                      <a:lnTo>
                        <a:pt x="22452" y="20066"/>
                      </a:lnTo>
                      <a:lnTo>
                        <a:pt x="22515" y="20108"/>
                      </a:lnTo>
                      <a:lnTo>
                        <a:pt x="22473" y="20192"/>
                      </a:lnTo>
                      <a:lnTo>
                        <a:pt x="22410" y="20150"/>
                      </a:lnTo>
                      <a:lnTo>
                        <a:pt x="22368" y="20255"/>
                      </a:lnTo>
                      <a:lnTo>
                        <a:pt x="22452" y="20401"/>
                      </a:lnTo>
                      <a:lnTo>
                        <a:pt x="22410" y="20506"/>
                      </a:lnTo>
                      <a:lnTo>
                        <a:pt x="22494" y="20569"/>
                      </a:lnTo>
                      <a:lnTo>
                        <a:pt x="22410" y="20631"/>
                      </a:lnTo>
                      <a:lnTo>
                        <a:pt x="22515" y="20778"/>
                      </a:lnTo>
                      <a:lnTo>
                        <a:pt x="22619" y="20778"/>
                      </a:lnTo>
                      <a:lnTo>
                        <a:pt x="22703" y="20694"/>
                      </a:lnTo>
                      <a:lnTo>
                        <a:pt x="22703" y="20569"/>
                      </a:lnTo>
                      <a:lnTo>
                        <a:pt x="22619" y="20401"/>
                      </a:lnTo>
                      <a:lnTo>
                        <a:pt x="22661" y="20297"/>
                      </a:lnTo>
                      <a:lnTo>
                        <a:pt x="22787" y="20527"/>
                      </a:lnTo>
                      <a:lnTo>
                        <a:pt x="22787" y="20631"/>
                      </a:lnTo>
                      <a:lnTo>
                        <a:pt x="22787" y="20694"/>
                      </a:lnTo>
                      <a:cubicBezTo>
                        <a:pt x="22766" y="20694"/>
                        <a:pt x="22724" y="20694"/>
                        <a:pt x="22724" y="20715"/>
                      </a:cubicBezTo>
                      <a:lnTo>
                        <a:pt x="22724" y="20736"/>
                      </a:lnTo>
                      <a:lnTo>
                        <a:pt x="22682" y="20799"/>
                      </a:lnTo>
                      <a:lnTo>
                        <a:pt x="22577" y="20841"/>
                      </a:lnTo>
                      <a:lnTo>
                        <a:pt x="22598" y="20924"/>
                      </a:lnTo>
                      <a:lnTo>
                        <a:pt x="22682" y="21008"/>
                      </a:lnTo>
                      <a:lnTo>
                        <a:pt x="22598" y="21092"/>
                      </a:lnTo>
                      <a:lnTo>
                        <a:pt x="22598" y="21196"/>
                      </a:lnTo>
                      <a:lnTo>
                        <a:pt x="22536" y="21259"/>
                      </a:lnTo>
                      <a:lnTo>
                        <a:pt x="22431" y="21301"/>
                      </a:lnTo>
                      <a:lnTo>
                        <a:pt x="22431" y="21343"/>
                      </a:lnTo>
                      <a:lnTo>
                        <a:pt x="22577" y="21364"/>
                      </a:lnTo>
                      <a:lnTo>
                        <a:pt x="22536" y="21426"/>
                      </a:lnTo>
                      <a:lnTo>
                        <a:pt x="22494" y="21447"/>
                      </a:lnTo>
                      <a:lnTo>
                        <a:pt x="22494" y="21531"/>
                      </a:lnTo>
                      <a:lnTo>
                        <a:pt x="22536" y="21531"/>
                      </a:lnTo>
                      <a:lnTo>
                        <a:pt x="22619" y="21510"/>
                      </a:lnTo>
                      <a:lnTo>
                        <a:pt x="22640" y="21552"/>
                      </a:lnTo>
                      <a:lnTo>
                        <a:pt x="22598" y="21615"/>
                      </a:lnTo>
                      <a:lnTo>
                        <a:pt x="22515" y="21636"/>
                      </a:lnTo>
                      <a:lnTo>
                        <a:pt x="22473" y="21719"/>
                      </a:lnTo>
                      <a:lnTo>
                        <a:pt x="22494" y="21866"/>
                      </a:lnTo>
                      <a:lnTo>
                        <a:pt x="22536" y="21929"/>
                      </a:lnTo>
                      <a:lnTo>
                        <a:pt x="22515" y="21991"/>
                      </a:lnTo>
                      <a:lnTo>
                        <a:pt x="22536" y="22075"/>
                      </a:lnTo>
                      <a:lnTo>
                        <a:pt x="22598" y="22054"/>
                      </a:lnTo>
                      <a:lnTo>
                        <a:pt x="22619" y="21970"/>
                      </a:lnTo>
                      <a:lnTo>
                        <a:pt x="22640" y="21845"/>
                      </a:lnTo>
                      <a:lnTo>
                        <a:pt x="22703" y="21678"/>
                      </a:lnTo>
                      <a:lnTo>
                        <a:pt x="22745" y="21615"/>
                      </a:lnTo>
                      <a:lnTo>
                        <a:pt x="22787" y="21406"/>
                      </a:lnTo>
                      <a:lnTo>
                        <a:pt x="22828" y="21343"/>
                      </a:lnTo>
                      <a:lnTo>
                        <a:pt x="22844" y="21204"/>
                      </a:lnTo>
                      <a:lnTo>
                        <a:pt x="22870" y="21217"/>
                      </a:lnTo>
                      <a:cubicBezTo>
                        <a:pt x="22870" y="21301"/>
                        <a:pt x="22870" y="21364"/>
                        <a:pt x="22891" y="21447"/>
                      </a:cubicBezTo>
                      <a:lnTo>
                        <a:pt x="22870" y="21426"/>
                      </a:lnTo>
                      <a:lnTo>
                        <a:pt x="22808" y="21510"/>
                      </a:lnTo>
                      <a:lnTo>
                        <a:pt x="22808" y="21636"/>
                      </a:lnTo>
                      <a:lnTo>
                        <a:pt x="22870" y="21678"/>
                      </a:lnTo>
                      <a:lnTo>
                        <a:pt x="22787" y="21782"/>
                      </a:lnTo>
                      <a:lnTo>
                        <a:pt x="22891" y="21845"/>
                      </a:lnTo>
                      <a:lnTo>
                        <a:pt x="22891" y="21929"/>
                      </a:lnTo>
                      <a:lnTo>
                        <a:pt x="22828" y="21970"/>
                      </a:lnTo>
                      <a:lnTo>
                        <a:pt x="22766" y="21929"/>
                      </a:lnTo>
                      <a:lnTo>
                        <a:pt x="22703" y="21991"/>
                      </a:lnTo>
                      <a:lnTo>
                        <a:pt x="22703" y="22054"/>
                      </a:lnTo>
                      <a:lnTo>
                        <a:pt x="22661" y="22138"/>
                      </a:lnTo>
                      <a:lnTo>
                        <a:pt x="22619" y="22201"/>
                      </a:lnTo>
                      <a:lnTo>
                        <a:pt x="22682" y="22263"/>
                      </a:lnTo>
                      <a:lnTo>
                        <a:pt x="22766" y="22054"/>
                      </a:lnTo>
                      <a:lnTo>
                        <a:pt x="22787" y="22096"/>
                      </a:lnTo>
                      <a:lnTo>
                        <a:pt x="22724" y="22201"/>
                      </a:lnTo>
                      <a:lnTo>
                        <a:pt x="22828" y="22180"/>
                      </a:lnTo>
                      <a:lnTo>
                        <a:pt x="22891" y="22096"/>
                      </a:lnTo>
                      <a:lnTo>
                        <a:pt x="22891" y="21991"/>
                      </a:lnTo>
                      <a:lnTo>
                        <a:pt x="23017" y="21845"/>
                      </a:lnTo>
                      <a:cubicBezTo>
                        <a:pt x="23017" y="21929"/>
                        <a:pt x="23017" y="21991"/>
                        <a:pt x="23038" y="22075"/>
                      </a:cubicBezTo>
                      <a:lnTo>
                        <a:pt x="23017" y="22096"/>
                      </a:lnTo>
                      <a:lnTo>
                        <a:pt x="23080" y="22159"/>
                      </a:lnTo>
                      <a:cubicBezTo>
                        <a:pt x="23101" y="22201"/>
                        <a:pt x="23101" y="22284"/>
                        <a:pt x="23121" y="22326"/>
                      </a:cubicBezTo>
                      <a:lnTo>
                        <a:pt x="23080" y="22473"/>
                      </a:lnTo>
                      <a:lnTo>
                        <a:pt x="23080" y="22556"/>
                      </a:lnTo>
                      <a:lnTo>
                        <a:pt x="23038" y="22640"/>
                      </a:lnTo>
                      <a:lnTo>
                        <a:pt x="22933" y="22682"/>
                      </a:lnTo>
                      <a:lnTo>
                        <a:pt x="22912" y="22724"/>
                      </a:lnTo>
                      <a:lnTo>
                        <a:pt x="22933" y="22786"/>
                      </a:lnTo>
                      <a:lnTo>
                        <a:pt x="23017" y="22745"/>
                      </a:lnTo>
                      <a:lnTo>
                        <a:pt x="23101" y="22786"/>
                      </a:lnTo>
                      <a:lnTo>
                        <a:pt x="23101" y="22828"/>
                      </a:lnTo>
                      <a:lnTo>
                        <a:pt x="22996" y="22912"/>
                      </a:lnTo>
                      <a:lnTo>
                        <a:pt x="22996" y="22954"/>
                      </a:lnTo>
                      <a:lnTo>
                        <a:pt x="22975" y="23038"/>
                      </a:lnTo>
                      <a:lnTo>
                        <a:pt x="22912" y="23038"/>
                      </a:lnTo>
                      <a:lnTo>
                        <a:pt x="22870" y="23100"/>
                      </a:lnTo>
                      <a:lnTo>
                        <a:pt x="22891" y="23142"/>
                      </a:lnTo>
                      <a:lnTo>
                        <a:pt x="22975" y="23142"/>
                      </a:lnTo>
                      <a:lnTo>
                        <a:pt x="23017" y="23205"/>
                      </a:lnTo>
                      <a:lnTo>
                        <a:pt x="23038" y="23142"/>
                      </a:lnTo>
                      <a:lnTo>
                        <a:pt x="23121" y="23121"/>
                      </a:lnTo>
                      <a:lnTo>
                        <a:pt x="23184" y="23163"/>
                      </a:lnTo>
                      <a:lnTo>
                        <a:pt x="23101" y="23226"/>
                      </a:lnTo>
                      <a:lnTo>
                        <a:pt x="23080" y="23268"/>
                      </a:lnTo>
                      <a:lnTo>
                        <a:pt x="23121" y="23351"/>
                      </a:lnTo>
                      <a:lnTo>
                        <a:pt x="23038" y="23435"/>
                      </a:lnTo>
                      <a:lnTo>
                        <a:pt x="23017" y="23519"/>
                      </a:lnTo>
                      <a:lnTo>
                        <a:pt x="23121" y="23582"/>
                      </a:lnTo>
                      <a:lnTo>
                        <a:pt x="23101" y="23686"/>
                      </a:lnTo>
                      <a:lnTo>
                        <a:pt x="23142" y="23749"/>
                      </a:lnTo>
                      <a:lnTo>
                        <a:pt x="23247" y="23749"/>
                      </a:lnTo>
                      <a:lnTo>
                        <a:pt x="23310" y="23686"/>
                      </a:lnTo>
                      <a:lnTo>
                        <a:pt x="23247" y="23623"/>
                      </a:lnTo>
                      <a:lnTo>
                        <a:pt x="23310" y="23561"/>
                      </a:lnTo>
                      <a:lnTo>
                        <a:pt x="23247" y="23519"/>
                      </a:lnTo>
                      <a:lnTo>
                        <a:pt x="23205" y="23519"/>
                      </a:lnTo>
                      <a:lnTo>
                        <a:pt x="23247" y="23435"/>
                      </a:lnTo>
                      <a:lnTo>
                        <a:pt x="23331" y="23414"/>
                      </a:lnTo>
                      <a:lnTo>
                        <a:pt x="23435" y="23331"/>
                      </a:lnTo>
                      <a:lnTo>
                        <a:pt x="23435" y="23247"/>
                      </a:lnTo>
                      <a:lnTo>
                        <a:pt x="23393" y="23226"/>
                      </a:lnTo>
                      <a:lnTo>
                        <a:pt x="23310" y="23226"/>
                      </a:lnTo>
                      <a:lnTo>
                        <a:pt x="23310" y="23205"/>
                      </a:lnTo>
                      <a:lnTo>
                        <a:pt x="23414" y="23121"/>
                      </a:lnTo>
                      <a:lnTo>
                        <a:pt x="23393" y="23017"/>
                      </a:lnTo>
                      <a:lnTo>
                        <a:pt x="23247" y="22912"/>
                      </a:lnTo>
                      <a:lnTo>
                        <a:pt x="23310" y="22807"/>
                      </a:lnTo>
                      <a:lnTo>
                        <a:pt x="23331" y="22828"/>
                      </a:lnTo>
                      <a:lnTo>
                        <a:pt x="23414" y="22828"/>
                      </a:lnTo>
                      <a:lnTo>
                        <a:pt x="23414" y="22766"/>
                      </a:lnTo>
                      <a:lnTo>
                        <a:pt x="23310" y="22661"/>
                      </a:lnTo>
                      <a:lnTo>
                        <a:pt x="23373" y="22661"/>
                      </a:lnTo>
                      <a:lnTo>
                        <a:pt x="23373" y="22473"/>
                      </a:lnTo>
                      <a:lnTo>
                        <a:pt x="23247" y="22389"/>
                      </a:lnTo>
                      <a:lnTo>
                        <a:pt x="23226" y="22410"/>
                      </a:lnTo>
                      <a:lnTo>
                        <a:pt x="23142" y="22347"/>
                      </a:lnTo>
                      <a:lnTo>
                        <a:pt x="23163" y="22305"/>
                      </a:lnTo>
                      <a:lnTo>
                        <a:pt x="23163" y="22284"/>
                      </a:lnTo>
                      <a:lnTo>
                        <a:pt x="23247" y="22180"/>
                      </a:lnTo>
                      <a:lnTo>
                        <a:pt x="23205" y="22096"/>
                      </a:lnTo>
                      <a:cubicBezTo>
                        <a:pt x="23205" y="22054"/>
                        <a:pt x="23226" y="21991"/>
                        <a:pt x="23226" y="21950"/>
                      </a:cubicBezTo>
                      <a:lnTo>
                        <a:pt x="23226" y="21887"/>
                      </a:lnTo>
                      <a:lnTo>
                        <a:pt x="23268" y="21929"/>
                      </a:lnTo>
                      <a:lnTo>
                        <a:pt x="23352" y="21866"/>
                      </a:lnTo>
                      <a:lnTo>
                        <a:pt x="23310" y="21761"/>
                      </a:lnTo>
                      <a:lnTo>
                        <a:pt x="23352" y="21719"/>
                      </a:lnTo>
                      <a:lnTo>
                        <a:pt x="23352" y="21573"/>
                      </a:lnTo>
                      <a:lnTo>
                        <a:pt x="23414" y="21552"/>
                      </a:lnTo>
                      <a:lnTo>
                        <a:pt x="23435" y="21719"/>
                      </a:lnTo>
                      <a:lnTo>
                        <a:pt x="23477" y="21678"/>
                      </a:lnTo>
                      <a:lnTo>
                        <a:pt x="23519" y="21657"/>
                      </a:lnTo>
                      <a:lnTo>
                        <a:pt x="23519" y="21678"/>
                      </a:lnTo>
                      <a:lnTo>
                        <a:pt x="23519" y="21719"/>
                      </a:lnTo>
                      <a:lnTo>
                        <a:pt x="23477" y="21761"/>
                      </a:lnTo>
                      <a:lnTo>
                        <a:pt x="23477" y="21845"/>
                      </a:lnTo>
                      <a:lnTo>
                        <a:pt x="23540" y="21887"/>
                      </a:lnTo>
                      <a:lnTo>
                        <a:pt x="23665" y="21866"/>
                      </a:lnTo>
                      <a:lnTo>
                        <a:pt x="23749" y="21761"/>
                      </a:lnTo>
                      <a:lnTo>
                        <a:pt x="23728" y="21719"/>
                      </a:lnTo>
                      <a:cubicBezTo>
                        <a:pt x="23749" y="21657"/>
                        <a:pt x="23770" y="21573"/>
                        <a:pt x="23791" y="21510"/>
                      </a:cubicBezTo>
                      <a:lnTo>
                        <a:pt x="23833" y="21531"/>
                      </a:lnTo>
                      <a:lnTo>
                        <a:pt x="23854" y="21636"/>
                      </a:lnTo>
                      <a:lnTo>
                        <a:pt x="23958" y="21719"/>
                      </a:lnTo>
                      <a:lnTo>
                        <a:pt x="24000" y="21719"/>
                      </a:lnTo>
                      <a:lnTo>
                        <a:pt x="23937" y="21740"/>
                      </a:lnTo>
                      <a:lnTo>
                        <a:pt x="23854" y="21740"/>
                      </a:lnTo>
                      <a:lnTo>
                        <a:pt x="23833" y="21782"/>
                      </a:lnTo>
                      <a:cubicBezTo>
                        <a:pt x="23749" y="21824"/>
                        <a:pt x="23665" y="21866"/>
                        <a:pt x="23665" y="21970"/>
                      </a:cubicBezTo>
                      <a:cubicBezTo>
                        <a:pt x="23665" y="22054"/>
                        <a:pt x="23665" y="22096"/>
                        <a:pt x="23686" y="22180"/>
                      </a:cubicBezTo>
                      <a:lnTo>
                        <a:pt x="23665" y="22159"/>
                      </a:lnTo>
                      <a:lnTo>
                        <a:pt x="23665" y="22138"/>
                      </a:lnTo>
                      <a:lnTo>
                        <a:pt x="23645" y="22159"/>
                      </a:lnTo>
                      <a:cubicBezTo>
                        <a:pt x="23624" y="22159"/>
                        <a:pt x="23603" y="22138"/>
                        <a:pt x="23561" y="22138"/>
                      </a:cubicBezTo>
                      <a:lnTo>
                        <a:pt x="23624" y="22075"/>
                      </a:lnTo>
                      <a:lnTo>
                        <a:pt x="23645" y="21991"/>
                      </a:lnTo>
                      <a:lnTo>
                        <a:pt x="23456" y="21970"/>
                      </a:lnTo>
                      <a:lnTo>
                        <a:pt x="23352" y="22075"/>
                      </a:lnTo>
                      <a:lnTo>
                        <a:pt x="23414" y="22180"/>
                      </a:lnTo>
                      <a:lnTo>
                        <a:pt x="23435" y="22180"/>
                      </a:lnTo>
                      <a:cubicBezTo>
                        <a:pt x="23414" y="22201"/>
                        <a:pt x="23414" y="22222"/>
                        <a:pt x="23414" y="22263"/>
                      </a:cubicBezTo>
                      <a:cubicBezTo>
                        <a:pt x="23435" y="22284"/>
                        <a:pt x="23435" y="22326"/>
                        <a:pt x="23456" y="22368"/>
                      </a:cubicBezTo>
                      <a:cubicBezTo>
                        <a:pt x="23498" y="22389"/>
                        <a:pt x="23519" y="22431"/>
                        <a:pt x="23540" y="22494"/>
                      </a:cubicBezTo>
                      <a:lnTo>
                        <a:pt x="23561" y="22494"/>
                      </a:lnTo>
                      <a:cubicBezTo>
                        <a:pt x="23561" y="22494"/>
                        <a:pt x="23561" y="22514"/>
                        <a:pt x="23582" y="22514"/>
                      </a:cubicBezTo>
                      <a:cubicBezTo>
                        <a:pt x="23624" y="22577"/>
                        <a:pt x="23665" y="22577"/>
                        <a:pt x="23686" y="22598"/>
                      </a:cubicBezTo>
                      <a:lnTo>
                        <a:pt x="23665" y="22619"/>
                      </a:lnTo>
                      <a:lnTo>
                        <a:pt x="23540" y="22724"/>
                      </a:lnTo>
                      <a:lnTo>
                        <a:pt x="23540" y="22828"/>
                      </a:lnTo>
                      <a:lnTo>
                        <a:pt x="23603" y="22933"/>
                      </a:lnTo>
                      <a:lnTo>
                        <a:pt x="23728" y="22828"/>
                      </a:lnTo>
                      <a:lnTo>
                        <a:pt x="23812" y="22682"/>
                      </a:lnTo>
                      <a:lnTo>
                        <a:pt x="23812" y="22619"/>
                      </a:lnTo>
                      <a:lnTo>
                        <a:pt x="23875" y="22598"/>
                      </a:lnTo>
                      <a:lnTo>
                        <a:pt x="24021" y="22473"/>
                      </a:lnTo>
                      <a:lnTo>
                        <a:pt x="24042" y="22514"/>
                      </a:lnTo>
                      <a:lnTo>
                        <a:pt x="24251" y="22514"/>
                      </a:lnTo>
                      <a:lnTo>
                        <a:pt x="24168" y="22619"/>
                      </a:lnTo>
                      <a:lnTo>
                        <a:pt x="24189" y="22640"/>
                      </a:lnTo>
                      <a:lnTo>
                        <a:pt x="24314" y="22640"/>
                      </a:lnTo>
                      <a:lnTo>
                        <a:pt x="24314" y="22703"/>
                      </a:lnTo>
                      <a:lnTo>
                        <a:pt x="24209" y="22807"/>
                      </a:lnTo>
                      <a:cubicBezTo>
                        <a:pt x="24189" y="22807"/>
                        <a:pt x="24168" y="22828"/>
                        <a:pt x="24147" y="22828"/>
                      </a:cubicBezTo>
                      <a:lnTo>
                        <a:pt x="24168" y="22724"/>
                      </a:lnTo>
                      <a:lnTo>
                        <a:pt x="24105" y="22598"/>
                      </a:lnTo>
                      <a:lnTo>
                        <a:pt x="23979" y="22598"/>
                      </a:lnTo>
                      <a:lnTo>
                        <a:pt x="23979" y="22640"/>
                      </a:lnTo>
                      <a:lnTo>
                        <a:pt x="23875" y="22703"/>
                      </a:lnTo>
                      <a:lnTo>
                        <a:pt x="23833" y="22849"/>
                      </a:lnTo>
                      <a:lnTo>
                        <a:pt x="23833" y="22912"/>
                      </a:lnTo>
                      <a:lnTo>
                        <a:pt x="23728" y="23017"/>
                      </a:lnTo>
                      <a:lnTo>
                        <a:pt x="23749" y="23100"/>
                      </a:lnTo>
                      <a:lnTo>
                        <a:pt x="23937" y="23017"/>
                      </a:lnTo>
                      <a:cubicBezTo>
                        <a:pt x="23937" y="23038"/>
                        <a:pt x="23958" y="23038"/>
                        <a:pt x="23958" y="23038"/>
                      </a:cubicBezTo>
                      <a:lnTo>
                        <a:pt x="23854" y="23121"/>
                      </a:lnTo>
                      <a:lnTo>
                        <a:pt x="23770" y="23247"/>
                      </a:lnTo>
                      <a:lnTo>
                        <a:pt x="23833" y="23310"/>
                      </a:lnTo>
                      <a:lnTo>
                        <a:pt x="24000" y="23163"/>
                      </a:lnTo>
                      <a:lnTo>
                        <a:pt x="24063" y="23100"/>
                      </a:lnTo>
                      <a:cubicBezTo>
                        <a:pt x="24084" y="23121"/>
                        <a:pt x="24105" y="23121"/>
                        <a:pt x="24147" y="23142"/>
                      </a:cubicBezTo>
                      <a:lnTo>
                        <a:pt x="24147" y="23163"/>
                      </a:lnTo>
                      <a:lnTo>
                        <a:pt x="24168" y="23226"/>
                      </a:lnTo>
                      <a:lnTo>
                        <a:pt x="24189" y="23268"/>
                      </a:lnTo>
                      <a:lnTo>
                        <a:pt x="24000" y="23268"/>
                      </a:lnTo>
                      <a:lnTo>
                        <a:pt x="23937" y="23351"/>
                      </a:lnTo>
                      <a:lnTo>
                        <a:pt x="23937" y="23414"/>
                      </a:lnTo>
                      <a:lnTo>
                        <a:pt x="24000" y="23414"/>
                      </a:lnTo>
                      <a:lnTo>
                        <a:pt x="24063" y="23372"/>
                      </a:lnTo>
                      <a:lnTo>
                        <a:pt x="24168" y="23372"/>
                      </a:lnTo>
                      <a:lnTo>
                        <a:pt x="24168" y="23414"/>
                      </a:lnTo>
                      <a:lnTo>
                        <a:pt x="24063" y="23477"/>
                      </a:lnTo>
                      <a:lnTo>
                        <a:pt x="23937" y="23477"/>
                      </a:lnTo>
                      <a:lnTo>
                        <a:pt x="23875" y="23540"/>
                      </a:lnTo>
                      <a:lnTo>
                        <a:pt x="23854" y="23665"/>
                      </a:lnTo>
                      <a:lnTo>
                        <a:pt x="23896" y="23770"/>
                      </a:lnTo>
                      <a:lnTo>
                        <a:pt x="23979" y="23728"/>
                      </a:lnTo>
                      <a:lnTo>
                        <a:pt x="24000" y="23644"/>
                      </a:lnTo>
                      <a:lnTo>
                        <a:pt x="24084" y="23644"/>
                      </a:lnTo>
                      <a:lnTo>
                        <a:pt x="24189" y="23582"/>
                      </a:lnTo>
                      <a:lnTo>
                        <a:pt x="24314" y="23435"/>
                      </a:lnTo>
                      <a:lnTo>
                        <a:pt x="24461" y="23247"/>
                      </a:lnTo>
                      <a:lnTo>
                        <a:pt x="24502" y="23017"/>
                      </a:lnTo>
                      <a:lnTo>
                        <a:pt x="24628" y="22745"/>
                      </a:lnTo>
                      <a:lnTo>
                        <a:pt x="24691" y="22724"/>
                      </a:lnTo>
                      <a:lnTo>
                        <a:pt x="24691" y="22703"/>
                      </a:lnTo>
                      <a:lnTo>
                        <a:pt x="24691" y="22661"/>
                      </a:lnTo>
                      <a:lnTo>
                        <a:pt x="24670" y="22661"/>
                      </a:lnTo>
                      <a:lnTo>
                        <a:pt x="24712" y="22619"/>
                      </a:lnTo>
                      <a:lnTo>
                        <a:pt x="24712" y="22577"/>
                      </a:lnTo>
                      <a:lnTo>
                        <a:pt x="24753" y="22514"/>
                      </a:lnTo>
                      <a:lnTo>
                        <a:pt x="24712" y="22473"/>
                      </a:lnTo>
                      <a:lnTo>
                        <a:pt x="24670" y="22452"/>
                      </a:lnTo>
                      <a:lnTo>
                        <a:pt x="24670" y="22347"/>
                      </a:lnTo>
                      <a:lnTo>
                        <a:pt x="24607" y="22242"/>
                      </a:lnTo>
                      <a:lnTo>
                        <a:pt x="24481" y="22159"/>
                      </a:lnTo>
                      <a:lnTo>
                        <a:pt x="24398" y="22096"/>
                      </a:lnTo>
                      <a:lnTo>
                        <a:pt x="24377" y="22033"/>
                      </a:lnTo>
                      <a:lnTo>
                        <a:pt x="24272" y="21866"/>
                      </a:lnTo>
                      <a:lnTo>
                        <a:pt x="24189" y="21845"/>
                      </a:lnTo>
                      <a:lnTo>
                        <a:pt x="24084" y="21845"/>
                      </a:lnTo>
                      <a:lnTo>
                        <a:pt x="24084" y="21782"/>
                      </a:lnTo>
                      <a:lnTo>
                        <a:pt x="24126" y="21740"/>
                      </a:lnTo>
                      <a:lnTo>
                        <a:pt x="24084" y="21657"/>
                      </a:lnTo>
                      <a:lnTo>
                        <a:pt x="24042" y="21615"/>
                      </a:lnTo>
                      <a:lnTo>
                        <a:pt x="24021" y="21531"/>
                      </a:lnTo>
                      <a:lnTo>
                        <a:pt x="24063" y="21468"/>
                      </a:lnTo>
                      <a:lnTo>
                        <a:pt x="24126" y="21447"/>
                      </a:lnTo>
                      <a:lnTo>
                        <a:pt x="24084" y="21406"/>
                      </a:lnTo>
                      <a:lnTo>
                        <a:pt x="24021" y="21343"/>
                      </a:lnTo>
                      <a:lnTo>
                        <a:pt x="23958" y="21343"/>
                      </a:lnTo>
                      <a:lnTo>
                        <a:pt x="23958" y="21259"/>
                      </a:lnTo>
                      <a:lnTo>
                        <a:pt x="24063" y="21217"/>
                      </a:lnTo>
                      <a:lnTo>
                        <a:pt x="24042" y="20799"/>
                      </a:lnTo>
                      <a:lnTo>
                        <a:pt x="24042" y="20380"/>
                      </a:lnTo>
                      <a:lnTo>
                        <a:pt x="24084" y="20025"/>
                      </a:lnTo>
                      <a:lnTo>
                        <a:pt x="24063" y="19941"/>
                      </a:lnTo>
                      <a:lnTo>
                        <a:pt x="24063" y="19836"/>
                      </a:lnTo>
                      <a:lnTo>
                        <a:pt x="24126" y="19732"/>
                      </a:lnTo>
                      <a:lnTo>
                        <a:pt x="24084" y="19627"/>
                      </a:lnTo>
                      <a:lnTo>
                        <a:pt x="24042" y="19543"/>
                      </a:lnTo>
                      <a:lnTo>
                        <a:pt x="24021" y="19334"/>
                      </a:lnTo>
                      <a:lnTo>
                        <a:pt x="23875" y="19167"/>
                      </a:lnTo>
                      <a:lnTo>
                        <a:pt x="23833" y="18957"/>
                      </a:lnTo>
                      <a:lnTo>
                        <a:pt x="23854" y="18853"/>
                      </a:lnTo>
                      <a:lnTo>
                        <a:pt x="23728" y="18518"/>
                      </a:lnTo>
                      <a:lnTo>
                        <a:pt x="23749" y="18434"/>
                      </a:lnTo>
                      <a:lnTo>
                        <a:pt x="23833" y="18288"/>
                      </a:lnTo>
                      <a:lnTo>
                        <a:pt x="23812" y="18204"/>
                      </a:lnTo>
                      <a:lnTo>
                        <a:pt x="23812" y="18100"/>
                      </a:lnTo>
                      <a:lnTo>
                        <a:pt x="23665" y="17995"/>
                      </a:lnTo>
                      <a:lnTo>
                        <a:pt x="23498" y="17995"/>
                      </a:lnTo>
                      <a:lnTo>
                        <a:pt x="23289" y="18058"/>
                      </a:lnTo>
                      <a:lnTo>
                        <a:pt x="23226" y="18079"/>
                      </a:lnTo>
                      <a:lnTo>
                        <a:pt x="23017" y="18162"/>
                      </a:lnTo>
                      <a:lnTo>
                        <a:pt x="22891" y="18288"/>
                      </a:lnTo>
                      <a:lnTo>
                        <a:pt x="22724" y="18518"/>
                      </a:lnTo>
                      <a:lnTo>
                        <a:pt x="22598" y="18602"/>
                      </a:lnTo>
                      <a:lnTo>
                        <a:pt x="22410" y="18623"/>
                      </a:lnTo>
                      <a:lnTo>
                        <a:pt x="22201" y="18644"/>
                      </a:lnTo>
                      <a:lnTo>
                        <a:pt x="22159" y="18644"/>
                      </a:lnTo>
                      <a:lnTo>
                        <a:pt x="22159" y="18581"/>
                      </a:lnTo>
                      <a:lnTo>
                        <a:pt x="22264" y="18413"/>
                      </a:lnTo>
                      <a:lnTo>
                        <a:pt x="22201" y="18267"/>
                      </a:lnTo>
                      <a:lnTo>
                        <a:pt x="22054" y="17597"/>
                      </a:lnTo>
                      <a:lnTo>
                        <a:pt x="21950" y="17325"/>
                      </a:lnTo>
                      <a:lnTo>
                        <a:pt x="21887" y="17179"/>
                      </a:lnTo>
                      <a:lnTo>
                        <a:pt x="22033" y="16928"/>
                      </a:lnTo>
                      <a:lnTo>
                        <a:pt x="21740" y="16886"/>
                      </a:lnTo>
                      <a:lnTo>
                        <a:pt x="21531" y="17032"/>
                      </a:lnTo>
                      <a:lnTo>
                        <a:pt x="21406" y="16970"/>
                      </a:lnTo>
                      <a:lnTo>
                        <a:pt x="21029" y="16970"/>
                      </a:lnTo>
                      <a:lnTo>
                        <a:pt x="27704" y="4792"/>
                      </a:lnTo>
                      <a:lnTo>
                        <a:pt x="27683" y="4729"/>
                      </a:lnTo>
                      <a:lnTo>
                        <a:pt x="27536" y="4708"/>
                      </a:lnTo>
                      <a:lnTo>
                        <a:pt x="27474" y="4729"/>
                      </a:lnTo>
                      <a:lnTo>
                        <a:pt x="27411" y="4667"/>
                      </a:lnTo>
                      <a:lnTo>
                        <a:pt x="27369" y="4416"/>
                      </a:lnTo>
                      <a:lnTo>
                        <a:pt x="27306" y="4290"/>
                      </a:lnTo>
                      <a:lnTo>
                        <a:pt x="27222" y="4248"/>
                      </a:lnTo>
                      <a:lnTo>
                        <a:pt x="27202" y="4102"/>
                      </a:lnTo>
                      <a:lnTo>
                        <a:pt x="27118" y="3955"/>
                      </a:lnTo>
                      <a:lnTo>
                        <a:pt x="27076" y="3892"/>
                      </a:lnTo>
                      <a:lnTo>
                        <a:pt x="26867" y="3892"/>
                      </a:lnTo>
                      <a:lnTo>
                        <a:pt x="26846" y="3934"/>
                      </a:lnTo>
                      <a:lnTo>
                        <a:pt x="26678" y="3892"/>
                      </a:lnTo>
                      <a:lnTo>
                        <a:pt x="26532" y="3934"/>
                      </a:lnTo>
                      <a:lnTo>
                        <a:pt x="26448" y="3872"/>
                      </a:lnTo>
                      <a:lnTo>
                        <a:pt x="26386" y="3892"/>
                      </a:lnTo>
                      <a:lnTo>
                        <a:pt x="26344" y="3872"/>
                      </a:lnTo>
                      <a:lnTo>
                        <a:pt x="26323" y="3892"/>
                      </a:lnTo>
                      <a:lnTo>
                        <a:pt x="26239" y="3892"/>
                      </a:lnTo>
                      <a:lnTo>
                        <a:pt x="26239" y="3872"/>
                      </a:lnTo>
                      <a:lnTo>
                        <a:pt x="26281" y="3872"/>
                      </a:lnTo>
                      <a:lnTo>
                        <a:pt x="26281" y="3830"/>
                      </a:lnTo>
                      <a:lnTo>
                        <a:pt x="26176" y="3746"/>
                      </a:lnTo>
                      <a:lnTo>
                        <a:pt x="26114" y="3767"/>
                      </a:lnTo>
                      <a:lnTo>
                        <a:pt x="26030" y="3746"/>
                      </a:lnTo>
                      <a:lnTo>
                        <a:pt x="26051" y="3725"/>
                      </a:lnTo>
                      <a:lnTo>
                        <a:pt x="26114" y="3683"/>
                      </a:lnTo>
                      <a:lnTo>
                        <a:pt x="26051" y="3641"/>
                      </a:lnTo>
                      <a:lnTo>
                        <a:pt x="25967" y="3641"/>
                      </a:lnTo>
                      <a:lnTo>
                        <a:pt x="25904" y="3620"/>
                      </a:lnTo>
                      <a:lnTo>
                        <a:pt x="25904" y="3558"/>
                      </a:lnTo>
                      <a:lnTo>
                        <a:pt x="25821" y="3474"/>
                      </a:lnTo>
                      <a:lnTo>
                        <a:pt x="25737" y="3411"/>
                      </a:lnTo>
                      <a:lnTo>
                        <a:pt x="25716" y="3411"/>
                      </a:lnTo>
                      <a:lnTo>
                        <a:pt x="25653" y="3369"/>
                      </a:lnTo>
                      <a:lnTo>
                        <a:pt x="25611" y="3369"/>
                      </a:lnTo>
                      <a:lnTo>
                        <a:pt x="25549" y="3432"/>
                      </a:lnTo>
                      <a:lnTo>
                        <a:pt x="25549" y="3369"/>
                      </a:lnTo>
                      <a:lnTo>
                        <a:pt x="25528" y="3328"/>
                      </a:lnTo>
                      <a:lnTo>
                        <a:pt x="25444" y="3265"/>
                      </a:lnTo>
                      <a:lnTo>
                        <a:pt x="25381" y="3369"/>
                      </a:lnTo>
                      <a:lnTo>
                        <a:pt x="25318" y="3328"/>
                      </a:lnTo>
                      <a:lnTo>
                        <a:pt x="25318" y="3244"/>
                      </a:lnTo>
                      <a:lnTo>
                        <a:pt x="25381" y="3223"/>
                      </a:lnTo>
                      <a:lnTo>
                        <a:pt x="25339" y="3160"/>
                      </a:lnTo>
                      <a:lnTo>
                        <a:pt x="25277" y="3139"/>
                      </a:lnTo>
                      <a:lnTo>
                        <a:pt x="25193" y="3160"/>
                      </a:lnTo>
                      <a:lnTo>
                        <a:pt x="25193" y="3160"/>
                      </a:lnTo>
                      <a:lnTo>
                        <a:pt x="25214" y="3118"/>
                      </a:lnTo>
                      <a:lnTo>
                        <a:pt x="25214" y="3056"/>
                      </a:lnTo>
                      <a:lnTo>
                        <a:pt x="25109" y="3014"/>
                      </a:lnTo>
                      <a:lnTo>
                        <a:pt x="25025" y="2909"/>
                      </a:lnTo>
                      <a:lnTo>
                        <a:pt x="25067" y="2888"/>
                      </a:lnTo>
                      <a:lnTo>
                        <a:pt x="25025" y="2825"/>
                      </a:lnTo>
                      <a:lnTo>
                        <a:pt x="24963" y="2804"/>
                      </a:lnTo>
                      <a:lnTo>
                        <a:pt x="24900" y="2846"/>
                      </a:lnTo>
                      <a:lnTo>
                        <a:pt x="24691" y="3056"/>
                      </a:lnTo>
                      <a:lnTo>
                        <a:pt x="24461" y="3202"/>
                      </a:lnTo>
                      <a:lnTo>
                        <a:pt x="24670" y="3035"/>
                      </a:lnTo>
                      <a:lnTo>
                        <a:pt x="24795" y="2846"/>
                      </a:lnTo>
                      <a:lnTo>
                        <a:pt x="24921" y="2721"/>
                      </a:lnTo>
                      <a:lnTo>
                        <a:pt x="24963" y="2595"/>
                      </a:lnTo>
                      <a:lnTo>
                        <a:pt x="24879" y="2532"/>
                      </a:lnTo>
                      <a:lnTo>
                        <a:pt x="24712" y="2428"/>
                      </a:lnTo>
                      <a:lnTo>
                        <a:pt x="24586" y="2428"/>
                      </a:lnTo>
                      <a:lnTo>
                        <a:pt x="24440" y="2491"/>
                      </a:lnTo>
                      <a:lnTo>
                        <a:pt x="24356" y="2491"/>
                      </a:lnTo>
                      <a:lnTo>
                        <a:pt x="24293" y="2512"/>
                      </a:lnTo>
                      <a:lnTo>
                        <a:pt x="24147" y="2532"/>
                      </a:lnTo>
                      <a:lnTo>
                        <a:pt x="23979" y="2721"/>
                      </a:lnTo>
                      <a:lnTo>
                        <a:pt x="23854" y="2825"/>
                      </a:lnTo>
                      <a:lnTo>
                        <a:pt x="23854" y="2825"/>
                      </a:lnTo>
                      <a:lnTo>
                        <a:pt x="23958" y="2700"/>
                      </a:lnTo>
                      <a:lnTo>
                        <a:pt x="23937" y="2532"/>
                      </a:lnTo>
                      <a:lnTo>
                        <a:pt x="23958" y="2407"/>
                      </a:lnTo>
                      <a:lnTo>
                        <a:pt x="23958" y="2302"/>
                      </a:lnTo>
                      <a:lnTo>
                        <a:pt x="23770" y="2198"/>
                      </a:lnTo>
                      <a:lnTo>
                        <a:pt x="23770" y="2156"/>
                      </a:lnTo>
                      <a:lnTo>
                        <a:pt x="23875" y="2093"/>
                      </a:lnTo>
                      <a:lnTo>
                        <a:pt x="23979" y="2093"/>
                      </a:lnTo>
                      <a:lnTo>
                        <a:pt x="23979" y="2051"/>
                      </a:lnTo>
                      <a:lnTo>
                        <a:pt x="23707" y="1884"/>
                      </a:lnTo>
                      <a:lnTo>
                        <a:pt x="23665" y="1800"/>
                      </a:lnTo>
                      <a:lnTo>
                        <a:pt x="23728" y="1737"/>
                      </a:lnTo>
                      <a:lnTo>
                        <a:pt x="23875" y="1654"/>
                      </a:lnTo>
                      <a:lnTo>
                        <a:pt x="23958" y="1570"/>
                      </a:lnTo>
                      <a:lnTo>
                        <a:pt x="23917" y="1486"/>
                      </a:lnTo>
                      <a:lnTo>
                        <a:pt x="23854" y="1361"/>
                      </a:lnTo>
                      <a:lnTo>
                        <a:pt x="23812" y="1361"/>
                      </a:lnTo>
                      <a:lnTo>
                        <a:pt x="23749" y="1382"/>
                      </a:lnTo>
                      <a:lnTo>
                        <a:pt x="23707" y="1319"/>
                      </a:lnTo>
                      <a:lnTo>
                        <a:pt x="23624" y="1256"/>
                      </a:lnTo>
                      <a:lnTo>
                        <a:pt x="23519" y="1256"/>
                      </a:lnTo>
                      <a:lnTo>
                        <a:pt x="23393" y="1214"/>
                      </a:lnTo>
                      <a:lnTo>
                        <a:pt x="23331" y="1172"/>
                      </a:lnTo>
                      <a:lnTo>
                        <a:pt x="23247" y="1214"/>
                      </a:lnTo>
                      <a:lnTo>
                        <a:pt x="23121" y="1214"/>
                      </a:lnTo>
                      <a:lnTo>
                        <a:pt x="23080" y="1319"/>
                      </a:lnTo>
                      <a:lnTo>
                        <a:pt x="23080" y="1361"/>
                      </a:lnTo>
                      <a:lnTo>
                        <a:pt x="22996" y="1256"/>
                      </a:lnTo>
                      <a:lnTo>
                        <a:pt x="23038" y="1151"/>
                      </a:lnTo>
                      <a:lnTo>
                        <a:pt x="23101" y="1131"/>
                      </a:lnTo>
                      <a:lnTo>
                        <a:pt x="23101" y="1026"/>
                      </a:lnTo>
                      <a:lnTo>
                        <a:pt x="23142" y="942"/>
                      </a:lnTo>
                      <a:lnTo>
                        <a:pt x="23205" y="921"/>
                      </a:lnTo>
                      <a:lnTo>
                        <a:pt x="23205" y="817"/>
                      </a:lnTo>
                      <a:lnTo>
                        <a:pt x="23226" y="712"/>
                      </a:lnTo>
                      <a:lnTo>
                        <a:pt x="23205" y="649"/>
                      </a:lnTo>
                      <a:lnTo>
                        <a:pt x="23184" y="649"/>
                      </a:lnTo>
                      <a:lnTo>
                        <a:pt x="23038" y="796"/>
                      </a:lnTo>
                      <a:lnTo>
                        <a:pt x="23017" y="900"/>
                      </a:lnTo>
                      <a:lnTo>
                        <a:pt x="22996" y="900"/>
                      </a:lnTo>
                      <a:lnTo>
                        <a:pt x="22912" y="838"/>
                      </a:lnTo>
                      <a:lnTo>
                        <a:pt x="22808" y="900"/>
                      </a:lnTo>
                      <a:lnTo>
                        <a:pt x="22787" y="942"/>
                      </a:lnTo>
                      <a:lnTo>
                        <a:pt x="22808" y="1047"/>
                      </a:lnTo>
                      <a:lnTo>
                        <a:pt x="22724" y="1131"/>
                      </a:lnTo>
                      <a:lnTo>
                        <a:pt x="22682" y="1131"/>
                      </a:lnTo>
                      <a:lnTo>
                        <a:pt x="22661" y="1068"/>
                      </a:lnTo>
                      <a:lnTo>
                        <a:pt x="22598" y="1214"/>
                      </a:lnTo>
                      <a:lnTo>
                        <a:pt x="22598" y="1319"/>
                      </a:lnTo>
                      <a:lnTo>
                        <a:pt x="22556" y="1172"/>
                      </a:lnTo>
                      <a:lnTo>
                        <a:pt x="22556" y="1047"/>
                      </a:lnTo>
                      <a:lnTo>
                        <a:pt x="22598" y="942"/>
                      </a:lnTo>
                      <a:lnTo>
                        <a:pt x="22556" y="921"/>
                      </a:lnTo>
                      <a:lnTo>
                        <a:pt x="22473" y="1005"/>
                      </a:lnTo>
                      <a:lnTo>
                        <a:pt x="22452" y="1068"/>
                      </a:lnTo>
                      <a:lnTo>
                        <a:pt x="22368" y="1110"/>
                      </a:lnTo>
                      <a:lnTo>
                        <a:pt x="22410" y="921"/>
                      </a:lnTo>
                      <a:lnTo>
                        <a:pt x="22368" y="817"/>
                      </a:lnTo>
                      <a:lnTo>
                        <a:pt x="22264" y="817"/>
                      </a:lnTo>
                      <a:lnTo>
                        <a:pt x="22284" y="733"/>
                      </a:lnTo>
                      <a:lnTo>
                        <a:pt x="22410" y="628"/>
                      </a:lnTo>
                      <a:lnTo>
                        <a:pt x="22515" y="607"/>
                      </a:lnTo>
                      <a:lnTo>
                        <a:pt x="22661" y="712"/>
                      </a:lnTo>
                      <a:lnTo>
                        <a:pt x="22808" y="628"/>
                      </a:lnTo>
                      <a:lnTo>
                        <a:pt x="22912" y="607"/>
                      </a:lnTo>
                      <a:lnTo>
                        <a:pt x="23017" y="503"/>
                      </a:lnTo>
                      <a:lnTo>
                        <a:pt x="23017" y="440"/>
                      </a:lnTo>
                      <a:lnTo>
                        <a:pt x="23038" y="398"/>
                      </a:lnTo>
                      <a:lnTo>
                        <a:pt x="23017" y="335"/>
                      </a:lnTo>
                      <a:lnTo>
                        <a:pt x="22891" y="294"/>
                      </a:lnTo>
                      <a:lnTo>
                        <a:pt x="22828" y="294"/>
                      </a:lnTo>
                      <a:lnTo>
                        <a:pt x="22828" y="189"/>
                      </a:lnTo>
                      <a:lnTo>
                        <a:pt x="22787" y="126"/>
                      </a:lnTo>
                      <a:lnTo>
                        <a:pt x="22766" y="105"/>
                      </a:lnTo>
                      <a:lnTo>
                        <a:pt x="22787" y="84"/>
                      </a:lnTo>
                      <a:lnTo>
                        <a:pt x="22828" y="63"/>
                      </a:lnTo>
                      <a:lnTo>
                        <a:pt x="22870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6" name="Google Shape;3127;p70">
                  <a:extLst>
                    <a:ext uri="{FF2B5EF4-FFF2-40B4-BE49-F238E27FC236}">
                      <a16:creationId xmlns:a16="http://schemas.microsoft.com/office/drawing/2014/main" id="{1F67B2CE-954C-C36F-DBC8-42AAF1850615}"/>
                    </a:ext>
                  </a:extLst>
                </p:cNvPr>
                <p:cNvSpPr/>
                <p:nvPr/>
              </p:nvSpPr>
              <p:spPr>
                <a:xfrm>
                  <a:off x="1979950" y="2384350"/>
                  <a:ext cx="816050" cy="48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42" h="19251" extrusionOk="0">
                      <a:moveTo>
                        <a:pt x="2846" y="1"/>
                      </a:moveTo>
                      <a:lnTo>
                        <a:pt x="2909" y="210"/>
                      </a:lnTo>
                      <a:lnTo>
                        <a:pt x="3035" y="273"/>
                      </a:lnTo>
                      <a:lnTo>
                        <a:pt x="2993" y="356"/>
                      </a:lnTo>
                      <a:lnTo>
                        <a:pt x="2909" y="440"/>
                      </a:lnTo>
                      <a:lnTo>
                        <a:pt x="2930" y="545"/>
                      </a:lnTo>
                      <a:lnTo>
                        <a:pt x="2993" y="586"/>
                      </a:lnTo>
                      <a:lnTo>
                        <a:pt x="2972" y="649"/>
                      </a:lnTo>
                      <a:lnTo>
                        <a:pt x="2909" y="733"/>
                      </a:lnTo>
                      <a:lnTo>
                        <a:pt x="2951" y="775"/>
                      </a:lnTo>
                      <a:lnTo>
                        <a:pt x="2951" y="858"/>
                      </a:lnTo>
                      <a:lnTo>
                        <a:pt x="2993" y="900"/>
                      </a:lnTo>
                      <a:lnTo>
                        <a:pt x="2909" y="1047"/>
                      </a:lnTo>
                      <a:lnTo>
                        <a:pt x="2825" y="1089"/>
                      </a:lnTo>
                      <a:lnTo>
                        <a:pt x="2763" y="1256"/>
                      </a:lnTo>
                      <a:lnTo>
                        <a:pt x="2721" y="1298"/>
                      </a:lnTo>
                      <a:lnTo>
                        <a:pt x="2721" y="1423"/>
                      </a:lnTo>
                      <a:lnTo>
                        <a:pt x="2637" y="1486"/>
                      </a:lnTo>
                      <a:lnTo>
                        <a:pt x="2616" y="1591"/>
                      </a:lnTo>
                      <a:lnTo>
                        <a:pt x="2470" y="1674"/>
                      </a:lnTo>
                      <a:lnTo>
                        <a:pt x="2386" y="1633"/>
                      </a:lnTo>
                      <a:lnTo>
                        <a:pt x="2344" y="1570"/>
                      </a:lnTo>
                      <a:lnTo>
                        <a:pt x="2428" y="1465"/>
                      </a:lnTo>
                      <a:lnTo>
                        <a:pt x="2449" y="1507"/>
                      </a:lnTo>
                      <a:lnTo>
                        <a:pt x="2532" y="1465"/>
                      </a:lnTo>
                      <a:lnTo>
                        <a:pt x="2553" y="1528"/>
                      </a:lnTo>
                      <a:lnTo>
                        <a:pt x="2595" y="1486"/>
                      </a:lnTo>
                      <a:lnTo>
                        <a:pt x="2595" y="1361"/>
                      </a:lnTo>
                      <a:lnTo>
                        <a:pt x="2658" y="1214"/>
                      </a:lnTo>
                      <a:lnTo>
                        <a:pt x="2742" y="1151"/>
                      </a:lnTo>
                      <a:lnTo>
                        <a:pt x="2742" y="1047"/>
                      </a:lnTo>
                      <a:lnTo>
                        <a:pt x="2700" y="1068"/>
                      </a:lnTo>
                      <a:lnTo>
                        <a:pt x="2553" y="1172"/>
                      </a:lnTo>
                      <a:lnTo>
                        <a:pt x="2512" y="1214"/>
                      </a:lnTo>
                      <a:lnTo>
                        <a:pt x="2428" y="1214"/>
                      </a:lnTo>
                      <a:lnTo>
                        <a:pt x="2428" y="1172"/>
                      </a:lnTo>
                      <a:lnTo>
                        <a:pt x="2532" y="1068"/>
                      </a:lnTo>
                      <a:lnTo>
                        <a:pt x="2658" y="1005"/>
                      </a:lnTo>
                      <a:lnTo>
                        <a:pt x="2700" y="963"/>
                      </a:lnTo>
                      <a:lnTo>
                        <a:pt x="2658" y="879"/>
                      </a:lnTo>
                      <a:lnTo>
                        <a:pt x="2616" y="879"/>
                      </a:lnTo>
                      <a:lnTo>
                        <a:pt x="2532" y="900"/>
                      </a:lnTo>
                      <a:lnTo>
                        <a:pt x="2470" y="796"/>
                      </a:lnTo>
                      <a:lnTo>
                        <a:pt x="2407" y="754"/>
                      </a:lnTo>
                      <a:lnTo>
                        <a:pt x="2135" y="754"/>
                      </a:lnTo>
                      <a:lnTo>
                        <a:pt x="2009" y="649"/>
                      </a:lnTo>
                      <a:lnTo>
                        <a:pt x="1716" y="419"/>
                      </a:lnTo>
                      <a:lnTo>
                        <a:pt x="1696" y="440"/>
                      </a:lnTo>
                      <a:lnTo>
                        <a:pt x="1675" y="545"/>
                      </a:lnTo>
                      <a:lnTo>
                        <a:pt x="1591" y="754"/>
                      </a:lnTo>
                      <a:lnTo>
                        <a:pt x="1591" y="858"/>
                      </a:lnTo>
                      <a:lnTo>
                        <a:pt x="1654" y="1068"/>
                      </a:lnTo>
                      <a:lnTo>
                        <a:pt x="1591" y="1382"/>
                      </a:lnTo>
                      <a:lnTo>
                        <a:pt x="1612" y="1507"/>
                      </a:lnTo>
                      <a:lnTo>
                        <a:pt x="1591" y="1674"/>
                      </a:lnTo>
                      <a:lnTo>
                        <a:pt x="1612" y="1737"/>
                      </a:lnTo>
                      <a:lnTo>
                        <a:pt x="1675" y="1737"/>
                      </a:lnTo>
                      <a:lnTo>
                        <a:pt x="1696" y="1800"/>
                      </a:lnTo>
                      <a:lnTo>
                        <a:pt x="1654" y="1884"/>
                      </a:lnTo>
                      <a:lnTo>
                        <a:pt x="1591" y="1884"/>
                      </a:lnTo>
                      <a:lnTo>
                        <a:pt x="1570" y="1946"/>
                      </a:lnTo>
                      <a:lnTo>
                        <a:pt x="1591" y="2009"/>
                      </a:lnTo>
                      <a:lnTo>
                        <a:pt x="1696" y="2030"/>
                      </a:lnTo>
                      <a:lnTo>
                        <a:pt x="1654" y="2135"/>
                      </a:lnTo>
                      <a:lnTo>
                        <a:pt x="1654" y="2239"/>
                      </a:lnTo>
                      <a:lnTo>
                        <a:pt x="1591" y="2323"/>
                      </a:lnTo>
                      <a:lnTo>
                        <a:pt x="1549" y="2302"/>
                      </a:lnTo>
                      <a:lnTo>
                        <a:pt x="1507" y="2344"/>
                      </a:lnTo>
                      <a:lnTo>
                        <a:pt x="1507" y="2428"/>
                      </a:lnTo>
                      <a:lnTo>
                        <a:pt x="1675" y="2449"/>
                      </a:lnTo>
                      <a:lnTo>
                        <a:pt x="1821" y="2470"/>
                      </a:lnTo>
                      <a:lnTo>
                        <a:pt x="1926" y="2553"/>
                      </a:lnTo>
                      <a:lnTo>
                        <a:pt x="2072" y="2553"/>
                      </a:lnTo>
                      <a:lnTo>
                        <a:pt x="2114" y="2637"/>
                      </a:lnTo>
                      <a:lnTo>
                        <a:pt x="2135" y="2783"/>
                      </a:lnTo>
                      <a:lnTo>
                        <a:pt x="2093" y="2658"/>
                      </a:lnTo>
                      <a:lnTo>
                        <a:pt x="1988" y="2574"/>
                      </a:lnTo>
                      <a:lnTo>
                        <a:pt x="1905" y="2616"/>
                      </a:lnTo>
                      <a:lnTo>
                        <a:pt x="1821" y="2553"/>
                      </a:lnTo>
                      <a:lnTo>
                        <a:pt x="1612" y="2532"/>
                      </a:lnTo>
                      <a:lnTo>
                        <a:pt x="1570" y="2470"/>
                      </a:lnTo>
                      <a:lnTo>
                        <a:pt x="1507" y="2511"/>
                      </a:lnTo>
                      <a:lnTo>
                        <a:pt x="1507" y="2616"/>
                      </a:lnTo>
                      <a:lnTo>
                        <a:pt x="1403" y="2763"/>
                      </a:lnTo>
                      <a:lnTo>
                        <a:pt x="1403" y="2846"/>
                      </a:lnTo>
                      <a:lnTo>
                        <a:pt x="1403" y="2930"/>
                      </a:lnTo>
                      <a:lnTo>
                        <a:pt x="1340" y="3076"/>
                      </a:lnTo>
                      <a:lnTo>
                        <a:pt x="1277" y="3202"/>
                      </a:lnTo>
                      <a:lnTo>
                        <a:pt x="1131" y="3558"/>
                      </a:lnTo>
                      <a:lnTo>
                        <a:pt x="1089" y="3809"/>
                      </a:lnTo>
                      <a:lnTo>
                        <a:pt x="942" y="4102"/>
                      </a:lnTo>
                      <a:lnTo>
                        <a:pt x="921" y="4415"/>
                      </a:lnTo>
                      <a:lnTo>
                        <a:pt x="838" y="4541"/>
                      </a:lnTo>
                      <a:lnTo>
                        <a:pt x="733" y="4667"/>
                      </a:lnTo>
                      <a:lnTo>
                        <a:pt x="649" y="4855"/>
                      </a:lnTo>
                      <a:lnTo>
                        <a:pt x="608" y="4939"/>
                      </a:lnTo>
                      <a:lnTo>
                        <a:pt x="566" y="5043"/>
                      </a:lnTo>
                      <a:lnTo>
                        <a:pt x="419" y="5231"/>
                      </a:lnTo>
                      <a:lnTo>
                        <a:pt x="356" y="5336"/>
                      </a:lnTo>
                      <a:lnTo>
                        <a:pt x="398" y="5566"/>
                      </a:lnTo>
                      <a:lnTo>
                        <a:pt x="336" y="5776"/>
                      </a:lnTo>
                      <a:lnTo>
                        <a:pt x="336" y="5922"/>
                      </a:lnTo>
                      <a:lnTo>
                        <a:pt x="419" y="6027"/>
                      </a:lnTo>
                      <a:lnTo>
                        <a:pt x="356" y="6110"/>
                      </a:lnTo>
                      <a:lnTo>
                        <a:pt x="336" y="6194"/>
                      </a:lnTo>
                      <a:lnTo>
                        <a:pt x="398" y="6340"/>
                      </a:lnTo>
                      <a:lnTo>
                        <a:pt x="356" y="6592"/>
                      </a:lnTo>
                      <a:lnTo>
                        <a:pt x="315" y="6717"/>
                      </a:lnTo>
                      <a:lnTo>
                        <a:pt x="231" y="6759"/>
                      </a:lnTo>
                      <a:lnTo>
                        <a:pt x="252" y="6843"/>
                      </a:lnTo>
                      <a:lnTo>
                        <a:pt x="294" y="6864"/>
                      </a:lnTo>
                      <a:lnTo>
                        <a:pt x="231" y="7031"/>
                      </a:lnTo>
                      <a:lnTo>
                        <a:pt x="84" y="7136"/>
                      </a:lnTo>
                      <a:lnTo>
                        <a:pt x="1" y="7261"/>
                      </a:lnTo>
                      <a:lnTo>
                        <a:pt x="1" y="7387"/>
                      </a:lnTo>
                      <a:lnTo>
                        <a:pt x="105" y="7554"/>
                      </a:lnTo>
                      <a:lnTo>
                        <a:pt x="210" y="7763"/>
                      </a:lnTo>
                      <a:lnTo>
                        <a:pt x="210" y="7993"/>
                      </a:lnTo>
                      <a:lnTo>
                        <a:pt x="189" y="8119"/>
                      </a:lnTo>
                      <a:lnTo>
                        <a:pt x="126" y="8203"/>
                      </a:lnTo>
                      <a:lnTo>
                        <a:pt x="126" y="8286"/>
                      </a:lnTo>
                      <a:lnTo>
                        <a:pt x="147" y="8370"/>
                      </a:lnTo>
                      <a:lnTo>
                        <a:pt x="189" y="8496"/>
                      </a:lnTo>
                      <a:lnTo>
                        <a:pt x="126" y="8579"/>
                      </a:lnTo>
                      <a:lnTo>
                        <a:pt x="105" y="8642"/>
                      </a:lnTo>
                      <a:lnTo>
                        <a:pt x="126" y="8726"/>
                      </a:lnTo>
                      <a:lnTo>
                        <a:pt x="356" y="9102"/>
                      </a:lnTo>
                      <a:lnTo>
                        <a:pt x="398" y="9207"/>
                      </a:lnTo>
                      <a:lnTo>
                        <a:pt x="356" y="9270"/>
                      </a:lnTo>
                      <a:lnTo>
                        <a:pt x="398" y="9353"/>
                      </a:lnTo>
                      <a:lnTo>
                        <a:pt x="524" y="9479"/>
                      </a:lnTo>
                      <a:lnTo>
                        <a:pt x="545" y="9542"/>
                      </a:lnTo>
                      <a:lnTo>
                        <a:pt x="628" y="9542"/>
                      </a:lnTo>
                      <a:lnTo>
                        <a:pt x="628" y="9437"/>
                      </a:lnTo>
                      <a:lnTo>
                        <a:pt x="628" y="9312"/>
                      </a:lnTo>
                      <a:lnTo>
                        <a:pt x="712" y="9333"/>
                      </a:lnTo>
                      <a:lnTo>
                        <a:pt x="733" y="9312"/>
                      </a:lnTo>
                      <a:lnTo>
                        <a:pt x="733" y="9353"/>
                      </a:lnTo>
                      <a:lnTo>
                        <a:pt x="838" y="9353"/>
                      </a:lnTo>
                      <a:lnTo>
                        <a:pt x="859" y="9416"/>
                      </a:lnTo>
                      <a:lnTo>
                        <a:pt x="984" y="9437"/>
                      </a:lnTo>
                      <a:lnTo>
                        <a:pt x="880" y="9437"/>
                      </a:lnTo>
                      <a:lnTo>
                        <a:pt x="817" y="9479"/>
                      </a:lnTo>
                      <a:lnTo>
                        <a:pt x="754" y="9437"/>
                      </a:lnTo>
                      <a:lnTo>
                        <a:pt x="712" y="9437"/>
                      </a:lnTo>
                      <a:lnTo>
                        <a:pt x="712" y="9521"/>
                      </a:lnTo>
                      <a:lnTo>
                        <a:pt x="754" y="9542"/>
                      </a:lnTo>
                      <a:lnTo>
                        <a:pt x="754" y="9688"/>
                      </a:lnTo>
                      <a:lnTo>
                        <a:pt x="817" y="9793"/>
                      </a:lnTo>
                      <a:lnTo>
                        <a:pt x="838" y="9835"/>
                      </a:lnTo>
                      <a:lnTo>
                        <a:pt x="733" y="9793"/>
                      </a:lnTo>
                      <a:lnTo>
                        <a:pt x="670" y="9688"/>
                      </a:lnTo>
                      <a:lnTo>
                        <a:pt x="649" y="9646"/>
                      </a:lnTo>
                      <a:lnTo>
                        <a:pt x="608" y="9688"/>
                      </a:lnTo>
                      <a:lnTo>
                        <a:pt x="608" y="9772"/>
                      </a:lnTo>
                      <a:lnTo>
                        <a:pt x="545" y="9835"/>
                      </a:lnTo>
                      <a:lnTo>
                        <a:pt x="566" y="9877"/>
                      </a:lnTo>
                      <a:lnTo>
                        <a:pt x="545" y="9981"/>
                      </a:lnTo>
                      <a:lnTo>
                        <a:pt x="545" y="10086"/>
                      </a:lnTo>
                      <a:lnTo>
                        <a:pt x="608" y="10107"/>
                      </a:lnTo>
                      <a:lnTo>
                        <a:pt x="628" y="10211"/>
                      </a:lnTo>
                      <a:lnTo>
                        <a:pt x="733" y="10274"/>
                      </a:lnTo>
                      <a:lnTo>
                        <a:pt x="775" y="10358"/>
                      </a:lnTo>
                      <a:lnTo>
                        <a:pt x="775" y="10421"/>
                      </a:lnTo>
                      <a:lnTo>
                        <a:pt x="712" y="10504"/>
                      </a:lnTo>
                      <a:lnTo>
                        <a:pt x="649" y="10504"/>
                      </a:lnTo>
                      <a:lnTo>
                        <a:pt x="649" y="10567"/>
                      </a:lnTo>
                      <a:lnTo>
                        <a:pt x="670" y="10672"/>
                      </a:lnTo>
                      <a:lnTo>
                        <a:pt x="670" y="10797"/>
                      </a:lnTo>
                      <a:lnTo>
                        <a:pt x="712" y="10839"/>
                      </a:lnTo>
                      <a:lnTo>
                        <a:pt x="775" y="10923"/>
                      </a:lnTo>
                      <a:lnTo>
                        <a:pt x="817" y="11111"/>
                      </a:lnTo>
                      <a:lnTo>
                        <a:pt x="942" y="11362"/>
                      </a:lnTo>
                      <a:lnTo>
                        <a:pt x="1026" y="11509"/>
                      </a:lnTo>
                      <a:lnTo>
                        <a:pt x="1068" y="11530"/>
                      </a:lnTo>
                      <a:lnTo>
                        <a:pt x="1047" y="11571"/>
                      </a:lnTo>
                      <a:lnTo>
                        <a:pt x="1047" y="11613"/>
                      </a:lnTo>
                      <a:lnTo>
                        <a:pt x="1152" y="11718"/>
                      </a:lnTo>
                      <a:lnTo>
                        <a:pt x="1172" y="11843"/>
                      </a:lnTo>
                      <a:lnTo>
                        <a:pt x="1152" y="11990"/>
                      </a:lnTo>
                      <a:lnTo>
                        <a:pt x="1131" y="12094"/>
                      </a:lnTo>
                      <a:lnTo>
                        <a:pt x="1089" y="12136"/>
                      </a:lnTo>
                      <a:lnTo>
                        <a:pt x="1131" y="12199"/>
                      </a:lnTo>
                      <a:lnTo>
                        <a:pt x="1172" y="12262"/>
                      </a:lnTo>
                      <a:lnTo>
                        <a:pt x="1382" y="12262"/>
                      </a:lnTo>
                      <a:lnTo>
                        <a:pt x="1486" y="12283"/>
                      </a:lnTo>
                      <a:lnTo>
                        <a:pt x="1591" y="12346"/>
                      </a:lnTo>
                      <a:lnTo>
                        <a:pt x="1675" y="12366"/>
                      </a:lnTo>
                      <a:lnTo>
                        <a:pt x="1821" y="12366"/>
                      </a:lnTo>
                      <a:lnTo>
                        <a:pt x="1884" y="12450"/>
                      </a:lnTo>
                      <a:lnTo>
                        <a:pt x="1884" y="12555"/>
                      </a:lnTo>
                      <a:lnTo>
                        <a:pt x="2030" y="12618"/>
                      </a:lnTo>
                      <a:lnTo>
                        <a:pt x="2135" y="12618"/>
                      </a:lnTo>
                      <a:lnTo>
                        <a:pt x="2281" y="12680"/>
                      </a:lnTo>
                      <a:lnTo>
                        <a:pt x="2302" y="12722"/>
                      </a:lnTo>
                      <a:lnTo>
                        <a:pt x="2302" y="12827"/>
                      </a:lnTo>
                      <a:lnTo>
                        <a:pt x="2344" y="12869"/>
                      </a:lnTo>
                      <a:lnTo>
                        <a:pt x="2407" y="12827"/>
                      </a:lnTo>
                      <a:lnTo>
                        <a:pt x="2470" y="12827"/>
                      </a:lnTo>
                      <a:lnTo>
                        <a:pt x="2616" y="12973"/>
                      </a:lnTo>
                      <a:lnTo>
                        <a:pt x="2805" y="13245"/>
                      </a:lnTo>
                      <a:lnTo>
                        <a:pt x="2825" y="13434"/>
                      </a:lnTo>
                      <a:lnTo>
                        <a:pt x="2805" y="13559"/>
                      </a:lnTo>
                      <a:lnTo>
                        <a:pt x="2805" y="13664"/>
                      </a:lnTo>
                      <a:lnTo>
                        <a:pt x="4185" y="13643"/>
                      </a:lnTo>
                      <a:lnTo>
                        <a:pt x="4206" y="13706"/>
                      </a:lnTo>
                      <a:lnTo>
                        <a:pt x="4206" y="13747"/>
                      </a:lnTo>
                      <a:lnTo>
                        <a:pt x="6131" y="14647"/>
                      </a:lnTo>
                      <a:lnTo>
                        <a:pt x="7784" y="14689"/>
                      </a:lnTo>
                      <a:lnTo>
                        <a:pt x="7826" y="14480"/>
                      </a:lnTo>
                      <a:lnTo>
                        <a:pt x="8747" y="14501"/>
                      </a:lnTo>
                      <a:lnTo>
                        <a:pt x="8872" y="14584"/>
                      </a:lnTo>
                      <a:lnTo>
                        <a:pt x="8935" y="14710"/>
                      </a:lnTo>
                      <a:lnTo>
                        <a:pt x="8998" y="14773"/>
                      </a:lnTo>
                      <a:lnTo>
                        <a:pt x="9019" y="14815"/>
                      </a:lnTo>
                      <a:lnTo>
                        <a:pt x="9082" y="14815"/>
                      </a:lnTo>
                      <a:lnTo>
                        <a:pt x="9123" y="14898"/>
                      </a:lnTo>
                      <a:lnTo>
                        <a:pt x="9103" y="14961"/>
                      </a:lnTo>
                      <a:lnTo>
                        <a:pt x="9207" y="14982"/>
                      </a:lnTo>
                      <a:lnTo>
                        <a:pt x="9270" y="15066"/>
                      </a:lnTo>
                      <a:lnTo>
                        <a:pt x="9270" y="15107"/>
                      </a:lnTo>
                      <a:lnTo>
                        <a:pt x="9228" y="15170"/>
                      </a:lnTo>
                      <a:lnTo>
                        <a:pt x="9312" y="15191"/>
                      </a:lnTo>
                      <a:lnTo>
                        <a:pt x="9395" y="15233"/>
                      </a:lnTo>
                      <a:lnTo>
                        <a:pt x="9437" y="15317"/>
                      </a:lnTo>
                      <a:lnTo>
                        <a:pt x="9458" y="15442"/>
                      </a:lnTo>
                      <a:lnTo>
                        <a:pt x="9500" y="15484"/>
                      </a:lnTo>
                      <a:lnTo>
                        <a:pt x="9521" y="15505"/>
                      </a:lnTo>
                      <a:lnTo>
                        <a:pt x="9542" y="15526"/>
                      </a:lnTo>
                      <a:lnTo>
                        <a:pt x="9626" y="15610"/>
                      </a:lnTo>
                      <a:lnTo>
                        <a:pt x="9626" y="15693"/>
                      </a:lnTo>
                      <a:lnTo>
                        <a:pt x="9605" y="15714"/>
                      </a:lnTo>
                      <a:lnTo>
                        <a:pt x="9521" y="15735"/>
                      </a:lnTo>
                      <a:lnTo>
                        <a:pt x="9521" y="15756"/>
                      </a:lnTo>
                      <a:lnTo>
                        <a:pt x="9626" y="15903"/>
                      </a:lnTo>
                      <a:lnTo>
                        <a:pt x="9709" y="15965"/>
                      </a:lnTo>
                      <a:lnTo>
                        <a:pt x="9730" y="16070"/>
                      </a:lnTo>
                      <a:lnTo>
                        <a:pt x="9730" y="16112"/>
                      </a:lnTo>
                      <a:lnTo>
                        <a:pt x="9751" y="16112"/>
                      </a:lnTo>
                      <a:lnTo>
                        <a:pt x="9793" y="16133"/>
                      </a:lnTo>
                      <a:lnTo>
                        <a:pt x="9835" y="16133"/>
                      </a:lnTo>
                      <a:lnTo>
                        <a:pt x="9877" y="16154"/>
                      </a:lnTo>
                      <a:lnTo>
                        <a:pt x="9919" y="16216"/>
                      </a:lnTo>
                      <a:lnTo>
                        <a:pt x="9919" y="16237"/>
                      </a:lnTo>
                      <a:lnTo>
                        <a:pt x="9960" y="16279"/>
                      </a:lnTo>
                      <a:lnTo>
                        <a:pt x="10023" y="16279"/>
                      </a:lnTo>
                      <a:lnTo>
                        <a:pt x="10149" y="16342"/>
                      </a:lnTo>
                      <a:lnTo>
                        <a:pt x="10170" y="16384"/>
                      </a:lnTo>
                      <a:lnTo>
                        <a:pt x="10253" y="16426"/>
                      </a:lnTo>
                      <a:lnTo>
                        <a:pt x="10379" y="16467"/>
                      </a:lnTo>
                      <a:lnTo>
                        <a:pt x="10400" y="16530"/>
                      </a:lnTo>
                      <a:lnTo>
                        <a:pt x="10463" y="16530"/>
                      </a:lnTo>
                      <a:lnTo>
                        <a:pt x="10504" y="16488"/>
                      </a:lnTo>
                      <a:lnTo>
                        <a:pt x="10504" y="16467"/>
                      </a:lnTo>
                      <a:lnTo>
                        <a:pt x="10609" y="16384"/>
                      </a:lnTo>
                      <a:lnTo>
                        <a:pt x="10672" y="16384"/>
                      </a:lnTo>
                      <a:lnTo>
                        <a:pt x="10672" y="16342"/>
                      </a:lnTo>
                      <a:lnTo>
                        <a:pt x="10672" y="16321"/>
                      </a:lnTo>
                      <a:lnTo>
                        <a:pt x="10714" y="16237"/>
                      </a:lnTo>
                      <a:lnTo>
                        <a:pt x="10797" y="16070"/>
                      </a:lnTo>
                      <a:lnTo>
                        <a:pt x="10839" y="16028"/>
                      </a:lnTo>
                      <a:lnTo>
                        <a:pt x="10923" y="16007"/>
                      </a:lnTo>
                      <a:lnTo>
                        <a:pt x="10965" y="16007"/>
                      </a:lnTo>
                      <a:lnTo>
                        <a:pt x="10986" y="16028"/>
                      </a:lnTo>
                      <a:lnTo>
                        <a:pt x="11027" y="16028"/>
                      </a:lnTo>
                      <a:lnTo>
                        <a:pt x="11069" y="15944"/>
                      </a:lnTo>
                      <a:lnTo>
                        <a:pt x="11174" y="15944"/>
                      </a:lnTo>
                      <a:lnTo>
                        <a:pt x="11279" y="15965"/>
                      </a:lnTo>
                      <a:lnTo>
                        <a:pt x="11383" y="15944"/>
                      </a:lnTo>
                      <a:lnTo>
                        <a:pt x="11404" y="15965"/>
                      </a:lnTo>
                      <a:lnTo>
                        <a:pt x="11425" y="16007"/>
                      </a:lnTo>
                      <a:lnTo>
                        <a:pt x="11509" y="16007"/>
                      </a:lnTo>
                      <a:lnTo>
                        <a:pt x="11592" y="16028"/>
                      </a:lnTo>
                      <a:lnTo>
                        <a:pt x="11634" y="16133"/>
                      </a:lnTo>
                      <a:lnTo>
                        <a:pt x="11739" y="16216"/>
                      </a:lnTo>
                      <a:lnTo>
                        <a:pt x="11844" y="16363"/>
                      </a:lnTo>
                      <a:lnTo>
                        <a:pt x="11864" y="16467"/>
                      </a:lnTo>
                      <a:lnTo>
                        <a:pt x="11927" y="16530"/>
                      </a:lnTo>
                      <a:lnTo>
                        <a:pt x="11927" y="16593"/>
                      </a:lnTo>
                      <a:lnTo>
                        <a:pt x="11927" y="16760"/>
                      </a:lnTo>
                      <a:lnTo>
                        <a:pt x="12011" y="16781"/>
                      </a:lnTo>
                      <a:lnTo>
                        <a:pt x="12032" y="16865"/>
                      </a:lnTo>
                      <a:lnTo>
                        <a:pt x="12116" y="17074"/>
                      </a:lnTo>
                      <a:lnTo>
                        <a:pt x="12157" y="17095"/>
                      </a:lnTo>
                      <a:lnTo>
                        <a:pt x="12178" y="17179"/>
                      </a:lnTo>
                      <a:lnTo>
                        <a:pt x="12262" y="17221"/>
                      </a:lnTo>
                      <a:lnTo>
                        <a:pt x="12283" y="17325"/>
                      </a:lnTo>
                      <a:lnTo>
                        <a:pt x="12346" y="17430"/>
                      </a:lnTo>
                      <a:lnTo>
                        <a:pt x="12450" y="17514"/>
                      </a:lnTo>
                      <a:lnTo>
                        <a:pt x="12429" y="17618"/>
                      </a:lnTo>
                      <a:lnTo>
                        <a:pt x="12429" y="17723"/>
                      </a:lnTo>
                      <a:lnTo>
                        <a:pt x="12429" y="17786"/>
                      </a:lnTo>
                      <a:lnTo>
                        <a:pt x="12429" y="17807"/>
                      </a:lnTo>
                      <a:lnTo>
                        <a:pt x="12555" y="18141"/>
                      </a:lnTo>
                      <a:lnTo>
                        <a:pt x="12534" y="18309"/>
                      </a:lnTo>
                      <a:lnTo>
                        <a:pt x="12576" y="18351"/>
                      </a:lnTo>
                      <a:lnTo>
                        <a:pt x="12597" y="18351"/>
                      </a:lnTo>
                      <a:lnTo>
                        <a:pt x="12660" y="18372"/>
                      </a:lnTo>
                      <a:lnTo>
                        <a:pt x="12743" y="18372"/>
                      </a:lnTo>
                      <a:lnTo>
                        <a:pt x="12806" y="18413"/>
                      </a:lnTo>
                      <a:lnTo>
                        <a:pt x="12911" y="18518"/>
                      </a:lnTo>
                      <a:lnTo>
                        <a:pt x="13099" y="18560"/>
                      </a:lnTo>
                      <a:lnTo>
                        <a:pt x="13204" y="18644"/>
                      </a:lnTo>
                      <a:lnTo>
                        <a:pt x="13308" y="18644"/>
                      </a:lnTo>
                      <a:lnTo>
                        <a:pt x="13329" y="18727"/>
                      </a:lnTo>
                      <a:lnTo>
                        <a:pt x="13392" y="18748"/>
                      </a:lnTo>
                      <a:lnTo>
                        <a:pt x="13476" y="18581"/>
                      </a:lnTo>
                      <a:lnTo>
                        <a:pt x="13496" y="18455"/>
                      </a:lnTo>
                      <a:lnTo>
                        <a:pt x="13476" y="18372"/>
                      </a:lnTo>
                      <a:lnTo>
                        <a:pt x="13476" y="18120"/>
                      </a:lnTo>
                      <a:lnTo>
                        <a:pt x="13413" y="18037"/>
                      </a:lnTo>
                      <a:lnTo>
                        <a:pt x="13496" y="17911"/>
                      </a:lnTo>
                      <a:lnTo>
                        <a:pt x="13538" y="17723"/>
                      </a:lnTo>
                      <a:lnTo>
                        <a:pt x="13622" y="17618"/>
                      </a:lnTo>
                      <a:lnTo>
                        <a:pt x="13580" y="17409"/>
                      </a:lnTo>
                      <a:lnTo>
                        <a:pt x="13685" y="17367"/>
                      </a:lnTo>
                      <a:lnTo>
                        <a:pt x="13789" y="17284"/>
                      </a:lnTo>
                      <a:lnTo>
                        <a:pt x="13727" y="17200"/>
                      </a:lnTo>
                      <a:lnTo>
                        <a:pt x="13831" y="17074"/>
                      </a:lnTo>
                      <a:lnTo>
                        <a:pt x="13894" y="17095"/>
                      </a:lnTo>
                      <a:lnTo>
                        <a:pt x="13999" y="17053"/>
                      </a:lnTo>
                      <a:lnTo>
                        <a:pt x="13957" y="16907"/>
                      </a:lnTo>
                      <a:lnTo>
                        <a:pt x="13957" y="16907"/>
                      </a:lnTo>
                      <a:lnTo>
                        <a:pt x="14040" y="16970"/>
                      </a:lnTo>
                      <a:lnTo>
                        <a:pt x="14145" y="16907"/>
                      </a:lnTo>
                      <a:lnTo>
                        <a:pt x="14103" y="16865"/>
                      </a:lnTo>
                      <a:lnTo>
                        <a:pt x="14208" y="16781"/>
                      </a:lnTo>
                      <a:lnTo>
                        <a:pt x="14250" y="16802"/>
                      </a:lnTo>
                      <a:lnTo>
                        <a:pt x="14312" y="16781"/>
                      </a:lnTo>
                      <a:lnTo>
                        <a:pt x="14375" y="16865"/>
                      </a:lnTo>
                      <a:lnTo>
                        <a:pt x="14271" y="16949"/>
                      </a:lnTo>
                      <a:lnTo>
                        <a:pt x="14354" y="16949"/>
                      </a:lnTo>
                      <a:lnTo>
                        <a:pt x="14459" y="16844"/>
                      </a:lnTo>
                      <a:lnTo>
                        <a:pt x="14543" y="16844"/>
                      </a:lnTo>
                      <a:lnTo>
                        <a:pt x="14794" y="16739"/>
                      </a:lnTo>
                      <a:lnTo>
                        <a:pt x="14982" y="16551"/>
                      </a:lnTo>
                      <a:lnTo>
                        <a:pt x="15066" y="16551"/>
                      </a:lnTo>
                      <a:lnTo>
                        <a:pt x="15108" y="16488"/>
                      </a:lnTo>
                      <a:lnTo>
                        <a:pt x="15087" y="16384"/>
                      </a:lnTo>
                      <a:lnTo>
                        <a:pt x="15108" y="16258"/>
                      </a:lnTo>
                      <a:lnTo>
                        <a:pt x="15045" y="16112"/>
                      </a:lnTo>
                      <a:lnTo>
                        <a:pt x="15087" y="16175"/>
                      </a:lnTo>
                      <a:lnTo>
                        <a:pt x="15170" y="16175"/>
                      </a:lnTo>
                      <a:lnTo>
                        <a:pt x="15275" y="16070"/>
                      </a:lnTo>
                      <a:lnTo>
                        <a:pt x="15275" y="16028"/>
                      </a:lnTo>
                      <a:lnTo>
                        <a:pt x="15317" y="16133"/>
                      </a:lnTo>
                      <a:lnTo>
                        <a:pt x="15254" y="16237"/>
                      </a:lnTo>
                      <a:lnTo>
                        <a:pt x="15275" y="16321"/>
                      </a:lnTo>
                      <a:lnTo>
                        <a:pt x="15275" y="16426"/>
                      </a:lnTo>
                      <a:lnTo>
                        <a:pt x="15401" y="16384"/>
                      </a:lnTo>
                      <a:lnTo>
                        <a:pt x="15484" y="16258"/>
                      </a:lnTo>
                      <a:lnTo>
                        <a:pt x="15568" y="16258"/>
                      </a:lnTo>
                      <a:lnTo>
                        <a:pt x="15631" y="16216"/>
                      </a:lnTo>
                      <a:lnTo>
                        <a:pt x="15840" y="16154"/>
                      </a:lnTo>
                      <a:lnTo>
                        <a:pt x="16007" y="16154"/>
                      </a:lnTo>
                      <a:lnTo>
                        <a:pt x="16258" y="16237"/>
                      </a:lnTo>
                      <a:lnTo>
                        <a:pt x="16321" y="16279"/>
                      </a:lnTo>
                      <a:lnTo>
                        <a:pt x="16635" y="16321"/>
                      </a:lnTo>
                      <a:lnTo>
                        <a:pt x="16740" y="16279"/>
                      </a:lnTo>
                      <a:lnTo>
                        <a:pt x="16740" y="16237"/>
                      </a:lnTo>
                      <a:lnTo>
                        <a:pt x="16740" y="16154"/>
                      </a:lnTo>
                      <a:lnTo>
                        <a:pt x="16844" y="16133"/>
                      </a:lnTo>
                      <a:lnTo>
                        <a:pt x="16928" y="16154"/>
                      </a:lnTo>
                      <a:lnTo>
                        <a:pt x="16865" y="16216"/>
                      </a:lnTo>
                      <a:lnTo>
                        <a:pt x="16928" y="16237"/>
                      </a:lnTo>
                      <a:lnTo>
                        <a:pt x="16991" y="16216"/>
                      </a:lnTo>
                      <a:lnTo>
                        <a:pt x="17053" y="16258"/>
                      </a:lnTo>
                      <a:lnTo>
                        <a:pt x="17053" y="16342"/>
                      </a:lnTo>
                      <a:lnTo>
                        <a:pt x="17074" y="16384"/>
                      </a:lnTo>
                      <a:lnTo>
                        <a:pt x="17200" y="16363"/>
                      </a:lnTo>
                      <a:lnTo>
                        <a:pt x="17242" y="16426"/>
                      </a:lnTo>
                      <a:lnTo>
                        <a:pt x="17158" y="16488"/>
                      </a:lnTo>
                      <a:lnTo>
                        <a:pt x="17095" y="16551"/>
                      </a:lnTo>
                      <a:lnTo>
                        <a:pt x="17179" y="16572"/>
                      </a:lnTo>
                      <a:lnTo>
                        <a:pt x="17263" y="16551"/>
                      </a:lnTo>
                      <a:lnTo>
                        <a:pt x="17346" y="16593"/>
                      </a:lnTo>
                      <a:lnTo>
                        <a:pt x="17493" y="16656"/>
                      </a:lnTo>
                      <a:lnTo>
                        <a:pt x="17556" y="16572"/>
                      </a:lnTo>
                      <a:lnTo>
                        <a:pt x="17618" y="16530"/>
                      </a:lnTo>
                      <a:lnTo>
                        <a:pt x="17723" y="16593"/>
                      </a:lnTo>
                      <a:lnTo>
                        <a:pt x="17786" y="16656"/>
                      </a:lnTo>
                      <a:lnTo>
                        <a:pt x="17870" y="16635"/>
                      </a:lnTo>
                      <a:lnTo>
                        <a:pt x="17870" y="16467"/>
                      </a:lnTo>
                      <a:lnTo>
                        <a:pt x="17807" y="16363"/>
                      </a:lnTo>
                      <a:lnTo>
                        <a:pt x="17911" y="16363"/>
                      </a:lnTo>
                      <a:lnTo>
                        <a:pt x="18016" y="16488"/>
                      </a:lnTo>
                      <a:lnTo>
                        <a:pt x="18100" y="16530"/>
                      </a:lnTo>
                      <a:lnTo>
                        <a:pt x="18142" y="16593"/>
                      </a:lnTo>
                      <a:lnTo>
                        <a:pt x="18204" y="16593"/>
                      </a:lnTo>
                      <a:lnTo>
                        <a:pt x="18288" y="16635"/>
                      </a:lnTo>
                      <a:lnTo>
                        <a:pt x="18288" y="16760"/>
                      </a:lnTo>
                      <a:lnTo>
                        <a:pt x="18309" y="16677"/>
                      </a:lnTo>
                      <a:lnTo>
                        <a:pt x="18414" y="16656"/>
                      </a:lnTo>
                      <a:lnTo>
                        <a:pt x="18414" y="16635"/>
                      </a:lnTo>
                      <a:lnTo>
                        <a:pt x="18288" y="16530"/>
                      </a:lnTo>
                      <a:lnTo>
                        <a:pt x="18100" y="16447"/>
                      </a:lnTo>
                      <a:lnTo>
                        <a:pt x="18037" y="16363"/>
                      </a:lnTo>
                      <a:lnTo>
                        <a:pt x="18037" y="16258"/>
                      </a:lnTo>
                      <a:lnTo>
                        <a:pt x="18225" y="16175"/>
                      </a:lnTo>
                      <a:lnTo>
                        <a:pt x="18288" y="16154"/>
                      </a:lnTo>
                      <a:lnTo>
                        <a:pt x="18183" y="16112"/>
                      </a:lnTo>
                      <a:lnTo>
                        <a:pt x="18121" y="16049"/>
                      </a:lnTo>
                      <a:lnTo>
                        <a:pt x="18100" y="16049"/>
                      </a:lnTo>
                      <a:lnTo>
                        <a:pt x="18016" y="16112"/>
                      </a:lnTo>
                      <a:lnTo>
                        <a:pt x="17932" y="16154"/>
                      </a:lnTo>
                      <a:lnTo>
                        <a:pt x="17932" y="16070"/>
                      </a:lnTo>
                      <a:lnTo>
                        <a:pt x="18037" y="15944"/>
                      </a:lnTo>
                      <a:lnTo>
                        <a:pt x="18246" y="15861"/>
                      </a:lnTo>
                      <a:lnTo>
                        <a:pt x="18330" y="15798"/>
                      </a:lnTo>
                      <a:lnTo>
                        <a:pt x="18665" y="15735"/>
                      </a:lnTo>
                      <a:lnTo>
                        <a:pt x="18811" y="15756"/>
                      </a:lnTo>
                      <a:lnTo>
                        <a:pt x="18874" y="15735"/>
                      </a:lnTo>
                      <a:lnTo>
                        <a:pt x="18958" y="15735"/>
                      </a:lnTo>
                      <a:lnTo>
                        <a:pt x="19020" y="15651"/>
                      </a:lnTo>
                      <a:lnTo>
                        <a:pt x="19062" y="15547"/>
                      </a:lnTo>
                      <a:lnTo>
                        <a:pt x="19146" y="15547"/>
                      </a:lnTo>
                      <a:lnTo>
                        <a:pt x="19125" y="15631"/>
                      </a:lnTo>
                      <a:lnTo>
                        <a:pt x="19125" y="15714"/>
                      </a:lnTo>
                      <a:lnTo>
                        <a:pt x="19250" y="15819"/>
                      </a:lnTo>
                      <a:lnTo>
                        <a:pt x="19334" y="15756"/>
                      </a:lnTo>
                      <a:lnTo>
                        <a:pt x="19481" y="15756"/>
                      </a:lnTo>
                      <a:lnTo>
                        <a:pt x="19585" y="15735"/>
                      </a:lnTo>
                      <a:lnTo>
                        <a:pt x="19648" y="15798"/>
                      </a:lnTo>
                      <a:lnTo>
                        <a:pt x="19815" y="15756"/>
                      </a:lnTo>
                      <a:lnTo>
                        <a:pt x="19878" y="15798"/>
                      </a:lnTo>
                      <a:lnTo>
                        <a:pt x="20004" y="15714"/>
                      </a:lnTo>
                      <a:lnTo>
                        <a:pt x="20108" y="15714"/>
                      </a:lnTo>
                      <a:lnTo>
                        <a:pt x="20129" y="15735"/>
                      </a:lnTo>
                      <a:lnTo>
                        <a:pt x="20087" y="15756"/>
                      </a:lnTo>
                      <a:lnTo>
                        <a:pt x="19962" y="15756"/>
                      </a:lnTo>
                      <a:lnTo>
                        <a:pt x="19920" y="15798"/>
                      </a:lnTo>
                      <a:lnTo>
                        <a:pt x="20087" y="15819"/>
                      </a:lnTo>
                      <a:lnTo>
                        <a:pt x="20213" y="15819"/>
                      </a:lnTo>
                      <a:lnTo>
                        <a:pt x="20318" y="15903"/>
                      </a:lnTo>
                      <a:lnTo>
                        <a:pt x="20401" y="15944"/>
                      </a:lnTo>
                      <a:lnTo>
                        <a:pt x="20338" y="15861"/>
                      </a:lnTo>
                      <a:lnTo>
                        <a:pt x="20338" y="15819"/>
                      </a:lnTo>
                      <a:lnTo>
                        <a:pt x="20401" y="15819"/>
                      </a:lnTo>
                      <a:lnTo>
                        <a:pt x="20422" y="15861"/>
                      </a:lnTo>
                      <a:lnTo>
                        <a:pt x="20527" y="15944"/>
                      </a:lnTo>
                      <a:lnTo>
                        <a:pt x="20506" y="16007"/>
                      </a:lnTo>
                      <a:lnTo>
                        <a:pt x="20443" y="15944"/>
                      </a:lnTo>
                      <a:lnTo>
                        <a:pt x="20422" y="15965"/>
                      </a:lnTo>
                      <a:lnTo>
                        <a:pt x="20548" y="16049"/>
                      </a:lnTo>
                      <a:lnTo>
                        <a:pt x="20610" y="16133"/>
                      </a:lnTo>
                      <a:lnTo>
                        <a:pt x="20652" y="16175"/>
                      </a:lnTo>
                      <a:lnTo>
                        <a:pt x="20631" y="16216"/>
                      </a:lnTo>
                      <a:lnTo>
                        <a:pt x="20610" y="16154"/>
                      </a:lnTo>
                      <a:lnTo>
                        <a:pt x="20590" y="16216"/>
                      </a:lnTo>
                      <a:lnTo>
                        <a:pt x="20610" y="16258"/>
                      </a:lnTo>
                      <a:lnTo>
                        <a:pt x="20799" y="16237"/>
                      </a:lnTo>
                      <a:lnTo>
                        <a:pt x="20903" y="16216"/>
                      </a:lnTo>
                      <a:lnTo>
                        <a:pt x="21029" y="16070"/>
                      </a:lnTo>
                      <a:lnTo>
                        <a:pt x="21113" y="16070"/>
                      </a:lnTo>
                      <a:lnTo>
                        <a:pt x="21113" y="16049"/>
                      </a:lnTo>
                      <a:lnTo>
                        <a:pt x="21175" y="15965"/>
                      </a:lnTo>
                      <a:lnTo>
                        <a:pt x="21280" y="15965"/>
                      </a:lnTo>
                      <a:lnTo>
                        <a:pt x="21364" y="16007"/>
                      </a:lnTo>
                      <a:lnTo>
                        <a:pt x="21489" y="16049"/>
                      </a:lnTo>
                      <a:lnTo>
                        <a:pt x="21552" y="16258"/>
                      </a:lnTo>
                      <a:lnTo>
                        <a:pt x="21636" y="16321"/>
                      </a:lnTo>
                      <a:lnTo>
                        <a:pt x="21657" y="16321"/>
                      </a:lnTo>
                      <a:lnTo>
                        <a:pt x="21678" y="16447"/>
                      </a:lnTo>
                      <a:lnTo>
                        <a:pt x="21761" y="16488"/>
                      </a:lnTo>
                      <a:lnTo>
                        <a:pt x="21803" y="16488"/>
                      </a:lnTo>
                      <a:lnTo>
                        <a:pt x="21803" y="16551"/>
                      </a:lnTo>
                      <a:lnTo>
                        <a:pt x="21866" y="16635"/>
                      </a:lnTo>
                      <a:lnTo>
                        <a:pt x="21950" y="16656"/>
                      </a:lnTo>
                      <a:lnTo>
                        <a:pt x="22012" y="16781"/>
                      </a:lnTo>
                      <a:lnTo>
                        <a:pt x="21991" y="16907"/>
                      </a:lnTo>
                      <a:lnTo>
                        <a:pt x="21908" y="17179"/>
                      </a:lnTo>
                      <a:lnTo>
                        <a:pt x="21803" y="17409"/>
                      </a:lnTo>
                      <a:lnTo>
                        <a:pt x="21803" y="17493"/>
                      </a:lnTo>
                      <a:lnTo>
                        <a:pt x="21887" y="17597"/>
                      </a:lnTo>
                      <a:lnTo>
                        <a:pt x="21908" y="17576"/>
                      </a:lnTo>
                      <a:lnTo>
                        <a:pt x="21971" y="17493"/>
                      </a:lnTo>
                      <a:lnTo>
                        <a:pt x="21971" y="17430"/>
                      </a:lnTo>
                      <a:lnTo>
                        <a:pt x="21991" y="17388"/>
                      </a:lnTo>
                      <a:lnTo>
                        <a:pt x="22075" y="17430"/>
                      </a:lnTo>
                      <a:lnTo>
                        <a:pt x="22096" y="17535"/>
                      </a:lnTo>
                      <a:lnTo>
                        <a:pt x="21950" y="17744"/>
                      </a:lnTo>
                      <a:lnTo>
                        <a:pt x="21971" y="17807"/>
                      </a:lnTo>
                      <a:lnTo>
                        <a:pt x="21991" y="17911"/>
                      </a:lnTo>
                      <a:lnTo>
                        <a:pt x="22054" y="18016"/>
                      </a:lnTo>
                      <a:lnTo>
                        <a:pt x="22075" y="18058"/>
                      </a:lnTo>
                      <a:lnTo>
                        <a:pt x="22117" y="18037"/>
                      </a:lnTo>
                      <a:lnTo>
                        <a:pt x="22159" y="18141"/>
                      </a:lnTo>
                      <a:lnTo>
                        <a:pt x="22201" y="18100"/>
                      </a:lnTo>
                      <a:lnTo>
                        <a:pt x="22201" y="18058"/>
                      </a:lnTo>
                      <a:lnTo>
                        <a:pt x="22222" y="18100"/>
                      </a:lnTo>
                      <a:lnTo>
                        <a:pt x="22368" y="18058"/>
                      </a:lnTo>
                      <a:lnTo>
                        <a:pt x="22368" y="18058"/>
                      </a:lnTo>
                      <a:lnTo>
                        <a:pt x="22263" y="18141"/>
                      </a:lnTo>
                      <a:lnTo>
                        <a:pt x="22222" y="18246"/>
                      </a:lnTo>
                      <a:lnTo>
                        <a:pt x="22201" y="18309"/>
                      </a:lnTo>
                      <a:lnTo>
                        <a:pt x="22201" y="18351"/>
                      </a:lnTo>
                      <a:lnTo>
                        <a:pt x="22368" y="18455"/>
                      </a:lnTo>
                      <a:lnTo>
                        <a:pt x="22368" y="18581"/>
                      </a:lnTo>
                      <a:lnTo>
                        <a:pt x="22368" y="18748"/>
                      </a:lnTo>
                      <a:lnTo>
                        <a:pt x="22410" y="18769"/>
                      </a:lnTo>
                      <a:lnTo>
                        <a:pt x="22494" y="18769"/>
                      </a:lnTo>
                      <a:lnTo>
                        <a:pt x="22535" y="18853"/>
                      </a:lnTo>
                      <a:lnTo>
                        <a:pt x="22515" y="18957"/>
                      </a:lnTo>
                      <a:lnTo>
                        <a:pt x="22682" y="19062"/>
                      </a:lnTo>
                      <a:lnTo>
                        <a:pt x="22598" y="19083"/>
                      </a:lnTo>
                      <a:lnTo>
                        <a:pt x="22724" y="19146"/>
                      </a:lnTo>
                      <a:lnTo>
                        <a:pt x="22787" y="19188"/>
                      </a:lnTo>
                      <a:lnTo>
                        <a:pt x="22891" y="19250"/>
                      </a:lnTo>
                      <a:lnTo>
                        <a:pt x="22996" y="19188"/>
                      </a:lnTo>
                      <a:lnTo>
                        <a:pt x="23100" y="19167"/>
                      </a:lnTo>
                      <a:lnTo>
                        <a:pt x="23100" y="18999"/>
                      </a:lnTo>
                      <a:lnTo>
                        <a:pt x="23163" y="18895"/>
                      </a:lnTo>
                      <a:lnTo>
                        <a:pt x="23226" y="18769"/>
                      </a:lnTo>
                      <a:lnTo>
                        <a:pt x="23331" y="18560"/>
                      </a:lnTo>
                      <a:lnTo>
                        <a:pt x="23310" y="18455"/>
                      </a:lnTo>
                      <a:lnTo>
                        <a:pt x="23351" y="18413"/>
                      </a:lnTo>
                      <a:lnTo>
                        <a:pt x="23351" y="18225"/>
                      </a:lnTo>
                      <a:lnTo>
                        <a:pt x="23331" y="18162"/>
                      </a:lnTo>
                      <a:lnTo>
                        <a:pt x="23414" y="18120"/>
                      </a:lnTo>
                      <a:lnTo>
                        <a:pt x="23351" y="17932"/>
                      </a:lnTo>
                      <a:lnTo>
                        <a:pt x="23247" y="17848"/>
                      </a:lnTo>
                      <a:lnTo>
                        <a:pt x="23205" y="17493"/>
                      </a:lnTo>
                      <a:lnTo>
                        <a:pt x="23142" y="17430"/>
                      </a:lnTo>
                      <a:lnTo>
                        <a:pt x="23163" y="17263"/>
                      </a:lnTo>
                      <a:lnTo>
                        <a:pt x="23205" y="17116"/>
                      </a:lnTo>
                      <a:lnTo>
                        <a:pt x="23163" y="17011"/>
                      </a:lnTo>
                      <a:lnTo>
                        <a:pt x="23100" y="16907"/>
                      </a:lnTo>
                      <a:lnTo>
                        <a:pt x="23038" y="16656"/>
                      </a:lnTo>
                      <a:lnTo>
                        <a:pt x="22996" y="16551"/>
                      </a:lnTo>
                      <a:lnTo>
                        <a:pt x="22954" y="16279"/>
                      </a:lnTo>
                      <a:lnTo>
                        <a:pt x="22912" y="16133"/>
                      </a:lnTo>
                      <a:lnTo>
                        <a:pt x="22933" y="15903"/>
                      </a:lnTo>
                      <a:lnTo>
                        <a:pt x="22912" y="15714"/>
                      </a:lnTo>
                      <a:lnTo>
                        <a:pt x="22933" y="15379"/>
                      </a:lnTo>
                      <a:lnTo>
                        <a:pt x="22933" y="15170"/>
                      </a:lnTo>
                      <a:lnTo>
                        <a:pt x="23038" y="15003"/>
                      </a:lnTo>
                      <a:lnTo>
                        <a:pt x="23121" y="14856"/>
                      </a:lnTo>
                      <a:lnTo>
                        <a:pt x="23226" y="14815"/>
                      </a:lnTo>
                      <a:lnTo>
                        <a:pt x="23268" y="14752"/>
                      </a:lnTo>
                      <a:lnTo>
                        <a:pt x="23331" y="14752"/>
                      </a:lnTo>
                      <a:lnTo>
                        <a:pt x="23414" y="14605"/>
                      </a:lnTo>
                      <a:lnTo>
                        <a:pt x="23414" y="14543"/>
                      </a:lnTo>
                      <a:lnTo>
                        <a:pt x="23372" y="14501"/>
                      </a:lnTo>
                      <a:lnTo>
                        <a:pt x="23414" y="14480"/>
                      </a:lnTo>
                      <a:lnTo>
                        <a:pt x="23540" y="14480"/>
                      </a:lnTo>
                      <a:lnTo>
                        <a:pt x="23561" y="14396"/>
                      </a:lnTo>
                      <a:lnTo>
                        <a:pt x="23665" y="14396"/>
                      </a:lnTo>
                      <a:lnTo>
                        <a:pt x="23686" y="14354"/>
                      </a:lnTo>
                      <a:lnTo>
                        <a:pt x="23875" y="14333"/>
                      </a:lnTo>
                      <a:lnTo>
                        <a:pt x="23937" y="14250"/>
                      </a:lnTo>
                      <a:lnTo>
                        <a:pt x="24063" y="14250"/>
                      </a:lnTo>
                      <a:lnTo>
                        <a:pt x="24084" y="14187"/>
                      </a:lnTo>
                      <a:lnTo>
                        <a:pt x="24168" y="14187"/>
                      </a:lnTo>
                      <a:lnTo>
                        <a:pt x="24209" y="14229"/>
                      </a:lnTo>
                      <a:lnTo>
                        <a:pt x="24314" y="14082"/>
                      </a:lnTo>
                      <a:lnTo>
                        <a:pt x="24314" y="14040"/>
                      </a:lnTo>
                      <a:lnTo>
                        <a:pt x="24377" y="14040"/>
                      </a:lnTo>
                      <a:lnTo>
                        <a:pt x="24481" y="13957"/>
                      </a:lnTo>
                      <a:lnTo>
                        <a:pt x="24481" y="13873"/>
                      </a:lnTo>
                      <a:lnTo>
                        <a:pt x="24691" y="13601"/>
                      </a:lnTo>
                      <a:lnTo>
                        <a:pt x="24795" y="13496"/>
                      </a:lnTo>
                      <a:lnTo>
                        <a:pt x="24984" y="13496"/>
                      </a:lnTo>
                      <a:lnTo>
                        <a:pt x="25025" y="13517"/>
                      </a:lnTo>
                      <a:lnTo>
                        <a:pt x="25088" y="13517"/>
                      </a:lnTo>
                      <a:lnTo>
                        <a:pt x="25193" y="13329"/>
                      </a:lnTo>
                      <a:lnTo>
                        <a:pt x="25465" y="13099"/>
                      </a:lnTo>
                      <a:lnTo>
                        <a:pt x="25737" y="12931"/>
                      </a:lnTo>
                      <a:lnTo>
                        <a:pt x="25862" y="12910"/>
                      </a:lnTo>
                      <a:lnTo>
                        <a:pt x="25925" y="12890"/>
                      </a:lnTo>
                      <a:lnTo>
                        <a:pt x="25988" y="12890"/>
                      </a:lnTo>
                      <a:lnTo>
                        <a:pt x="25988" y="12910"/>
                      </a:lnTo>
                      <a:lnTo>
                        <a:pt x="26092" y="12910"/>
                      </a:lnTo>
                      <a:lnTo>
                        <a:pt x="26197" y="12785"/>
                      </a:lnTo>
                      <a:lnTo>
                        <a:pt x="26155" y="12785"/>
                      </a:lnTo>
                      <a:lnTo>
                        <a:pt x="26134" y="12722"/>
                      </a:lnTo>
                      <a:lnTo>
                        <a:pt x="26030" y="12827"/>
                      </a:lnTo>
                      <a:lnTo>
                        <a:pt x="25883" y="12806"/>
                      </a:lnTo>
                      <a:lnTo>
                        <a:pt x="25820" y="12722"/>
                      </a:lnTo>
                      <a:lnTo>
                        <a:pt x="25925" y="12785"/>
                      </a:lnTo>
                      <a:lnTo>
                        <a:pt x="26051" y="12701"/>
                      </a:lnTo>
                      <a:lnTo>
                        <a:pt x="26030" y="12680"/>
                      </a:lnTo>
                      <a:lnTo>
                        <a:pt x="26092" y="12618"/>
                      </a:lnTo>
                      <a:lnTo>
                        <a:pt x="26051" y="12555"/>
                      </a:lnTo>
                      <a:lnTo>
                        <a:pt x="25925" y="12513"/>
                      </a:lnTo>
                      <a:lnTo>
                        <a:pt x="25862" y="12471"/>
                      </a:lnTo>
                      <a:lnTo>
                        <a:pt x="25946" y="12471"/>
                      </a:lnTo>
                      <a:lnTo>
                        <a:pt x="26030" y="12492"/>
                      </a:lnTo>
                      <a:lnTo>
                        <a:pt x="26092" y="12471"/>
                      </a:lnTo>
                      <a:lnTo>
                        <a:pt x="26092" y="12387"/>
                      </a:lnTo>
                      <a:lnTo>
                        <a:pt x="26155" y="12513"/>
                      </a:lnTo>
                      <a:lnTo>
                        <a:pt x="26239" y="12492"/>
                      </a:lnTo>
                      <a:lnTo>
                        <a:pt x="26302" y="12555"/>
                      </a:lnTo>
                      <a:lnTo>
                        <a:pt x="26364" y="12513"/>
                      </a:lnTo>
                      <a:lnTo>
                        <a:pt x="26385" y="12408"/>
                      </a:lnTo>
                      <a:lnTo>
                        <a:pt x="26511" y="12304"/>
                      </a:lnTo>
                      <a:lnTo>
                        <a:pt x="26553" y="12304"/>
                      </a:lnTo>
                      <a:lnTo>
                        <a:pt x="26574" y="12199"/>
                      </a:lnTo>
                      <a:lnTo>
                        <a:pt x="26553" y="12094"/>
                      </a:lnTo>
                      <a:lnTo>
                        <a:pt x="26511" y="12094"/>
                      </a:lnTo>
                      <a:lnTo>
                        <a:pt x="26448" y="12241"/>
                      </a:lnTo>
                      <a:lnTo>
                        <a:pt x="26448" y="12283"/>
                      </a:lnTo>
                      <a:lnTo>
                        <a:pt x="26385" y="12262"/>
                      </a:lnTo>
                      <a:lnTo>
                        <a:pt x="26364" y="12094"/>
                      </a:lnTo>
                      <a:lnTo>
                        <a:pt x="26344" y="12074"/>
                      </a:lnTo>
                      <a:lnTo>
                        <a:pt x="26092" y="12094"/>
                      </a:lnTo>
                      <a:lnTo>
                        <a:pt x="25967" y="12157"/>
                      </a:lnTo>
                      <a:lnTo>
                        <a:pt x="25988" y="12074"/>
                      </a:lnTo>
                      <a:lnTo>
                        <a:pt x="25988" y="11927"/>
                      </a:lnTo>
                      <a:lnTo>
                        <a:pt x="26051" y="11885"/>
                      </a:lnTo>
                      <a:lnTo>
                        <a:pt x="26092" y="11990"/>
                      </a:lnTo>
                      <a:lnTo>
                        <a:pt x="26176" y="12032"/>
                      </a:lnTo>
                      <a:lnTo>
                        <a:pt x="26239" y="11969"/>
                      </a:lnTo>
                      <a:lnTo>
                        <a:pt x="26385" y="11948"/>
                      </a:lnTo>
                      <a:lnTo>
                        <a:pt x="26406" y="11885"/>
                      </a:lnTo>
                      <a:lnTo>
                        <a:pt x="26490" y="11885"/>
                      </a:lnTo>
                      <a:lnTo>
                        <a:pt x="26511" y="11843"/>
                      </a:lnTo>
                      <a:lnTo>
                        <a:pt x="26490" y="11718"/>
                      </a:lnTo>
                      <a:lnTo>
                        <a:pt x="26448" y="11655"/>
                      </a:lnTo>
                      <a:lnTo>
                        <a:pt x="26469" y="11613"/>
                      </a:lnTo>
                      <a:lnTo>
                        <a:pt x="26511" y="11634"/>
                      </a:lnTo>
                      <a:lnTo>
                        <a:pt x="26574" y="11530"/>
                      </a:lnTo>
                      <a:lnTo>
                        <a:pt x="26511" y="11425"/>
                      </a:lnTo>
                      <a:lnTo>
                        <a:pt x="26469" y="11362"/>
                      </a:lnTo>
                      <a:lnTo>
                        <a:pt x="26385" y="11404"/>
                      </a:lnTo>
                      <a:lnTo>
                        <a:pt x="26302" y="11362"/>
                      </a:lnTo>
                      <a:lnTo>
                        <a:pt x="26260" y="11237"/>
                      </a:lnTo>
                      <a:lnTo>
                        <a:pt x="26176" y="11237"/>
                      </a:lnTo>
                      <a:lnTo>
                        <a:pt x="26092" y="11195"/>
                      </a:lnTo>
                      <a:lnTo>
                        <a:pt x="26030" y="11111"/>
                      </a:lnTo>
                      <a:lnTo>
                        <a:pt x="26030" y="11111"/>
                      </a:lnTo>
                      <a:lnTo>
                        <a:pt x="26092" y="11153"/>
                      </a:lnTo>
                      <a:lnTo>
                        <a:pt x="26260" y="11153"/>
                      </a:lnTo>
                      <a:lnTo>
                        <a:pt x="26302" y="11257"/>
                      </a:lnTo>
                      <a:lnTo>
                        <a:pt x="26385" y="11299"/>
                      </a:lnTo>
                      <a:lnTo>
                        <a:pt x="26406" y="11216"/>
                      </a:lnTo>
                      <a:lnTo>
                        <a:pt x="26281" y="11090"/>
                      </a:lnTo>
                      <a:lnTo>
                        <a:pt x="26385" y="11111"/>
                      </a:lnTo>
                      <a:lnTo>
                        <a:pt x="26406" y="11048"/>
                      </a:lnTo>
                      <a:lnTo>
                        <a:pt x="26448" y="11027"/>
                      </a:lnTo>
                      <a:lnTo>
                        <a:pt x="26406" y="10944"/>
                      </a:lnTo>
                      <a:lnTo>
                        <a:pt x="26281" y="10881"/>
                      </a:lnTo>
                      <a:lnTo>
                        <a:pt x="26239" y="10713"/>
                      </a:lnTo>
                      <a:lnTo>
                        <a:pt x="26281" y="10734"/>
                      </a:lnTo>
                      <a:lnTo>
                        <a:pt x="26344" y="10839"/>
                      </a:lnTo>
                      <a:lnTo>
                        <a:pt x="26406" y="10839"/>
                      </a:lnTo>
                      <a:lnTo>
                        <a:pt x="26448" y="10734"/>
                      </a:lnTo>
                      <a:lnTo>
                        <a:pt x="26448" y="10630"/>
                      </a:lnTo>
                      <a:lnTo>
                        <a:pt x="26344" y="10588"/>
                      </a:lnTo>
                      <a:lnTo>
                        <a:pt x="26197" y="10421"/>
                      </a:lnTo>
                      <a:lnTo>
                        <a:pt x="26092" y="10379"/>
                      </a:lnTo>
                      <a:lnTo>
                        <a:pt x="26030" y="10274"/>
                      </a:lnTo>
                      <a:lnTo>
                        <a:pt x="25946" y="10253"/>
                      </a:lnTo>
                      <a:lnTo>
                        <a:pt x="25946" y="10149"/>
                      </a:lnTo>
                      <a:lnTo>
                        <a:pt x="26030" y="10044"/>
                      </a:lnTo>
                      <a:lnTo>
                        <a:pt x="25967" y="10149"/>
                      </a:lnTo>
                      <a:lnTo>
                        <a:pt x="25988" y="10190"/>
                      </a:lnTo>
                      <a:lnTo>
                        <a:pt x="26051" y="10211"/>
                      </a:lnTo>
                      <a:lnTo>
                        <a:pt x="26134" y="10316"/>
                      </a:lnTo>
                      <a:lnTo>
                        <a:pt x="26239" y="10358"/>
                      </a:lnTo>
                      <a:lnTo>
                        <a:pt x="26364" y="10504"/>
                      </a:lnTo>
                      <a:lnTo>
                        <a:pt x="26385" y="10504"/>
                      </a:lnTo>
                      <a:lnTo>
                        <a:pt x="26406" y="10274"/>
                      </a:lnTo>
                      <a:lnTo>
                        <a:pt x="26406" y="10169"/>
                      </a:lnTo>
                      <a:lnTo>
                        <a:pt x="26406" y="10086"/>
                      </a:lnTo>
                      <a:lnTo>
                        <a:pt x="26385" y="10044"/>
                      </a:lnTo>
                      <a:lnTo>
                        <a:pt x="26406" y="9856"/>
                      </a:lnTo>
                      <a:lnTo>
                        <a:pt x="26448" y="9793"/>
                      </a:lnTo>
                      <a:lnTo>
                        <a:pt x="26409" y="9728"/>
                      </a:lnTo>
                      <a:lnTo>
                        <a:pt x="26409" y="9728"/>
                      </a:lnTo>
                      <a:lnTo>
                        <a:pt x="26490" y="9667"/>
                      </a:lnTo>
                      <a:lnTo>
                        <a:pt x="26616" y="9563"/>
                      </a:lnTo>
                      <a:lnTo>
                        <a:pt x="26657" y="9458"/>
                      </a:lnTo>
                      <a:lnTo>
                        <a:pt x="26657" y="9437"/>
                      </a:lnTo>
                      <a:lnTo>
                        <a:pt x="26678" y="9458"/>
                      </a:lnTo>
                      <a:lnTo>
                        <a:pt x="26657" y="9584"/>
                      </a:lnTo>
                      <a:lnTo>
                        <a:pt x="26678" y="9625"/>
                      </a:lnTo>
                      <a:lnTo>
                        <a:pt x="26574" y="9667"/>
                      </a:lnTo>
                      <a:lnTo>
                        <a:pt x="26511" y="9793"/>
                      </a:lnTo>
                      <a:lnTo>
                        <a:pt x="26595" y="9960"/>
                      </a:lnTo>
                      <a:lnTo>
                        <a:pt x="26574" y="10107"/>
                      </a:lnTo>
                      <a:lnTo>
                        <a:pt x="26490" y="10253"/>
                      </a:lnTo>
                      <a:lnTo>
                        <a:pt x="26490" y="10358"/>
                      </a:lnTo>
                      <a:lnTo>
                        <a:pt x="26595" y="10462"/>
                      </a:lnTo>
                      <a:lnTo>
                        <a:pt x="26616" y="10400"/>
                      </a:lnTo>
                      <a:lnTo>
                        <a:pt x="26657" y="10462"/>
                      </a:lnTo>
                      <a:lnTo>
                        <a:pt x="26699" y="10462"/>
                      </a:lnTo>
                      <a:lnTo>
                        <a:pt x="26699" y="10483"/>
                      </a:lnTo>
                      <a:lnTo>
                        <a:pt x="26678" y="10525"/>
                      </a:lnTo>
                      <a:lnTo>
                        <a:pt x="26699" y="10609"/>
                      </a:lnTo>
                      <a:lnTo>
                        <a:pt x="26825" y="10609"/>
                      </a:lnTo>
                      <a:lnTo>
                        <a:pt x="26762" y="10672"/>
                      </a:lnTo>
                      <a:lnTo>
                        <a:pt x="26762" y="10693"/>
                      </a:lnTo>
                      <a:lnTo>
                        <a:pt x="26699" y="10797"/>
                      </a:lnTo>
                      <a:lnTo>
                        <a:pt x="26699" y="10881"/>
                      </a:lnTo>
                      <a:lnTo>
                        <a:pt x="26657" y="10985"/>
                      </a:lnTo>
                      <a:lnTo>
                        <a:pt x="26616" y="11111"/>
                      </a:lnTo>
                      <a:lnTo>
                        <a:pt x="26616" y="11216"/>
                      </a:lnTo>
                      <a:lnTo>
                        <a:pt x="26657" y="11153"/>
                      </a:lnTo>
                      <a:lnTo>
                        <a:pt x="26678" y="11111"/>
                      </a:lnTo>
                      <a:lnTo>
                        <a:pt x="26783" y="10902"/>
                      </a:lnTo>
                      <a:lnTo>
                        <a:pt x="26804" y="10944"/>
                      </a:lnTo>
                      <a:lnTo>
                        <a:pt x="26804" y="11006"/>
                      </a:lnTo>
                      <a:lnTo>
                        <a:pt x="26825" y="10944"/>
                      </a:lnTo>
                      <a:lnTo>
                        <a:pt x="26825" y="10881"/>
                      </a:lnTo>
                      <a:lnTo>
                        <a:pt x="26909" y="10776"/>
                      </a:lnTo>
                      <a:lnTo>
                        <a:pt x="26992" y="10525"/>
                      </a:lnTo>
                      <a:lnTo>
                        <a:pt x="27118" y="10462"/>
                      </a:lnTo>
                      <a:lnTo>
                        <a:pt x="27222" y="10253"/>
                      </a:lnTo>
                      <a:lnTo>
                        <a:pt x="27222" y="10086"/>
                      </a:lnTo>
                      <a:lnTo>
                        <a:pt x="27139" y="9897"/>
                      </a:lnTo>
                      <a:lnTo>
                        <a:pt x="27097" y="9856"/>
                      </a:lnTo>
                      <a:lnTo>
                        <a:pt x="27076" y="9688"/>
                      </a:lnTo>
                      <a:lnTo>
                        <a:pt x="27013" y="9625"/>
                      </a:lnTo>
                      <a:lnTo>
                        <a:pt x="27013" y="9521"/>
                      </a:lnTo>
                      <a:lnTo>
                        <a:pt x="27076" y="9416"/>
                      </a:lnTo>
                      <a:lnTo>
                        <a:pt x="27181" y="9312"/>
                      </a:lnTo>
                      <a:lnTo>
                        <a:pt x="27306" y="9249"/>
                      </a:lnTo>
                      <a:lnTo>
                        <a:pt x="27118" y="9458"/>
                      </a:lnTo>
                      <a:lnTo>
                        <a:pt x="27076" y="9542"/>
                      </a:lnTo>
                      <a:lnTo>
                        <a:pt x="27118" y="9625"/>
                      </a:lnTo>
                      <a:lnTo>
                        <a:pt x="27243" y="9751"/>
                      </a:lnTo>
                      <a:lnTo>
                        <a:pt x="27327" y="9730"/>
                      </a:lnTo>
                      <a:lnTo>
                        <a:pt x="27390" y="9772"/>
                      </a:lnTo>
                      <a:lnTo>
                        <a:pt x="27327" y="9939"/>
                      </a:lnTo>
                      <a:lnTo>
                        <a:pt x="27327" y="9939"/>
                      </a:lnTo>
                      <a:lnTo>
                        <a:pt x="27411" y="9877"/>
                      </a:lnTo>
                      <a:lnTo>
                        <a:pt x="27432" y="9897"/>
                      </a:lnTo>
                      <a:lnTo>
                        <a:pt x="27515" y="9793"/>
                      </a:lnTo>
                      <a:lnTo>
                        <a:pt x="27515" y="9730"/>
                      </a:lnTo>
                      <a:lnTo>
                        <a:pt x="27557" y="9730"/>
                      </a:lnTo>
                      <a:lnTo>
                        <a:pt x="27620" y="9646"/>
                      </a:lnTo>
                      <a:lnTo>
                        <a:pt x="27704" y="9625"/>
                      </a:lnTo>
                      <a:lnTo>
                        <a:pt x="27745" y="9458"/>
                      </a:lnTo>
                      <a:lnTo>
                        <a:pt x="27808" y="9374"/>
                      </a:lnTo>
                      <a:lnTo>
                        <a:pt x="27850" y="9374"/>
                      </a:lnTo>
                      <a:lnTo>
                        <a:pt x="27913" y="9270"/>
                      </a:lnTo>
                      <a:lnTo>
                        <a:pt x="27934" y="9207"/>
                      </a:lnTo>
                      <a:lnTo>
                        <a:pt x="27934" y="9144"/>
                      </a:lnTo>
                      <a:lnTo>
                        <a:pt x="27976" y="9040"/>
                      </a:lnTo>
                      <a:lnTo>
                        <a:pt x="27976" y="8998"/>
                      </a:lnTo>
                      <a:lnTo>
                        <a:pt x="28038" y="8914"/>
                      </a:lnTo>
                      <a:lnTo>
                        <a:pt x="28017" y="8830"/>
                      </a:lnTo>
                      <a:lnTo>
                        <a:pt x="27955" y="8789"/>
                      </a:lnTo>
                      <a:lnTo>
                        <a:pt x="27913" y="8705"/>
                      </a:lnTo>
                      <a:lnTo>
                        <a:pt x="28059" y="8621"/>
                      </a:lnTo>
                      <a:lnTo>
                        <a:pt x="28059" y="8537"/>
                      </a:lnTo>
                      <a:lnTo>
                        <a:pt x="28164" y="8475"/>
                      </a:lnTo>
                      <a:lnTo>
                        <a:pt x="28248" y="8433"/>
                      </a:lnTo>
                      <a:lnTo>
                        <a:pt x="28436" y="8328"/>
                      </a:lnTo>
                      <a:lnTo>
                        <a:pt x="28561" y="8328"/>
                      </a:lnTo>
                      <a:lnTo>
                        <a:pt x="28750" y="8203"/>
                      </a:lnTo>
                      <a:lnTo>
                        <a:pt x="28813" y="8203"/>
                      </a:lnTo>
                      <a:lnTo>
                        <a:pt x="28854" y="8224"/>
                      </a:lnTo>
                      <a:lnTo>
                        <a:pt x="29085" y="8203"/>
                      </a:lnTo>
                      <a:lnTo>
                        <a:pt x="29189" y="8265"/>
                      </a:lnTo>
                      <a:lnTo>
                        <a:pt x="29336" y="8203"/>
                      </a:lnTo>
                      <a:lnTo>
                        <a:pt x="29587" y="8203"/>
                      </a:lnTo>
                      <a:lnTo>
                        <a:pt x="29629" y="8182"/>
                      </a:lnTo>
                      <a:lnTo>
                        <a:pt x="29608" y="8119"/>
                      </a:lnTo>
                      <a:lnTo>
                        <a:pt x="29608" y="7972"/>
                      </a:lnTo>
                      <a:lnTo>
                        <a:pt x="29608" y="7847"/>
                      </a:lnTo>
                      <a:lnTo>
                        <a:pt x="29733" y="7952"/>
                      </a:lnTo>
                      <a:lnTo>
                        <a:pt x="29733" y="8077"/>
                      </a:lnTo>
                      <a:lnTo>
                        <a:pt x="29712" y="8161"/>
                      </a:lnTo>
                      <a:lnTo>
                        <a:pt x="29796" y="8161"/>
                      </a:lnTo>
                      <a:lnTo>
                        <a:pt x="29901" y="8056"/>
                      </a:lnTo>
                      <a:lnTo>
                        <a:pt x="30005" y="7868"/>
                      </a:lnTo>
                      <a:lnTo>
                        <a:pt x="30047" y="7972"/>
                      </a:lnTo>
                      <a:lnTo>
                        <a:pt x="30047" y="8056"/>
                      </a:lnTo>
                      <a:lnTo>
                        <a:pt x="30131" y="8077"/>
                      </a:lnTo>
                      <a:lnTo>
                        <a:pt x="30382" y="7952"/>
                      </a:lnTo>
                      <a:lnTo>
                        <a:pt x="30466" y="7805"/>
                      </a:lnTo>
                      <a:lnTo>
                        <a:pt x="30424" y="7596"/>
                      </a:lnTo>
                      <a:lnTo>
                        <a:pt x="30361" y="7638"/>
                      </a:lnTo>
                      <a:lnTo>
                        <a:pt x="30361" y="7742"/>
                      </a:lnTo>
                      <a:lnTo>
                        <a:pt x="30319" y="7868"/>
                      </a:lnTo>
                      <a:lnTo>
                        <a:pt x="30152" y="7868"/>
                      </a:lnTo>
                      <a:lnTo>
                        <a:pt x="30131" y="7763"/>
                      </a:lnTo>
                      <a:lnTo>
                        <a:pt x="30068" y="7575"/>
                      </a:lnTo>
                      <a:lnTo>
                        <a:pt x="29922" y="7491"/>
                      </a:lnTo>
                      <a:lnTo>
                        <a:pt x="29922" y="7449"/>
                      </a:lnTo>
                      <a:lnTo>
                        <a:pt x="30131" y="7261"/>
                      </a:lnTo>
                      <a:lnTo>
                        <a:pt x="30131" y="7177"/>
                      </a:lnTo>
                      <a:lnTo>
                        <a:pt x="30047" y="7177"/>
                      </a:lnTo>
                      <a:lnTo>
                        <a:pt x="30047" y="7115"/>
                      </a:lnTo>
                      <a:lnTo>
                        <a:pt x="30131" y="7052"/>
                      </a:lnTo>
                      <a:lnTo>
                        <a:pt x="30152" y="6968"/>
                      </a:lnTo>
                      <a:lnTo>
                        <a:pt x="30214" y="6905"/>
                      </a:lnTo>
                      <a:lnTo>
                        <a:pt x="30277" y="6696"/>
                      </a:lnTo>
                      <a:lnTo>
                        <a:pt x="30486" y="6529"/>
                      </a:lnTo>
                      <a:lnTo>
                        <a:pt x="30570" y="6382"/>
                      </a:lnTo>
                      <a:lnTo>
                        <a:pt x="30633" y="6382"/>
                      </a:lnTo>
                      <a:lnTo>
                        <a:pt x="30696" y="6278"/>
                      </a:lnTo>
                      <a:lnTo>
                        <a:pt x="30696" y="6340"/>
                      </a:lnTo>
                      <a:lnTo>
                        <a:pt x="30779" y="6382"/>
                      </a:lnTo>
                      <a:lnTo>
                        <a:pt x="30842" y="6299"/>
                      </a:lnTo>
                      <a:lnTo>
                        <a:pt x="30905" y="6173"/>
                      </a:lnTo>
                      <a:lnTo>
                        <a:pt x="30905" y="6299"/>
                      </a:lnTo>
                      <a:lnTo>
                        <a:pt x="30989" y="6299"/>
                      </a:lnTo>
                      <a:lnTo>
                        <a:pt x="31051" y="6173"/>
                      </a:lnTo>
                      <a:lnTo>
                        <a:pt x="31093" y="6215"/>
                      </a:lnTo>
                      <a:lnTo>
                        <a:pt x="31156" y="6173"/>
                      </a:lnTo>
                      <a:lnTo>
                        <a:pt x="31261" y="6006"/>
                      </a:lnTo>
                      <a:lnTo>
                        <a:pt x="31407" y="5796"/>
                      </a:lnTo>
                      <a:lnTo>
                        <a:pt x="31386" y="5922"/>
                      </a:lnTo>
                      <a:lnTo>
                        <a:pt x="31407" y="6006"/>
                      </a:lnTo>
                      <a:lnTo>
                        <a:pt x="31512" y="6006"/>
                      </a:lnTo>
                      <a:lnTo>
                        <a:pt x="31616" y="5880"/>
                      </a:lnTo>
                      <a:lnTo>
                        <a:pt x="31742" y="5880"/>
                      </a:lnTo>
                      <a:lnTo>
                        <a:pt x="31784" y="6006"/>
                      </a:lnTo>
                      <a:lnTo>
                        <a:pt x="31846" y="6006"/>
                      </a:lnTo>
                      <a:lnTo>
                        <a:pt x="31951" y="5880"/>
                      </a:lnTo>
                      <a:lnTo>
                        <a:pt x="32035" y="5922"/>
                      </a:lnTo>
                      <a:lnTo>
                        <a:pt x="32098" y="5901"/>
                      </a:lnTo>
                      <a:lnTo>
                        <a:pt x="32202" y="5817"/>
                      </a:lnTo>
                      <a:lnTo>
                        <a:pt x="32307" y="5817"/>
                      </a:lnTo>
                      <a:lnTo>
                        <a:pt x="32432" y="5755"/>
                      </a:lnTo>
                      <a:lnTo>
                        <a:pt x="32474" y="5817"/>
                      </a:lnTo>
                      <a:lnTo>
                        <a:pt x="32558" y="5796"/>
                      </a:lnTo>
                      <a:lnTo>
                        <a:pt x="32642" y="5713"/>
                      </a:lnTo>
                      <a:lnTo>
                        <a:pt x="32537" y="5650"/>
                      </a:lnTo>
                      <a:lnTo>
                        <a:pt x="32474" y="5713"/>
                      </a:lnTo>
                      <a:lnTo>
                        <a:pt x="32411" y="5650"/>
                      </a:lnTo>
                      <a:lnTo>
                        <a:pt x="32453" y="5504"/>
                      </a:lnTo>
                      <a:lnTo>
                        <a:pt x="32223" y="5378"/>
                      </a:lnTo>
                      <a:lnTo>
                        <a:pt x="32202" y="5357"/>
                      </a:lnTo>
                      <a:lnTo>
                        <a:pt x="32223" y="5294"/>
                      </a:lnTo>
                      <a:lnTo>
                        <a:pt x="32223" y="5252"/>
                      </a:lnTo>
                      <a:lnTo>
                        <a:pt x="32223" y="5169"/>
                      </a:lnTo>
                      <a:lnTo>
                        <a:pt x="32244" y="5085"/>
                      </a:lnTo>
                      <a:lnTo>
                        <a:pt x="32202" y="5022"/>
                      </a:lnTo>
                      <a:lnTo>
                        <a:pt x="32139" y="4959"/>
                      </a:lnTo>
                      <a:lnTo>
                        <a:pt x="32098" y="4939"/>
                      </a:lnTo>
                      <a:lnTo>
                        <a:pt x="32118" y="4855"/>
                      </a:lnTo>
                      <a:lnTo>
                        <a:pt x="32244" y="4123"/>
                      </a:lnTo>
                      <a:lnTo>
                        <a:pt x="32244" y="3934"/>
                      </a:lnTo>
                      <a:lnTo>
                        <a:pt x="32014" y="3725"/>
                      </a:lnTo>
                      <a:lnTo>
                        <a:pt x="31951" y="3788"/>
                      </a:lnTo>
                      <a:lnTo>
                        <a:pt x="31805" y="3725"/>
                      </a:lnTo>
                      <a:lnTo>
                        <a:pt x="31700" y="3767"/>
                      </a:lnTo>
                      <a:lnTo>
                        <a:pt x="31616" y="3683"/>
                      </a:lnTo>
                      <a:lnTo>
                        <a:pt x="31533" y="3662"/>
                      </a:lnTo>
                      <a:lnTo>
                        <a:pt x="31512" y="3662"/>
                      </a:lnTo>
                      <a:lnTo>
                        <a:pt x="31407" y="3767"/>
                      </a:lnTo>
                      <a:lnTo>
                        <a:pt x="31365" y="3830"/>
                      </a:lnTo>
                      <a:lnTo>
                        <a:pt x="31156" y="4081"/>
                      </a:lnTo>
                      <a:lnTo>
                        <a:pt x="31072" y="4206"/>
                      </a:lnTo>
                      <a:lnTo>
                        <a:pt x="31072" y="4311"/>
                      </a:lnTo>
                      <a:lnTo>
                        <a:pt x="30905" y="4395"/>
                      </a:lnTo>
                      <a:lnTo>
                        <a:pt x="30905" y="4520"/>
                      </a:lnTo>
                      <a:lnTo>
                        <a:pt x="30863" y="4625"/>
                      </a:lnTo>
                      <a:lnTo>
                        <a:pt x="30696" y="4813"/>
                      </a:lnTo>
                      <a:lnTo>
                        <a:pt x="30633" y="4834"/>
                      </a:lnTo>
                      <a:lnTo>
                        <a:pt x="30445" y="5043"/>
                      </a:lnTo>
                      <a:lnTo>
                        <a:pt x="30424" y="5127"/>
                      </a:lnTo>
                      <a:lnTo>
                        <a:pt x="30340" y="5169"/>
                      </a:lnTo>
                      <a:lnTo>
                        <a:pt x="30235" y="5148"/>
                      </a:lnTo>
                      <a:lnTo>
                        <a:pt x="30173" y="5148"/>
                      </a:lnTo>
                      <a:lnTo>
                        <a:pt x="30131" y="5190"/>
                      </a:lnTo>
                      <a:lnTo>
                        <a:pt x="30068" y="5190"/>
                      </a:lnTo>
                      <a:lnTo>
                        <a:pt x="29942" y="5336"/>
                      </a:lnTo>
                      <a:lnTo>
                        <a:pt x="28269" y="5294"/>
                      </a:lnTo>
                      <a:lnTo>
                        <a:pt x="28059" y="5336"/>
                      </a:lnTo>
                      <a:lnTo>
                        <a:pt x="27955" y="5441"/>
                      </a:lnTo>
                      <a:lnTo>
                        <a:pt x="27829" y="5483"/>
                      </a:lnTo>
                      <a:lnTo>
                        <a:pt x="27704" y="5566"/>
                      </a:lnTo>
                      <a:lnTo>
                        <a:pt x="27453" y="5817"/>
                      </a:lnTo>
                      <a:lnTo>
                        <a:pt x="27285" y="5859"/>
                      </a:lnTo>
                      <a:lnTo>
                        <a:pt x="27181" y="5922"/>
                      </a:lnTo>
                      <a:lnTo>
                        <a:pt x="26699" y="6299"/>
                      </a:lnTo>
                      <a:lnTo>
                        <a:pt x="25611" y="6612"/>
                      </a:lnTo>
                      <a:lnTo>
                        <a:pt x="25569" y="6864"/>
                      </a:lnTo>
                      <a:lnTo>
                        <a:pt x="25318" y="6968"/>
                      </a:lnTo>
                      <a:lnTo>
                        <a:pt x="23331" y="7491"/>
                      </a:lnTo>
                      <a:lnTo>
                        <a:pt x="23247" y="7324"/>
                      </a:lnTo>
                      <a:lnTo>
                        <a:pt x="23351" y="7177"/>
                      </a:lnTo>
                      <a:lnTo>
                        <a:pt x="23561" y="7073"/>
                      </a:lnTo>
                      <a:lnTo>
                        <a:pt x="23665" y="6947"/>
                      </a:lnTo>
                      <a:lnTo>
                        <a:pt x="23728" y="6822"/>
                      </a:lnTo>
                      <a:lnTo>
                        <a:pt x="23770" y="6696"/>
                      </a:lnTo>
                      <a:lnTo>
                        <a:pt x="23833" y="5922"/>
                      </a:lnTo>
                      <a:lnTo>
                        <a:pt x="23456" y="4143"/>
                      </a:lnTo>
                      <a:lnTo>
                        <a:pt x="23100" y="3871"/>
                      </a:lnTo>
                      <a:lnTo>
                        <a:pt x="22954" y="3683"/>
                      </a:lnTo>
                      <a:lnTo>
                        <a:pt x="20652" y="2616"/>
                      </a:lnTo>
                      <a:lnTo>
                        <a:pt x="20548" y="2553"/>
                      </a:lnTo>
                      <a:lnTo>
                        <a:pt x="20422" y="2511"/>
                      </a:lnTo>
                      <a:lnTo>
                        <a:pt x="20380" y="2449"/>
                      </a:lnTo>
                      <a:lnTo>
                        <a:pt x="20087" y="2449"/>
                      </a:lnTo>
                      <a:lnTo>
                        <a:pt x="20066" y="2344"/>
                      </a:lnTo>
                      <a:lnTo>
                        <a:pt x="19983" y="2302"/>
                      </a:lnTo>
                      <a:lnTo>
                        <a:pt x="19899" y="2344"/>
                      </a:lnTo>
                      <a:lnTo>
                        <a:pt x="19711" y="2344"/>
                      </a:lnTo>
                      <a:lnTo>
                        <a:pt x="19606" y="2323"/>
                      </a:lnTo>
                      <a:lnTo>
                        <a:pt x="19543" y="2239"/>
                      </a:lnTo>
                      <a:lnTo>
                        <a:pt x="19439" y="2198"/>
                      </a:lnTo>
                      <a:lnTo>
                        <a:pt x="19230" y="2135"/>
                      </a:lnTo>
                      <a:lnTo>
                        <a:pt x="19167" y="2009"/>
                      </a:lnTo>
                      <a:lnTo>
                        <a:pt x="19083" y="2009"/>
                      </a:lnTo>
                      <a:lnTo>
                        <a:pt x="18958" y="1905"/>
                      </a:lnTo>
                      <a:lnTo>
                        <a:pt x="18853" y="1905"/>
                      </a:lnTo>
                      <a:lnTo>
                        <a:pt x="18769" y="1884"/>
                      </a:lnTo>
                      <a:lnTo>
                        <a:pt x="18644" y="1905"/>
                      </a:lnTo>
                      <a:lnTo>
                        <a:pt x="18623" y="1926"/>
                      </a:lnTo>
                      <a:lnTo>
                        <a:pt x="18560" y="1842"/>
                      </a:lnTo>
                      <a:lnTo>
                        <a:pt x="18434" y="1821"/>
                      </a:lnTo>
                      <a:lnTo>
                        <a:pt x="18414" y="1800"/>
                      </a:lnTo>
                      <a:lnTo>
                        <a:pt x="18309" y="1737"/>
                      </a:lnTo>
                      <a:lnTo>
                        <a:pt x="18288" y="1716"/>
                      </a:lnTo>
                      <a:lnTo>
                        <a:pt x="18204" y="1633"/>
                      </a:lnTo>
                      <a:lnTo>
                        <a:pt x="18204" y="1612"/>
                      </a:lnTo>
                      <a:lnTo>
                        <a:pt x="18079" y="1507"/>
                      </a:lnTo>
                      <a:lnTo>
                        <a:pt x="17932" y="1507"/>
                      </a:lnTo>
                      <a:lnTo>
                        <a:pt x="17807" y="1486"/>
                      </a:lnTo>
                      <a:lnTo>
                        <a:pt x="2846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85" name="Google Shape;3128;p70">
              <a:extLst>
                <a:ext uri="{FF2B5EF4-FFF2-40B4-BE49-F238E27FC236}">
                  <a16:creationId xmlns:a16="http://schemas.microsoft.com/office/drawing/2014/main" id="{0ECD4D3F-E930-A464-353A-EDC0B01F4E0A}"/>
                </a:ext>
              </a:extLst>
            </p:cNvPr>
            <p:cNvGrpSpPr/>
            <p:nvPr/>
          </p:nvGrpSpPr>
          <p:grpSpPr>
            <a:xfrm>
              <a:off x="3230417" y="3103734"/>
              <a:ext cx="282982" cy="280332"/>
              <a:chOff x="2605700" y="3152850"/>
              <a:chExt cx="594125" cy="616250"/>
            </a:xfrm>
          </p:grpSpPr>
          <p:sp>
            <p:nvSpPr>
              <p:cNvPr id="801" name="Google Shape;3129;p70">
                <a:extLst>
                  <a:ext uri="{FF2B5EF4-FFF2-40B4-BE49-F238E27FC236}">
                    <a16:creationId xmlns:a16="http://schemas.microsoft.com/office/drawing/2014/main" id="{469F6B2C-1E33-519A-744F-87BE472BD96E}"/>
                  </a:ext>
                </a:extLst>
              </p:cNvPr>
              <p:cNvSpPr/>
              <p:nvPr/>
            </p:nvSpPr>
            <p:spPr>
              <a:xfrm>
                <a:off x="2605700" y="3152850"/>
                <a:ext cx="379825" cy="616250"/>
              </a:xfrm>
              <a:custGeom>
                <a:avLst/>
                <a:gdLst/>
                <a:ahLst/>
                <a:cxnLst/>
                <a:rect l="l" t="t" r="r" b="b"/>
                <a:pathLst>
                  <a:path w="15193" h="24650" extrusionOk="0">
                    <a:moveTo>
                      <a:pt x="14024" y="2338"/>
                    </a:moveTo>
                    <a:lnTo>
                      <a:pt x="8818" y="0"/>
                    </a:lnTo>
                    <a:lnTo>
                      <a:pt x="4037" y="1594"/>
                    </a:lnTo>
                    <a:lnTo>
                      <a:pt x="0" y="7225"/>
                    </a:lnTo>
                    <a:lnTo>
                      <a:pt x="2018" y="11156"/>
                    </a:lnTo>
                    <a:lnTo>
                      <a:pt x="7331" y="12325"/>
                    </a:lnTo>
                    <a:lnTo>
                      <a:pt x="10518" y="17531"/>
                    </a:lnTo>
                    <a:lnTo>
                      <a:pt x="11049" y="22843"/>
                    </a:lnTo>
                    <a:lnTo>
                      <a:pt x="13705" y="24650"/>
                    </a:lnTo>
                    <a:lnTo>
                      <a:pt x="15193" y="18700"/>
                    </a:lnTo>
                    <a:lnTo>
                      <a:pt x="12218" y="584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02" name="Google Shape;3130;p70">
                <a:extLst>
                  <a:ext uri="{FF2B5EF4-FFF2-40B4-BE49-F238E27FC236}">
                    <a16:creationId xmlns:a16="http://schemas.microsoft.com/office/drawing/2014/main" id="{B0DD66F2-0E35-E1ED-3C9F-C272E172D624}"/>
                  </a:ext>
                </a:extLst>
              </p:cNvPr>
              <p:cNvSpPr/>
              <p:nvPr/>
            </p:nvSpPr>
            <p:spPr>
              <a:xfrm>
                <a:off x="2632775" y="3168475"/>
                <a:ext cx="567050" cy="590050"/>
              </a:xfrm>
              <a:custGeom>
                <a:avLst/>
                <a:gdLst/>
                <a:ahLst/>
                <a:cxnLst/>
                <a:rect l="l" t="t" r="r" b="b"/>
                <a:pathLst>
                  <a:path w="22682" h="23602" extrusionOk="0">
                    <a:moveTo>
                      <a:pt x="13852" y="21070"/>
                    </a:moveTo>
                    <a:lnTo>
                      <a:pt x="13894" y="21091"/>
                    </a:lnTo>
                    <a:lnTo>
                      <a:pt x="13977" y="21217"/>
                    </a:lnTo>
                    <a:lnTo>
                      <a:pt x="14103" y="21384"/>
                    </a:lnTo>
                    <a:lnTo>
                      <a:pt x="14166" y="21384"/>
                    </a:lnTo>
                    <a:lnTo>
                      <a:pt x="14208" y="21342"/>
                    </a:lnTo>
                    <a:lnTo>
                      <a:pt x="14228" y="21384"/>
                    </a:lnTo>
                    <a:lnTo>
                      <a:pt x="14228" y="21489"/>
                    </a:lnTo>
                    <a:lnTo>
                      <a:pt x="14187" y="21489"/>
                    </a:lnTo>
                    <a:lnTo>
                      <a:pt x="14124" y="21698"/>
                    </a:lnTo>
                    <a:lnTo>
                      <a:pt x="13998" y="21928"/>
                    </a:lnTo>
                    <a:lnTo>
                      <a:pt x="13873" y="21928"/>
                    </a:lnTo>
                    <a:lnTo>
                      <a:pt x="13852" y="22075"/>
                    </a:lnTo>
                    <a:lnTo>
                      <a:pt x="13789" y="22158"/>
                    </a:lnTo>
                    <a:lnTo>
                      <a:pt x="13768" y="22158"/>
                    </a:lnTo>
                    <a:lnTo>
                      <a:pt x="13643" y="22242"/>
                    </a:lnTo>
                    <a:lnTo>
                      <a:pt x="13559" y="22326"/>
                    </a:lnTo>
                    <a:lnTo>
                      <a:pt x="13559" y="22367"/>
                    </a:lnTo>
                    <a:lnTo>
                      <a:pt x="13454" y="22388"/>
                    </a:lnTo>
                    <a:lnTo>
                      <a:pt x="13392" y="22451"/>
                    </a:lnTo>
                    <a:lnTo>
                      <a:pt x="13392" y="22472"/>
                    </a:lnTo>
                    <a:lnTo>
                      <a:pt x="13329" y="22347"/>
                    </a:lnTo>
                    <a:lnTo>
                      <a:pt x="13371" y="22242"/>
                    </a:lnTo>
                    <a:lnTo>
                      <a:pt x="13454" y="22179"/>
                    </a:lnTo>
                    <a:lnTo>
                      <a:pt x="13454" y="22116"/>
                    </a:lnTo>
                    <a:lnTo>
                      <a:pt x="13559" y="22012"/>
                    </a:lnTo>
                    <a:lnTo>
                      <a:pt x="13559" y="21928"/>
                    </a:lnTo>
                    <a:lnTo>
                      <a:pt x="13601" y="21970"/>
                    </a:lnTo>
                    <a:lnTo>
                      <a:pt x="13684" y="21970"/>
                    </a:lnTo>
                    <a:lnTo>
                      <a:pt x="13789" y="21865"/>
                    </a:lnTo>
                    <a:lnTo>
                      <a:pt x="13789" y="21761"/>
                    </a:lnTo>
                    <a:lnTo>
                      <a:pt x="13810" y="21740"/>
                    </a:lnTo>
                    <a:lnTo>
                      <a:pt x="13810" y="21614"/>
                    </a:lnTo>
                    <a:lnTo>
                      <a:pt x="13873" y="21551"/>
                    </a:lnTo>
                    <a:lnTo>
                      <a:pt x="13915" y="21551"/>
                    </a:lnTo>
                    <a:lnTo>
                      <a:pt x="13977" y="21447"/>
                    </a:lnTo>
                    <a:lnTo>
                      <a:pt x="13956" y="21384"/>
                    </a:lnTo>
                    <a:lnTo>
                      <a:pt x="13894" y="21300"/>
                    </a:lnTo>
                    <a:lnTo>
                      <a:pt x="13894" y="21112"/>
                    </a:lnTo>
                    <a:lnTo>
                      <a:pt x="13852" y="21070"/>
                    </a:lnTo>
                    <a:close/>
                    <a:moveTo>
                      <a:pt x="7617" y="0"/>
                    </a:moveTo>
                    <a:lnTo>
                      <a:pt x="7617" y="147"/>
                    </a:lnTo>
                    <a:lnTo>
                      <a:pt x="7575" y="272"/>
                    </a:lnTo>
                    <a:lnTo>
                      <a:pt x="7282" y="481"/>
                    </a:lnTo>
                    <a:lnTo>
                      <a:pt x="7094" y="502"/>
                    </a:lnTo>
                    <a:lnTo>
                      <a:pt x="6842" y="607"/>
                    </a:lnTo>
                    <a:lnTo>
                      <a:pt x="6738" y="565"/>
                    </a:lnTo>
                    <a:lnTo>
                      <a:pt x="6570" y="586"/>
                    </a:lnTo>
                    <a:lnTo>
                      <a:pt x="6382" y="732"/>
                    </a:lnTo>
                    <a:lnTo>
                      <a:pt x="6215" y="795"/>
                    </a:lnTo>
                    <a:lnTo>
                      <a:pt x="6152" y="732"/>
                    </a:lnTo>
                    <a:lnTo>
                      <a:pt x="5901" y="774"/>
                    </a:lnTo>
                    <a:lnTo>
                      <a:pt x="5692" y="774"/>
                    </a:lnTo>
                    <a:lnTo>
                      <a:pt x="5503" y="670"/>
                    </a:lnTo>
                    <a:lnTo>
                      <a:pt x="5315" y="628"/>
                    </a:lnTo>
                    <a:lnTo>
                      <a:pt x="5169" y="586"/>
                    </a:lnTo>
                    <a:lnTo>
                      <a:pt x="5169" y="586"/>
                    </a:lnTo>
                    <a:lnTo>
                      <a:pt x="5231" y="711"/>
                    </a:lnTo>
                    <a:lnTo>
                      <a:pt x="5378" y="774"/>
                    </a:lnTo>
                    <a:lnTo>
                      <a:pt x="5503" y="879"/>
                    </a:lnTo>
                    <a:lnTo>
                      <a:pt x="5545" y="984"/>
                    </a:lnTo>
                    <a:lnTo>
                      <a:pt x="5399" y="1235"/>
                    </a:lnTo>
                    <a:lnTo>
                      <a:pt x="5420" y="1297"/>
                    </a:lnTo>
                    <a:lnTo>
                      <a:pt x="5441" y="1339"/>
                    </a:lnTo>
                    <a:lnTo>
                      <a:pt x="5420" y="1528"/>
                    </a:lnTo>
                    <a:lnTo>
                      <a:pt x="5692" y="1611"/>
                    </a:lnTo>
                    <a:lnTo>
                      <a:pt x="5859" y="1569"/>
                    </a:lnTo>
                    <a:lnTo>
                      <a:pt x="6047" y="1611"/>
                    </a:lnTo>
                    <a:lnTo>
                      <a:pt x="6047" y="1716"/>
                    </a:lnTo>
                    <a:lnTo>
                      <a:pt x="5922" y="1758"/>
                    </a:lnTo>
                    <a:lnTo>
                      <a:pt x="5650" y="1820"/>
                    </a:lnTo>
                    <a:lnTo>
                      <a:pt x="5608" y="1862"/>
                    </a:lnTo>
                    <a:lnTo>
                      <a:pt x="5545" y="1925"/>
                    </a:lnTo>
                    <a:lnTo>
                      <a:pt x="5503" y="2072"/>
                    </a:lnTo>
                    <a:lnTo>
                      <a:pt x="5210" y="2239"/>
                    </a:lnTo>
                    <a:lnTo>
                      <a:pt x="5106" y="2344"/>
                    </a:lnTo>
                    <a:lnTo>
                      <a:pt x="4897" y="2469"/>
                    </a:lnTo>
                    <a:lnTo>
                      <a:pt x="4771" y="2616"/>
                    </a:lnTo>
                    <a:lnTo>
                      <a:pt x="4541" y="2616"/>
                    </a:lnTo>
                    <a:lnTo>
                      <a:pt x="4394" y="2595"/>
                    </a:lnTo>
                    <a:lnTo>
                      <a:pt x="4164" y="2406"/>
                    </a:lnTo>
                    <a:lnTo>
                      <a:pt x="3955" y="2260"/>
                    </a:lnTo>
                    <a:lnTo>
                      <a:pt x="3809" y="2281"/>
                    </a:lnTo>
                    <a:lnTo>
                      <a:pt x="3809" y="2134"/>
                    </a:lnTo>
                    <a:lnTo>
                      <a:pt x="3767" y="1988"/>
                    </a:lnTo>
                    <a:lnTo>
                      <a:pt x="3662" y="1883"/>
                    </a:lnTo>
                    <a:lnTo>
                      <a:pt x="3641" y="1820"/>
                    </a:lnTo>
                    <a:lnTo>
                      <a:pt x="3495" y="1862"/>
                    </a:lnTo>
                    <a:lnTo>
                      <a:pt x="3390" y="1988"/>
                    </a:lnTo>
                    <a:lnTo>
                      <a:pt x="3306" y="1988"/>
                    </a:lnTo>
                    <a:lnTo>
                      <a:pt x="3244" y="1946"/>
                    </a:lnTo>
                    <a:lnTo>
                      <a:pt x="3139" y="1946"/>
                    </a:lnTo>
                    <a:lnTo>
                      <a:pt x="3076" y="2030"/>
                    </a:lnTo>
                    <a:lnTo>
                      <a:pt x="2407" y="2030"/>
                    </a:lnTo>
                    <a:lnTo>
                      <a:pt x="2386" y="2197"/>
                    </a:lnTo>
                    <a:lnTo>
                      <a:pt x="2448" y="2344"/>
                    </a:lnTo>
                    <a:lnTo>
                      <a:pt x="2658" y="2385"/>
                    </a:lnTo>
                    <a:lnTo>
                      <a:pt x="2720" y="2553"/>
                    </a:lnTo>
                    <a:lnTo>
                      <a:pt x="2679" y="2616"/>
                    </a:lnTo>
                    <a:lnTo>
                      <a:pt x="2762" y="2699"/>
                    </a:lnTo>
                    <a:lnTo>
                      <a:pt x="2720" y="2804"/>
                    </a:lnTo>
                    <a:lnTo>
                      <a:pt x="2595" y="2720"/>
                    </a:lnTo>
                    <a:lnTo>
                      <a:pt x="2197" y="2867"/>
                    </a:lnTo>
                    <a:lnTo>
                      <a:pt x="2239" y="3180"/>
                    </a:lnTo>
                    <a:lnTo>
                      <a:pt x="2344" y="3306"/>
                    </a:lnTo>
                    <a:lnTo>
                      <a:pt x="2553" y="3452"/>
                    </a:lnTo>
                    <a:lnTo>
                      <a:pt x="2679" y="3724"/>
                    </a:lnTo>
                    <a:lnTo>
                      <a:pt x="2679" y="3913"/>
                    </a:lnTo>
                    <a:lnTo>
                      <a:pt x="2679" y="3976"/>
                    </a:lnTo>
                    <a:lnTo>
                      <a:pt x="2365" y="5189"/>
                    </a:lnTo>
                    <a:lnTo>
                      <a:pt x="2260" y="5503"/>
                    </a:lnTo>
                    <a:lnTo>
                      <a:pt x="2281" y="5545"/>
                    </a:lnTo>
                    <a:lnTo>
                      <a:pt x="2239" y="5629"/>
                    </a:lnTo>
                    <a:lnTo>
                      <a:pt x="2093" y="5608"/>
                    </a:lnTo>
                    <a:lnTo>
                      <a:pt x="2093" y="5587"/>
                    </a:lnTo>
                    <a:lnTo>
                      <a:pt x="1967" y="5503"/>
                    </a:lnTo>
                    <a:lnTo>
                      <a:pt x="1821" y="5503"/>
                    </a:lnTo>
                    <a:lnTo>
                      <a:pt x="1758" y="5482"/>
                    </a:lnTo>
                    <a:lnTo>
                      <a:pt x="1716" y="5545"/>
                    </a:lnTo>
                    <a:lnTo>
                      <a:pt x="1319" y="5691"/>
                    </a:lnTo>
                    <a:lnTo>
                      <a:pt x="1026" y="5733"/>
                    </a:lnTo>
                    <a:lnTo>
                      <a:pt x="942" y="5817"/>
                    </a:lnTo>
                    <a:lnTo>
                      <a:pt x="879" y="5838"/>
                    </a:lnTo>
                    <a:lnTo>
                      <a:pt x="733" y="5963"/>
                    </a:lnTo>
                    <a:lnTo>
                      <a:pt x="607" y="6026"/>
                    </a:lnTo>
                    <a:lnTo>
                      <a:pt x="503" y="6110"/>
                    </a:lnTo>
                    <a:lnTo>
                      <a:pt x="523" y="6256"/>
                    </a:lnTo>
                    <a:lnTo>
                      <a:pt x="482" y="6340"/>
                    </a:lnTo>
                    <a:lnTo>
                      <a:pt x="503" y="6424"/>
                    </a:lnTo>
                    <a:lnTo>
                      <a:pt x="356" y="6570"/>
                    </a:lnTo>
                    <a:lnTo>
                      <a:pt x="398" y="6779"/>
                    </a:lnTo>
                    <a:lnTo>
                      <a:pt x="461" y="6884"/>
                    </a:lnTo>
                    <a:lnTo>
                      <a:pt x="356" y="6968"/>
                    </a:lnTo>
                    <a:lnTo>
                      <a:pt x="272" y="6947"/>
                    </a:lnTo>
                    <a:lnTo>
                      <a:pt x="105" y="7051"/>
                    </a:lnTo>
                    <a:lnTo>
                      <a:pt x="105" y="7156"/>
                    </a:lnTo>
                    <a:lnTo>
                      <a:pt x="63" y="7198"/>
                    </a:lnTo>
                    <a:lnTo>
                      <a:pt x="84" y="7282"/>
                    </a:lnTo>
                    <a:lnTo>
                      <a:pt x="63" y="7407"/>
                    </a:lnTo>
                    <a:lnTo>
                      <a:pt x="0" y="7512"/>
                    </a:lnTo>
                    <a:lnTo>
                      <a:pt x="63" y="7616"/>
                    </a:lnTo>
                    <a:lnTo>
                      <a:pt x="42" y="7700"/>
                    </a:lnTo>
                    <a:lnTo>
                      <a:pt x="189" y="7846"/>
                    </a:lnTo>
                    <a:lnTo>
                      <a:pt x="482" y="8307"/>
                    </a:lnTo>
                    <a:lnTo>
                      <a:pt x="314" y="8474"/>
                    </a:lnTo>
                    <a:lnTo>
                      <a:pt x="691" y="8453"/>
                    </a:lnTo>
                    <a:lnTo>
                      <a:pt x="879" y="8474"/>
                    </a:lnTo>
                    <a:lnTo>
                      <a:pt x="1005" y="8662"/>
                    </a:lnTo>
                    <a:lnTo>
                      <a:pt x="1026" y="8830"/>
                    </a:lnTo>
                    <a:lnTo>
                      <a:pt x="1256" y="8830"/>
                    </a:lnTo>
                    <a:lnTo>
                      <a:pt x="1549" y="8851"/>
                    </a:lnTo>
                    <a:lnTo>
                      <a:pt x="1779" y="8621"/>
                    </a:lnTo>
                    <a:lnTo>
                      <a:pt x="1988" y="8474"/>
                    </a:lnTo>
                    <a:lnTo>
                      <a:pt x="2051" y="8537"/>
                    </a:lnTo>
                    <a:lnTo>
                      <a:pt x="2030" y="8662"/>
                    </a:lnTo>
                    <a:lnTo>
                      <a:pt x="1967" y="8725"/>
                    </a:lnTo>
                    <a:lnTo>
                      <a:pt x="1967" y="8934"/>
                    </a:lnTo>
                    <a:lnTo>
                      <a:pt x="1988" y="9269"/>
                    </a:lnTo>
                    <a:lnTo>
                      <a:pt x="1988" y="9395"/>
                    </a:lnTo>
                    <a:lnTo>
                      <a:pt x="2072" y="9478"/>
                    </a:lnTo>
                    <a:lnTo>
                      <a:pt x="2176" y="9458"/>
                    </a:lnTo>
                    <a:lnTo>
                      <a:pt x="2281" y="9416"/>
                    </a:lnTo>
                    <a:lnTo>
                      <a:pt x="2469" y="9416"/>
                    </a:lnTo>
                    <a:lnTo>
                      <a:pt x="2511" y="9458"/>
                    </a:lnTo>
                    <a:lnTo>
                      <a:pt x="3076" y="9458"/>
                    </a:lnTo>
                    <a:lnTo>
                      <a:pt x="3223" y="9353"/>
                    </a:lnTo>
                    <a:lnTo>
                      <a:pt x="3306" y="9353"/>
                    </a:lnTo>
                    <a:lnTo>
                      <a:pt x="3432" y="9248"/>
                    </a:lnTo>
                    <a:lnTo>
                      <a:pt x="3557" y="9248"/>
                    </a:lnTo>
                    <a:lnTo>
                      <a:pt x="3725" y="9186"/>
                    </a:lnTo>
                    <a:lnTo>
                      <a:pt x="3829" y="8934"/>
                    </a:lnTo>
                    <a:lnTo>
                      <a:pt x="4081" y="8746"/>
                    </a:lnTo>
                    <a:lnTo>
                      <a:pt x="4269" y="8725"/>
                    </a:lnTo>
                    <a:lnTo>
                      <a:pt x="4457" y="8621"/>
                    </a:lnTo>
                    <a:lnTo>
                      <a:pt x="4583" y="8621"/>
                    </a:lnTo>
                    <a:lnTo>
                      <a:pt x="4687" y="8683"/>
                    </a:lnTo>
                    <a:lnTo>
                      <a:pt x="4813" y="8621"/>
                    </a:lnTo>
                    <a:lnTo>
                      <a:pt x="4897" y="8662"/>
                    </a:lnTo>
                    <a:lnTo>
                      <a:pt x="4876" y="8788"/>
                    </a:lnTo>
                    <a:lnTo>
                      <a:pt x="4959" y="8997"/>
                    </a:lnTo>
                    <a:lnTo>
                      <a:pt x="5085" y="9374"/>
                    </a:lnTo>
                    <a:lnTo>
                      <a:pt x="5169" y="9646"/>
                    </a:lnTo>
                    <a:lnTo>
                      <a:pt x="5106" y="9751"/>
                    </a:lnTo>
                    <a:lnTo>
                      <a:pt x="5210" y="9960"/>
                    </a:lnTo>
                    <a:lnTo>
                      <a:pt x="5357" y="10002"/>
                    </a:lnTo>
                    <a:lnTo>
                      <a:pt x="5399" y="10190"/>
                    </a:lnTo>
                    <a:lnTo>
                      <a:pt x="5524" y="10274"/>
                    </a:lnTo>
                    <a:lnTo>
                      <a:pt x="5713" y="10357"/>
                    </a:lnTo>
                    <a:lnTo>
                      <a:pt x="5838" y="10462"/>
                    </a:lnTo>
                    <a:lnTo>
                      <a:pt x="5901" y="10420"/>
                    </a:lnTo>
                    <a:lnTo>
                      <a:pt x="6131" y="10357"/>
                    </a:lnTo>
                    <a:lnTo>
                      <a:pt x="6340" y="10587"/>
                    </a:lnTo>
                    <a:lnTo>
                      <a:pt x="6508" y="10525"/>
                    </a:lnTo>
                    <a:lnTo>
                      <a:pt x="6717" y="10755"/>
                    </a:lnTo>
                    <a:lnTo>
                      <a:pt x="6822" y="10755"/>
                    </a:lnTo>
                    <a:lnTo>
                      <a:pt x="7073" y="10839"/>
                    </a:lnTo>
                    <a:lnTo>
                      <a:pt x="7240" y="10880"/>
                    </a:lnTo>
                    <a:lnTo>
                      <a:pt x="7261" y="11048"/>
                    </a:lnTo>
                    <a:lnTo>
                      <a:pt x="7366" y="11069"/>
                    </a:lnTo>
                    <a:lnTo>
                      <a:pt x="7512" y="11152"/>
                    </a:lnTo>
                    <a:lnTo>
                      <a:pt x="7868" y="11131"/>
                    </a:lnTo>
                    <a:lnTo>
                      <a:pt x="8098" y="11257"/>
                    </a:lnTo>
                    <a:lnTo>
                      <a:pt x="8140" y="11362"/>
                    </a:lnTo>
                    <a:lnTo>
                      <a:pt x="8119" y="11634"/>
                    </a:lnTo>
                    <a:lnTo>
                      <a:pt x="8182" y="11843"/>
                    </a:lnTo>
                    <a:lnTo>
                      <a:pt x="8098" y="11968"/>
                    </a:lnTo>
                    <a:lnTo>
                      <a:pt x="8307" y="12324"/>
                    </a:lnTo>
                    <a:lnTo>
                      <a:pt x="8286" y="12596"/>
                    </a:lnTo>
                    <a:lnTo>
                      <a:pt x="9290" y="12617"/>
                    </a:lnTo>
                    <a:lnTo>
                      <a:pt x="9353" y="12973"/>
                    </a:lnTo>
                    <a:lnTo>
                      <a:pt x="9332" y="13224"/>
                    </a:lnTo>
                    <a:lnTo>
                      <a:pt x="9604" y="13287"/>
                    </a:lnTo>
                    <a:lnTo>
                      <a:pt x="9897" y="13810"/>
                    </a:lnTo>
                    <a:lnTo>
                      <a:pt x="9918" y="14103"/>
                    </a:lnTo>
                    <a:lnTo>
                      <a:pt x="9646" y="14688"/>
                    </a:lnTo>
                    <a:lnTo>
                      <a:pt x="9667" y="14772"/>
                    </a:lnTo>
                    <a:lnTo>
                      <a:pt x="9583" y="14856"/>
                    </a:lnTo>
                    <a:lnTo>
                      <a:pt x="9646" y="14919"/>
                    </a:lnTo>
                    <a:lnTo>
                      <a:pt x="9604" y="15044"/>
                    </a:lnTo>
                    <a:lnTo>
                      <a:pt x="9751" y="15149"/>
                    </a:lnTo>
                    <a:lnTo>
                      <a:pt x="9751" y="15337"/>
                    </a:lnTo>
                    <a:lnTo>
                      <a:pt x="9855" y="15525"/>
                    </a:lnTo>
                    <a:lnTo>
                      <a:pt x="9793" y="15860"/>
                    </a:lnTo>
                    <a:lnTo>
                      <a:pt x="9814" y="15986"/>
                    </a:lnTo>
                    <a:lnTo>
                      <a:pt x="9772" y="16111"/>
                    </a:lnTo>
                    <a:lnTo>
                      <a:pt x="9814" y="16258"/>
                    </a:lnTo>
                    <a:lnTo>
                      <a:pt x="10023" y="16216"/>
                    </a:lnTo>
                    <a:lnTo>
                      <a:pt x="10107" y="16279"/>
                    </a:lnTo>
                    <a:lnTo>
                      <a:pt x="10379" y="16258"/>
                    </a:lnTo>
                    <a:lnTo>
                      <a:pt x="10525" y="16300"/>
                    </a:lnTo>
                    <a:lnTo>
                      <a:pt x="10797" y="16195"/>
                    </a:lnTo>
                    <a:lnTo>
                      <a:pt x="10923" y="16300"/>
                    </a:lnTo>
                    <a:lnTo>
                      <a:pt x="11027" y="16321"/>
                    </a:lnTo>
                    <a:lnTo>
                      <a:pt x="11069" y="16467"/>
                    </a:lnTo>
                    <a:lnTo>
                      <a:pt x="11236" y="17095"/>
                    </a:lnTo>
                    <a:lnTo>
                      <a:pt x="11341" y="17304"/>
                    </a:lnTo>
                    <a:lnTo>
                      <a:pt x="11446" y="17325"/>
                    </a:lnTo>
                    <a:lnTo>
                      <a:pt x="11676" y="17199"/>
                    </a:lnTo>
                    <a:lnTo>
                      <a:pt x="11801" y="17241"/>
                    </a:lnTo>
                    <a:lnTo>
                      <a:pt x="11885" y="17325"/>
                    </a:lnTo>
                    <a:lnTo>
                      <a:pt x="11969" y="17346"/>
                    </a:lnTo>
                    <a:lnTo>
                      <a:pt x="11906" y="17450"/>
                    </a:lnTo>
                    <a:lnTo>
                      <a:pt x="11885" y="17994"/>
                    </a:lnTo>
                    <a:lnTo>
                      <a:pt x="11864" y="18057"/>
                    </a:lnTo>
                    <a:lnTo>
                      <a:pt x="11822" y="18078"/>
                    </a:lnTo>
                    <a:lnTo>
                      <a:pt x="11822" y="18162"/>
                    </a:lnTo>
                    <a:lnTo>
                      <a:pt x="11801" y="18204"/>
                    </a:lnTo>
                    <a:lnTo>
                      <a:pt x="11801" y="18287"/>
                    </a:lnTo>
                    <a:lnTo>
                      <a:pt x="11906" y="18204"/>
                    </a:lnTo>
                    <a:lnTo>
                      <a:pt x="12178" y="18245"/>
                    </a:lnTo>
                    <a:lnTo>
                      <a:pt x="12178" y="18350"/>
                    </a:lnTo>
                    <a:lnTo>
                      <a:pt x="12283" y="18580"/>
                    </a:lnTo>
                    <a:lnTo>
                      <a:pt x="12283" y="18769"/>
                    </a:lnTo>
                    <a:lnTo>
                      <a:pt x="12303" y="18999"/>
                    </a:lnTo>
                    <a:lnTo>
                      <a:pt x="12324" y="19208"/>
                    </a:lnTo>
                    <a:lnTo>
                      <a:pt x="12303" y="19292"/>
                    </a:lnTo>
                    <a:lnTo>
                      <a:pt x="12199" y="19292"/>
                    </a:lnTo>
                    <a:lnTo>
                      <a:pt x="12073" y="19354"/>
                    </a:lnTo>
                    <a:lnTo>
                      <a:pt x="12031" y="19417"/>
                    </a:lnTo>
                    <a:lnTo>
                      <a:pt x="11969" y="19501"/>
                    </a:lnTo>
                    <a:lnTo>
                      <a:pt x="11927" y="19459"/>
                    </a:lnTo>
                    <a:lnTo>
                      <a:pt x="11697" y="19626"/>
                    </a:lnTo>
                    <a:lnTo>
                      <a:pt x="11655" y="19710"/>
                    </a:lnTo>
                    <a:lnTo>
                      <a:pt x="11571" y="19731"/>
                    </a:lnTo>
                    <a:lnTo>
                      <a:pt x="11362" y="19919"/>
                    </a:lnTo>
                    <a:lnTo>
                      <a:pt x="11278" y="19940"/>
                    </a:lnTo>
                    <a:lnTo>
                      <a:pt x="11278" y="20066"/>
                    </a:lnTo>
                    <a:lnTo>
                      <a:pt x="11195" y="20087"/>
                    </a:lnTo>
                    <a:lnTo>
                      <a:pt x="11132" y="20087"/>
                    </a:lnTo>
                    <a:lnTo>
                      <a:pt x="10943" y="20338"/>
                    </a:lnTo>
                    <a:lnTo>
                      <a:pt x="10923" y="20401"/>
                    </a:lnTo>
                    <a:lnTo>
                      <a:pt x="10923" y="20547"/>
                    </a:lnTo>
                    <a:lnTo>
                      <a:pt x="10839" y="20568"/>
                    </a:lnTo>
                    <a:lnTo>
                      <a:pt x="10776" y="20652"/>
                    </a:lnTo>
                    <a:lnTo>
                      <a:pt x="10671" y="20861"/>
                    </a:lnTo>
                    <a:lnTo>
                      <a:pt x="10609" y="20924"/>
                    </a:lnTo>
                    <a:lnTo>
                      <a:pt x="10504" y="21091"/>
                    </a:lnTo>
                    <a:lnTo>
                      <a:pt x="10504" y="21133"/>
                    </a:lnTo>
                    <a:lnTo>
                      <a:pt x="10399" y="21217"/>
                    </a:lnTo>
                    <a:lnTo>
                      <a:pt x="10358" y="21279"/>
                    </a:lnTo>
                    <a:lnTo>
                      <a:pt x="10441" y="21279"/>
                    </a:lnTo>
                    <a:lnTo>
                      <a:pt x="10504" y="21300"/>
                    </a:lnTo>
                    <a:lnTo>
                      <a:pt x="10776" y="21217"/>
                    </a:lnTo>
                    <a:lnTo>
                      <a:pt x="10923" y="21300"/>
                    </a:lnTo>
                    <a:lnTo>
                      <a:pt x="11048" y="21489"/>
                    </a:lnTo>
                    <a:lnTo>
                      <a:pt x="11153" y="21530"/>
                    </a:lnTo>
                    <a:lnTo>
                      <a:pt x="11236" y="21698"/>
                    </a:lnTo>
                    <a:lnTo>
                      <a:pt x="11362" y="21928"/>
                    </a:lnTo>
                    <a:lnTo>
                      <a:pt x="11446" y="21928"/>
                    </a:lnTo>
                    <a:lnTo>
                      <a:pt x="11550" y="21803"/>
                    </a:lnTo>
                    <a:lnTo>
                      <a:pt x="11592" y="21803"/>
                    </a:lnTo>
                    <a:lnTo>
                      <a:pt x="11718" y="22012"/>
                    </a:lnTo>
                    <a:lnTo>
                      <a:pt x="11885" y="22075"/>
                    </a:lnTo>
                    <a:lnTo>
                      <a:pt x="12011" y="22116"/>
                    </a:lnTo>
                    <a:lnTo>
                      <a:pt x="12136" y="22242"/>
                    </a:lnTo>
                    <a:lnTo>
                      <a:pt x="12136" y="22388"/>
                    </a:lnTo>
                    <a:lnTo>
                      <a:pt x="12241" y="22367"/>
                    </a:lnTo>
                    <a:lnTo>
                      <a:pt x="12492" y="22472"/>
                    </a:lnTo>
                    <a:lnTo>
                      <a:pt x="12617" y="22639"/>
                    </a:lnTo>
                    <a:lnTo>
                      <a:pt x="12743" y="22849"/>
                    </a:lnTo>
                    <a:lnTo>
                      <a:pt x="12868" y="22911"/>
                    </a:lnTo>
                    <a:lnTo>
                      <a:pt x="12848" y="23079"/>
                    </a:lnTo>
                    <a:lnTo>
                      <a:pt x="12743" y="23225"/>
                    </a:lnTo>
                    <a:lnTo>
                      <a:pt x="12806" y="23414"/>
                    </a:lnTo>
                    <a:lnTo>
                      <a:pt x="12827" y="23476"/>
                    </a:lnTo>
                    <a:lnTo>
                      <a:pt x="12848" y="23497"/>
                    </a:lnTo>
                    <a:lnTo>
                      <a:pt x="12931" y="23581"/>
                    </a:lnTo>
                    <a:lnTo>
                      <a:pt x="12952" y="23602"/>
                    </a:lnTo>
                    <a:lnTo>
                      <a:pt x="13161" y="23414"/>
                    </a:lnTo>
                    <a:lnTo>
                      <a:pt x="13245" y="23225"/>
                    </a:lnTo>
                    <a:lnTo>
                      <a:pt x="13350" y="22849"/>
                    </a:lnTo>
                    <a:lnTo>
                      <a:pt x="13433" y="22577"/>
                    </a:lnTo>
                    <a:lnTo>
                      <a:pt x="13454" y="22535"/>
                    </a:lnTo>
                    <a:lnTo>
                      <a:pt x="13426" y="22507"/>
                    </a:lnTo>
                    <a:lnTo>
                      <a:pt x="13426" y="22507"/>
                    </a:lnTo>
                    <a:lnTo>
                      <a:pt x="13496" y="22535"/>
                    </a:lnTo>
                    <a:lnTo>
                      <a:pt x="13873" y="22242"/>
                    </a:lnTo>
                    <a:lnTo>
                      <a:pt x="14061" y="22033"/>
                    </a:lnTo>
                    <a:lnTo>
                      <a:pt x="14312" y="21551"/>
                    </a:lnTo>
                    <a:lnTo>
                      <a:pt x="14417" y="21321"/>
                    </a:lnTo>
                    <a:lnTo>
                      <a:pt x="14521" y="21028"/>
                    </a:lnTo>
                    <a:lnTo>
                      <a:pt x="14793" y="20547"/>
                    </a:lnTo>
                    <a:lnTo>
                      <a:pt x="15044" y="20233"/>
                    </a:lnTo>
                    <a:lnTo>
                      <a:pt x="15107" y="20129"/>
                    </a:lnTo>
                    <a:lnTo>
                      <a:pt x="15065" y="20087"/>
                    </a:lnTo>
                    <a:lnTo>
                      <a:pt x="15065" y="20024"/>
                    </a:lnTo>
                    <a:lnTo>
                      <a:pt x="15128" y="19982"/>
                    </a:lnTo>
                    <a:lnTo>
                      <a:pt x="15170" y="19857"/>
                    </a:lnTo>
                    <a:lnTo>
                      <a:pt x="15254" y="19815"/>
                    </a:lnTo>
                    <a:lnTo>
                      <a:pt x="15233" y="19710"/>
                    </a:lnTo>
                    <a:lnTo>
                      <a:pt x="15254" y="19626"/>
                    </a:lnTo>
                    <a:lnTo>
                      <a:pt x="15233" y="19606"/>
                    </a:lnTo>
                    <a:lnTo>
                      <a:pt x="15296" y="19585"/>
                    </a:lnTo>
                    <a:lnTo>
                      <a:pt x="15296" y="19480"/>
                    </a:lnTo>
                    <a:lnTo>
                      <a:pt x="15191" y="19313"/>
                    </a:lnTo>
                    <a:lnTo>
                      <a:pt x="15191" y="19229"/>
                    </a:lnTo>
                    <a:lnTo>
                      <a:pt x="15212" y="19166"/>
                    </a:lnTo>
                    <a:lnTo>
                      <a:pt x="15191" y="19082"/>
                    </a:lnTo>
                    <a:lnTo>
                      <a:pt x="15149" y="18915"/>
                    </a:lnTo>
                    <a:lnTo>
                      <a:pt x="15107" y="18748"/>
                    </a:lnTo>
                    <a:lnTo>
                      <a:pt x="15149" y="18685"/>
                    </a:lnTo>
                    <a:lnTo>
                      <a:pt x="15316" y="18664"/>
                    </a:lnTo>
                    <a:lnTo>
                      <a:pt x="15296" y="18559"/>
                    </a:lnTo>
                    <a:lnTo>
                      <a:pt x="15212" y="18497"/>
                    </a:lnTo>
                    <a:lnTo>
                      <a:pt x="15337" y="18476"/>
                    </a:lnTo>
                    <a:lnTo>
                      <a:pt x="15337" y="18371"/>
                    </a:lnTo>
                    <a:lnTo>
                      <a:pt x="15212" y="18308"/>
                    </a:lnTo>
                    <a:lnTo>
                      <a:pt x="15316" y="18287"/>
                    </a:lnTo>
                    <a:lnTo>
                      <a:pt x="15379" y="18183"/>
                    </a:lnTo>
                    <a:lnTo>
                      <a:pt x="15442" y="18245"/>
                    </a:lnTo>
                    <a:lnTo>
                      <a:pt x="15630" y="18057"/>
                    </a:lnTo>
                    <a:lnTo>
                      <a:pt x="15735" y="17973"/>
                    </a:lnTo>
                    <a:lnTo>
                      <a:pt x="15735" y="17932"/>
                    </a:lnTo>
                    <a:lnTo>
                      <a:pt x="15881" y="17785"/>
                    </a:lnTo>
                    <a:lnTo>
                      <a:pt x="16070" y="17681"/>
                    </a:lnTo>
                    <a:lnTo>
                      <a:pt x="16300" y="17429"/>
                    </a:lnTo>
                    <a:lnTo>
                      <a:pt x="16509" y="17409"/>
                    </a:lnTo>
                    <a:lnTo>
                      <a:pt x="16614" y="17304"/>
                    </a:lnTo>
                    <a:lnTo>
                      <a:pt x="16739" y="17199"/>
                    </a:lnTo>
                    <a:lnTo>
                      <a:pt x="16844" y="17199"/>
                    </a:lnTo>
                    <a:lnTo>
                      <a:pt x="16928" y="17241"/>
                    </a:lnTo>
                    <a:lnTo>
                      <a:pt x="17011" y="17283"/>
                    </a:lnTo>
                    <a:lnTo>
                      <a:pt x="17011" y="17199"/>
                    </a:lnTo>
                    <a:lnTo>
                      <a:pt x="17095" y="17032"/>
                    </a:lnTo>
                    <a:lnTo>
                      <a:pt x="17325" y="16885"/>
                    </a:lnTo>
                    <a:lnTo>
                      <a:pt x="17430" y="16865"/>
                    </a:lnTo>
                    <a:lnTo>
                      <a:pt x="17430" y="16802"/>
                    </a:lnTo>
                    <a:lnTo>
                      <a:pt x="17367" y="16781"/>
                    </a:lnTo>
                    <a:lnTo>
                      <a:pt x="17304" y="16739"/>
                    </a:lnTo>
                    <a:lnTo>
                      <a:pt x="17262" y="16676"/>
                    </a:lnTo>
                    <a:lnTo>
                      <a:pt x="17346" y="16634"/>
                    </a:lnTo>
                    <a:lnTo>
                      <a:pt x="17513" y="16572"/>
                    </a:lnTo>
                    <a:lnTo>
                      <a:pt x="17576" y="16593"/>
                    </a:lnTo>
                    <a:lnTo>
                      <a:pt x="17681" y="16593"/>
                    </a:lnTo>
                    <a:lnTo>
                      <a:pt x="17765" y="16530"/>
                    </a:lnTo>
                    <a:lnTo>
                      <a:pt x="17869" y="16530"/>
                    </a:lnTo>
                    <a:lnTo>
                      <a:pt x="17869" y="16593"/>
                    </a:lnTo>
                    <a:lnTo>
                      <a:pt x="17744" y="16676"/>
                    </a:lnTo>
                    <a:lnTo>
                      <a:pt x="17576" y="16697"/>
                    </a:lnTo>
                    <a:lnTo>
                      <a:pt x="17555" y="16718"/>
                    </a:lnTo>
                    <a:lnTo>
                      <a:pt x="17618" y="16739"/>
                    </a:lnTo>
                    <a:lnTo>
                      <a:pt x="17848" y="16676"/>
                    </a:lnTo>
                    <a:lnTo>
                      <a:pt x="18099" y="16572"/>
                    </a:lnTo>
                    <a:lnTo>
                      <a:pt x="18078" y="16509"/>
                    </a:lnTo>
                    <a:lnTo>
                      <a:pt x="18162" y="16467"/>
                    </a:lnTo>
                    <a:lnTo>
                      <a:pt x="18246" y="16467"/>
                    </a:lnTo>
                    <a:lnTo>
                      <a:pt x="18204" y="16509"/>
                    </a:lnTo>
                    <a:cubicBezTo>
                      <a:pt x="18204" y="16509"/>
                      <a:pt x="18204" y="16613"/>
                      <a:pt x="18246" y="16613"/>
                    </a:cubicBezTo>
                    <a:lnTo>
                      <a:pt x="18392" y="16634"/>
                    </a:lnTo>
                    <a:lnTo>
                      <a:pt x="18497" y="16593"/>
                    </a:lnTo>
                    <a:lnTo>
                      <a:pt x="18664" y="16593"/>
                    </a:lnTo>
                    <a:lnTo>
                      <a:pt x="18832" y="16613"/>
                    </a:lnTo>
                    <a:lnTo>
                      <a:pt x="18936" y="16551"/>
                    </a:lnTo>
                    <a:lnTo>
                      <a:pt x="18936" y="16488"/>
                    </a:lnTo>
                    <a:lnTo>
                      <a:pt x="18915" y="16467"/>
                    </a:lnTo>
                    <a:lnTo>
                      <a:pt x="18936" y="16404"/>
                    </a:lnTo>
                    <a:lnTo>
                      <a:pt x="19208" y="16237"/>
                    </a:lnTo>
                    <a:lnTo>
                      <a:pt x="19418" y="16153"/>
                    </a:lnTo>
                    <a:lnTo>
                      <a:pt x="19522" y="16069"/>
                    </a:lnTo>
                    <a:lnTo>
                      <a:pt x="19543" y="15986"/>
                    </a:lnTo>
                    <a:lnTo>
                      <a:pt x="19522" y="15944"/>
                    </a:lnTo>
                    <a:lnTo>
                      <a:pt x="19418" y="15735"/>
                    </a:lnTo>
                    <a:lnTo>
                      <a:pt x="19501" y="15567"/>
                    </a:lnTo>
                    <a:lnTo>
                      <a:pt x="19564" y="15463"/>
                    </a:lnTo>
                    <a:lnTo>
                      <a:pt x="19564" y="15358"/>
                    </a:lnTo>
                    <a:lnTo>
                      <a:pt x="19627" y="15316"/>
                    </a:lnTo>
                    <a:lnTo>
                      <a:pt x="19731" y="15232"/>
                    </a:lnTo>
                    <a:lnTo>
                      <a:pt x="19752" y="15128"/>
                    </a:lnTo>
                    <a:lnTo>
                      <a:pt x="19731" y="15107"/>
                    </a:lnTo>
                    <a:lnTo>
                      <a:pt x="19878" y="14835"/>
                    </a:lnTo>
                    <a:lnTo>
                      <a:pt x="20087" y="14584"/>
                    </a:lnTo>
                    <a:lnTo>
                      <a:pt x="20087" y="14479"/>
                    </a:lnTo>
                    <a:lnTo>
                      <a:pt x="20045" y="14103"/>
                    </a:lnTo>
                    <a:lnTo>
                      <a:pt x="20003" y="14082"/>
                    </a:lnTo>
                    <a:lnTo>
                      <a:pt x="20066" y="13872"/>
                    </a:lnTo>
                    <a:lnTo>
                      <a:pt x="20129" y="13789"/>
                    </a:lnTo>
                    <a:lnTo>
                      <a:pt x="20129" y="13726"/>
                    </a:lnTo>
                    <a:lnTo>
                      <a:pt x="20317" y="13580"/>
                    </a:lnTo>
                    <a:lnTo>
                      <a:pt x="20338" y="13496"/>
                    </a:lnTo>
                    <a:lnTo>
                      <a:pt x="20275" y="13287"/>
                    </a:lnTo>
                    <a:lnTo>
                      <a:pt x="20359" y="13036"/>
                    </a:lnTo>
                    <a:lnTo>
                      <a:pt x="20338" y="12826"/>
                    </a:lnTo>
                    <a:lnTo>
                      <a:pt x="20359" y="12659"/>
                    </a:lnTo>
                    <a:lnTo>
                      <a:pt x="20359" y="12596"/>
                    </a:lnTo>
                    <a:lnTo>
                      <a:pt x="20422" y="12387"/>
                    </a:lnTo>
                    <a:lnTo>
                      <a:pt x="20359" y="11592"/>
                    </a:lnTo>
                    <a:lnTo>
                      <a:pt x="20359" y="11445"/>
                    </a:lnTo>
                    <a:lnTo>
                      <a:pt x="20422" y="11341"/>
                    </a:lnTo>
                    <a:lnTo>
                      <a:pt x="20422" y="11236"/>
                    </a:lnTo>
                    <a:lnTo>
                      <a:pt x="20359" y="11278"/>
                    </a:lnTo>
                    <a:lnTo>
                      <a:pt x="20275" y="11194"/>
                    </a:lnTo>
                    <a:lnTo>
                      <a:pt x="20275" y="11131"/>
                    </a:lnTo>
                    <a:lnTo>
                      <a:pt x="20359" y="10985"/>
                    </a:lnTo>
                    <a:lnTo>
                      <a:pt x="20338" y="10859"/>
                    </a:lnTo>
                    <a:lnTo>
                      <a:pt x="20359" y="10776"/>
                    </a:lnTo>
                    <a:lnTo>
                      <a:pt x="20443" y="10755"/>
                    </a:lnTo>
                    <a:lnTo>
                      <a:pt x="20464" y="10629"/>
                    </a:lnTo>
                    <a:lnTo>
                      <a:pt x="20380" y="10504"/>
                    </a:lnTo>
                    <a:lnTo>
                      <a:pt x="20234" y="10420"/>
                    </a:lnTo>
                    <a:lnTo>
                      <a:pt x="20275" y="10399"/>
                    </a:lnTo>
                    <a:lnTo>
                      <a:pt x="20317" y="10336"/>
                    </a:lnTo>
                    <a:lnTo>
                      <a:pt x="20338" y="10399"/>
                    </a:lnTo>
                    <a:lnTo>
                      <a:pt x="20422" y="10441"/>
                    </a:lnTo>
                    <a:lnTo>
                      <a:pt x="20485" y="10462"/>
                    </a:lnTo>
                    <a:lnTo>
                      <a:pt x="20526" y="10336"/>
                    </a:lnTo>
                    <a:lnTo>
                      <a:pt x="20589" y="10336"/>
                    </a:lnTo>
                    <a:lnTo>
                      <a:pt x="20631" y="10420"/>
                    </a:lnTo>
                    <a:lnTo>
                      <a:pt x="20673" y="10441"/>
                    </a:lnTo>
                    <a:lnTo>
                      <a:pt x="20631" y="10525"/>
                    </a:lnTo>
                    <a:lnTo>
                      <a:pt x="20547" y="10567"/>
                    </a:lnTo>
                    <a:lnTo>
                      <a:pt x="20526" y="10650"/>
                    </a:lnTo>
                    <a:lnTo>
                      <a:pt x="20568" y="10650"/>
                    </a:lnTo>
                    <a:lnTo>
                      <a:pt x="20673" y="10546"/>
                    </a:lnTo>
                    <a:lnTo>
                      <a:pt x="20840" y="10462"/>
                    </a:lnTo>
                    <a:lnTo>
                      <a:pt x="21008" y="10190"/>
                    </a:lnTo>
                    <a:lnTo>
                      <a:pt x="21091" y="9981"/>
                    </a:lnTo>
                    <a:lnTo>
                      <a:pt x="21112" y="9834"/>
                    </a:lnTo>
                    <a:lnTo>
                      <a:pt x="21196" y="9771"/>
                    </a:lnTo>
                    <a:lnTo>
                      <a:pt x="21280" y="9562"/>
                    </a:lnTo>
                    <a:lnTo>
                      <a:pt x="21363" y="9374"/>
                    </a:lnTo>
                    <a:lnTo>
                      <a:pt x="21677" y="9165"/>
                    </a:lnTo>
                    <a:lnTo>
                      <a:pt x="21698" y="9060"/>
                    </a:lnTo>
                    <a:lnTo>
                      <a:pt x="21803" y="9039"/>
                    </a:lnTo>
                    <a:lnTo>
                      <a:pt x="21887" y="8934"/>
                    </a:lnTo>
                    <a:lnTo>
                      <a:pt x="22138" y="8683"/>
                    </a:lnTo>
                    <a:lnTo>
                      <a:pt x="22368" y="8370"/>
                    </a:lnTo>
                    <a:lnTo>
                      <a:pt x="22431" y="8307"/>
                    </a:lnTo>
                    <a:lnTo>
                      <a:pt x="22556" y="7993"/>
                    </a:lnTo>
                    <a:lnTo>
                      <a:pt x="22577" y="7846"/>
                    </a:lnTo>
                    <a:lnTo>
                      <a:pt x="22661" y="7742"/>
                    </a:lnTo>
                    <a:lnTo>
                      <a:pt x="22661" y="7637"/>
                    </a:lnTo>
                    <a:lnTo>
                      <a:pt x="22577" y="7533"/>
                    </a:lnTo>
                    <a:lnTo>
                      <a:pt x="22619" y="7449"/>
                    </a:lnTo>
                    <a:lnTo>
                      <a:pt x="22682" y="7449"/>
                    </a:lnTo>
                    <a:lnTo>
                      <a:pt x="22661" y="7156"/>
                    </a:lnTo>
                    <a:lnTo>
                      <a:pt x="22577" y="7093"/>
                    </a:lnTo>
                    <a:lnTo>
                      <a:pt x="22556" y="6968"/>
                    </a:lnTo>
                    <a:lnTo>
                      <a:pt x="22347" y="6528"/>
                    </a:lnTo>
                    <a:lnTo>
                      <a:pt x="22347" y="6361"/>
                    </a:lnTo>
                    <a:lnTo>
                      <a:pt x="22326" y="6193"/>
                    </a:lnTo>
                    <a:lnTo>
                      <a:pt x="21949" y="6026"/>
                    </a:lnTo>
                    <a:lnTo>
                      <a:pt x="21740" y="6026"/>
                    </a:lnTo>
                    <a:lnTo>
                      <a:pt x="21594" y="6110"/>
                    </a:lnTo>
                    <a:lnTo>
                      <a:pt x="21489" y="5942"/>
                    </a:lnTo>
                    <a:lnTo>
                      <a:pt x="21342" y="5921"/>
                    </a:lnTo>
                    <a:lnTo>
                      <a:pt x="21217" y="5796"/>
                    </a:lnTo>
                    <a:lnTo>
                      <a:pt x="21070" y="5712"/>
                    </a:lnTo>
                    <a:lnTo>
                      <a:pt x="20966" y="5691"/>
                    </a:lnTo>
                    <a:lnTo>
                      <a:pt x="20694" y="5398"/>
                    </a:lnTo>
                    <a:lnTo>
                      <a:pt x="20485" y="5105"/>
                    </a:lnTo>
                    <a:lnTo>
                      <a:pt x="20380" y="5085"/>
                    </a:lnTo>
                    <a:lnTo>
                      <a:pt x="20254" y="4959"/>
                    </a:lnTo>
                    <a:lnTo>
                      <a:pt x="20129" y="4959"/>
                    </a:lnTo>
                    <a:lnTo>
                      <a:pt x="19773" y="4687"/>
                    </a:lnTo>
                    <a:lnTo>
                      <a:pt x="19627" y="4687"/>
                    </a:lnTo>
                    <a:lnTo>
                      <a:pt x="19438" y="4603"/>
                    </a:lnTo>
                    <a:lnTo>
                      <a:pt x="19334" y="4666"/>
                    </a:lnTo>
                    <a:lnTo>
                      <a:pt x="19187" y="4666"/>
                    </a:lnTo>
                    <a:lnTo>
                      <a:pt x="19083" y="4603"/>
                    </a:lnTo>
                    <a:lnTo>
                      <a:pt x="18978" y="4666"/>
                    </a:lnTo>
                    <a:lnTo>
                      <a:pt x="18915" y="4750"/>
                    </a:lnTo>
                    <a:lnTo>
                      <a:pt x="18832" y="4666"/>
                    </a:lnTo>
                    <a:lnTo>
                      <a:pt x="18685" y="4561"/>
                    </a:lnTo>
                    <a:lnTo>
                      <a:pt x="18685" y="4666"/>
                    </a:lnTo>
                    <a:lnTo>
                      <a:pt x="18602" y="4624"/>
                    </a:lnTo>
                    <a:lnTo>
                      <a:pt x="18581" y="4687"/>
                    </a:lnTo>
                    <a:lnTo>
                      <a:pt x="18581" y="4750"/>
                    </a:lnTo>
                    <a:lnTo>
                      <a:pt x="18476" y="4666"/>
                    </a:lnTo>
                    <a:lnTo>
                      <a:pt x="18455" y="4624"/>
                    </a:lnTo>
                    <a:lnTo>
                      <a:pt x="18371" y="4582"/>
                    </a:lnTo>
                    <a:lnTo>
                      <a:pt x="18371" y="4582"/>
                    </a:lnTo>
                    <a:lnTo>
                      <a:pt x="18392" y="4645"/>
                    </a:lnTo>
                    <a:lnTo>
                      <a:pt x="18371" y="4666"/>
                    </a:lnTo>
                    <a:lnTo>
                      <a:pt x="18183" y="4582"/>
                    </a:lnTo>
                    <a:lnTo>
                      <a:pt x="18141" y="4582"/>
                    </a:lnTo>
                    <a:lnTo>
                      <a:pt x="17995" y="4561"/>
                    </a:lnTo>
                    <a:lnTo>
                      <a:pt x="17702" y="4394"/>
                    </a:lnTo>
                    <a:lnTo>
                      <a:pt x="17555" y="4394"/>
                    </a:lnTo>
                    <a:lnTo>
                      <a:pt x="17555" y="4436"/>
                    </a:lnTo>
                    <a:lnTo>
                      <a:pt x="17597" y="4478"/>
                    </a:lnTo>
                    <a:lnTo>
                      <a:pt x="17555" y="4520"/>
                    </a:lnTo>
                    <a:lnTo>
                      <a:pt x="17472" y="4478"/>
                    </a:lnTo>
                    <a:lnTo>
                      <a:pt x="17451" y="4520"/>
                    </a:lnTo>
                    <a:lnTo>
                      <a:pt x="17430" y="4561"/>
                    </a:lnTo>
                    <a:lnTo>
                      <a:pt x="17325" y="4603"/>
                    </a:lnTo>
                    <a:lnTo>
                      <a:pt x="17262" y="4666"/>
                    </a:lnTo>
                    <a:lnTo>
                      <a:pt x="17241" y="4792"/>
                    </a:lnTo>
                    <a:lnTo>
                      <a:pt x="17200" y="4687"/>
                    </a:lnTo>
                    <a:lnTo>
                      <a:pt x="17158" y="4603"/>
                    </a:lnTo>
                    <a:lnTo>
                      <a:pt x="17116" y="4645"/>
                    </a:lnTo>
                    <a:lnTo>
                      <a:pt x="17116" y="4750"/>
                    </a:lnTo>
                    <a:lnTo>
                      <a:pt x="17011" y="4917"/>
                    </a:lnTo>
                    <a:lnTo>
                      <a:pt x="17011" y="5085"/>
                    </a:lnTo>
                    <a:lnTo>
                      <a:pt x="16990" y="4917"/>
                    </a:lnTo>
                    <a:lnTo>
                      <a:pt x="17011" y="4771"/>
                    </a:lnTo>
                    <a:lnTo>
                      <a:pt x="16990" y="4645"/>
                    </a:lnTo>
                    <a:lnTo>
                      <a:pt x="17032" y="4457"/>
                    </a:lnTo>
                    <a:lnTo>
                      <a:pt x="17095" y="4394"/>
                    </a:lnTo>
                    <a:lnTo>
                      <a:pt x="17032" y="4373"/>
                    </a:lnTo>
                    <a:lnTo>
                      <a:pt x="16928" y="4373"/>
                    </a:lnTo>
                    <a:lnTo>
                      <a:pt x="17053" y="4248"/>
                    </a:lnTo>
                    <a:lnTo>
                      <a:pt x="16907" y="4059"/>
                    </a:lnTo>
                    <a:lnTo>
                      <a:pt x="16823" y="3913"/>
                    </a:lnTo>
                    <a:lnTo>
                      <a:pt x="16739" y="3913"/>
                    </a:lnTo>
                    <a:lnTo>
                      <a:pt x="16614" y="3871"/>
                    </a:lnTo>
                    <a:lnTo>
                      <a:pt x="16530" y="3976"/>
                    </a:lnTo>
                    <a:lnTo>
                      <a:pt x="16467" y="4017"/>
                    </a:lnTo>
                    <a:lnTo>
                      <a:pt x="16425" y="3934"/>
                    </a:lnTo>
                    <a:lnTo>
                      <a:pt x="16384" y="3913"/>
                    </a:lnTo>
                    <a:lnTo>
                      <a:pt x="16363" y="3829"/>
                    </a:lnTo>
                    <a:lnTo>
                      <a:pt x="16279" y="3766"/>
                    </a:lnTo>
                    <a:lnTo>
                      <a:pt x="16195" y="3766"/>
                    </a:lnTo>
                    <a:lnTo>
                      <a:pt x="16153" y="3724"/>
                    </a:lnTo>
                    <a:lnTo>
                      <a:pt x="16070" y="3704"/>
                    </a:lnTo>
                    <a:lnTo>
                      <a:pt x="16007" y="3745"/>
                    </a:lnTo>
                    <a:lnTo>
                      <a:pt x="16007" y="3704"/>
                    </a:lnTo>
                    <a:lnTo>
                      <a:pt x="15965" y="3662"/>
                    </a:lnTo>
                    <a:lnTo>
                      <a:pt x="15902" y="3599"/>
                    </a:lnTo>
                    <a:lnTo>
                      <a:pt x="15840" y="3620"/>
                    </a:lnTo>
                    <a:lnTo>
                      <a:pt x="15693" y="3599"/>
                    </a:lnTo>
                    <a:lnTo>
                      <a:pt x="15526" y="3494"/>
                    </a:lnTo>
                    <a:lnTo>
                      <a:pt x="15463" y="3494"/>
                    </a:lnTo>
                    <a:lnTo>
                      <a:pt x="15442" y="3536"/>
                    </a:lnTo>
                    <a:lnTo>
                      <a:pt x="15337" y="3452"/>
                    </a:lnTo>
                    <a:lnTo>
                      <a:pt x="15254" y="3452"/>
                    </a:lnTo>
                    <a:lnTo>
                      <a:pt x="15233" y="3536"/>
                    </a:lnTo>
                    <a:lnTo>
                      <a:pt x="15170" y="3536"/>
                    </a:lnTo>
                    <a:lnTo>
                      <a:pt x="15149" y="3452"/>
                    </a:lnTo>
                    <a:lnTo>
                      <a:pt x="15024" y="3452"/>
                    </a:lnTo>
                    <a:lnTo>
                      <a:pt x="14919" y="3515"/>
                    </a:lnTo>
                    <a:lnTo>
                      <a:pt x="14856" y="3620"/>
                    </a:lnTo>
                    <a:lnTo>
                      <a:pt x="14856" y="3704"/>
                    </a:lnTo>
                    <a:lnTo>
                      <a:pt x="14731" y="3829"/>
                    </a:lnTo>
                    <a:lnTo>
                      <a:pt x="14584" y="3934"/>
                    </a:lnTo>
                    <a:lnTo>
                      <a:pt x="14375" y="4059"/>
                    </a:lnTo>
                    <a:lnTo>
                      <a:pt x="14270" y="4185"/>
                    </a:lnTo>
                    <a:lnTo>
                      <a:pt x="14208" y="4352"/>
                    </a:lnTo>
                    <a:lnTo>
                      <a:pt x="14187" y="4499"/>
                    </a:lnTo>
                    <a:lnTo>
                      <a:pt x="14124" y="4582"/>
                    </a:lnTo>
                    <a:lnTo>
                      <a:pt x="14019" y="4687"/>
                    </a:lnTo>
                    <a:lnTo>
                      <a:pt x="14019" y="4771"/>
                    </a:lnTo>
                    <a:lnTo>
                      <a:pt x="14061" y="4896"/>
                    </a:lnTo>
                    <a:lnTo>
                      <a:pt x="14019" y="5105"/>
                    </a:lnTo>
                    <a:lnTo>
                      <a:pt x="13998" y="4980"/>
                    </a:lnTo>
                    <a:lnTo>
                      <a:pt x="13915" y="4854"/>
                    </a:lnTo>
                    <a:lnTo>
                      <a:pt x="13915" y="4750"/>
                    </a:lnTo>
                    <a:lnTo>
                      <a:pt x="13998" y="4645"/>
                    </a:lnTo>
                    <a:lnTo>
                      <a:pt x="14103" y="4561"/>
                    </a:lnTo>
                    <a:lnTo>
                      <a:pt x="14082" y="4394"/>
                    </a:lnTo>
                    <a:lnTo>
                      <a:pt x="14124" y="4269"/>
                    </a:lnTo>
                    <a:lnTo>
                      <a:pt x="14124" y="4185"/>
                    </a:lnTo>
                    <a:lnTo>
                      <a:pt x="14061" y="4185"/>
                    </a:lnTo>
                    <a:lnTo>
                      <a:pt x="13915" y="4248"/>
                    </a:lnTo>
                    <a:lnTo>
                      <a:pt x="13768" y="4185"/>
                    </a:lnTo>
                    <a:lnTo>
                      <a:pt x="13643" y="4185"/>
                    </a:lnTo>
                    <a:lnTo>
                      <a:pt x="13538" y="4227"/>
                    </a:lnTo>
                    <a:lnTo>
                      <a:pt x="13454" y="4164"/>
                    </a:lnTo>
                    <a:lnTo>
                      <a:pt x="13538" y="4164"/>
                    </a:lnTo>
                    <a:lnTo>
                      <a:pt x="13643" y="4080"/>
                    </a:lnTo>
                    <a:lnTo>
                      <a:pt x="13747" y="4059"/>
                    </a:lnTo>
                    <a:lnTo>
                      <a:pt x="13915" y="4080"/>
                    </a:lnTo>
                    <a:lnTo>
                      <a:pt x="14019" y="4059"/>
                    </a:lnTo>
                    <a:lnTo>
                      <a:pt x="14103" y="3955"/>
                    </a:lnTo>
                    <a:lnTo>
                      <a:pt x="14166" y="3955"/>
                    </a:lnTo>
                    <a:lnTo>
                      <a:pt x="14208" y="4017"/>
                    </a:lnTo>
                    <a:lnTo>
                      <a:pt x="14270" y="3976"/>
                    </a:lnTo>
                    <a:lnTo>
                      <a:pt x="14375" y="3934"/>
                    </a:lnTo>
                    <a:lnTo>
                      <a:pt x="14521" y="3871"/>
                    </a:lnTo>
                    <a:lnTo>
                      <a:pt x="14521" y="3745"/>
                    </a:lnTo>
                    <a:lnTo>
                      <a:pt x="14689" y="3557"/>
                    </a:lnTo>
                    <a:lnTo>
                      <a:pt x="14689" y="3432"/>
                    </a:lnTo>
                    <a:lnTo>
                      <a:pt x="14731" y="3348"/>
                    </a:lnTo>
                    <a:lnTo>
                      <a:pt x="14731" y="3243"/>
                    </a:lnTo>
                    <a:lnTo>
                      <a:pt x="14584" y="3222"/>
                    </a:lnTo>
                    <a:lnTo>
                      <a:pt x="14438" y="3118"/>
                    </a:lnTo>
                    <a:lnTo>
                      <a:pt x="14333" y="3118"/>
                    </a:lnTo>
                    <a:lnTo>
                      <a:pt x="14187" y="3222"/>
                    </a:lnTo>
                    <a:lnTo>
                      <a:pt x="14061" y="3222"/>
                    </a:lnTo>
                    <a:lnTo>
                      <a:pt x="13852" y="3139"/>
                    </a:lnTo>
                    <a:lnTo>
                      <a:pt x="13643" y="3118"/>
                    </a:lnTo>
                    <a:lnTo>
                      <a:pt x="13475" y="3285"/>
                    </a:lnTo>
                    <a:lnTo>
                      <a:pt x="13475" y="3348"/>
                    </a:lnTo>
                    <a:lnTo>
                      <a:pt x="13538" y="3390"/>
                    </a:lnTo>
                    <a:lnTo>
                      <a:pt x="13559" y="3432"/>
                    </a:lnTo>
                    <a:lnTo>
                      <a:pt x="13475" y="3432"/>
                    </a:lnTo>
                    <a:lnTo>
                      <a:pt x="13433" y="3452"/>
                    </a:lnTo>
                    <a:lnTo>
                      <a:pt x="13371" y="3557"/>
                    </a:lnTo>
                    <a:lnTo>
                      <a:pt x="13350" y="3494"/>
                    </a:lnTo>
                    <a:lnTo>
                      <a:pt x="13287" y="3452"/>
                    </a:lnTo>
                    <a:lnTo>
                      <a:pt x="13161" y="3515"/>
                    </a:lnTo>
                    <a:lnTo>
                      <a:pt x="13036" y="3704"/>
                    </a:lnTo>
                    <a:lnTo>
                      <a:pt x="12848" y="3913"/>
                    </a:lnTo>
                    <a:lnTo>
                      <a:pt x="12973" y="3724"/>
                    </a:lnTo>
                    <a:lnTo>
                      <a:pt x="12973" y="3599"/>
                    </a:lnTo>
                    <a:lnTo>
                      <a:pt x="13015" y="3515"/>
                    </a:lnTo>
                    <a:lnTo>
                      <a:pt x="13015" y="3432"/>
                    </a:lnTo>
                    <a:lnTo>
                      <a:pt x="12952" y="3432"/>
                    </a:lnTo>
                    <a:lnTo>
                      <a:pt x="12848" y="3536"/>
                    </a:lnTo>
                    <a:lnTo>
                      <a:pt x="12806" y="3662"/>
                    </a:lnTo>
                    <a:lnTo>
                      <a:pt x="12743" y="3829"/>
                    </a:lnTo>
                    <a:lnTo>
                      <a:pt x="12638" y="3871"/>
                    </a:lnTo>
                    <a:lnTo>
                      <a:pt x="12722" y="3704"/>
                    </a:lnTo>
                    <a:lnTo>
                      <a:pt x="12743" y="3557"/>
                    </a:lnTo>
                    <a:lnTo>
                      <a:pt x="12952" y="3306"/>
                    </a:lnTo>
                    <a:lnTo>
                      <a:pt x="13015" y="3118"/>
                    </a:lnTo>
                    <a:lnTo>
                      <a:pt x="13078" y="3013"/>
                    </a:lnTo>
                    <a:lnTo>
                      <a:pt x="13182" y="2971"/>
                    </a:lnTo>
                    <a:lnTo>
                      <a:pt x="13329" y="2888"/>
                    </a:lnTo>
                    <a:lnTo>
                      <a:pt x="13392" y="2867"/>
                    </a:lnTo>
                    <a:lnTo>
                      <a:pt x="13496" y="2699"/>
                    </a:lnTo>
                    <a:lnTo>
                      <a:pt x="13768" y="2448"/>
                    </a:lnTo>
                    <a:lnTo>
                      <a:pt x="13789" y="2364"/>
                    </a:lnTo>
                    <a:lnTo>
                      <a:pt x="13852" y="2302"/>
                    </a:lnTo>
                    <a:lnTo>
                      <a:pt x="13789" y="2239"/>
                    </a:lnTo>
                    <a:lnTo>
                      <a:pt x="13810" y="2155"/>
                    </a:lnTo>
                    <a:lnTo>
                      <a:pt x="13852" y="2134"/>
                    </a:lnTo>
                    <a:lnTo>
                      <a:pt x="13852" y="2030"/>
                    </a:lnTo>
                    <a:lnTo>
                      <a:pt x="13747" y="1946"/>
                    </a:lnTo>
                    <a:lnTo>
                      <a:pt x="13601" y="1946"/>
                    </a:lnTo>
                    <a:lnTo>
                      <a:pt x="13580" y="1988"/>
                    </a:lnTo>
                    <a:lnTo>
                      <a:pt x="13538" y="1883"/>
                    </a:lnTo>
                    <a:lnTo>
                      <a:pt x="13454" y="1674"/>
                    </a:lnTo>
                    <a:lnTo>
                      <a:pt x="13329" y="1360"/>
                    </a:lnTo>
                    <a:lnTo>
                      <a:pt x="13224" y="1214"/>
                    </a:lnTo>
                    <a:lnTo>
                      <a:pt x="13140" y="1004"/>
                    </a:lnTo>
                    <a:lnTo>
                      <a:pt x="13140" y="879"/>
                    </a:lnTo>
                    <a:lnTo>
                      <a:pt x="13120" y="732"/>
                    </a:lnTo>
                    <a:lnTo>
                      <a:pt x="13057" y="691"/>
                    </a:lnTo>
                    <a:lnTo>
                      <a:pt x="13036" y="586"/>
                    </a:lnTo>
                    <a:lnTo>
                      <a:pt x="12952" y="460"/>
                    </a:lnTo>
                    <a:lnTo>
                      <a:pt x="12931" y="481"/>
                    </a:lnTo>
                    <a:lnTo>
                      <a:pt x="12931" y="565"/>
                    </a:lnTo>
                    <a:lnTo>
                      <a:pt x="12868" y="628"/>
                    </a:lnTo>
                    <a:lnTo>
                      <a:pt x="12743" y="711"/>
                    </a:lnTo>
                    <a:lnTo>
                      <a:pt x="12701" y="795"/>
                    </a:lnTo>
                    <a:lnTo>
                      <a:pt x="12555" y="984"/>
                    </a:lnTo>
                    <a:lnTo>
                      <a:pt x="12408" y="1151"/>
                    </a:lnTo>
                    <a:lnTo>
                      <a:pt x="12408" y="1256"/>
                    </a:lnTo>
                    <a:lnTo>
                      <a:pt x="12303" y="1507"/>
                    </a:lnTo>
                    <a:lnTo>
                      <a:pt x="12199" y="1653"/>
                    </a:lnTo>
                    <a:lnTo>
                      <a:pt x="12115" y="1779"/>
                    </a:lnTo>
                    <a:lnTo>
                      <a:pt x="12011" y="1820"/>
                    </a:lnTo>
                    <a:lnTo>
                      <a:pt x="11969" y="1862"/>
                    </a:lnTo>
                    <a:lnTo>
                      <a:pt x="11927" y="1967"/>
                    </a:lnTo>
                    <a:lnTo>
                      <a:pt x="11822" y="2051"/>
                    </a:lnTo>
                    <a:lnTo>
                      <a:pt x="11759" y="2030"/>
                    </a:lnTo>
                    <a:lnTo>
                      <a:pt x="11759" y="1862"/>
                    </a:lnTo>
                    <a:lnTo>
                      <a:pt x="11697" y="1841"/>
                    </a:lnTo>
                    <a:lnTo>
                      <a:pt x="11676" y="1779"/>
                    </a:lnTo>
                    <a:lnTo>
                      <a:pt x="11613" y="1779"/>
                    </a:lnTo>
                    <a:lnTo>
                      <a:pt x="11550" y="1820"/>
                    </a:lnTo>
                    <a:lnTo>
                      <a:pt x="11487" y="1883"/>
                    </a:lnTo>
                    <a:lnTo>
                      <a:pt x="11383" y="1862"/>
                    </a:lnTo>
                    <a:lnTo>
                      <a:pt x="11299" y="1779"/>
                    </a:lnTo>
                    <a:lnTo>
                      <a:pt x="11299" y="1737"/>
                    </a:lnTo>
                    <a:lnTo>
                      <a:pt x="11278" y="1716"/>
                    </a:lnTo>
                    <a:lnTo>
                      <a:pt x="11257" y="1611"/>
                    </a:lnTo>
                    <a:lnTo>
                      <a:pt x="11236" y="1548"/>
                    </a:lnTo>
                    <a:lnTo>
                      <a:pt x="11153" y="1528"/>
                    </a:lnTo>
                    <a:lnTo>
                      <a:pt x="11048" y="1423"/>
                    </a:lnTo>
                    <a:lnTo>
                      <a:pt x="10881" y="1423"/>
                    </a:lnTo>
                    <a:lnTo>
                      <a:pt x="10776" y="1465"/>
                    </a:lnTo>
                    <a:lnTo>
                      <a:pt x="10546" y="1465"/>
                    </a:lnTo>
                    <a:lnTo>
                      <a:pt x="10420" y="1444"/>
                    </a:lnTo>
                    <a:lnTo>
                      <a:pt x="10316" y="1528"/>
                    </a:lnTo>
                    <a:lnTo>
                      <a:pt x="10295" y="1632"/>
                    </a:lnTo>
                    <a:lnTo>
                      <a:pt x="10399" y="1737"/>
                    </a:lnTo>
                    <a:lnTo>
                      <a:pt x="10420" y="1820"/>
                    </a:lnTo>
                    <a:lnTo>
                      <a:pt x="10462" y="1946"/>
                    </a:lnTo>
                    <a:lnTo>
                      <a:pt x="10441" y="1988"/>
                    </a:lnTo>
                    <a:lnTo>
                      <a:pt x="10337" y="1988"/>
                    </a:lnTo>
                    <a:lnTo>
                      <a:pt x="10190" y="1946"/>
                    </a:lnTo>
                    <a:lnTo>
                      <a:pt x="10148" y="1925"/>
                    </a:lnTo>
                    <a:lnTo>
                      <a:pt x="9918" y="1925"/>
                    </a:lnTo>
                    <a:lnTo>
                      <a:pt x="9814" y="1946"/>
                    </a:lnTo>
                    <a:lnTo>
                      <a:pt x="9772" y="1883"/>
                    </a:lnTo>
                    <a:lnTo>
                      <a:pt x="9604" y="1883"/>
                    </a:lnTo>
                    <a:lnTo>
                      <a:pt x="9479" y="1946"/>
                    </a:lnTo>
                    <a:lnTo>
                      <a:pt x="9395" y="2134"/>
                    </a:lnTo>
                    <a:lnTo>
                      <a:pt x="9165" y="2134"/>
                    </a:lnTo>
                    <a:lnTo>
                      <a:pt x="9039" y="2155"/>
                    </a:lnTo>
                    <a:lnTo>
                      <a:pt x="8998" y="2197"/>
                    </a:lnTo>
                    <a:lnTo>
                      <a:pt x="8935" y="2302"/>
                    </a:lnTo>
                    <a:lnTo>
                      <a:pt x="8788" y="2302"/>
                    </a:lnTo>
                    <a:lnTo>
                      <a:pt x="8767" y="2281"/>
                    </a:lnTo>
                    <a:lnTo>
                      <a:pt x="8684" y="2302"/>
                    </a:lnTo>
                    <a:lnTo>
                      <a:pt x="8621" y="2385"/>
                    </a:lnTo>
                    <a:lnTo>
                      <a:pt x="8537" y="2364"/>
                    </a:lnTo>
                    <a:lnTo>
                      <a:pt x="8307" y="2176"/>
                    </a:lnTo>
                    <a:lnTo>
                      <a:pt x="8223" y="2072"/>
                    </a:lnTo>
                    <a:lnTo>
                      <a:pt x="8223" y="1988"/>
                    </a:lnTo>
                    <a:lnTo>
                      <a:pt x="8098" y="1862"/>
                    </a:lnTo>
                    <a:lnTo>
                      <a:pt x="7993" y="1758"/>
                    </a:lnTo>
                    <a:lnTo>
                      <a:pt x="7993" y="1653"/>
                    </a:lnTo>
                    <a:lnTo>
                      <a:pt x="8014" y="1569"/>
                    </a:lnTo>
                    <a:lnTo>
                      <a:pt x="7993" y="1528"/>
                    </a:lnTo>
                    <a:lnTo>
                      <a:pt x="8014" y="1423"/>
                    </a:lnTo>
                    <a:lnTo>
                      <a:pt x="8056" y="1339"/>
                    </a:lnTo>
                    <a:lnTo>
                      <a:pt x="8056" y="1214"/>
                    </a:lnTo>
                    <a:lnTo>
                      <a:pt x="8161" y="1025"/>
                    </a:lnTo>
                    <a:lnTo>
                      <a:pt x="8202" y="879"/>
                    </a:lnTo>
                    <a:lnTo>
                      <a:pt x="8307" y="732"/>
                    </a:lnTo>
                    <a:lnTo>
                      <a:pt x="8307" y="691"/>
                    </a:lnTo>
                    <a:lnTo>
                      <a:pt x="8202" y="691"/>
                    </a:lnTo>
                    <a:lnTo>
                      <a:pt x="8140" y="607"/>
                    </a:lnTo>
                    <a:lnTo>
                      <a:pt x="8119" y="523"/>
                    </a:lnTo>
                    <a:lnTo>
                      <a:pt x="7993" y="523"/>
                    </a:lnTo>
                    <a:lnTo>
                      <a:pt x="7889" y="481"/>
                    </a:lnTo>
                    <a:lnTo>
                      <a:pt x="7930" y="398"/>
                    </a:lnTo>
                    <a:lnTo>
                      <a:pt x="8014" y="293"/>
                    </a:lnTo>
                    <a:lnTo>
                      <a:pt x="8014" y="147"/>
                    </a:lnTo>
                    <a:lnTo>
                      <a:pt x="7910" y="0"/>
                    </a:lnTo>
                    <a:lnTo>
                      <a:pt x="7784" y="0"/>
                    </a:lnTo>
                    <a:lnTo>
                      <a:pt x="7721" y="63"/>
                    </a:lnTo>
                    <a:lnTo>
                      <a:pt x="767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6B65"/>
                  </a:solidFill>
                </a:endParaRPr>
              </a:p>
            </p:txBody>
          </p:sp>
        </p:grpSp>
        <p:grpSp>
          <p:nvGrpSpPr>
            <p:cNvPr id="586" name="Google Shape;3131;p70">
              <a:extLst>
                <a:ext uri="{FF2B5EF4-FFF2-40B4-BE49-F238E27FC236}">
                  <a16:creationId xmlns:a16="http://schemas.microsoft.com/office/drawing/2014/main" id="{3E49F54E-60AB-A71C-FFAF-4E4F07E7A534}"/>
                </a:ext>
              </a:extLst>
            </p:cNvPr>
            <p:cNvGrpSpPr/>
            <p:nvPr/>
          </p:nvGrpSpPr>
          <p:grpSpPr>
            <a:xfrm>
              <a:off x="3265985" y="3226989"/>
              <a:ext cx="87151" cy="346202"/>
              <a:chOff x="2680375" y="3423800"/>
              <a:chExt cx="182975" cy="761050"/>
            </a:xfrm>
          </p:grpSpPr>
          <p:sp>
            <p:nvSpPr>
              <p:cNvPr id="799" name="Google Shape;3132;p70">
                <a:extLst>
                  <a:ext uri="{FF2B5EF4-FFF2-40B4-BE49-F238E27FC236}">
                    <a16:creationId xmlns:a16="http://schemas.microsoft.com/office/drawing/2014/main" id="{678B2437-7CFA-7D80-81F1-F81DFE66F58C}"/>
                  </a:ext>
                </a:extLst>
              </p:cNvPr>
              <p:cNvSpPr/>
              <p:nvPr/>
            </p:nvSpPr>
            <p:spPr>
              <a:xfrm>
                <a:off x="2698650" y="3423800"/>
                <a:ext cx="164700" cy="703875"/>
              </a:xfrm>
              <a:custGeom>
                <a:avLst/>
                <a:gdLst/>
                <a:ahLst/>
                <a:cxnLst/>
                <a:rect l="l" t="t" r="r" b="b"/>
                <a:pathLst>
                  <a:path w="6588" h="28155" extrusionOk="0">
                    <a:moveTo>
                      <a:pt x="319" y="4568"/>
                    </a:moveTo>
                    <a:lnTo>
                      <a:pt x="107" y="1274"/>
                    </a:lnTo>
                    <a:lnTo>
                      <a:pt x="319" y="0"/>
                    </a:lnTo>
                    <a:lnTo>
                      <a:pt x="6588" y="4356"/>
                    </a:lnTo>
                    <a:lnTo>
                      <a:pt x="4994" y="7331"/>
                    </a:lnTo>
                    <a:lnTo>
                      <a:pt x="1913" y="16149"/>
                    </a:lnTo>
                    <a:lnTo>
                      <a:pt x="2656" y="24330"/>
                    </a:lnTo>
                    <a:lnTo>
                      <a:pt x="4144" y="28155"/>
                    </a:lnTo>
                    <a:lnTo>
                      <a:pt x="1700" y="27836"/>
                    </a:lnTo>
                    <a:lnTo>
                      <a:pt x="532" y="25605"/>
                    </a:lnTo>
                    <a:lnTo>
                      <a:pt x="1063" y="22736"/>
                    </a:lnTo>
                    <a:lnTo>
                      <a:pt x="0" y="17530"/>
                    </a:lnTo>
                    <a:lnTo>
                      <a:pt x="638" y="14024"/>
                    </a:lnTo>
                    <a:lnTo>
                      <a:pt x="213" y="11793"/>
                    </a:lnTo>
                    <a:lnTo>
                      <a:pt x="744" y="775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00" name="Google Shape;3133;p70">
                <a:extLst>
                  <a:ext uri="{FF2B5EF4-FFF2-40B4-BE49-F238E27FC236}">
                    <a16:creationId xmlns:a16="http://schemas.microsoft.com/office/drawing/2014/main" id="{42333BEC-DC75-04E5-A939-32EB6E12E251}"/>
                  </a:ext>
                </a:extLst>
              </p:cNvPr>
              <p:cNvSpPr/>
              <p:nvPr/>
            </p:nvSpPr>
            <p:spPr>
              <a:xfrm>
                <a:off x="2680375" y="3510050"/>
                <a:ext cx="137075" cy="674800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26992" extrusionOk="0">
                    <a:moveTo>
                      <a:pt x="984" y="23016"/>
                    </a:moveTo>
                    <a:lnTo>
                      <a:pt x="984" y="23121"/>
                    </a:lnTo>
                    <a:lnTo>
                      <a:pt x="1026" y="23058"/>
                    </a:lnTo>
                    <a:lnTo>
                      <a:pt x="1088" y="23016"/>
                    </a:lnTo>
                    <a:close/>
                    <a:moveTo>
                      <a:pt x="1047" y="0"/>
                    </a:moveTo>
                    <a:lnTo>
                      <a:pt x="984" y="105"/>
                    </a:lnTo>
                    <a:lnTo>
                      <a:pt x="963" y="209"/>
                    </a:lnTo>
                    <a:lnTo>
                      <a:pt x="1068" y="314"/>
                    </a:lnTo>
                    <a:lnTo>
                      <a:pt x="1005" y="419"/>
                    </a:lnTo>
                    <a:lnTo>
                      <a:pt x="900" y="502"/>
                    </a:lnTo>
                    <a:lnTo>
                      <a:pt x="837" y="461"/>
                    </a:lnTo>
                    <a:lnTo>
                      <a:pt x="691" y="544"/>
                    </a:lnTo>
                    <a:lnTo>
                      <a:pt x="565" y="628"/>
                    </a:lnTo>
                    <a:lnTo>
                      <a:pt x="628" y="670"/>
                    </a:lnTo>
                    <a:lnTo>
                      <a:pt x="628" y="837"/>
                    </a:lnTo>
                    <a:lnTo>
                      <a:pt x="586" y="963"/>
                    </a:lnTo>
                    <a:lnTo>
                      <a:pt x="628" y="1130"/>
                    </a:lnTo>
                    <a:lnTo>
                      <a:pt x="733" y="1549"/>
                    </a:lnTo>
                    <a:lnTo>
                      <a:pt x="733" y="1695"/>
                    </a:lnTo>
                    <a:lnTo>
                      <a:pt x="691" y="1800"/>
                    </a:lnTo>
                    <a:lnTo>
                      <a:pt x="649" y="1883"/>
                    </a:lnTo>
                    <a:lnTo>
                      <a:pt x="691" y="2093"/>
                    </a:lnTo>
                    <a:lnTo>
                      <a:pt x="775" y="2302"/>
                    </a:lnTo>
                    <a:lnTo>
                      <a:pt x="858" y="2490"/>
                    </a:lnTo>
                    <a:lnTo>
                      <a:pt x="858" y="2762"/>
                    </a:lnTo>
                    <a:lnTo>
                      <a:pt x="837" y="2846"/>
                    </a:lnTo>
                    <a:lnTo>
                      <a:pt x="796" y="2909"/>
                    </a:lnTo>
                    <a:lnTo>
                      <a:pt x="837" y="3327"/>
                    </a:lnTo>
                    <a:lnTo>
                      <a:pt x="837" y="3432"/>
                    </a:lnTo>
                    <a:lnTo>
                      <a:pt x="754" y="3474"/>
                    </a:lnTo>
                    <a:lnTo>
                      <a:pt x="670" y="3536"/>
                    </a:lnTo>
                    <a:lnTo>
                      <a:pt x="670" y="3766"/>
                    </a:lnTo>
                    <a:lnTo>
                      <a:pt x="691" y="3829"/>
                    </a:lnTo>
                    <a:lnTo>
                      <a:pt x="775" y="3766"/>
                    </a:lnTo>
                    <a:lnTo>
                      <a:pt x="837" y="3829"/>
                    </a:lnTo>
                    <a:lnTo>
                      <a:pt x="754" y="3892"/>
                    </a:lnTo>
                    <a:lnTo>
                      <a:pt x="754" y="4499"/>
                    </a:lnTo>
                    <a:lnTo>
                      <a:pt x="837" y="4729"/>
                    </a:lnTo>
                    <a:lnTo>
                      <a:pt x="858" y="4917"/>
                    </a:lnTo>
                    <a:lnTo>
                      <a:pt x="837" y="5064"/>
                    </a:lnTo>
                    <a:lnTo>
                      <a:pt x="733" y="5231"/>
                    </a:lnTo>
                    <a:lnTo>
                      <a:pt x="733" y="5399"/>
                    </a:lnTo>
                    <a:lnTo>
                      <a:pt x="837" y="5566"/>
                    </a:lnTo>
                    <a:lnTo>
                      <a:pt x="796" y="5712"/>
                    </a:lnTo>
                    <a:lnTo>
                      <a:pt x="796" y="5984"/>
                    </a:lnTo>
                    <a:lnTo>
                      <a:pt x="754" y="6089"/>
                    </a:lnTo>
                    <a:lnTo>
                      <a:pt x="754" y="6256"/>
                    </a:lnTo>
                    <a:lnTo>
                      <a:pt x="775" y="6340"/>
                    </a:lnTo>
                    <a:lnTo>
                      <a:pt x="775" y="6403"/>
                    </a:lnTo>
                    <a:lnTo>
                      <a:pt x="670" y="6570"/>
                    </a:lnTo>
                    <a:lnTo>
                      <a:pt x="670" y="6717"/>
                    </a:lnTo>
                    <a:lnTo>
                      <a:pt x="628" y="6821"/>
                    </a:lnTo>
                    <a:lnTo>
                      <a:pt x="649" y="7010"/>
                    </a:lnTo>
                    <a:lnTo>
                      <a:pt x="628" y="7093"/>
                    </a:lnTo>
                    <a:lnTo>
                      <a:pt x="524" y="7303"/>
                    </a:lnTo>
                    <a:lnTo>
                      <a:pt x="524" y="7407"/>
                    </a:lnTo>
                    <a:lnTo>
                      <a:pt x="628" y="7554"/>
                    </a:lnTo>
                    <a:lnTo>
                      <a:pt x="649" y="7721"/>
                    </a:lnTo>
                    <a:lnTo>
                      <a:pt x="733" y="7826"/>
                    </a:lnTo>
                    <a:lnTo>
                      <a:pt x="649" y="7867"/>
                    </a:lnTo>
                    <a:lnTo>
                      <a:pt x="586" y="8014"/>
                    </a:lnTo>
                    <a:lnTo>
                      <a:pt x="670" y="8119"/>
                    </a:lnTo>
                    <a:lnTo>
                      <a:pt x="586" y="8202"/>
                    </a:lnTo>
                    <a:lnTo>
                      <a:pt x="524" y="8244"/>
                    </a:lnTo>
                    <a:lnTo>
                      <a:pt x="524" y="8391"/>
                    </a:lnTo>
                    <a:lnTo>
                      <a:pt x="544" y="8537"/>
                    </a:lnTo>
                    <a:lnTo>
                      <a:pt x="544" y="8663"/>
                    </a:lnTo>
                    <a:lnTo>
                      <a:pt x="670" y="8997"/>
                    </a:lnTo>
                    <a:lnTo>
                      <a:pt x="670" y="9186"/>
                    </a:lnTo>
                    <a:lnTo>
                      <a:pt x="628" y="9228"/>
                    </a:lnTo>
                    <a:lnTo>
                      <a:pt x="628" y="9332"/>
                    </a:lnTo>
                    <a:lnTo>
                      <a:pt x="754" y="9520"/>
                    </a:lnTo>
                    <a:lnTo>
                      <a:pt x="754" y="9730"/>
                    </a:lnTo>
                    <a:lnTo>
                      <a:pt x="733" y="9855"/>
                    </a:lnTo>
                    <a:lnTo>
                      <a:pt x="733" y="9918"/>
                    </a:lnTo>
                    <a:lnTo>
                      <a:pt x="754" y="10023"/>
                    </a:lnTo>
                    <a:lnTo>
                      <a:pt x="733" y="10106"/>
                    </a:lnTo>
                    <a:lnTo>
                      <a:pt x="691" y="10211"/>
                    </a:lnTo>
                    <a:lnTo>
                      <a:pt x="733" y="10253"/>
                    </a:lnTo>
                    <a:lnTo>
                      <a:pt x="858" y="10441"/>
                    </a:lnTo>
                    <a:lnTo>
                      <a:pt x="879" y="10546"/>
                    </a:lnTo>
                    <a:lnTo>
                      <a:pt x="837" y="10650"/>
                    </a:lnTo>
                    <a:lnTo>
                      <a:pt x="754" y="10692"/>
                    </a:lnTo>
                    <a:lnTo>
                      <a:pt x="670" y="10860"/>
                    </a:lnTo>
                    <a:lnTo>
                      <a:pt x="670" y="10901"/>
                    </a:lnTo>
                    <a:lnTo>
                      <a:pt x="733" y="10964"/>
                    </a:lnTo>
                    <a:lnTo>
                      <a:pt x="670" y="11090"/>
                    </a:lnTo>
                    <a:lnTo>
                      <a:pt x="586" y="11173"/>
                    </a:lnTo>
                    <a:lnTo>
                      <a:pt x="586" y="11278"/>
                    </a:lnTo>
                    <a:lnTo>
                      <a:pt x="565" y="11466"/>
                    </a:lnTo>
                    <a:lnTo>
                      <a:pt x="524" y="11571"/>
                    </a:lnTo>
                    <a:lnTo>
                      <a:pt x="524" y="11676"/>
                    </a:lnTo>
                    <a:lnTo>
                      <a:pt x="482" y="11717"/>
                    </a:lnTo>
                    <a:lnTo>
                      <a:pt x="482" y="11843"/>
                    </a:lnTo>
                    <a:lnTo>
                      <a:pt x="419" y="11927"/>
                    </a:lnTo>
                    <a:lnTo>
                      <a:pt x="419" y="11989"/>
                    </a:lnTo>
                    <a:lnTo>
                      <a:pt x="461" y="12052"/>
                    </a:lnTo>
                    <a:lnTo>
                      <a:pt x="377" y="12157"/>
                    </a:lnTo>
                    <a:lnTo>
                      <a:pt x="377" y="12324"/>
                    </a:lnTo>
                    <a:lnTo>
                      <a:pt x="377" y="12429"/>
                    </a:lnTo>
                    <a:lnTo>
                      <a:pt x="314" y="12471"/>
                    </a:lnTo>
                    <a:lnTo>
                      <a:pt x="314" y="12575"/>
                    </a:lnTo>
                    <a:lnTo>
                      <a:pt x="272" y="12659"/>
                    </a:lnTo>
                    <a:lnTo>
                      <a:pt x="272" y="12743"/>
                    </a:lnTo>
                    <a:lnTo>
                      <a:pt x="314" y="12847"/>
                    </a:lnTo>
                    <a:lnTo>
                      <a:pt x="314" y="12952"/>
                    </a:lnTo>
                    <a:lnTo>
                      <a:pt x="231" y="13057"/>
                    </a:lnTo>
                    <a:lnTo>
                      <a:pt x="147" y="13057"/>
                    </a:lnTo>
                    <a:lnTo>
                      <a:pt x="63" y="12994"/>
                    </a:lnTo>
                    <a:lnTo>
                      <a:pt x="0" y="13015"/>
                    </a:lnTo>
                    <a:lnTo>
                      <a:pt x="0" y="13098"/>
                    </a:lnTo>
                    <a:lnTo>
                      <a:pt x="21" y="13224"/>
                    </a:lnTo>
                    <a:lnTo>
                      <a:pt x="21" y="13412"/>
                    </a:lnTo>
                    <a:lnTo>
                      <a:pt x="105" y="13517"/>
                    </a:lnTo>
                    <a:lnTo>
                      <a:pt x="231" y="13621"/>
                    </a:lnTo>
                    <a:lnTo>
                      <a:pt x="252" y="13747"/>
                    </a:lnTo>
                    <a:lnTo>
                      <a:pt x="231" y="13914"/>
                    </a:lnTo>
                    <a:lnTo>
                      <a:pt x="398" y="14228"/>
                    </a:lnTo>
                    <a:lnTo>
                      <a:pt x="440" y="14312"/>
                    </a:lnTo>
                    <a:lnTo>
                      <a:pt x="524" y="14375"/>
                    </a:lnTo>
                    <a:lnTo>
                      <a:pt x="524" y="14563"/>
                    </a:lnTo>
                    <a:lnTo>
                      <a:pt x="461" y="14835"/>
                    </a:lnTo>
                    <a:lnTo>
                      <a:pt x="419" y="14856"/>
                    </a:lnTo>
                    <a:lnTo>
                      <a:pt x="440" y="14940"/>
                    </a:lnTo>
                    <a:lnTo>
                      <a:pt x="419" y="15002"/>
                    </a:lnTo>
                    <a:lnTo>
                      <a:pt x="356" y="14982"/>
                    </a:lnTo>
                    <a:lnTo>
                      <a:pt x="314" y="14982"/>
                    </a:lnTo>
                    <a:lnTo>
                      <a:pt x="272" y="15086"/>
                    </a:lnTo>
                    <a:lnTo>
                      <a:pt x="314" y="15191"/>
                    </a:lnTo>
                    <a:lnTo>
                      <a:pt x="377" y="15254"/>
                    </a:lnTo>
                    <a:lnTo>
                      <a:pt x="335" y="15484"/>
                    </a:lnTo>
                    <a:lnTo>
                      <a:pt x="356" y="15588"/>
                    </a:lnTo>
                    <a:lnTo>
                      <a:pt x="314" y="15672"/>
                    </a:lnTo>
                    <a:lnTo>
                      <a:pt x="356" y="15714"/>
                    </a:lnTo>
                    <a:lnTo>
                      <a:pt x="335" y="15798"/>
                    </a:lnTo>
                    <a:lnTo>
                      <a:pt x="314" y="15818"/>
                    </a:lnTo>
                    <a:lnTo>
                      <a:pt x="335" y="15881"/>
                    </a:lnTo>
                    <a:lnTo>
                      <a:pt x="524" y="16153"/>
                    </a:lnTo>
                    <a:lnTo>
                      <a:pt x="565" y="16216"/>
                    </a:lnTo>
                    <a:lnTo>
                      <a:pt x="565" y="16362"/>
                    </a:lnTo>
                    <a:lnTo>
                      <a:pt x="524" y="16342"/>
                    </a:lnTo>
                    <a:lnTo>
                      <a:pt x="377" y="16342"/>
                    </a:lnTo>
                    <a:lnTo>
                      <a:pt x="314" y="16425"/>
                    </a:lnTo>
                    <a:lnTo>
                      <a:pt x="314" y="16467"/>
                    </a:lnTo>
                    <a:lnTo>
                      <a:pt x="356" y="16530"/>
                    </a:lnTo>
                    <a:lnTo>
                      <a:pt x="356" y="16614"/>
                    </a:lnTo>
                    <a:lnTo>
                      <a:pt x="314" y="16655"/>
                    </a:lnTo>
                    <a:lnTo>
                      <a:pt x="272" y="16739"/>
                    </a:lnTo>
                    <a:lnTo>
                      <a:pt x="314" y="16823"/>
                    </a:lnTo>
                    <a:lnTo>
                      <a:pt x="335" y="16844"/>
                    </a:lnTo>
                    <a:lnTo>
                      <a:pt x="377" y="16969"/>
                    </a:lnTo>
                    <a:lnTo>
                      <a:pt x="419" y="17304"/>
                    </a:lnTo>
                    <a:lnTo>
                      <a:pt x="356" y="17451"/>
                    </a:lnTo>
                    <a:lnTo>
                      <a:pt x="482" y="17492"/>
                    </a:lnTo>
                    <a:lnTo>
                      <a:pt x="670" y="17471"/>
                    </a:lnTo>
                    <a:lnTo>
                      <a:pt x="670" y="17409"/>
                    </a:lnTo>
                    <a:lnTo>
                      <a:pt x="670" y="17283"/>
                    </a:lnTo>
                    <a:lnTo>
                      <a:pt x="733" y="17199"/>
                    </a:lnTo>
                    <a:lnTo>
                      <a:pt x="837" y="17241"/>
                    </a:lnTo>
                    <a:lnTo>
                      <a:pt x="858" y="17199"/>
                    </a:lnTo>
                    <a:lnTo>
                      <a:pt x="733" y="17095"/>
                    </a:lnTo>
                    <a:lnTo>
                      <a:pt x="775" y="17053"/>
                    </a:lnTo>
                    <a:lnTo>
                      <a:pt x="649" y="16927"/>
                    </a:lnTo>
                    <a:lnTo>
                      <a:pt x="649" y="16844"/>
                    </a:lnTo>
                    <a:lnTo>
                      <a:pt x="733" y="16844"/>
                    </a:lnTo>
                    <a:lnTo>
                      <a:pt x="837" y="16886"/>
                    </a:lnTo>
                    <a:lnTo>
                      <a:pt x="837" y="16865"/>
                    </a:lnTo>
                    <a:lnTo>
                      <a:pt x="775" y="16823"/>
                    </a:lnTo>
                    <a:lnTo>
                      <a:pt x="649" y="16718"/>
                    </a:lnTo>
                    <a:lnTo>
                      <a:pt x="775" y="16739"/>
                    </a:lnTo>
                    <a:lnTo>
                      <a:pt x="775" y="16634"/>
                    </a:lnTo>
                    <a:lnTo>
                      <a:pt x="754" y="16572"/>
                    </a:lnTo>
                    <a:lnTo>
                      <a:pt x="754" y="16425"/>
                    </a:lnTo>
                    <a:lnTo>
                      <a:pt x="733" y="16362"/>
                    </a:lnTo>
                    <a:cubicBezTo>
                      <a:pt x="733" y="16321"/>
                      <a:pt x="754" y="16258"/>
                      <a:pt x="775" y="16237"/>
                    </a:cubicBezTo>
                    <a:lnTo>
                      <a:pt x="837" y="16258"/>
                    </a:lnTo>
                    <a:lnTo>
                      <a:pt x="879" y="16237"/>
                    </a:lnTo>
                    <a:cubicBezTo>
                      <a:pt x="879" y="16342"/>
                      <a:pt x="900" y="16467"/>
                      <a:pt x="900" y="16572"/>
                    </a:cubicBezTo>
                    <a:lnTo>
                      <a:pt x="1068" y="17764"/>
                    </a:lnTo>
                    <a:lnTo>
                      <a:pt x="1047" y="17785"/>
                    </a:lnTo>
                    <a:lnTo>
                      <a:pt x="1068" y="17869"/>
                    </a:lnTo>
                    <a:lnTo>
                      <a:pt x="1068" y="18036"/>
                    </a:lnTo>
                    <a:lnTo>
                      <a:pt x="1005" y="18078"/>
                    </a:lnTo>
                    <a:lnTo>
                      <a:pt x="1047" y="18120"/>
                    </a:lnTo>
                    <a:lnTo>
                      <a:pt x="1047" y="18287"/>
                    </a:lnTo>
                    <a:lnTo>
                      <a:pt x="1005" y="18350"/>
                    </a:lnTo>
                    <a:lnTo>
                      <a:pt x="1047" y="18434"/>
                    </a:lnTo>
                    <a:lnTo>
                      <a:pt x="1047" y="18455"/>
                    </a:lnTo>
                    <a:cubicBezTo>
                      <a:pt x="1047" y="18643"/>
                      <a:pt x="1005" y="18852"/>
                      <a:pt x="963" y="19041"/>
                    </a:cubicBezTo>
                    <a:cubicBezTo>
                      <a:pt x="921" y="19187"/>
                      <a:pt x="900" y="19334"/>
                      <a:pt x="858" y="19459"/>
                    </a:cubicBezTo>
                    <a:lnTo>
                      <a:pt x="796" y="19480"/>
                    </a:lnTo>
                    <a:lnTo>
                      <a:pt x="691" y="19564"/>
                    </a:lnTo>
                    <a:lnTo>
                      <a:pt x="649" y="19564"/>
                    </a:lnTo>
                    <a:lnTo>
                      <a:pt x="649" y="19501"/>
                    </a:lnTo>
                    <a:lnTo>
                      <a:pt x="754" y="19480"/>
                    </a:lnTo>
                    <a:lnTo>
                      <a:pt x="837" y="19438"/>
                    </a:lnTo>
                    <a:lnTo>
                      <a:pt x="837" y="19271"/>
                    </a:lnTo>
                    <a:lnTo>
                      <a:pt x="775" y="19250"/>
                    </a:lnTo>
                    <a:lnTo>
                      <a:pt x="670" y="19292"/>
                    </a:lnTo>
                    <a:lnTo>
                      <a:pt x="461" y="19292"/>
                    </a:lnTo>
                    <a:lnTo>
                      <a:pt x="377" y="19271"/>
                    </a:lnTo>
                    <a:lnTo>
                      <a:pt x="293" y="19292"/>
                    </a:lnTo>
                    <a:lnTo>
                      <a:pt x="293" y="19375"/>
                    </a:lnTo>
                    <a:lnTo>
                      <a:pt x="356" y="19501"/>
                    </a:lnTo>
                    <a:lnTo>
                      <a:pt x="398" y="19501"/>
                    </a:lnTo>
                    <a:lnTo>
                      <a:pt x="440" y="19585"/>
                    </a:lnTo>
                    <a:lnTo>
                      <a:pt x="356" y="19585"/>
                    </a:lnTo>
                    <a:lnTo>
                      <a:pt x="335" y="19689"/>
                    </a:lnTo>
                    <a:lnTo>
                      <a:pt x="252" y="19752"/>
                    </a:lnTo>
                    <a:lnTo>
                      <a:pt x="189" y="19857"/>
                    </a:lnTo>
                    <a:lnTo>
                      <a:pt x="42" y="19919"/>
                    </a:lnTo>
                    <a:lnTo>
                      <a:pt x="42" y="20003"/>
                    </a:lnTo>
                    <a:lnTo>
                      <a:pt x="189" y="20192"/>
                    </a:lnTo>
                    <a:lnTo>
                      <a:pt x="272" y="20192"/>
                    </a:lnTo>
                    <a:lnTo>
                      <a:pt x="335" y="20129"/>
                    </a:lnTo>
                    <a:lnTo>
                      <a:pt x="335" y="20066"/>
                    </a:lnTo>
                    <a:lnTo>
                      <a:pt x="231" y="20024"/>
                    </a:lnTo>
                    <a:lnTo>
                      <a:pt x="231" y="19982"/>
                    </a:lnTo>
                    <a:lnTo>
                      <a:pt x="272" y="19878"/>
                    </a:lnTo>
                    <a:lnTo>
                      <a:pt x="440" y="19878"/>
                    </a:lnTo>
                    <a:lnTo>
                      <a:pt x="461" y="19857"/>
                    </a:lnTo>
                    <a:lnTo>
                      <a:pt x="482" y="19982"/>
                    </a:lnTo>
                    <a:lnTo>
                      <a:pt x="586" y="20066"/>
                    </a:lnTo>
                    <a:lnTo>
                      <a:pt x="712" y="20066"/>
                    </a:lnTo>
                    <a:lnTo>
                      <a:pt x="754" y="20003"/>
                    </a:lnTo>
                    <a:lnTo>
                      <a:pt x="754" y="20003"/>
                    </a:lnTo>
                    <a:cubicBezTo>
                      <a:pt x="670" y="20317"/>
                      <a:pt x="649" y="20631"/>
                      <a:pt x="649" y="20924"/>
                    </a:cubicBezTo>
                    <a:lnTo>
                      <a:pt x="586" y="20966"/>
                    </a:lnTo>
                    <a:lnTo>
                      <a:pt x="649" y="21008"/>
                    </a:lnTo>
                    <a:lnTo>
                      <a:pt x="649" y="21154"/>
                    </a:lnTo>
                    <a:lnTo>
                      <a:pt x="565" y="21028"/>
                    </a:lnTo>
                    <a:lnTo>
                      <a:pt x="461" y="21008"/>
                    </a:lnTo>
                    <a:lnTo>
                      <a:pt x="440" y="21049"/>
                    </a:lnTo>
                    <a:lnTo>
                      <a:pt x="440" y="21133"/>
                    </a:lnTo>
                    <a:lnTo>
                      <a:pt x="461" y="21259"/>
                    </a:lnTo>
                    <a:lnTo>
                      <a:pt x="565" y="21280"/>
                    </a:lnTo>
                    <a:lnTo>
                      <a:pt x="649" y="21342"/>
                    </a:lnTo>
                    <a:lnTo>
                      <a:pt x="649" y="21384"/>
                    </a:lnTo>
                    <a:lnTo>
                      <a:pt x="691" y="21552"/>
                    </a:lnTo>
                    <a:lnTo>
                      <a:pt x="754" y="21572"/>
                    </a:lnTo>
                    <a:cubicBezTo>
                      <a:pt x="754" y="21635"/>
                      <a:pt x="775" y="21656"/>
                      <a:pt x="796" y="21698"/>
                    </a:cubicBezTo>
                    <a:lnTo>
                      <a:pt x="670" y="21656"/>
                    </a:lnTo>
                    <a:lnTo>
                      <a:pt x="649" y="21635"/>
                    </a:lnTo>
                    <a:lnTo>
                      <a:pt x="586" y="21677"/>
                    </a:lnTo>
                    <a:lnTo>
                      <a:pt x="649" y="21865"/>
                    </a:lnTo>
                    <a:lnTo>
                      <a:pt x="649" y="21949"/>
                    </a:lnTo>
                    <a:lnTo>
                      <a:pt x="691" y="21970"/>
                    </a:lnTo>
                    <a:lnTo>
                      <a:pt x="796" y="21803"/>
                    </a:lnTo>
                    <a:lnTo>
                      <a:pt x="858" y="21782"/>
                    </a:lnTo>
                    <a:cubicBezTo>
                      <a:pt x="879" y="21844"/>
                      <a:pt x="900" y="21886"/>
                      <a:pt x="921" y="21970"/>
                    </a:cubicBezTo>
                    <a:lnTo>
                      <a:pt x="921" y="22012"/>
                    </a:lnTo>
                    <a:lnTo>
                      <a:pt x="816" y="22054"/>
                    </a:lnTo>
                    <a:lnTo>
                      <a:pt x="921" y="22284"/>
                    </a:lnTo>
                    <a:lnTo>
                      <a:pt x="963" y="22409"/>
                    </a:lnTo>
                    <a:cubicBezTo>
                      <a:pt x="963" y="22493"/>
                      <a:pt x="984" y="22577"/>
                      <a:pt x="1005" y="22640"/>
                    </a:cubicBezTo>
                    <a:lnTo>
                      <a:pt x="984" y="22681"/>
                    </a:lnTo>
                    <a:lnTo>
                      <a:pt x="984" y="22744"/>
                    </a:lnTo>
                    <a:lnTo>
                      <a:pt x="921" y="22807"/>
                    </a:lnTo>
                    <a:lnTo>
                      <a:pt x="1005" y="22849"/>
                    </a:lnTo>
                    <a:lnTo>
                      <a:pt x="1026" y="22932"/>
                    </a:lnTo>
                    <a:lnTo>
                      <a:pt x="1068" y="22932"/>
                    </a:lnTo>
                    <a:cubicBezTo>
                      <a:pt x="1068" y="22953"/>
                      <a:pt x="1068" y="22995"/>
                      <a:pt x="1088" y="23016"/>
                    </a:cubicBezTo>
                    <a:cubicBezTo>
                      <a:pt x="1130" y="23163"/>
                      <a:pt x="1193" y="23330"/>
                      <a:pt x="1235" y="23456"/>
                    </a:cubicBezTo>
                    <a:lnTo>
                      <a:pt x="1277" y="23518"/>
                    </a:lnTo>
                    <a:cubicBezTo>
                      <a:pt x="1277" y="23539"/>
                      <a:pt x="1277" y="23539"/>
                      <a:pt x="1298" y="23560"/>
                    </a:cubicBezTo>
                    <a:lnTo>
                      <a:pt x="1235" y="23665"/>
                    </a:lnTo>
                    <a:lnTo>
                      <a:pt x="1193" y="23728"/>
                    </a:lnTo>
                    <a:lnTo>
                      <a:pt x="1235" y="23749"/>
                    </a:lnTo>
                    <a:lnTo>
                      <a:pt x="1381" y="23728"/>
                    </a:lnTo>
                    <a:lnTo>
                      <a:pt x="1444" y="23874"/>
                    </a:lnTo>
                    <a:lnTo>
                      <a:pt x="1423" y="23874"/>
                    </a:lnTo>
                    <a:lnTo>
                      <a:pt x="1444" y="23937"/>
                    </a:lnTo>
                    <a:lnTo>
                      <a:pt x="1486" y="23958"/>
                    </a:lnTo>
                    <a:lnTo>
                      <a:pt x="1423" y="24000"/>
                    </a:lnTo>
                    <a:lnTo>
                      <a:pt x="1402" y="24062"/>
                    </a:lnTo>
                    <a:lnTo>
                      <a:pt x="1423" y="24146"/>
                    </a:lnTo>
                    <a:lnTo>
                      <a:pt x="1486" y="24167"/>
                    </a:lnTo>
                    <a:lnTo>
                      <a:pt x="1549" y="24188"/>
                    </a:lnTo>
                    <a:lnTo>
                      <a:pt x="1507" y="24104"/>
                    </a:lnTo>
                    <a:lnTo>
                      <a:pt x="1549" y="24083"/>
                    </a:lnTo>
                    <a:cubicBezTo>
                      <a:pt x="1612" y="24167"/>
                      <a:pt x="1653" y="24272"/>
                      <a:pt x="1716" y="24355"/>
                    </a:cubicBezTo>
                    <a:lnTo>
                      <a:pt x="1716" y="24397"/>
                    </a:lnTo>
                    <a:lnTo>
                      <a:pt x="1653" y="24460"/>
                    </a:lnTo>
                    <a:lnTo>
                      <a:pt x="1695" y="24481"/>
                    </a:lnTo>
                    <a:lnTo>
                      <a:pt x="1737" y="24460"/>
                    </a:lnTo>
                    <a:lnTo>
                      <a:pt x="1758" y="24418"/>
                    </a:lnTo>
                    <a:cubicBezTo>
                      <a:pt x="1967" y="24753"/>
                      <a:pt x="2218" y="25004"/>
                      <a:pt x="2469" y="25234"/>
                    </a:cubicBezTo>
                    <a:lnTo>
                      <a:pt x="2449" y="25234"/>
                    </a:lnTo>
                    <a:lnTo>
                      <a:pt x="2365" y="25192"/>
                    </a:lnTo>
                    <a:lnTo>
                      <a:pt x="2260" y="25150"/>
                    </a:lnTo>
                    <a:lnTo>
                      <a:pt x="2156" y="25150"/>
                    </a:lnTo>
                    <a:lnTo>
                      <a:pt x="2072" y="25109"/>
                    </a:lnTo>
                    <a:lnTo>
                      <a:pt x="1946" y="24983"/>
                    </a:lnTo>
                    <a:lnTo>
                      <a:pt x="1863" y="24920"/>
                    </a:lnTo>
                    <a:lnTo>
                      <a:pt x="1842" y="24983"/>
                    </a:lnTo>
                    <a:lnTo>
                      <a:pt x="1863" y="25088"/>
                    </a:lnTo>
                    <a:lnTo>
                      <a:pt x="1946" y="25213"/>
                    </a:lnTo>
                    <a:lnTo>
                      <a:pt x="2072" y="25234"/>
                    </a:lnTo>
                    <a:lnTo>
                      <a:pt x="2239" y="25318"/>
                    </a:lnTo>
                    <a:lnTo>
                      <a:pt x="2281" y="25401"/>
                    </a:lnTo>
                    <a:lnTo>
                      <a:pt x="2365" y="25401"/>
                    </a:lnTo>
                    <a:lnTo>
                      <a:pt x="2428" y="25360"/>
                    </a:lnTo>
                    <a:lnTo>
                      <a:pt x="2574" y="25422"/>
                    </a:lnTo>
                    <a:lnTo>
                      <a:pt x="2679" y="25464"/>
                    </a:lnTo>
                    <a:lnTo>
                      <a:pt x="2783" y="25464"/>
                    </a:lnTo>
                    <a:cubicBezTo>
                      <a:pt x="2804" y="25464"/>
                      <a:pt x="2846" y="25506"/>
                      <a:pt x="2846" y="25527"/>
                    </a:cubicBezTo>
                    <a:lnTo>
                      <a:pt x="2804" y="25527"/>
                    </a:lnTo>
                    <a:lnTo>
                      <a:pt x="2700" y="25569"/>
                    </a:lnTo>
                    <a:lnTo>
                      <a:pt x="2658" y="25548"/>
                    </a:lnTo>
                    <a:lnTo>
                      <a:pt x="2595" y="25506"/>
                    </a:lnTo>
                    <a:lnTo>
                      <a:pt x="2532" y="25506"/>
                    </a:lnTo>
                    <a:lnTo>
                      <a:pt x="2490" y="25548"/>
                    </a:lnTo>
                    <a:lnTo>
                      <a:pt x="2490" y="25611"/>
                    </a:lnTo>
                    <a:lnTo>
                      <a:pt x="2595" y="25653"/>
                    </a:lnTo>
                    <a:lnTo>
                      <a:pt x="2658" y="25757"/>
                    </a:lnTo>
                    <a:lnTo>
                      <a:pt x="2762" y="25799"/>
                    </a:lnTo>
                    <a:lnTo>
                      <a:pt x="2867" y="25925"/>
                    </a:lnTo>
                    <a:lnTo>
                      <a:pt x="2951" y="25945"/>
                    </a:lnTo>
                    <a:lnTo>
                      <a:pt x="3076" y="25925"/>
                    </a:lnTo>
                    <a:lnTo>
                      <a:pt x="3118" y="25945"/>
                    </a:lnTo>
                    <a:lnTo>
                      <a:pt x="3118" y="26029"/>
                    </a:lnTo>
                    <a:lnTo>
                      <a:pt x="3202" y="26092"/>
                    </a:lnTo>
                    <a:lnTo>
                      <a:pt x="3285" y="26071"/>
                    </a:lnTo>
                    <a:lnTo>
                      <a:pt x="3265" y="26029"/>
                    </a:lnTo>
                    <a:lnTo>
                      <a:pt x="3327" y="25945"/>
                    </a:lnTo>
                    <a:lnTo>
                      <a:pt x="3327" y="25883"/>
                    </a:lnTo>
                    <a:lnTo>
                      <a:pt x="3285" y="25862"/>
                    </a:lnTo>
                    <a:lnTo>
                      <a:pt x="3327" y="25841"/>
                    </a:lnTo>
                    <a:lnTo>
                      <a:pt x="3411" y="25841"/>
                    </a:lnTo>
                    <a:lnTo>
                      <a:pt x="3369" y="25757"/>
                    </a:lnTo>
                    <a:lnTo>
                      <a:pt x="3285" y="25736"/>
                    </a:lnTo>
                    <a:lnTo>
                      <a:pt x="3160" y="25757"/>
                    </a:lnTo>
                    <a:lnTo>
                      <a:pt x="3118" y="25715"/>
                    </a:lnTo>
                    <a:lnTo>
                      <a:pt x="3118" y="25715"/>
                    </a:lnTo>
                    <a:cubicBezTo>
                      <a:pt x="3141" y="25721"/>
                      <a:pt x="3164" y="25724"/>
                      <a:pt x="3189" y="25724"/>
                    </a:cubicBezTo>
                    <a:cubicBezTo>
                      <a:pt x="3256" y="25724"/>
                      <a:pt x="3329" y="25704"/>
                      <a:pt x="3390" y="25673"/>
                    </a:cubicBezTo>
                    <a:lnTo>
                      <a:pt x="3411" y="25715"/>
                    </a:lnTo>
                    <a:lnTo>
                      <a:pt x="3578" y="25736"/>
                    </a:lnTo>
                    <a:lnTo>
                      <a:pt x="3683" y="25778"/>
                    </a:lnTo>
                    <a:lnTo>
                      <a:pt x="3746" y="25778"/>
                    </a:lnTo>
                    <a:lnTo>
                      <a:pt x="3829" y="25841"/>
                    </a:lnTo>
                    <a:lnTo>
                      <a:pt x="3892" y="25778"/>
                    </a:lnTo>
                    <a:lnTo>
                      <a:pt x="3955" y="25653"/>
                    </a:lnTo>
                    <a:lnTo>
                      <a:pt x="3913" y="25464"/>
                    </a:lnTo>
                    <a:lnTo>
                      <a:pt x="3934" y="25401"/>
                    </a:lnTo>
                    <a:lnTo>
                      <a:pt x="3934" y="25318"/>
                    </a:lnTo>
                    <a:lnTo>
                      <a:pt x="3955" y="25150"/>
                    </a:lnTo>
                    <a:lnTo>
                      <a:pt x="3955" y="25109"/>
                    </a:lnTo>
                    <a:cubicBezTo>
                      <a:pt x="4018" y="25213"/>
                      <a:pt x="4060" y="25318"/>
                      <a:pt x="4143" y="25422"/>
                    </a:cubicBezTo>
                    <a:lnTo>
                      <a:pt x="4122" y="25527"/>
                    </a:lnTo>
                    <a:lnTo>
                      <a:pt x="4060" y="25632"/>
                    </a:lnTo>
                    <a:lnTo>
                      <a:pt x="4122" y="25736"/>
                    </a:lnTo>
                    <a:lnTo>
                      <a:pt x="4060" y="25820"/>
                    </a:lnTo>
                    <a:lnTo>
                      <a:pt x="4060" y="25883"/>
                    </a:lnTo>
                    <a:lnTo>
                      <a:pt x="4164" y="25945"/>
                    </a:lnTo>
                    <a:lnTo>
                      <a:pt x="4269" y="25966"/>
                    </a:lnTo>
                    <a:lnTo>
                      <a:pt x="4332" y="25987"/>
                    </a:lnTo>
                    <a:lnTo>
                      <a:pt x="4373" y="25945"/>
                    </a:lnTo>
                    <a:lnTo>
                      <a:pt x="4248" y="25841"/>
                    </a:lnTo>
                    <a:lnTo>
                      <a:pt x="4332" y="25757"/>
                    </a:lnTo>
                    <a:lnTo>
                      <a:pt x="4562" y="26155"/>
                    </a:lnTo>
                    <a:lnTo>
                      <a:pt x="4562" y="26155"/>
                    </a:lnTo>
                    <a:lnTo>
                      <a:pt x="4520" y="26134"/>
                    </a:lnTo>
                    <a:lnTo>
                      <a:pt x="4332" y="26050"/>
                    </a:lnTo>
                    <a:lnTo>
                      <a:pt x="4227" y="25987"/>
                    </a:lnTo>
                    <a:lnTo>
                      <a:pt x="4206" y="26029"/>
                    </a:lnTo>
                    <a:lnTo>
                      <a:pt x="4248" y="26071"/>
                    </a:lnTo>
                    <a:lnTo>
                      <a:pt x="4520" y="26197"/>
                    </a:lnTo>
                    <a:lnTo>
                      <a:pt x="4541" y="26259"/>
                    </a:lnTo>
                    <a:lnTo>
                      <a:pt x="4436" y="26259"/>
                    </a:lnTo>
                    <a:lnTo>
                      <a:pt x="4436" y="26322"/>
                    </a:lnTo>
                    <a:lnTo>
                      <a:pt x="4373" y="26322"/>
                    </a:lnTo>
                    <a:lnTo>
                      <a:pt x="4353" y="26238"/>
                    </a:lnTo>
                    <a:lnTo>
                      <a:pt x="4227" y="26155"/>
                    </a:lnTo>
                    <a:lnTo>
                      <a:pt x="4206" y="26176"/>
                    </a:lnTo>
                    <a:lnTo>
                      <a:pt x="4206" y="26259"/>
                    </a:lnTo>
                    <a:lnTo>
                      <a:pt x="4122" y="26259"/>
                    </a:lnTo>
                    <a:lnTo>
                      <a:pt x="3934" y="26280"/>
                    </a:lnTo>
                    <a:lnTo>
                      <a:pt x="3892" y="26322"/>
                    </a:lnTo>
                    <a:lnTo>
                      <a:pt x="3934" y="26364"/>
                    </a:lnTo>
                    <a:lnTo>
                      <a:pt x="3913" y="26385"/>
                    </a:lnTo>
                    <a:lnTo>
                      <a:pt x="3809" y="26364"/>
                    </a:lnTo>
                    <a:lnTo>
                      <a:pt x="3704" y="26385"/>
                    </a:lnTo>
                    <a:lnTo>
                      <a:pt x="3725" y="26448"/>
                    </a:lnTo>
                    <a:lnTo>
                      <a:pt x="3850" y="26469"/>
                    </a:lnTo>
                    <a:lnTo>
                      <a:pt x="3955" y="26469"/>
                    </a:lnTo>
                    <a:lnTo>
                      <a:pt x="3997" y="26427"/>
                    </a:lnTo>
                    <a:lnTo>
                      <a:pt x="4018" y="26385"/>
                    </a:lnTo>
                    <a:lnTo>
                      <a:pt x="4101" y="26427"/>
                    </a:lnTo>
                    <a:lnTo>
                      <a:pt x="4206" y="26490"/>
                    </a:lnTo>
                    <a:lnTo>
                      <a:pt x="4248" y="26469"/>
                    </a:lnTo>
                    <a:lnTo>
                      <a:pt x="4269" y="26531"/>
                    </a:lnTo>
                    <a:lnTo>
                      <a:pt x="4269" y="26573"/>
                    </a:lnTo>
                    <a:lnTo>
                      <a:pt x="4353" y="26636"/>
                    </a:lnTo>
                    <a:lnTo>
                      <a:pt x="4269" y="26678"/>
                    </a:lnTo>
                    <a:lnTo>
                      <a:pt x="4227" y="26782"/>
                    </a:lnTo>
                    <a:lnTo>
                      <a:pt x="4269" y="26866"/>
                    </a:lnTo>
                    <a:lnTo>
                      <a:pt x="4353" y="26866"/>
                    </a:lnTo>
                    <a:lnTo>
                      <a:pt x="4436" y="26887"/>
                    </a:lnTo>
                    <a:lnTo>
                      <a:pt x="4541" y="26992"/>
                    </a:lnTo>
                    <a:lnTo>
                      <a:pt x="4625" y="26992"/>
                    </a:lnTo>
                    <a:lnTo>
                      <a:pt x="4646" y="26971"/>
                    </a:lnTo>
                    <a:lnTo>
                      <a:pt x="4562" y="26908"/>
                    </a:lnTo>
                    <a:lnTo>
                      <a:pt x="4457" y="26845"/>
                    </a:lnTo>
                    <a:lnTo>
                      <a:pt x="4436" y="26782"/>
                    </a:lnTo>
                    <a:lnTo>
                      <a:pt x="4457" y="26782"/>
                    </a:lnTo>
                    <a:lnTo>
                      <a:pt x="4541" y="26803"/>
                    </a:lnTo>
                    <a:lnTo>
                      <a:pt x="4625" y="26762"/>
                    </a:lnTo>
                    <a:lnTo>
                      <a:pt x="4646" y="26699"/>
                    </a:lnTo>
                    <a:lnTo>
                      <a:pt x="4562" y="26678"/>
                    </a:lnTo>
                    <a:lnTo>
                      <a:pt x="4520" y="26636"/>
                    </a:lnTo>
                    <a:lnTo>
                      <a:pt x="4750" y="26531"/>
                    </a:lnTo>
                    <a:lnTo>
                      <a:pt x="4855" y="26469"/>
                    </a:lnTo>
                    <a:lnTo>
                      <a:pt x="4938" y="26490"/>
                    </a:lnTo>
                    <a:cubicBezTo>
                      <a:pt x="4959" y="26531"/>
                      <a:pt x="4959" y="26552"/>
                      <a:pt x="4980" y="26552"/>
                    </a:cubicBezTo>
                    <a:lnTo>
                      <a:pt x="5001" y="26552"/>
                    </a:lnTo>
                    <a:lnTo>
                      <a:pt x="5001" y="26531"/>
                    </a:lnTo>
                    <a:lnTo>
                      <a:pt x="5294" y="26594"/>
                    </a:lnTo>
                    <a:lnTo>
                      <a:pt x="5357" y="26573"/>
                    </a:lnTo>
                    <a:lnTo>
                      <a:pt x="5357" y="26510"/>
                    </a:lnTo>
                    <a:lnTo>
                      <a:pt x="5482" y="26510"/>
                    </a:lnTo>
                    <a:lnTo>
                      <a:pt x="5420" y="26322"/>
                    </a:lnTo>
                    <a:lnTo>
                      <a:pt x="5357" y="26322"/>
                    </a:lnTo>
                    <a:lnTo>
                      <a:pt x="5252" y="26238"/>
                    </a:lnTo>
                    <a:lnTo>
                      <a:pt x="5106" y="26176"/>
                    </a:lnTo>
                    <a:lnTo>
                      <a:pt x="5106" y="26113"/>
                    </a:lnTo>
                    <a:lnTo>
                      <a:pt x="5273" y="26218"/>
                    </a:lnTo>
                    <a:lnTo>
                      <a:pt x="5399" y="26238"/>
                    </a:lnTo>
                    <a:lnTo>
                      <a:pt x="5148" y="25171"/>
                    </a:lnTo>
                    <a:lnTo>
                      <a:pt x="5106" y="25171"/>
                    </a:lnTo>
                    <a:lnTo>
                      <a:pt x="5106" y="25129"/>
                    </a:lnTo>
                    <a:lnTo>
                      <a:pt x="4959" y="24481"/>
                    </a:lnTo>
                    <a:lnTo>
                      <a:pt x="4792" y="24544"/>
                    </a:lnTo>
                    <a:lnTo>
                      <a:pt x="4750" y="24585"/>
                    </a:lnTo>
                    <a:lnTo>
                      <a:pt x="4666" y="24502"/>
                    </a:lnTo>
                    <a:lnTo>
                      <a:pt x="4583" y="24481"/>
                    </a:lnTo>
                    <a:lnTo>
                      <a:pt x="4562" y="24544"/>
                    </a:lnTo>
                    <a:cubicBezTo>
                      <a:pt x="4562" y="24502"/>
                      <a:pt x="4541" y="24502"/>
                      <a:pt x="4541" y="24481"/>
                    </a:cubicBezTo>
                    <a:lnTo>
                      <a:pt x="4541" y="24334"/>
                    </a:lnTo>
                    <a:lnTo>
                      <a:pt x="4625" y="24272"/>
                    </a:lnTo>
                    <a:lnTo>
                      <a:pt x="4750" y="24251"/>
                    </a:lnTo>
                    <a:lnTo>
                      <a:pt x="4897" y="24334"/>
                    </a:lnTo>
                    <a:lnTo>
                      <a:pt x="4980" y="24272"/>
                    </a:lnTo>
                    <a:lnTo>
                      <a:pt x="5001" y="24272"/>
                    </a:lnTo>
                    <a:lnTo>
                      <a:pt x="4855" y="24146"/>
                    </a:lnTo>
                    <a:lnTo>
                      <a:pt x="4520" y="23937"/>
                    </a:lnTo>
                    <a:lnTo>
                      <a:pt x="4457" y="23874"/>
                    </a:lnTo>
                    <a:lnTo>
                      <a:pt x="3725" y="23874"/>
                    </a:lnTo>
                    <a:lnTo>
                      <a:pt x="3306" y="23958"/>
                    </a:lnTo>
                    <a:lnTo>
                      <a:pt x="3202" y="23895"/>
                    </a:lnTo>
                    <a:lnTo>
                      <a:pt x="2930" y="23874"/>
                    </a:lnTo>
                    <a:lnTo>
                      <a:pt x="2846" y="23644"/>
                    </a:lnTo>
                    <a:lnTo>
                      <a:pt x="2783" y="23435"/>
                    </a:lnTo>
                    <a:lnTo>
                      <a:pt x="2658" y="23330"/>
                    </a:lnTo>
                    <a:lnTo>
                      <a:pt x="2637" y="22995"/>
                    </a:lnTo>
                    <a:lnTo>
                      <a:pt x="2637" y="22828"/>
                    </a:lnTo>
                    <a:lnTo>
                      <a:pt x="2511" y="22828"/>
                    </a:lnTo>
                    <a:lnTo>
                      <a:pt x="2323" y="22912"/>
                    </a:lnTo>
                    <a:lnTo>
                      <a:pt x="2218" y="23016"/>
                    </a:lnTo>
                    <a:lnTo>
                      <a:pt x="2093" y="23016"/>
                    </a:lnTo>
                    <a:lnTo>
                      <a:pt x="1842" y="22577"/>
                    </a:lnTo>
                    <a:cubicBezTo>
                      <a:pt x="1821" y="22493"/>
                      <a:pt x="1800" y="22409"/>
                      <a:pt x="1800" y="22326"/>
                    </a:cubicBezTo>
                    <a:lnTo>
                      <a:pt x="1884" y="21844"/>
                    </a:lnTo>
                    <a:lnTo>
                      <a:pt x="2009" y="21656"/>
                    </a:lnTo>
                    <a:lnTo>
                      <a:pt x="2218" y="21447"/>
                    </a:lnTo>
                    <a:lnTo>
                      <a:pt x="2260" y="21154"/>
                    </a:lnTo>
                    <a:lnTo>
                      <a:pt x="2218" y="20840"/>
                    </a:lnTo>
                    <a:lnTo>
                      <a:pt x="2135" y="20610"/>
                    </a:lnTo>
                    <a:lnTo>
                      <a:pt x="2197" y="20338"/>
                    </a:lnTo>
                    <a:lnTo>
                      <a:pt x="2302" y="20212"/>
                    </a:lnTo>
                    <a:lnTo>
                      <a:pt x="2197" y="19961"/>
                    </a:lnTo>
                    <a:lnTo>
                      <a:pt x="2218" y="19815"/>
                    </a:lnTo>
                    <a:lnTo>
                      <a:pt x="2323" y="19710"/>
                    </a:lnTo>
                    <a:lnTo>
                      <a:pt x="2239" y="19480"/>
                    </a:lnTo>
                    <a:lnTo>
                      <a:pt x="2197" y="19166"/>
                    </a:lnTo>
                    <a:lnTo>
                      <a:pt x="2114" y="19020"/>
                    </a:lnTo>
                    <a:lnTo>
                      <a:pt x="2114" y="18915"/>
                    </a:lnTo>
                    <a:lnTo>
                      <a:pt x="2260" y="18769"/>
                    </a:lnTo>
                    <a:lnTo>
                      <a:pt x="2260" y="18643"/>
                    </a:lnTo>
                    <a:lnTo>
                      <a:pt x="2135" y="18434"/>
                    </a:lnTo>
                    <a:lnTo>
                      <a:pt x="1946" y="18308"/>
                    </a:lnTo>
                    <a:lnTo>
                      <a:pt x="1821" y="18308"/>
                    </a:lnTo>
                    <a:lnTo>
                      <a:pt x="1800" y="18329"/>
                    </a:lnTo>
                    <a:lnTo>
                      <a:pt x="1716" y="18246"/>
                    </a:lnTo>
                    <a:lnTo>
                      <a:pt x="1779" y="18141"/>
                    </a:lnTo>
                    <a:lnTo>
                      <a:pt x="2030" y="18141"/>
                    </a:lnTo>
                    <a:lnTo>
                      <a:pt x="2156" y="17995"/>
                    </a:lnTo>
                    <a:lnTo>
                      <a:pt x="2156" y="17869"/>
                    </a:lnTo>
                    <a:lnTo>
                      <a:pt x="2093" y="17827"/>
                    </a:lnTo>
                    <a:lnTo>
                      <a:pt x="2009" y="17890"/>
                    </a:lnTo>
                    <a:lnTo>
                      <a:pt x="1905" y="17869"/>
                    </a:lnTo>
                    <a:lnTo>
                      <a:pt x="1842" y="17597"/>
                    </a:lnTo>
                    <a:lnTo>
                      <a:pt x="1737" y="17367"/>
                    </a:lnTo>
                    <a:lnTo>
                      <a:pt x="1737" y="17199"/>
                    </a:lnTo>
                    <a:lnTo>
                      <a:pt x="1737" y="17032"/>
                    </a:lnTo>
                    <a:lnTo>
                      <a:pt x="1570" y="16969"/>
                    </a:lnTo>
                    <a:lnTo>
                      <a:pt x="1570" y="16948"/>
                    </a:lnTo>
                    <a:cubicBezTo>
                      <a:pt x="1528" y="16865"/>
                      <a:pt x="1528" y="16760"/>
                      <a:pt x="1507" y="16676"/>
                    </a:cubicBezTo>
                    <a:lnTo>
                      <a:pt x="1486" y="16362"/>
                    </a:lnTo>
                    <a:lnTo>
                      <a:pt x="1612" y="16300"/>
                    </a:lnTo>
                    <a:lnTo>
                      <a:pt x="1633" y="16132"/>
                    </a:lnTo>
                    <a:lnTo>
                      <a:pt x="1591" y="16028"/>
                    </a:lnTo>
                    <a:lnTo>
                      <a:pt x="1486" y="15986"/>
                    </a:lnTo>
                    <a:lnTo>
                      <a:pt x="1423" y="15714"/>
                    </a:lnTo>
                    <a:lnTo>
                      <a:pt x="1402" y="15358"/>
                    </a:lnTo>
                    <a:lnTo>
                      <a:pt x="1423" y="14940"/>
                    </a:lnTo>
                    <a:lnTo>
                      <a:pt x="1319" y="14751"/>
                    </a:lnTo>
                    <a:lnTo>
                      <a:pt x="1298" y="14542"/>
                    </a:lnTo>
                    <a:lnTo>
                      <a:pt x="1507" y="14249"/>
                    </a:lnTo>
                    <a:lnTo>
                      <a:pt x="1528" y="13935"/>
                    </a:lnTo>
                    <a:lnTo>
                      <a:pt x="1695" y="13852"/>
                    </a:lnTo>
                    <a:lnTo>
                      <a:pt x="1779" y="13747"/>
                    </a:lnTo>
                    <a:lnTo>
                      <a:pt x="1423" y="13077"/>
                    </a:lnTo>
                    <a:lnTo>
                      <a:pt x="1486" y="12847"/>
                    </a:lnTo>
                    <a:lnTo>
                      <a:pt x="1486" y="12680"/>
                    </a:lnTo>
                    <a:lnTo>
                      <a:pt x="1486" y="12282"/>
                    </a:lnTo>
                    <a:lnTo>
                      <a:pt x="1612" y="12052"/>
                    </a:lnTo>
                    <a:lnTo>
                      <a:pt x="1737" y="11927"/>
                    </a:lnTo>
                    <a:lnTo>
                      <a:pt x="1716" y="11717"/>
                    </a:lnTo>
                    <a:lnTo>
                      <a:pt x="1612" y="11529"/>
                    </a:lnTo>
                    <a:lnTo>
                      <a:pt x="1528" y="11445"/>
                    </a:lnTo>
                    <a:lnTo>
                      <a:pt x="1674" y="11278"/>
                    </a:lnTo>
                    <a:lnTo>
                      <a:pt x="1633" y="11027"/>
                    </a:lnTo>
                    <a:lnTo>
                      <a:pt x="1737" y="10797"/>
                    </a:lnTo>
                    <a:lnTo>
                      <a:pt x="1842" y="10776"/>
                    </a:lnTo>
                    <a:lnTo>
                      <a:pt x="1884" y="10504"/>
                    </a:lnTo>
                    <a:lnTo>
                      <a:pt x="1821" y="10064"/>
                    </a:lnTo>
                    <a:lnTo>
                      <a:pt x="1737" y="9981"/>
                    </a:lnTo>
                    <a:lnTo>
                      <a:pt x="1674" y="9646"/>
                    </a:lnTo>
                    <a:lnTo>
                      <a:pt x="1591" y="9458"/>
                    </a:lnTo>
                    <a:lnTo>
                      <a:pt x="1444" y="9248"/>
                    </a:lnTo>
                    <a:lnTo>
                      <a:pt x="1423" y="9144"/>
                    </a:lnTo>
                    <a:lnTo>
                      <a:pt x="1319" y="9018"/>
                    </a:lnTo>
                    <a:lnTo>
                      <a:pt x="1277" y="8725"/>
                    </a:lnTo>
                    <a:lnTo>
                      <a:pt x="1298" y="8516"/>
                    </a:lnTo>
                    <a:lnTo>
                      <a:pt x="1444" y="8453"/>
                    </a:lnTo>
                    <a:lnTo>
                      <a:pt x="1444" y="8160"/>
                    </a:lnTo>
                    <a:lnTo>
                      <a:pt x="1528" y="8056"/>
                    </a:lnTo>
                    <a:lnTo>
                      <a:pt x="1528" y="7784"/>
                    </a:lnTo>
                    <a:lnTo>
                      <a:pt x="1423" y="7616"/>
                    </a:lnTo>
                    <a:lnTo>
                      <a:pt x="1402" y="7240"/>
                    </a:lnTo>
                    <a:lnTo>
                      <a:pt x="1486" y="7156"/>
                    </a:lnTo>
                    <a:lnTo>
                      <a:pt x="1528" y="6738"/>
                    </a:lnTo>
                    <a:lnTo>
                      <a:pt x="1633" y="6591"/>
                    </a:lnTo>
                    <a:lnTo>
                      <a:pt x="1800" y="6194"/>
                    </a:lnTo>
                    <a:lnTo>
                      <a:pt x="1946" y="6047"/>
                    </a:lnTo>
                    <a:lnTo>
                      <a:pt x="2051" y="5984"/>
                    </a:lnTo>
                    <a:lnTo>
                      <a:pt x="2135" y="5880"/>
                    </a:lnTo>
                    <a:lnTo>
                      <a:pt x="2093" y="5838"/>
                    </a:lnTo>
                    <a:lnTo>
                      <a:pt x="2093" y="5671"/>
                    </a:lnTo>
                    <a:lnTo>
                      <a:pt x="2030" y="5587"/>
                    </a:lnTo>
                    <a:lnTo>
                      <a:pt x="1946" y="5545"/>
                    </a:lnTo>
                    <a:lnTo>
                      <a:pt x="1988" y="5440"/>
                    </a:lnTo>
                    <a:lnTo>
                      <a:pt x="2093" y="5357"/>
                    </a:lnTo>
                    <a:lnTo>
                      <a:pt x="2093" y="5210"/>
                    </a:lnTo>
                    <a:lnTo>
                      <a:pt x="1946" y="5043"/>
                    </a:lnTo>
                    <a:lnTo>
                      <a:pt x="1925" y="4854"/>
                    </a:lnTo>
                    <a:lnTo>
                      <a:pt x="2009" y="4729"/>
                    </a:lnTo>
                    <a:lnTo>
                      <a:pt x="1988" y="4624"/>
                    </a:lnTo>
                    <a:lnTo>
                      <a:pt x="1842" y="4520"/>
                    </a:lnTo>
                    <a:lnTo>
                      <a:pt x="1905" y="4373"/>
                    </a:lnTo>
                    <a:lnTo>
                      <a:pt x="2574" y="3997"/>
                    </a:lnTo>
                    <a:lnTo>
                      <a:pt x="2741" y="3348"/>
                    </a:lnTo>
                    <a:lnTo>
                      <a:pt x="2658" y="3181"/>
                    </a:lnTo>
                    <a:lnTo>
                      <a:pt x="2553" y="3222"/>
                    </a:lnTo>
                    <a:lnTo>
                      <a:pt x="2511" y="3285"/>
                    </a:lnTo>
                    <a:lnTo>
                      <a:pt x="2344" y="3285"/>
                    </a:lnTo>
                    <a:lnTo>
                      <a:pt x="1925" y="2134"/>
                    </a:lnTo>
                    <a:lnTo>
                      <a:pt x="1633" y="1883"/>
                    </a:lnTo>
                    <a:lnTo>
                      <a:pt x="1570" y="1779"/>
                    </a:lnTo>
                    <a:lnTo>
                      <a:pt x="1695" y="1465"/>
                    </a:lnTo>
                    <a:lnTo>
                      <a:pt x="1633" y="1360"/>
                    </a:lnTo>
                    <a:lnTo>
                      <a:pt x="1716" y="1193"/>
                    </a:lnTo>
                    <a:lnTo>
                      <a:pt x="1695" y="1130"/>
                    </a:lnTo>
                    <a:lnTo>
                      <a:pt x="1423" y="921"/>
                    </a:lnTo>
                    <a:lnTo>
                      <a:pt x="1360" y="774"/>
                    </a:lnTo>
                    <a:lnTo>
                      <a:pt x="1319" y="607"/>
                    </a:lnTo>
                    <a:lnTo>
                      <a:pt x="1298" y="544"/>
                    </a:lnTo>
                    <a:lnTo>
                      <a:pt x="1319" y="440"/>
                    </a:lnTo>
                    <a:lnTo>
                      <a:pt x="1298" y="335"/>
                    </a:lnTo>
                    <a:lnTo>
                      <a:pt x="1256" y="293"/>
                    </a:lnTo>
                    <a:lnTo>
                      <a:pt x="1151" y="189"/>
                    </a:lnTo>
                    <a:lnTo>
                      <a:pt x="1151" y="21"/>
                    </a:lnTo>
                    <a:lnTo>
                      <a:pt x="1109" y="21"/>
                    </a:lnTo>
                    <a:lnTo>
                      <a:pt x="104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7" name="Google Shape;3134;p70">
              <a:extLst>
                <a:ext uri="{FF2B5EF4-FFF2-40B4-BE49-F238E27FC236}">
                  <a16:creationId xmlns:a16="http://schemas.microsoft.com/office/drawing/2014/main" id="{3640BE22-C28D-98EA-9333-D5A7CD6CF9C9}"/>
                </a:ext>
              </a:extLst>
            </p:cNvPr>
            <p:cNvGrpSpPr/>
            <p:nvPr/>
          </p:nvGrpSpPr>
          <p:grpSpPr>
            <a:xfrm>
              <a:off x="3855466" y="3289811"/>
              <a:ext cx="112514" cy="94210"/>
              <a:chOff x="3918000" y="3561900"/>
              <a:chExt cx="236225" cy="207100"/>
            </a:xfrm>
          </p:grpSpPr>
          <p:sp>
            <p:nvSpPr>
              <p:cNvPr id="797" name="Google Shape;3135;p70">
                <a:extLst>
                  <a:ext uri="{FF2B5EF4-FFF2-40B4-BE49-F238E27FC236}">
                    <a16:creationId xmlns:a16="http://schemas.microsoft.com/office/drawing/2014/main" id="{3FC41982-DE63-7505-96EE-532CC7681EDD}"/>
                  </a:ext>
                </a:extLst>
              </p:cNvPr>
              <p:cNvSpPr/>
              <p:nvPr/>
            </p:nvSpPr>
            <p:spPr>
              <a:xfrm>
                <a:off x="3925800" y="3561900"/>
                <a:ext cx="228425" cy="170000"/>
              </a:xfrm>
              <a:custGeom>
                <a:avLst/>
                <a:gdLst/>
                <a:ahLst/>
                <a:cxnLst/>
                <a:rect l="l" t="t" r="r" b="b"/>
                <a:pathLst>
                  <a:path w="9137" h="6800" extrusionOk="0">
                    <a:moveTo>
                      <a:pt x="0" y="4356"/>
                    </a:moveTo>
                    <a:lnTo>
                      <a:pt x="1381" y="1594"/>
                    </a:lnTo>
                    <a:lnTo>
                      <a:pt x="7012" y="0"/>
                    </a:lnTo>
                    <a:lnTo>
                      <a:pt x="9137" y="532"/>
                    </a:lnTo>
                    <a:lnTo>
                      <a:pt x="8500" y="2444"/>
                    </a:lnTo>
                    <a:lnTo>
                      <a:pt x="6906" y="5206"/>
                    </a:lnTo>
                    <a:lnTo>
                      <a:pt x="3719" y="680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8" name="Google Shape;3136;p70">
                <a:extLst>
                  <a:ext uri="{FF2B5EF4-FFF2-40B4-BE49-F238E27FC236}">
                    <a16:creationId xmlns:a16="http://schemas.microsoft.com/office/drawing/2014/main" id="{1C1E472E-9443-DC6D-DB7F-2F71F0AC7F2F}"/>
                  </a:ext>
                </a:extLst>
              </p:cNvPr>
              <p:cNvSpPr/>
              <p:nvPr/>
            </p:nvSpPr>
            <p:spPr>
              <a:xfrm>
                <a:off x="3918000" y="3569675"/>
                <a:ext cx="229150" cy="199325"/>
              </a:xfrm>
              <a:custGeom>
                <a:avLst/>
                <a:gdLst/>
                <a:ahLst/>
                <a:cxnLst/>
                <a:rect l="l" t="t" r="r" b="b"/>
                <a:pathLst>
                  <a:path w="9166" h="7973" extrusionOk="0">
                    <a:moveTo>
                      <a:pt x="6696" y="3976"/>
                    </a:moveTo>
                    <a:lnTo>
                      <a:pt x="6738" y="4018"/>
                    </a:lnTo>
                    <a:lnTo>
                      <a:pt x="6780" y="3997"/>
                    </a:lnTo>
                    <a:lnTo>
                      <a:pt x="6843" y="4039"/>
                    </a:lnTo>
                    <a:lnTo>
                      <a:pt x="6926" y="4018"/>
                    </a:lnTo>
                    <a:lnTo>
                      <a:pt x="7052" y="4122"/>
                    </a:lnTo>
                    <a:lnTo>
                      <a:pt x="7136" y="4353"/>
                    </a:lnTo>
                    <a:lnTo>
                      <a:pt x="7136" y="4499"/>
                    </a:lnTo>
                    <a:lnTo>
                      <a:pt x="7094" y="4583"/>
                    </a:lnTo>
                    <a:lnTo>
                      <a:pt x="6989" y="4625"/>
                    </a:lnTo>
                    <a:lnTo>
                      <a:pt x="6989" y="4708"/>
                    </a:lnTo>
                    <a:lnTo>
                      <a:pt x="7031" y="4750"/>
                    </a:lnTo>
                    <a:lnTo>
                      <a:pt x="7031" y="4834"/>
                    </a:lnTo>
                    <a:lnTo>
                      <a:pt x="6926" y="4918"/>
                    </a:lnTo>
                    <a:lnTo>
                      <a:pt x="6843" y="4876"/>
                    </a:lnTo>
                    <a:lnTo>
                      <a:pt x="6738" y="4918"/>
                    </a:lnTo>
                    <a:lnTo>
                      <a:pt x="6675" y="4959"/>
                    </a:lnTo>
                    <a:lnTo>
                      <a:pt x="6571" y="5001"/>
                    </a:lnTo>
                    <a:lnTo>
                      <a:pt x="6508" y="5127"/>
                    </a:lnTo>
                    <a:lnTo>
                      <a:pt x="6466" y="5169"/>
                    </a:lnTo>
                    <a:lnTo>
                      <a:pt x="6424" y="5231"/>
                    </a:lnTo>
                    <a:lnTo>
                      <a:pt x="6320" y="5231"/>
                    </a:lnTo>
                    <a:lnTo>
                      <a:pt x="6194" y="5169"/>
                    </a:lnTo>
                    <a:lnTo>
                      <a:pt x="6152" y="5106"/>
                    </a:lnTo>
                    <a:lnTo>
                      <a:pt x="6069" y="5022"/>
                    </a:lnTo>
                    <a:lnTo>
                      <a:pt x="6069" y="4918"/>
                    </a:lnTo>
                    <a:lnTo>
                      <a:pt x="5985" y="4834"/>
                    </a:lnTo>
                    <a:lnTo>
                      <a:pt x="5964" y="4771"/>
                    </a:lnTo>
                    <a:lnTo>
                      <a:pt x="5880" y="4708"/>
                    </a:lnTo>
                    <a:lnTo>
                      <a:pt x="5838" y="4604"/>
                    </a:lnTo>
                    <a:lnTo>
                      <a:pt x="5901" y="4541"/>
                    </a:lnTo>
                    <a:lnTo>
                      <a:pt x="6069" y="4415"/>
                    </a:lnTo>
                    <a:lnTo>
                      <a:pt x="6110" y="4248"/>
                    </a:lnTo>
                    <a:lnTo>
                      <a:pt x="6257" y="4164"/>
                    </a:lnTo>
                    <a:lnTo>
                      <a:pt x="6466" y="4122"/>
                    </a:lnTo>
                    <a:lnTo>
                      <a:pt x="6508" y="4081"/>
                    </a:lnTo>
                    <a:lnTo>
                      <a:pt x="6592" y="4018"/>
                    </a:lnTo>
                    <a:lnTo>
                      <a:pt x="6613" y="3976"/>
                    </a:lnTo>
                    <a:close/>
                    <a:moveTo>
                      <a:pt x="7659" y="1"/>
                    </a:moveTo>
                    <a:lnTo>
                      <a:pt x="7470" y="21"/>
                    </a:lnTo>
                    <a:lnTo>
                      <a:pt x="7387" y="21"/>
                    </a:lnTo>
                    <a:lnTo>
                      <a:pt x="7345" y="63"/>
                    </a:lnTo>
                    <a:lnTo>
                      <a:pt x="7240" y="63"/>
                    </a:lnTo>
                    <a:lnTo>
                      <a:pt x="7178" y="126"/>
                    </a:lnTo>
                    <a:lnTo>
                      <a:pt x="7178" y="168"/>
                    </a:lnTo>
                    <a:lnTo>
                      <a:pt x="7157" y="252"/>
                    </a:lnTo>
                    <a:lnTo>
                      <a:pt x="7073" y="273"/>
                    </a:lnTo>
                    <a:lnTo>
                      <a:pt x="7010" y="356"/>
                    </a:lnTo>
                    <a:lnTo>
                      <a:pt x="6843" y="356"/>
                    </a:lnTo>
                    <a:lnTo>
                      <a:pt x="6822" y="335"/>
                    </a:lnTo>
                    <a:lnTo>
                      <a:pt x="6717" y="356"/>
                    </a:lnTo>
                    <a:lnTo>
                      <a:pt x="6592" y="461"/>
                    </a:lnTo>
                    <a:lnTo>
                      <a:pt x="6529" y="524"/>
                    </a:lnTo>
                    <a:lnTo>
                      <a:pt x="6445" y="565"/>
                    </a:lnTo>
                    <a:lnTo>
                      <a:pt x="6424" y="628"/>
                    </a:lnTo>
                    <a:lnTo>
                      <a:pt x="6341" y="649"/>
                    </a:lnTo>
                    <a:lnTo>
                      <a:pt x="6299" y="691"/>
                    </a:lnTo>
                    <a:lnTo>
                      <a:pt x="6236" y="733"/>
                    </a:lnTo>
                    <a:lnTo>
                      <a:pt x="6173" y="754"/>
                    </a:lnTo>
                    <a:lnTo>
                      <a:pt x="6006" y="963"/>
                    </a:lnTo>
                    <a:lnTo>
                      <a:pt x="5985" y="1089"/>
                    </a:lnTo>
                    <a:lnTo>
                      <a:pt x="6006" y="1151"/>
                    </a:lnTo>
                    <a:lnTo>
                      <a:pt x="6006" y="1214"/>
                    </a:lnTo>
                    <a:lnTo>
                      <a:pt x="5922" y="1256"/>
                    </a:lnTo>
                    <a:lnTo>
                      <a:pt x="5901" y="1298"/>
                    </a:lnTo>
                    <a:lnTo>
                      <a:pt x="5859" y="1319"/>
                    </a:lnTo>
                    <a:lnTo>
                      <a:pt x="5776" y="1402"/>
                    </a:lnTo>
                    <a:lnTo>
                      <a:pt x="5755" y="1486"/>
                    </a:lnTo>
                    <a:lnTo>
                      <a:pt x="5713" y="1507"/>
                    </a:lnTo>
                    <a:lnTo>
                      <a:pt x="5692" y="1570"/>
                    </a:lnTo>
                    <a:lnTo>
                      <a:pt x="5608" y="1570"/>
                    </a:lnTo>
                    <a:lnTo>
                      <a:pt x="5545" y="1612"/>
                    </a:lnTo>
                    <a:lnTo>
                      <a:pt x="5399" y="1633"/>
                    </a:lnTo>
                    <a:lnTo>
                      <a:pt x="5357" y="1737"/>
                    </a:lnTo>
                    <a:lnTo>
                      <a:pt x="5357" y="1905"/>
                    </a:lnTo>
                    <a:lnTo>
                      <a:pt x="5294" y="1967"/>
                    </a:lnTo>
                    <a:lnTo>
                      <a:pt x="5294" y="2030"/>
                    </a:lnTo>
                    <a:lnTo>
                      <a:pt x="5273" y="2135"/>
                    </a:lnTo>
                    <a:lnTo>
                      <a:pt x="5294" y="2197"/>
                    </a:lnTo>
                    <a:lnTo>
                      <a:pt x="5169" y="2260"/>
                    </a:lnTo>
                    <a:lnTo>
                      <a:pt x="5085" y="2239"/>
                    </a:lnTo>
                    <a:lnTo>
                      <a:pt x="5043" y="2197"/>
                    </a:lnTo>
                    <a:lnTo>
                      <a:pt x="4834" y="2197"/>
                    </a:lnTo>
                    <a:lnTo>
                      <a:pt x="4709" y="2218"/>
                    </a:lnTo>
                    <a:lnTo>
                      <a:pt x="4604" y="2197"/>
                    </a:lnTo>
                    <a:lnTo>
                      <a:pt x="4520" y="2218"/>
                    </a:lnTo>
                    <a:lnTo>
                      <a:pt x="4311" y="2093"/>
                    </a:lnTo>
                    <a:lnTo>
                      <a:pt x="4227" y="2093"/>
                    </a:lnTo>
                    <a:lnTo>
                      <a:pt x="4185" y="2009"/>
                    </a:lnTo>
                    <a:lnTo>
                      <a:pt x="3997" y="1988"/>
                    </a:lnTo>
                    <a:lnTo>
                      <a:pt x="3872" y="2009"/>
                    </a:lnTo>
                    <a:lnTo>
                      <a:pt x="3704" y="2135"/>
                    </a:lnTo>
                    <a:lnTo>
                      <a:pt x="3621" y="2365"/>
                    </a:lnTo>
                    <a:lnTo>
                      <a:pt x="3516" y="2469"/>
                    </a:lnTo>
                    <a:lnTo>
                      <a:pt x="3349" y="2553"/>
                    </a:lnTo>
                    <a:lnTo>
                      <a:pt x="3286" y="2637"/>
                    </a:lnTo>
                    <a:lnTo>
                      <a:pt x="3181" y="2721"/>
                    </a:lnTo>
                    <a:lnTo>
                      <a:pt x="3056" y="2742"/>
                    </a:lnTo>
                    <a:lnTo>
                      <a:pt x="2972" y="2783"/>
                    </a:lnTo>
                    <a:lnTo>
                      <a:pt x="2846" y="2762"/>
                    </a:lnTo>
                    <a:lnTo>
                      <a:pt x="2763" y="2825"/>
                    </a:lnTo>
                    <a:lnTo>
                      <a:pt x="2616" y="2783"/>
                    </a:lnTo>
                    <a:lnTo>
                      <a:pt x="2449" y="2825"/>
                    </a:lnTo>
                    <a:lnTo>
                      <a:pt x="2449" y="2721"/>
                    </a:lnTo>
                    <a:lnTo>
                      <a:pt x="2532" y="2532"/>
                    </a:lnTo>
                    <a:lnTo>
                      <a:pt x="2532" y="2365"/>
                    </a:lnTo>
                    <a:lnTo>
                      <a:pt x="2365" y="2051"/>
                    </a:lnTo>
                    <a:lnTo>
                      <a:pt x="2323" y="1905"/>
                    </a:lnTo>
                    <a:lnTo>
                      <a:pt x="2135" y="1779"/>
                    </a:lnTo>
                    <a:lnTo>
                      <a:pt x="2051" y="3871"/>
                    </a:lnTo>
                    <a:lnTo>
                      <a:pt x="1821" y="3871"/>
                    </a:lnTo>
                    <a:lnTo>
                      <a:pt x="1675" y="3934"/>
                    </a:lnTo>
                    <a:lnTo>
                      <a:pt x="1612" y="4039"/>
                    </a:lnTo>
                    <a:lnTo>
                      <a:pt x="1528" y="4081"/>
                    </a:lnTo>
                    <a:lnTo>
                      <a:pt x="1486" y="4122"/>
                    </a:lnTo>
                    <a:lnTo>
                      <a:pt x="1486" y="4248"/>
                    </a:lnTo>
                    <a:lnTo>
                      <a:pt x="1403" y="4227"/>
                    </a:lnTo>
                    <a:lnTo>
                      <a:pt x="1319" y="4227"/>
                    </a:lnTo>
                    <a:lnTo>
                      <a:pt x="1277" y="4143"/>
                    </a:lnTo>
                    <a:lnTo>
                      <a:pt x="1193" y="4143"/>
                    </a:lnTo>
                    <a:lnTo>
                      <a:pt x="1152" y="4206"/>
                    </a:lnTo>
                    <a:lnTo>
                      <a:pt x="1047" y="4185"/>
                    </a:lnTo>
                    <a:lnTo>
                      <a:pt x="984" y="4143"/>
                    </a:lnTo>
                    <a:lnTo>
                      <a:pt x="880" y="4185"/>
                    </a:lnTo>
                    <a:lnTo>
                      <a:pt x="754" y="4102"/>
                    </a:lnTo>
                    <a:lnTo>
                      <a:pt x="566" y="4039"/>
                    </a:lnTo>
                    <a:lnTo>
                      <a:pt x="482" y="3871"/>
                    </a:lnTo>
                    <a:lnTo>
                      <a:pt x="545" y="3725"/>
                    </a:lnTo>
                    <a:lnTo>
                      <a:pt x="440" y="3725"/>
                    </a:lnTo>
                    <a:lnTo>
                      <a:pt x="356" y="3599"/>
                    </a:lnTo>
                    <a:lnTo>
                      <a:pt x="231" y="3662"/>
                    </a:lnTo>
                    <a:lnTo>
                      <a:pt x="168" y="3767"/>
                    </a:lnTo>
                    <a:lnTo>
                      <a:pt x="210" y="3788"/>
                    </a:lnTo>
                    <a:lnTo>
                      <a:pt x="210" y="3871"/>
                    </a:lnTo>
                    <a:lnTo>
                      <a:pt x="64" y="3892"/>
                    </a:lnTo>
                    <a:lnTo>
                      <a:pt x="1" y="3934"/>
                    </a:lnTo>
                    <a:lnTo>
                      <a:pt x="22" y="4122"/>
                    </a:lnTo>
                    <a:lnTo>
                      <a:pt x="210" y="4248"/>
                    </a:lnTo>
                    <a:lnTo>
                      <a:pt x="336" y="4625"/>
                    </a:lnTo>
                    <a:lnTo>
                      <a:pt x="336" y="4771"/>
                    </a:lnTo>
                    <a:lnTo>
                      <a:pt x="461" y="5085"/>
                    </a:lnTo>
                    <a:lnTo>
                      <a:pt x="545" y="5441"/>
                    </a:lnTo>
                    <a:lnTo>
                      <a:pt x="691" y="5650"/>
                    </a:lnTo>
                    <a:lnTo>
                      <a:pt x="691" y="5775"/>
                    </a:lnTo>
                    <a:lnTo>
                      <a:pt x="859" y="6027"/>
                    </a:lnTo>
                    <a:lnTo>
                      <a:pt x="859" y="6110"/>
                    </a:lnTo>
                    <a:lnTo>
                      <a:pt x="900" y="6299"/>
                    </a:lnTo>
                    <a:lnTo>
                      <a:pt x="880" y="6487"/>
                    </a:lnTo>
                    <a:lnTo>
                      <a:pt x="796" y="6550"/>
                    </a:lnTo>
                    <a:lnTo>
                      <a:pt x="754" y="6550"/>
                    </a:lnTo>
                    <a:lnTo>
                      <a:pt x="691" y="6508"/>
                    </a:lnTo>
                    <a:lnTo>
                      <a:pt x="649" y="6550"/>
                    </a:lnTo>
                    <a:lnTo>
                      <a:pt x="649" y="6717"/>
                    </a:lnTo>
                    <a:lnTo>
                      <a:pt x="733" y="6863"/>
                    </a:lnTo>
                    <a:lnTo>
                      <a:pt x="838" y="6968"/>
                    </a:lnTo>
                    <a:lnTo>
                      <a:pt x="942" y="7156"/>
                    </a:lnTo>
                    <a:lnTo>
                      <a:pt x="859" y="7282"/>
                    </a:lnTo>
                    <a:lnTo>
                      <a:pt x="880" y="7449"/>
                    </a:lnTo>
                    <a:lnTo>
                      <a:pt x="838" y="7554"/>
                    </a:lnTo>
                    <a:lnTo>
                      <a:pt x="838" y="7659"/>
                    </a:lnTo>
                    <a:lnTo>
                      <a:pt x="900" y="7700"/>
                    </a:lnTo>
                    <a:lnTo>
                      <a:pt x="900" y="7596"/>
                    </a:lnTo>
                    <a:lnTo>
                      <a:pt x="1005" y="7533"/>
                    </a:lnTo>
                    <a:lnTo>
                      <a:pt x="1152" y="7554"/>
                    </a:lnTo>
                    <a:lnTo>
                      <a:pt x="1172" y="7679"/>
                    </a:lnTo>
                    <a:lnTo>
                      <a:pt x="1110" y="7721"/>
                    </a:lnTo>
                    <a:lnTo>
                      <a:pt x="1172" y="7742"/>
                    </a:lnTo>
                    <a:lnTo>
                      <a:pt x="1256" y="7679"/>
                    </a:lnTo>
                    <a:lnTo>
                      <a:pt x="1361" y="7742"/>
                    </a:lnTo>
                    <a:lnTo>
                      <a:pt x="1361" y="7868"/>
                    </a:lnTo>
                    <a:lnTo>
                      <a:pt x="1403" y="7847"/>
                    </a:lnTo>
                    <a:lnTo>
                      <a:pt x="1696" y="7972"/>
                    </a:lnTo>
                    <a:lnTo>
                      <a:pt x="1737" y="7951"/>
                    </a:lnTo>
                    <a:lnTo>
                      <a:pt x="1800" y="7972"/>
                    </a:lnTo>
                    <a:lnTo>
                      <a:pt x="1821" y="7889"/>
                    </a:lnTo>
                    <a:lnTo>
                      <a:pt x="1926" y="7868"/>
                    </a:lnTo>
                    <a:lnTo>
                      <a:pt x="2051" y="7742"/>
                    </a:lnTo>
                    <a:lnTo>
                      <a:pt x="2198" y="7763"/>
                    </a:lnTo>
                    <a:lnTo>
                      <a:pt x="2219" y="7721"/>
                    </a:lnTo>
                    <a:lnTo>
                      <a:pt x="2344" y="7721"/>
                    </a:lnTo>
                    <a:lnTo>
                      <a:pt x="2512" y="7763"/>
                    </a:lnTo>
                    <a:lnTo>
                      <a:pt x="2574" y="7742"/>
                    </a:lnTo>
                    <a:lnTo>
                      <a:pt x="2721" y="7742"/>
                    </a:lnTo>
                    <a:lnTo>
                      <a:pt x="2742" y="7679"/>
                    </a:lnTo>
                    <a:lnTo>
                      <a:pt x="2784" y="7638"/>
                    </a:lnTo>
                    <a:lnTo>
                      <a:pt x="2867" y="7596"/>
                    </a:lnTo>
                    <a:lnTo>
                      <a:pt x="2930" y="7638"/>
                    </a:lnTo>
                    <a:lnTo>
                      <a:pt x="2951" y="7533"/>
                    </a:lnTo>
                    <a:lnTo>
                      <a:pt x="3035" y="7470"/>
                    </a:lnTo>
                    <a:lnTo>
                      <a:pt x="3349" y="7470"/>
                    </a:lnTo>
                    <a:lnTo>
                      <a:pt x="3474" y="7554"/>
                    </a:lnTo>
                    <a:lnTo>
                      <a:pt x="3558" y="7533"/>
                    </a:lnTo>
                    <a:lnTo>
                      <a:pt x="3558" y="7470"/>
                    </a:lnTo>
                    <a:lnTo>
                      <a:pt x="3725" y="7449"/>
                    </a:lnTo>
                    <a:lnTo>
                      <a:pt x="3997" y="7533"/>
                    </a:lnTo>
                    <a:lnTo>
                      <a:pt x="4081" y="7575"/>
                    </a:lnTo>
                    <a:lnTo>
                      <a:pt x="4353" y="7638"/>
                    </a:lnTo>
                    <a:lnTo>
                      <a:pt x="4395" y="7596"/>
                    </a:lnTo>
                    <a:lnTo>
                      <a:pt x="4353" y="7533"/>
                    </a:lnTo>
                    <a:lnTo>
                      <a:pt x="4437" y="7449"/>
                    </a:lnTo>
                    <a:lnTo>
                      <a:pt x="4541" y="7449"/>
                    </a:lnTo>
                    <a:lnTo>
                      <a:pt x="4667" y="7491"/>
                    </a:lnTo>
                    <a:lnTo>
                      <a:pt x="4876" y="7491"/>
                    </a:lnTo>
                    <a:lnTo>
                      <a:pt x="4876" y="7470"/>
                    </a:lnTo>
                    <a:lnTo>
                      <a:pt x="4813" y="7387"/>
                    </a:lnTo>
                    <a:lnTo>
                      <a:pt x="4855" y="7303"/>
                    </a:lnTo>
                    <a:lnTo>
                      <a:pt x="5022" y="7240"/>
                    </a:lnTo>
                    <a:lnTo>
                      <a:pt x="5190" y="7240"/>
                    </a:lnTo>
                    <a:lnTo>
                      <a:pt x="5253" y="7303"/>
                    </a:lnTo>
                    <a:lnTo>
                      <a:pt x="5378" y="7303"/>
                    </a:lnTo>
                    <a:lnTo>
                      <a:pt x="5504" y="7219"/>
                    </a:lnTo>
                    <a:lnTo>
                      <a:pt x="5713" y="7156"/>
                    </a:lnTo>
                    <a:lnTo>
                      <a:pt x="5713" y="7135"/>
                    </a:lnTo>
                    <a:lnTo>
                      <a:pt x="5859" y="7073"/>
                    </a:lnTo>
                    <a:lnTo>
                      <a:pt x="5922" y="6968"/>
                    </a:lnTo>
                    <a:lnTo>
                      <a:pt x="6320" y="6717"/>
                    </a:lnTo>
                    <a:lnTo>
                      <a:pt x="6424" y="6612"/>
                    </a:lnTo>
                    <a:lnTo>
                      <a:pt x="6424" y="6591"/>
                    </a:lnTo>
                    <a:lnTo>
                      <a:pt x="6508" y="6591"/>
                    </a:lnTo>
                    <a:lnTo>
                      <a:pt x="7115" y="5985"/>
                    </a:lnTo>
                    <a:lnTo>
                      <a:pt x="7136" y="5922"/>
                    </a:lnTo>
                    <a:lnTo>
                      <a:pt x="7198" y="5922"/>
                    </a:lnTo>
                    <a:lnTo>
                      <a:pt x="7282" y="5796"/>
                    </a:lnTo>
                    <a:lnTo>
                      <a:pt x="7387" y="5755"/>
                    </a:lnTo>
                    <a:lnTo>
                      <a:pt x="7429" y="5587"/>
                    </a:lnTo>
                    <a:lnTo>
                      <a:pt x="7596" y="5399"/>
                    </a:lnTo>
                    <a:lnTo>
                      <a:pt x="7847" y="5022"/>
                    </a:lnTo>
                    <a:lnTo>
                      <a:pt x="7910" y="4834"/>
                    </a:lnTo>
                    <a:lnTo>
                      <a:pt x="8014" y="4834"/>
                    </a:lnTo>
                    <a:lnTo>
                      <a:pt x="8077" y="4708"/>
                    </a:lnTo>
                    <a:lnTo>
                      <a:pt x="8077" y="4646"/>
                    </a:lnTo>
                    <a:lnTo>
                      <a:pt x="8182" y="4520"/>
                    </a:lnTo>
                    <a:lnTo>
                      <a:pt x="8266" y="4394"/>
                    </a:lnTo>
                    <a:lnTo>
                      <a:pt x="8391" y="4311"/>
                    </a:lnTo>
                    <a:lnTo>
                      <a:pt x="8433" y="4227"/>
                    </a:lnTo>
                    <a:lnTo>
                      <a:pt x="8538" y="4185"/>
                    </a:lnTo>
                    <a:lnTo>
                      <a:pt x="8579" y="4122"/>
                    </a:lnTo>
                    <a:lnTo>
                      <a:pt x="8621" y="4122"/>
                    </a:lnTo>
                    <a:lnTo>
                      <a:pt x="8789" y="3934"/>
                    </a:lnTo>
                    <a:lnTo>
                      <a:pt x="8810" y="3830"/>
                    </a:lnTo>
                    <a:lnTo>
                      <a:pt x="8893" y="3725"/>
                    </a:lnTo>
                    <a:lnTo>
                      <a:pt x="8935" y="3516"/>
                    </a:lnTo>
                    <a:lnTo>
                      <a:pt x="9019" y="3348"/>
                    </a:lnTo>
                    <a:lnTo>
                      <a:pt x="9040" y="3160"/>
                    </a:lnTo>
                    <a:lnTo>
                      <a:pt x="9123" y="2951"/>
                    </a:lnTo>
                    <a:lnTo>
                      <a:pt x="9103" y="2951"/>
                    </a:lnTo>
                    <a:lnTo>
                      <a:pt x="9165" y="2846"/>
                    </a:lnTo>
                    <a:lnTo>
                      <a:pt x="9165" y="2825"/>
                    </a:lnTo>
                    <a:lnTo>
                      <a:pt x="9061" y="2825"/>
                    </a:lnTo>
                    <a:lnTo>
                      <a:pt x="8935" y="2762"/>
                    </a:lnTo>
                    <a:lnTo>
                      <a:pt x="8830" y="2762"/>
                    </a:lnTo>
                    <a:lnTo>
                      <a:pt x="8768" y="2825"/>
                    </a:lnTo>
                    <a:lnTo>
                      <a:pt x="8768" y="2909"/>
                    </a:lnTo>
                    <a:lnTo>
                      <a:pt x="8726" y="3014"/>
                    </a:lnTo>
                    <a:lnTo>
                      <a:pt x="8663" y="3034"/>
                    </a:lnTo>
                    <a:lnTo>
                      <a:pt x="8454" y="3034"/>
                    </a:lnTo>
                    <a:lnTo>
                      <a:pt x="8266" y="2930"/>
                    </a:lnTo>
                    <a:lnTo>
                      <a:pt x="8182" y="2804"/>
                    </a:lnTo>
                    <a:lnTo>
                      <a:pt x="8140" y="2742"/>
                    </a:lnTo>
                    <a:lnTo>
                      <a:pt x="8098" y="2658"/>
                    </a:lnTo>
                    <a:lnTo>
                      <a:pt x="8161" y="2532"/>
                    </a:lnTo>
                    <a:lnTo>
                      <a:pt x="8286" y="2281"/>
                    </a:lnTo>
                    <a:lnTo>
                      <a:pt x="8307" y="2177"/>
                    </a:lnTo>
                    <a:lnTo>
                      <a:pt x="8412" y="2114"/>
                    </a:lnTo>
                    <a:lnTo>
                      <a:pt x="8579" y="2197"/>
                    </a:lnTo>
                    <a:lnTo>
                      <a:pt x="8663" y="2260"/>
                    </a:lnTo>
                    <a:lnTo>
                      <a:pt x="8768" y="2323"/>
                    </a:lnTo>
                    <a:lnTo>
                      <a:pt x="8768" y="2135"/>
                    </a:lnTo>
                    <a:lnTo>
                      <a:pt x="8768" y="1988"/>
                    </a:lnTo>
                    <a:lnTo>
                      <a:pt x="8810" y="1800"/>
                    </a:lnTo>
                    <a:lnTo>
                      <a:pt x="8810" y="1361"/>
                    </a:lnTo>
                    <a:lnTo>
                      <a:pt x="8789" y="1214"/>
                    </a:lnTo>
                    <a:lnTo>
                      <a:pt x="8747" y="1109"/>
                    </a:lnTo>
                    <a:lnTo>
                      <a:pt x="8747" y="1005"/>
                    </a:lnTo>
                    <a:lnTo>
                      <a:pt x="8747" y="984"/>
                    </a:lnTo>
                    <a:lnTo>
                      <a:pt x="8747" y="733"/>
                    </a:lnTo>
                    <a:lnTo>
                      <a:pt x="8684" y="586"/>
                    </a:lnTo>
                    <a:lnTo>
                      <a:pt x="8642" y="440"/>
                    </a:lnTo>
                    <a:lnTo>
                      <a:pt x="8621" y="273"/>
                    </a:lnTo>
                    <a:lnTo>
                      <a:pt x="8517" y="168"/>
                    </a:lnTo>
                    <a:lnTo>
                      <a:pt x="8328" y="126"/>
                    </a:lnTo>
                    <a:lnTo>
                      <a:pt x="8182" y="147"/>
                    </a:lnTo>
                    <a:lnTo>
                      <a:pt x="8098" y="168"/>
                    </a:lnTo>
                    <a:lnTo>
                      <a:pt x="8056" y="147"/>
                    </a:lnTo>
                    <a:lnTo>
                      <a:pt x="7910" y="105"/>
                    </a:lnTo>
                    <a:lnTo>
                      <a:pt x="7847" y="105"/>
                    </a:lnTo>
                    <a:lnTo>
                      <a:pt x="7784" y="21"/>
                    </a:lnTo>
                    <a:lnTo>
                      <a:pt x="765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8" name="Google Shape;3137;p70">
              <a:extLst>
                <a:ext uri="{FF2B5EF4-FFF2-40B4-BE49-F238E27FC236}">
                  <a16:creationId xmlns:a16="http://schemas.microsoft.com/office/drawing/2014/main" id="{8FA7C86E-6B69-71A9-AED3-E4291694A4CF}"/>
                </a:ext>
              </a:extLst>
            </p:cNvPr>
            <p:cNvSpPr/>
            <p:nvPr/>
          </p:nvSpPr>
          <p:spPr>
            <a:xfrm>
              <a:off x="3292646" y="3020419"/>
              <a:ext cx="18695" cy="5482"/>
            </a:xfrm>
            <a:custGeom>
              <a:avLst/>
              <a:gdLst/>
              <a:ahLst/>
              <a:cxnLst/>
              <a:rect l="l" t="t" r="r" b="b"/>
              <a:pathLst>
                <a:path w="1570" h="482" extrusionOk="0">
                  <a:moveTo>
                    <a:pt x="189" y="0"/>
                  </a:moveTo>
                  <a:lnTo>
                    <a:pt x="126" y="84"/>
                  </a:lnTo>
                  <a:lnTo>
                    <a:pt x="21" y="147"/>
                  </a:lnTo>
                  <a:lnTo>
                    <a:pt x="21" y="209"/>
                  </a:lnTo>
                  <a:lnTo>
                    <a:pt x="0" y="272"/>
                  </a:lnTo>
                  <a:lnTo>
                    <a:pt x="42" y="377"/>
                  </a:lnTo>
                  <a:lnTo>
                    <a:pt x="314" y="377"/>
                  </a:lnTo>
                  <a:lnTo>
                    <a:pt x="398" y="398"/>
                  </a:lnTo>
                  <a:lnTo>
                    <a:pt x="607" y="356"/>
                  </a:lnTo>
                  <a:lnTo>
                    <a:pt x="691" y="377"/>
                  </a:lnTo>
                  <a:lnTo>
                    <a:pt x="837" y="293"/>
                  </a:lnTo>
                  <a:cubicBezTo>
                    <a:pt x="1026" y="398"/>
                    <a:pt x="1235" y="356"/>
                    <a:pt x="1423" y="481"/>
                  </a:cubicBezTo>
                  <a:lnTo>
                    <a:pt x="1570" y="460"/>
                  </a:lnTo>
                  <a:lnTo>
                    <a:pt x="1528" y="398"/>
                  </a:lnTo>
                  <a:lnTo>
                    <a:pt x="1444" y="460"/>
                  </a:lnTo>
                  <a:lnTo>
                    <a:pt x="1444" y="440"/>
                  </a:lnTo>
                  <a:cubicBezTo>
                    <a:pt x="1360" y="377"/>
                    <a:pt x="1318" y="356"/>
                    <a:pt x="1235" y="335"/>
                  </a:cubicBezTo>
                  <a:lnTo>
                    <a:pt x="1277" y="293"/>
                  </a:lnTo>
                  <a:lnTo>
                    <a:pt x="1130" y="251"/>
                  </a:lnTo>
                  <a:lnTo>
                    <a:pt x="1046" y="335"/>
                  </a:lnTo>
                  <a:cubicBezTo>
                    <a:pt x="1005" y="335"/>
                    <a:pt x="942" y="335"/>
                    <a:pt x="921" y="293"/>
                  </a:cubicBezTo>
                  <a:lnTo>
                    <a:pt x="921" y="272"/>
                  </a:lnTo>
                  <a:lnTo>
                    <a:pt x="1046" y="147"/>
                  </a:lnTo>
                  <a:lnTo>
                    <a:pt x="942" y="105"/>
                  </a:lnTo>
                  <a:lnTo>
                    <a:pt x="921" y="42"/>
                  </a:lnTo>
                  <a:lnTo>
                    <a:pt x="837" y="0"/>
                  </a:lnTo>
                  <a:lnTo>
                    <a:pt x="607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3138;p70">
              <a:extLst>
                <a:ext uri="{FF2B5EF4-FFF2-40B4-BE49-F238E27FC236}">
                  <a16:creationId xmlns:a16="http://schemas.microsoft.com/office/drawing/2014/main" id="{9347ADB5-A686-29C0-7370-CD6AD265AEB9}"/>
                </a:ext>
              </a:extLst>
            </p:cNvPr>
            <p:cNvSpPr/>
            <p:nvPr/>
          </p:nvSpPr>
          <p:spPr>
            <a:xfrm>
              <a:off x="3260258" y="3010662"/>
              <a:ext cx="26423" cy="16661"/>
            </a:xfrm>
            <a:custGeom>
              <a:avLst/>
              <a:gdLst/>
              <a:ahLst/>
              <a:cxnLst/>
              <a:rect l="l" t="t" r="r" b="b"/>
              <a:pathLst>
                <a:path w="2219" h="1465" extrusionOk="0">
                  <a:moveTo>
                    <a:pt x="481" y="0"/>
                  </a:moveTo>
                  <a:lnTo>
                    <a:pt x="293" y="42"/>
                  </a:lnTo>
                  <a:lnTo>
                    <a:pt x="230" y="147"/>
                  </a:lnTo>
                  <a:lnTo>
                    <a:pt x="230" y="209"/>
                  </a:lnTo>
                  <a:lnTo>
                    <a:pt x="189" y="314"/>
                  </a:lnTo>
                  <a:lnTo>
                    <a:pt x="230" y="398"/>
                  </a:lnTo>
                  <a:lnTo>
                    <a:pt x="189" y="523"/>
                  </a:lnTo>
                  <a:lnTo>
                    <a:pt x="105" y="586"/>
                  </a:lnTo>
                  <a:lnTo>
                    <a:pt x="84" y="607"/>
                  </a:lnTo>
                  <a:lnTo>
                    <a:pt x="126" y="733"/>
                  </a:lnTo>
                  <a:lnTo>
                    <a:pt x="126" y="837"/>
                  </a:lnTo>
                  <a:lnTo>
                    <a:pt x="126" y="900"/>
                  </a:lnTo>
                  <a:lnTo>
                    <a:pt x="0" y="1046"/>
                  </a:lnTo>
                  <a:lnTo>
                    <a:pt x="0" y="1109"/>
                  </a:lnTo>
                  <a:lnTo>
                    <a:pt x="63" y="1130"/>
                  </a:lnTo>
                  <a:lnTo>
                    <a:pt x="126" y="1256"/>
                  </a:lnTo>
                  <a:lnTo>
                    <a:pt x="84" y="1339"/>
                  </a:lnTo>
                  <a:lnTo>
                    <a:pt x="189" y="1402"/>
                  </a:lnTo>
                  <a:lnTo>
                    <a:pt x="230" y="1444"/>
                  </a:lnTo>
                  <a:lnTo>
                    <a:pt x="293" y="1465"/>
                  </a:lnTo>
                  <a:lnTo>
                    <a:pt x="377" y="1318"/>
                  </a:lnTo>
                  <a:lnTo>
                    <a:pt x="502" y="1130"/>
                  </a:lnTo>
                  <a:lnTo>
                    <a:pt x="502" y="1088"/>
                  </a:lnTo>
                  <a:lnTo>
                    <a:pt x="544" y="984"/>
                  </a:lnTo>
                  <a:lnTo>
                    <a:pt x="607" y="1046"/>
                  </a:lnTo>
                  <a:lnTo>
                    <a:pt x="691" y="1046"/>
                  </a:lnTo>
                  <a:lnTo>
                    <a:pt x="753" y="921"/>
                  </a:lnTo>
                  <a:lnTo>
                    <a:pt x="837" y="984"/>
                  </a:lnTo>
                  <a:lnTo>
                    <a:pt x="837" y="1088"/>
                  </a:lnTo>
                  <a:lnTo>
                    <a:pt x="921" y="1130"/>
                  </a:lnTo>
                  <a:lnTo>
                    <a:pt x="1067" y="1088"/>
                  </a:lnTo>
                  <a:lnTo>
                    <a:pt x="1235" y="942"/>
                  </a:lnTo>
                  <a:lnTo>
                    <a:pt x="1381" y="900"/>
                  </a:lnTo>
                  <a:lnTo>
                    <a:pt x="1569" y="921"/>
                  </a:lnTo>
                  <a:lnTo>
                    <a:pt x="1674" y="900"/>
                  </a:lnTo>
                  <a:lnTo>
                    <a:pt x="1758" y="942"/>
                  </a:lnTo>
                  <a:lnTo>
                    <a:pt x="1883" y="984"/>
                  </a:lnTo>
                  <a:lnTo>
                    <a:pt x="2072" y="1005"/>
                  </a:lnTo>
                  <a:lnTo>
                    <a:pt x="2093" y="921"/>
                  </a:lnTo>
                  <a:lnTo>
                    <a:pt x="2176" y="921"/>
                  </a:lnTo>
                  <a:lnTo>
                    <a:pt x="2218" y="816"/>
                  </a:lnTo>
                  <a:lnTo>
                    <a:pt x="2176" y="733"/>
                  </a:lnTo>
                  <a:lnTo>
                    <a:pt x="1946" y="607"/>
                  </a:lnTo>
                  <a:lnTo>
                    <a:pt x="1862" y="607"/>
                  </a:lnTo>
                  <a:lnTo>
                    <a:pt x="1695" y="565"/>
                  </a:lnTo>
                  <a:lnTo>
                    <a:pt x="1632" y="565"/>
                  </a:lnTo>
                  <a:lnTo>
                    <a:pt x="1465" y="502"/>
                  </a:lnTo>
                  <a:lnTo>
                    <a:pt x="1277" y="398"/>
                  </a:lnTo>
                  <a:lnTo>
                    <a:pt x="1172" y="398"/>
                  </a:lnTo>
                  <a:lnTo>
                    <a:pt x="1256" y="377"/>
                  </a:lnTo>
                  <a:lnTo>
                    <a:pt x="1423" y="419"/>
                  </a:lnTo>
                  <a:lnTo>
                    <a:pt x="1674" y="419"/>
                  </a:lnTo>
                  <a:lnTo>
                    <a:pt x="1779" y="398"/>
                  </a:lnTo>
                  <a:lnTo>
                    <a:pt x="1695" y="356"/>
                  </a:lnTo>
                  <a:lnTo>
                    <a:pt x="1632" y="356"/>
                  </a:lnTo>
                  <a:lnTo>
                    <a:pt x="1444" y="314"/>
                  </a:lnTo>
                  <a:lnTo>
                    <a:pt x="1360" y="147"/>
                  </a:lnTo>
                  <a:lnTo>
                    <a:pt x="1256" y="147"/>
                  </a:lnTo>
                  <a:lnTo>
                    <a:pt x="1214" y="168"/>
                  </a:lnTo>
                  <a:lnTo>
                    <a:pt x="1130" y="105"/>
                  </a:lnTo>
                  <a:lnTo>
                    <a:pt x="649" y="0"/>
                  </a:lnTo>
                  <a:lnTo>
                    <a:pt x="586" y="42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3139;p70">
              <a:extLst>
                <a:ext uri="{FF2B5EF4-FFF2-40B4-BE49-F238E27FC236}">
                  <a16:creationId xmlns:a16="http://schemas.microsoft.com/office/drawing/2014/main" id="{FE744A5F-8E80-1D9E-50FB-88D29BCF1F53}"/>
                </a:ext>
              </a:extLst>
            </p:cNvPr>
            <p:cNvSpPr/>
            <p:nvPr/>
          </p:nvSpPr>
          <p:spPr>
            <a:xfrm>
              <a:off x="3408744" y="2329870"/>
              <a:ext cx="289769" cy="354333"/>
            </a:xfrm>
            <a:custGeom>
              <a:avLst/>
              <a:gdLst/>
              <a:ahLst/>
              <a:cxnLst/>
              <a:rect l="l" t="t" r="r" b="b"/>
              <a:pathLst>
                <a:path w="24335" h="31157" extrusionOk="0">
                  <a:moveTo>
                    <a:pt x="19167" y="16300"/>
                  </a:moveTo>
                  <a:lnTo>
                    <a:pt x="19161" y="16311"/>
                  </a:lnTo>
                  <a:lnTo>
                    <a:pt x="19167" y="16321"/>
                  </a:lnTo>
                  <a:lnTo>
                    <a:pt x="19167" y="16300"/>
                  </a:lnTo>
                  <a:close/>
                  <a:moveTo>
                    <a:pt x="16572" y="17849"/>
                  </a:moveTo>
                  <a:lnTo>
                    <a:pt x="16593" y="17870"/>
                  </a:lnTo>
                  <a:lnTo>
                    <a:pt x="16509" y="17870"/>
                  </a:lnTo>
                  <a:lnTo>
                    <a:pt x="16509" y="17849"/>
                  </a:lnTo>
                  <a:close/>
                  <a:moveTo>
                    <a:pt x="4771" y="22933"/>
                  </a:moveTo>
                  <a:lnTo>
                    <a:pt x="4813" y="22996"/>
                  </a:lnTo>
                  <a:lnTo>
                    <a:pt x="4792" y="23038"/>
                  </a:lnTo>
                  <a:lnTo>
                    <a:pt x="4750" y="23038"/>
                  </a:lnTo>
                  <a:lnTo>
                    <a:pt x="4688" y="23059"/>
                  </a:lnTo>
                  <a:lnTo>
                    <a:pt x="4709" y="23142"/>
                  </a:lnTo>
                  <a:lnTo>
                    <a:pt x="4792" y="23205"/>
                  </a:lnTo>
                  <a:lnTo>
                    <a:pt x="4960" y="23205"/>
                  </a:lnTo>
                  <a:lnTo>
                    <a:pt x="4981" y="23163"/>
                  </a:lnTo>
                  <a:lnTo>
                    <a:pt x="4960" y="23121"/>
                  </a:lnTo>
                  <a:lnTo>
                    <a:pt x="4960" y="23059"/>
                  </a:lnTo>
                  <a:lnTo>
                    <a:pt x="5001" y="23038"/>
                  </a:lnTo>
                  <a:lnTo>
                    <a:pt x="5127" y="23059"/>
                  </a:lnTo>
                  <a:lnTo>
                    <a:pt x="5169" y="23121"/>
                  </a:lnTo>
                  <a:lnTo>
                    <a:pt x="5106" y="23163"/>
                  </a:lnTo>
                  <a:lnTo>
                    <a:pt x="4960" y="23226"/>
                  </a:lnTo>
                  <a:lnTo>
                    <a:pt x="4750" y="23226"/>
                  </a:lnTo>
                  <a:lnTo>
                    <a:pt x="4750" y="23268"/>
                  </a:lnTo>
                  <a:lnTo>
                    <a:pt x="4855" y="23435"/>
                  </a:lnTo>
                  <a:lnTo>
                    <a:pt x="4981" y="23519"/>
                  </a:lnTo>
                  <a:lnTo>
                    <a:pt x="5064" y="23540"/>
                  </a:lnTo>
                  <a:lnTo>
                    <a:pt x="5085" y="23519"/>
                  </a:lnTo>
                  <a:lnTo>
                    <a:pt x="5190" y="23477"/>
                  </a:lnTo>
                  <a:lnTo>
                    <a:pt x="5211" y="23540"/>
                  </a:lnTo>
                  <a:lnTo>
                    <a:pt x="5190" y="23561"/>
                  </a:lnTo>
                  <a:lnTo>
                    <a:pt x="5127" y="23561"/>
                  </a:lnTo>
                  <a:lnTo>
                    <a:pt x="5064" y="23582"/>
                  </a:lnTo>
                  <a:lnTo>
                    <a:pt x="4897" y="23540"/>
                  </a:lnTo>
                  <a:lnTo>
                    <a:pt x="4771" y="23477"/>
                  </a:lnTo>
                  <a:lnTo>
                    <a:pt x="4646" y="23352"/>
                  </a:lnTo>
                  <a:lnTo>
                    <a:pt x="4541" y="23310"/>
                  </a:lnTo>
                  <a:lnTo>
                    <a:pt x="4436" y="23310"/>
                  </a:lnTo>
                  <a:lnTo>
                    <a:pt x="4332" y="23205"/>
                  </a:lnTo>
                  <a:lnTo>
                    <a:pt x="4185" y="23142"/>
                  </a:lnTo>
                  <a:lnTo>
                    <a:pt x="4164" y="23121"/>
                  </a:lnTo>
                  <a:lnTo>
                    <a:pt x="4081" y="23121"/>
                  </a:lnTo>
                  <a:lnTo>
                    <a:pt x="4018" y="23142"/>
                  </a:lnTo>
                  <a:lnTo>
                    <a:pt x="3913" y="23142"/>
                  </a:lnTo>
                  <a:lnTo>
                    <a:pt x="3892" y="23132"/>
                  </a:lnTo>
                  <a:lnTo>
                    <a:pt x="3892" y="23132"/>
                  </a:lnTo>
                  <a:lnTo>
                    <a:pt x="3913" y="23121"/>
                  </a:lnTo>
                  <a:lnTo>
                    <a:pt x="3976" y="23121"/>
                  </a:lnTo>
                  <a:lnTo>
                    <a:pt x="4123" y="23100"/>
                  </a:lnTo>
                  <a:lnTo>
                    <a:pt x="4164" y="23038"/>
                  </a:lnTo>
                  <a:lnTo>
                    <a:pt x="4185" y="23038"/>
                  </a:lnTo>
                  <a:lnTo>
                    <a:pt x="4185" y="23100"/>
                  </a:lnTo>
                  <a:lnTo>
                    <a:pt x="4248" y="23121"/>
                  </a:lnTo>
                  <a:lnTo>
                    <a:pt x="4332" y="23121"/>
                  </a:lnTo>
                  <a:lnTo>
                    <a:pt x="4436" y="23247"/>
                  </a:lnTo>
                  <a:lnTo>
                    <a:pt x="4478" y="23268"/>
                  </a:lnTo>
                  <a:lnTo>
                    <a:pt x="4562" y="23226"/>
                  </a:lnTo>
                  <a:lnTo>
                    <a:pt x="4604" y="23142"/>
                  </a:lnTo>
                  <a:lnTo>
                    <a:pt x="4604" y="23059"/>
                  </a:lnTo>
                  <a:lnTo>
                    <a:pt x="4583" y="23017"/>
                  </a:lnTo>
                  <a:lnTo>
                    <a:pt x="4583" y="22954"/>
                  </a:lnTo>
                  <a:lnTo>
                    <a:pt x="4688" y="22954"/>
                  </a:lnTo>
                  <a:lnTo>
                    <a:pt x="4709" y="22933"/>
                  </a:lnTo>
                  <a:close/>
                  <a:moveTo>
                    <a:pt x="4269" y="25193"/>
                  </a:moveTo>
                  <a:lnTo>
                    <a:pt x="4290" y="25277"/>
                  </a:lnTo>
                  <a:lnTo>
                    <a:pt x="4395" y="25297"/>
                  </a:lnTo>
                  <a:lnTo>
                    <a:pt x="4436" y="25339"/>
                  </a:lnTo>
                  <a:lnTo>
                    <a:pt x="4353" y="25339"/>
                  </a:lnTo>
                  <a:lnTo>
                    <a:pt x="4290" y="25318"/>
                  </a:lnTo>
                  <a:lnTo>
                    <a:pt x="4123" y="25318"/>
                  </a:lnTo>
                  <a:lnTo>
                    <a:pt x="4060" y="25381"/>
                  </a:lnTo>
                  <a:lnTo>
                    <a:pt x="4039" y="25318"/>
                  </a:lnTo>
                  <a:lnTo>
                    <a:pt x="3976" y="25339"/>
                  </a:lnTo>
                  <a:lnTo>
                    <a:pt x="3955" y="25444"/>
                  </a:lnTo>
                  <a:lnTo>
                    <a:pt x="3913" y="25486"/>
                  </a:lnTo>
                  <a:lnTo>
                    <a:pt x="3851" y="25528"/>
                  </a:lnTo>
                  <a:lnTo>
                    <a:pt x="3725" y="25549"/>
                  </a:lnTo>
                  <a:lnTo>
                    <a:pt x="3641" y="25611"/>
                  </a:lnTo>
                  <a:lnTo>
                    <a:pt x="3725" y="25528"/>
                  </a:lnTo>
                  <a:lnTo>
                    <a:pt x="3830" y="25507"/>
                  </a:lnTo>
                  <a:lnTo>
                    <a:pt x="3872" y="25444"/>
                  </a:lnTo>
                  <a:lnTo>
                    <a:pt x="3913" y="25381"/>
                  </a:lnTo>
                  <a:lnTo>
                    <a:pt x="3955" y="25318"/>
                  </a:lnTo>
                  <a:lnTo>
                    <a:pt x="4018" y="25318"/>
                  </a:lnTo>
                  <a:lnTo>
                    <a:pt x="4227" y="25193"/>
                  </a:lnTo>
                  <a:close/>
                  <a:moveTo>
                    <a:pt x="16614" y="1"/>
                  </a:moveTo>
                  <a:lnTo>
                    <a:pt x="16530" y="22"/>
                  </a:lnTo>
                  <a:lnTo>
                    <a:pt x="16489" y="84"/>
                  </a:lnTo>
                  <a:lnTo>
                    <a:pt x="16489" y="168"/>
                  </a:lnTo>
                  <a:lnTo>
                    <a:pt x="16509" y="273"/>
                  </a:lnTo>
                  <a:lnTo>
                    <a:pt x="16509" y="336"/>
                  </a:lnTo>
                  <a:lnTo>
                    <a:pt x="16468" y="398"/>
                  </a:lnTo>
                  <a:lnTo>
                    <a:pt x="16405" y="336"/>
                  </a:lnTo>
                  <a:lnTo>
                    <a:pt x="16384" y="210"/>
                  </a:lnTo>
                  <a:lnTo>
                    <a:pt x="16321" y="126"/>
                  </a:lnTo>
                  <a:lnTo>
                    <a:pt x="16279" y="126"/>
                  </a:lnTo>
                  <a:lnTo>
                    <a:pt x="16216" y="84"/>
                  </a:lnTo>
                  <a:lnTo>
                    <a:pt x="16175" y="64"/>
                  </a:lnTo>
                  <a:lnTo>
                    <a:pt x="16154" y="105"/>
                  </a:lnTo>
                  <a:lnTo>
                    <a:pt x="16112" y="210"/>
                  </a:lnTo>
                  <a:lnTo>
                    <a:pt x="16070" y="273"/>
                  </a:lnTo>
                  <a:lnTo>
                    <a:pt x="15986" y="231"/>
                  </a:lnTo>
                  <a:lnTo>
                    <a:pt x="15903" y="273"/>
                  </a:lnTo>
                  <a:lnTo>
                    <a:pt x="15882" y="377"/>
                  </a:lnTo>
                  <a:lnTo>
                    <a:pt x="15924" y="440"/>
                  </a:lnTo>
                  <a:lnTo>
                    <a:pt x="15965" y="503"/>
                  </a:lnTo>
                  <a:lnTo>
                    <a:pt x="15882" y="587"/>
                  </a:lnTo>
                  <a:lnTo>
                    <a:pt x="15777" y="712"/>
                  </a:lnTo>
                  <a:lnTo>
                    <a:pt x="15777" y="754"/>
                  </a:lnTo>
                  <a:lnTo>
                    <a:pt x="15861" y="796"/>
                  </a:lnTo>
                  <a:lnTo>
                    <a:pt x="15882" y="838"/>
                  </a:lnTo>
                  <a:lnTo>
                    <a:pt x="15840" y="901"/>
                  </a:lnTo>
                  <a:lnTo>
                    <a:pt x="15777" y="901"/>
                  </a:lnTo>
                  <a:lnTo>
                    <a:pt x="15631" y="817"/>
                  </a:lnTo>
                  <a:lnTo>
                    <a:pt x="15421" y="817"/>
                  </a:lnTo>
                  <a:lnTo>
                    <a:pt x="15380" y="963"/>
                  </a:lnTo>
                  <a:lnTo>
                    <a:pt x="15421" y="1131"/>
                  </a:lnTo>
                  <a:lnTo>
                    <a:pt x="15484" y="1277"/>
                  </a:lnTo>
                  <a:lnTo>
                    <a:pt x="15631" y="1340"/>
                  </a:lnTo>
                  <a:lnTo>
                    <a:pt x="15672" y="1382"/>
                  </a:lnTo>
                  <a:lnTo>
                    <a:pt x="15672" y="1445"/>
                  </a:lnTo>
                  <a:lnTo>
                    <a:pt x="15547" y="1403"/>
                  </a:lnTo>
                  <a:lnTo>
                    <a:pt x="15421" y="1340"/>
                  </a:lnTo>
                  <a:lnTo>
                    <a:pt x="15317" y="1152"/>
                  </a:lnTo>
                  <a:lnTo>
                    <a:pt x="15128" y="1026"/>
                  </a:lnTo>
                  <a:lnTo>
                    <a:pt x="15045" y="963"/>
                  </a:lnTo>
                  <a:lnTo>
                    <a:pt x="15024" y="1026"/>
                  </a:lnTo>
                  <a:lnTo>
                    <a:pt x="15045" y="1068"/>
                  </a:lnTo>
                  <a:lnTo>
                    <a:pt x="15045" y="1173"/>
                  </a:lnTo>
                  <a:lnTo>
                    <a:pt x="15066" y="1256"/>
                  </a:lnTo>
                  <a:lnTo>
                    <a:pt x="15128" y="1340"/>
                  </a:lnTo>
                  <a:lnTo>
                    <a:pt x="15128" y="1465"/>
                  </a:lnTo>
                  <a:lnTo>
                    <a:pt x="15045" y="1549"/>
                  </a:lnTo>
                  <a:lnTo>
                    <a:pt x="15045" y="1382"/>
                  </a:lnTo>
                  <a:lnTo>
                    <a:pt x="15003" y="1256"/>
                  </a:lnTo>
                  <a:lnTo>
                    <a:pt x="14919" y="1110"/>
                  </a:lnTo>
                  <a:lnTo>
                    <a:pt x="14919" y="1026"/>
                  </a:lnTo>
                  <a:lnTo>
                    <a:pt x="14836" y="921"/>
                  </a:lnTo>
                  <a:lnTo>
                    <a:pt x="14731" y="859"/>
                  </a:lnTo>
                  <a:lnTo>
                    <a:pt x="14647" y="984"/>
                  </a:lnTo>
                  <a:lnTo>
                    <a:pt x="14605" y="1068"/>
                  </a:lnTo>
                  <a:lnTo>
                    <a:pt x="14543" y="984"/>
                  </a:lnTo>
                  <a:lnTo>
                    <a:pt x="14605" y="921"/>
                  </a:lnTo>
                  <a:lnTo>
                    <a:pt x="14605" y="859"/>
                  </a:lnTo>
                  <a:lnTo>
                    <a:pt x="14522" y="817"/>
                  </a:lnTo>
                  <a:lnTo>
                    <a:pt x="14501" y="733"/>
                  </a:lnTo>
                  <a:lnTo>
                    <a:pt x="14480" y="691"/>
                  </a:lnTo>
                  <a:lnTo>
                    <a:pt x="14375" y="691"/>
                  </a:lnTo>
                  <a:lnTo>
                    <a:pt x="14292" y="733"/>
                  </a:lnTo>
                  <a:lnTo>
                    <a:pt x="14271" y="712"/>
                  </a:lnTo>
                  <a:lnTo>
                    <a:pt x="14292" y="628"/>
                  </a:lnTo>
                  <a:lnTo>
                    <a:pt x="14375" y="545"/>
                  </a:lnTo>
                  <a:lnTo>
                    <a:pt x="14271" y="566"/>
                  </a:lnTo>
                  <a:lnTo>
                    <a:pt x="14166" y="670"/>
                  </a:lnTo>
                  <a:lnTo>
                    <a:pt x="14124" y="754"/>
                  </a:lnTo>
                  <a:lnTo>
                    <a:pt x="14020" y="817"/>
                  </a:lnTo>
                  <a:lnTo>
                    <a:pt x="13957" y="838"/>
                  </a:lnTo>
                  <a:lnTo>
                    <a:pt x="13852" y="984"/>
                  </a:lnTo>
                  <a:lnTo>
                    <a:pt x="13810" y="984"/>
                  </a:lnTo>
                  <a:lnTo>
                    <a:pt x="13768" y="880"/>
                  </a:lnTo>
                  <a:lnTo>
                    <a:pt x="13685" y="817"/>
                  </a:lnTo>
                  <a:lnTo>
                    <a:pt x="13643" y="817"/>
                  </a:lnTo>
                  <a:lnTo>
                    <a:pt x="13601" y="880"/>
                  </a:lnTo>
                  <a:lnTo>
                    <a:pt x="13580" y="963"/>
                  </a:lnTo>
                  <a:lnTo>
                    <a:pt x="13601" y="1089"/>
                  </a:lnTo>
                  <a:lnTo>
                    <a:pt x="13768" y="1193"/>
                  </a:lnTo>
                  <a:lnTo>
                    <a:pt x="13768" y="1256"/>
                  </a:lnTo>
                  <a:lnTo>
                    <a:pt x="13685" y="1256"/>
                  </a:lnTo>
                  <a:lnTo>
                    <a:pt x="13643" y="1382"/>
                  </a:lnTo>
                  <a:lnTo>
                    <a:pt x="13643" y="1507"/>
                  </a:lnTo>
                  <a:lnTo>
                    <a:pt x="13768" y="1591"/>
                  </a:lnTo>
                  <a:lnTo>
                    <a:pt x="13852" y="1570"/>
                  </a:lnTo>
                  <a:lnTo>
                    <a:pt x="13915" y="1507"/>
                  </a:lnTo>
                  <a:lnTo>
                    <a:pt x="14103" y="1507"/>
                  </a:lnTo>
                  <a:lnTo>
                    <a:pt x="14229" y="1675"/>
                  </a:lnTo>
                  <a:lnTo>
                    <a:pt x="14333" y="1717"/>
                  </a:lnTo>
                  <a:lnTo>
                    <a:pt x="14396" y="1800"/>
                  </a:lnTo>
                  <a:lnTo>
                    <a:pt x="14375" y="1863"/>
                  </a:lnTo>
                  <a:lnTo>
                    <a:pt x="14375" y="1926"/>
                  </a:lnTo>
                  <a:lnTo>
                    <a:pt x="14396" y="2072"/>
                  </a:lnTo>
                  <a:lnTo>
                    <a:pt x="14333" y="2219"/>
                  </a:lnTo>
                  <a:lnTo>
                    <a:pt x="14333" y="2302"/>
                  </a:lnTo>
                  <a:lnTo>
                    <a:pt x="14417" y="2407"/>
                  </a:lnTo>
                  <a:lnTo>
                    <a:pt x="14417" y="2533"/>
                  </a:lnTo>
                  <a:lnTo>
                    <a:pt x="14438" y="2616"/>
                  </a:lnTo>
                  <a:lnTo>
                    <a:pt x="14543" y="2700"/>
                  </a:lnTo>
                  <a:lnTo>
                    <a:pt x="14626" y="2700"/>
                  </a:lnTo>
                  <a:lnTo>
                    <a:pt x="14710" y="2784"/>
                  </a:lnTo>
                  <a:lnTo>
                    <a:pt x="14836" y="2846"/>
                  </a:lnTo>
                  <a:lnTo>
                    <a:pt x="14836" y="2909"/>
                  </a:lnTo>
                  <a:lnTo>
                    <a:pt x="14856" y="2993"/>
                  </a:lnTo>
                  <a:lnTo>
                    <a:pt x="14731" y="2888"/>
                  </a:lnTo>
                  <a:lnTo>
                    <a:pt x="14584" y="2805"/>
                  </a:lnTo>
                  <a:lnTo>
                    <a:pt x="14417" y="2805"/>
                  </a:lnTo>
                  <a:lnTo>
                    <a:pt x="14333" y="2742"/>
                  </a:lnTo>
                  <a:lnTo>
                    <a:pt x="14312" y="2679"/>
                  </a:lnTo>
                  <a:lnTo>
                    <a:pt x="14312" y="2533"/>
                  </a:lnTo>
                  <a:lnTo>
                    <a:pt x="14271" y="2323"/>
                  </a:lnTo>
                  <a:lnTo>
                    <a:pt x="14312" y="2219"/>
                  </a:lnTo>
                  <a:lnTo>
                    <a:pt x="14312" y="2114"/>
                  </a:lnTo>
                  <a:lnTo>
                    <a:pt x="14208" y="2009"/>
                  </a:lnTo>
                  <a:lnTo>
                    <a:pt x="14208" y="1926"/>
                  </a:lnTo>
                  <a:lnTo>
                    <a:pt x="14166" y="1779"/>
                  </a:lnTo>
                  <a:lnTo>
                    <a:pt x="14103" y="1737"/>
                  </a:lnTo>
                  <a:lnTo>
                    <a:pt x="14020" y="1696"/>
                  </a:lnTo>
                  <a:lnTo>
                    <a:pt x="13957" y="1654"/>
                  </a:lnTo>
                  <a:lnTo>
                    <a:pt x="13852" y="1633"/>
                  </a:lnTo>
                  <a:lnTo>
                    <a:pt x="13748" y="1675"/>
                  </a:lnTo>
                  <a:lnTo>
                    <a:pt x="13601" y="1696"/>
                  </a:lnTo>
                  <a:lnTo>
                    <a:pt x="13538" y="1675"/>
                  </a:lnTo>
                  <a:lnTo>
                    <a:pt x="13476" y="1675"/>
                  </a:lnTo>
                  <a:lnTo>
                    <a:pt x="13434" y="1863"/>
                  </a:lnTo>
                  <a:lnTo>
                    <a:pt x="13476" y="1905"/>
                  </a:lnTo>
                  <a:lnTo>
                    <a:pt x="13476" y="2009"/>
                  </a:lnTo>
                  <a:lnTo>
                    <a:pt x="13434" y="2072"/>
                  </a:lnTo>
                  <a:lnTo>
                    <a:pt x="13266" y="1989"/>
                  </a:lnTo>
                  <a:lnTo>
                    <a:pt x="13078" y="1779"/>
                  </a:lnTo>
                  <a:lnTo>
                    <a:pt x="13036" y="1779"/>
                  </a:lnTo>
                  <a:lnTo>
                    <a:pt x="12973" y="1821"/>
                  </a:lnTo>
                  <a:lnTo>
                    <a:pt x="12931" y="1821"/>
                  </a:lnTo>
                  <a:lnTo>
                    <a:pt x="12869" y="1758"/>
                  </a:lnTo>
                  <a:lnTo>
                    <a:pt x="12701" y="1717"/>
                  </a:lnTo>
                  <a:lnTo>
                    <a:pt x="12639" y="1779"/>
                  </a:lnTo>
                  <a:lnTo>
                    <a:pt x="12639" y="1884"/>
                  </a:lnTo>
                  <a:lnTo>
                    <a:pt x="12701" y="2009"/>
                  </a:lnTo>
                  <a:lnTo>
                    <a:pt x="12639" y="2093"/>
                  </a:lnTo>
                  <a:lnTo>
                    <a:pt x="12701" y="2198"/>
                  </a:lnTo>
                  <a:lnTo>
                    <a:pt x="12743" y="2344"/>
                  </a:lnTo>
                  <a:lnTo>
                    <a:pt x="12722" y="2491"/>
                  </a:lnTo>
                  <a:lnTo>
                    <a:pt x="12743" y="2533"/>
                  </a:lnTo>
                  <a:lnTo>
                    <a:pt x="12764" y="2700"/>
                  </a:lnTo>
                  <a:lnTo>
                    <a:pt x="12743" y="2742"/>
                  </a:lnTo>
                  <a:lnTo>
                    <a:pt x="12743" y="2846"/>
                  </a:lnTo>
                  <a:lnTo>
                    <a:pt x="12827" y="3014"/>
                  </a:lnTo>
                  <a:lnTo>
                    <a:pt x="12848" y="3118"/>
                  </a:lnTo>
                  <a:lnTo>
                    <a:pt x="12827" y="3265"/>
                  </a:lnTo>
                  <a:lnTo>
                    <a:pt x="12827" y="3349"/>
                  </a:lnTo>
                  <a:lnTo>
                    <a:pt x="12911" y="3453"/>
                  </a:lnTo>
                  <a:lnTo>
                    <a:pt x="12931" y="3579"/>
                  </a:lnTo>
                  <a:lnTo>
                    <a:pt x="12931" y="3662"/>
                  </a:lnTo>
                  <a:lnTo>
                    <a:pt x="13057" y="3767"/>
                  </a:lnTo>
                  <a:lnTo>
                    <a:pt x="13120" y="3851"/>
                  </a:lnTo>
                  <a:lnTo>
                    <a:pt x="13120" y="3955"/>
                  </a:lnTo>
                  <a:lnTo>
                    <a:pt x="13162" y="3997"/>
                  </a:lnTo>
                  <a:lnTo>
                    <a:pt x="13245" y="3997"/>
                  </a:lnTo>
                  <a:lnTo>
                    <a:pt x="13245" y="4060"/>
                  </a:lnTo>
                  <a:lnTo>
                    <a:pt x="13266" y="4123"/>
                  </a:lnTo>
                  <a:lnTo>
                    <a:pt x="13371" y="4186"/>
                  </a:lnTo>
                  <a:lnTo>
                    <a:pt x="13392" y="4206"/>
                  </a:lnTo>
                  <a:lnTo>
                    <a:pt x="13371" y="4227"/>
                  </a:lnTo>
                  <a:lnTo>
                    <a:pt x="13266" y="4227"/>
                  </a:lnTo>
                  <a:lnTo>
                    <a:pt x="13224" y="4206"/>
                  </a:lnTo>
                  <a:lnTo>
                    <a:pt x="13141" y="4206"/>
                  </a:lnTo>
                  <a:lnTo>
                    <a:pt x="13078" y="4165"/>
                  </a:lnTo>
                  <a:lnTo>
                    <a:pt x="13078" y="4081"/>
                  </a:lnTo>
                  <a:lnTo>
                    <a:pt x="13057" y="4018"/>
                  </a:lnTo>
                  <a:lnTo>
                    <a:pt x="12973" y="3997"/>
                  </a:lnTo>
                  <a:lnTo>
                    <a:pt x="12911" y="4018"/>
                  </a:lnTo>
                  <a:lnTo>
                    <a:pt x="12848" y="4018"/>
                  </a:lnTo>
                  <a:lnTo>
                    <a:pt x="12827" y="3976"/>
                  </a:lnTo>
                  <a:lnTo>
                    <a:pt x="12827" y="3872"/>
                  </a:lnTo>
                  <a:lnTo>
                    <a:pt x="12806" y="3851"/>
                  </a:lnTo>
                  <a:lnTo>
                    <a:pt x="12743" y="3893"/>
                  </a:lnTo>
                  <a:lnTo>
                    <a:pt x="12659" y="4060"/>
                  </a:lnTo>
                  <a:lnTo>
                    <a:pt x="12534" y="4102"/>
                  </a:lnTo>
                  <a:lnTo>
                    <a:pt x="12450" y="4102"/>
                  </a:lnTo>
                  <a:lnTo>
                    <a:pt x="12325" y="3997"/>
                  </a:lnTo>
                  <a:lnTo>
                    <a:pt x="12220" y="3997"/>
                  </a:lnTo>
                  <a:lnTo>
                    <a:pt x="12178" y="3914"/>
                  </a:lnTo>
                  <a:lnTo>
                    <a:pt x="12178" y="3809"/>
                  </a:lnTo>
                  <a:lnTo>
                    <a:pt x="12199" y="3683"/>
                  </a:lnTo>
                  <a:lnTo>
                    <a:pt x="12115" y="3495"/>
                  </a:lnTo>
                  <a:lnTo>
                    <a:pt x="12074" y="3453"/>
                  </a:lnTo>
                  <a:lnTo>
                    <a:pt x="12032" y="3328"/>
                  </a:lnTo>
                  <a:lnTo>
                    <a:pt x="12032" y="3244"/>
                  </a:lnTo>
                  <a:lnTo>
                    <a:pt x="12095" y="3181"/>
                  </a:lnTo>
                  <a:lnTo>
                    <a:pt x="12115" y="3139"/>
                  </a:lnTo>
                  <a:lnTo>
                    <a:pt x="12095" y="2867"/>
                  </a:lnTo>
                  <a:lnTo>
                    <a:pt x="12011" y="2742"/>
                  </a:lnTo>
                  <a:lnTo>
                    <a:pt x="11906" y="2595"/>
                  </a:lnTo>
                  <a:lnTo>
                    <a:pt x="11906" y="2491"/>
                  </a:lnTo>
                  <a:lnTo>
                    <a:pt x="11802" y="2240"/>
                  </a:lnTo>
                  <a:lnTo>
                    <a:pt x="11760" y="2135"/>
                  </a:lnTo>
                  <a:lnTo>
                    <a:pt x="11676" y="2093"/>
                  </a:lnTo>
                  <a:lnTo>
                    <a:pt x="11655" y="2009"/>
                  </a:lnTo>
                  <a:lnTo>
                    <a:pt x="11571" y="1989"/>
                  </a:lnTo>
                  <a:lnTo>
                    <a:pt x="11467" y="1968"/>
                  </a:lnTo>
                  <a:lnTo>
                    <a:pt x="11383" y="1905"/>
                  </a:lnTo>
                  <a:lnTo>
                    <a:pt x="11279" y="1926"/>
                  </a:lnTo>
                  <a:lnTo>
                    <a:pt x="11237" y="1989"/>
                  </a:lnTo>
                  <a:lnTo>
                    <a:pt x="11237" y="2114"/>
                  </a:lnTo>
                  <a:lnTo>
                    <a:pt x="11195" y="2177"/>
                  </a:lnTo>
                  <a:lnTo>
                    <a:pt x="11237" y="2240"/>
                  </a:lnTo>
                  <a:lnTo>
                    <a:pt x="11195" y="2323"/>
                  </a:lnTo>
                  <a:lnTo>
                    <a:pt x="11132" y="2533"/>
                  </a:lnTo>
                  <a:lnTo>
                    <a:pt x="11132" y="2658"/>
                  </a:lnTo>
                  <a:lnTo>
                    <a:pt x="11153" y="2825"/>
                  </a:lnTo>
                  <a:lnTo>
                    <a:pt x="11195" y="2867"/>
                  </a:lnTo>
                  <a:lnTo>
                    <a:pt x="11174" y="3035"/>
                  </a:lnTo>
                  <a:lnTo>
                    <a:pt x="11132" y="3181"/>
                  </a:lnTo>
                  <a:lnTo>
                    <a:pt x="11153" y="3286"/>
                  </a:lnTo>
                  <a:lnTo>
                    <a:pt x="11153" y="3495"/>
                  </a:lnTo>
                  <a:lnTo>
                    <a:pt x="11090" y="3537"/>
                  </a:lnTo>
                  <a:lnTo>
                    <a:pt x="11048" y="3474"/>
                  </a:lnTo>
                  <a:lnTo>
                    <a:pt x="10986" y="3453"/>
                  </a:lnTo>
                  <a:lnTo>
                    <a:pt x="10944" y="3495"/>
                  </a:lnTo>
                  <a:lnTo>
                    <a:pt x="10860" y="3474"/>
                  </a:lnTo>
                  <a:lnTo>
                    <a:pt x="10839" y="3453"/>
                  </a:lnTo>
                  <a:lnTo>
                    <a:pt x="10755" y="3432"/>
                  </a:lnTo>
                  <a:lnTo>
                    <a:pt x="10630" y="3390"/>
                  </a:lnTo>
                  <a:lnTo>
                    <a:pt x="10546" y="3328"/>
                  </a:lnTo>
                  <a:lnTo>
                    <a:pt x="10504" y="3328"/>
                  </a:lnTo>
                  <a:lnTo>
                    <a:pt x="10462" y="3349"/>
                  </a:lnTo>
                  <a:lnTo>
                    <a:pt x="10504" y="3432"/>
                  </a:lnTo>
                  <a:lnTo>
                    <a:pt x="10567" y="3495"/>
                  </a:lnTo>
                  <a:lnTo>
                    <a:pt x="10567" y="3558"/>
                  </a:lnTo>
                  <a:lnTo>
                    <a:pt x="10546" y="3600"/>
                  </a:lnTo>
                  <a:lnTo>
                    <a:pt x="10525" y="3662"/>
                  </a:lnTo>
                  <a:lnTo>
                    <a:pt x="10462" y="3662"/>
                  </a:lnTo>
                  <a:lnTo>
                    <a:pt x="10442" y="3641"/>
                  </a:lnTo>
                  <a:lnTo>
                    <a:pt x="10358" y="3641"/>
                  </a:lnTo>
                  <a:lnTo>
                    <a:pt x="10316" y="3579"/>
                  </a:lnTo>
                  <a:lnTo>
                    <a:pt x="10316" y="3432"/>
                  </a:lnTo>
                  <a:lnTo>
                    <a:pt x="10232" y="3286"/>
                  </a:lnTo>
                  <a:lnTo>
                    <a:pt x="10211" y="3160"/>
                  </a:lnTo>
                  <a:lnTo>
                    <a:pt x="10190" y="3056"/>
                  </a:lnTo>
                  <a:lnTo>
                    <a:pt x="10107" y="2972"/>
                  </a:lnTo>
                  <a:lnTo>
                    <a:pt x="10107" y="2909"/>
                  </a:lnTo>
                  <a:lnTo>
                    <a:pt x="10044" y="2825"/>
                  </a:lnTo>
                  <a:lnTo>
                    <a:pt x="9981" y="2909"/>
                  </a:lnTo>
                  <a:lnTo>
                    <a:pt x="10023" y="2993"/>
                  </a:lnTo>
                  <a:lnTo>
                    <a:pt x="9981" y="3035"/>
                  </a:lnTo>
                  <a:lnTo>
                    <a:pt x="9981" y="3118"/>
                  </a:lnTo>
                  <a:lnTo>
                    <a:pt x="9939" y="3202"/>
                  </a:lnTo>
                  <a:lnTo>
                    <a:pt x="9898" y="3244"/>
                  </a:lnTo>
                  <a:lnTo>
                    <a:pt x="9814" y="3265"/>
                  </a:lnTo>
                  <a:lnTo>
                    <a:pt x="9772" y="3369"/>
                  </a:lnTo>
                  <a:lnTo>
                    <a:pt x="9667" y="3537"/>
                  </a:lnTo>
                  <a:lnTo>
                    <a:pt x="9584" y="3621"/>
                  </a:lnTo>
                  <a:lnTo>
                    <a:pt x="9584" y="3662"/>
                  </a:lnTo>
                  <a:lnTo>
                    <a:pt x="9521" y="3725"/>
                  </a:lnTo>
                  <a:lnTo>
                    <a:pt x="9458" y="3851"/>
                  </a:lnTo>
                  <a:lnTo>
                    <a:pt x="9395" y="3851"/>
                  </a:lnTo>
                  <a:lnTo>
                    <a:pt x="9374" y="3788"/>
                  </a:lnTo>
                  <a:lnTo>
                    <a:pt x="9395" y="3683"/>
                  </a:lnTo>
                  <a:lnTo>
                    <a:pt x="9479" y="3579"/>
                  </a:lnTo>
                  <a:lnTo>
                    <a:pt x="9500" y="3474"/>
                  </a:lnTo>
                  <a:lnTo>
                    <a:pt x="9563" y="3432"/>
                  </a:lnTo>
                  <a:lnTo>
                    <a:pt x="9667" y="3369"/>
                  </a:lnTo>
                  <a:lnTo>
                    <a:pt x="9709" y="3244"/>
                  </a:lnTo>
                  <a:lnTo>
                    <a:pt x="9793" y="3160"/>
                  </a:lnTo>
                  <a:lnTo>
                    <a:pt x="9814" y="3077"/>
                  </a:lnTo>
                  <a:lnTo>
                    <a:pt x="9814" y="3035"/>
                  </a:lnTo>
                  <a:lnTo>
                    <a:pt x="9772" y="2993"/>
                  </a:lnTo>
                  <a:lnTo>
                    <a:pt x="9793" y="2930"/>
                  </a:lnTo>
                  <a:lnTo>
                    <a:pt x="9877" y="2909"/>
                  </a:lnTo>
                  <a:lnTo>
                    <a:pt x="9898" y="2825"/>
                  </a:lnTo>
                  <a:lnTo>
                    <a:pt x="9898" y="2742"/>
                  </a:lnTo>
                  <a:lnTo>
                    <a:pt x="9939" y="2637"/>
                  </a:lnTo>
                  <a:lnTo>
                    <a:pt x="10023" y="2470"/>
                  </a:lnTo>
                  <a:lnTo>
                    <a:pt x="10023" y="2365"/>
                  </a:lnTo>
                  <a:lnTo>
                    <a:pt x="10086" y="2198"/>
                  </a:lnTo>
                  <a:lnTo>
                    <a:pt x="10107" y="1947"/>
                  </a:lnTo>
                  <a:lnTo>
                    <a:pt x="10086" y="1863"/>
                  </a:lnTo>
                  <a:lnTo>
                    <a:pt x="9918" y="1842"/>
                  </a:lnTo>
                  <a:lnTo>
                    <a:pt x="9814" y="1863"/>
                  </a:lnTo>
                  <a:lnTo>
                    <a:pt x="9709" y="1947"/>
                  </a:lnTo>
                  <a:lnTo>
                    <a:pt x="9605" y="1884"/>
                  </a:lnTo>
                  <a:lnTo>
                    <a:pt x="9521" y="1863"/>
                  </a:lnTo>
                  <a:lnTo>
                    <a:pt x="9479" y="1884"/>
                  </a:lnTo>
                  <a:lnTo>
                    <a:pt x="9500" y="1968"/>
                  </a:lnTo>
                  <a:lnTo>
                    <a:pt x="9584" y="2051"/>
                  </a:lnTo>
                  <a:lnTo>
                    <a:pt x="9584" y="2198"/>
                  </a:lnTo>
                  <a:lnTo>
                    <a:pt x="9563" y="2281"/>
                  </a:lnTo>
                  <a:lnTo>
                    <a:pt x="9500" y="2219"/>
                  </a:lnTo>
                  <a:lnTo>
                    <a:pt x="9479" y="2093"/>
                  </a:lnTo>
                  <a:lnTo>
                    <a:pt x="9395" y="2009"/>
                  </a:lnTo>
                  <a:lnTo>
                    <a:pt x="9312" y="1989"/>
                  </a:lnTo>
                  <a:lnTo>
                    <a:pt x="9165" y="2114"/>
                  </a:lnTo>
                  <a:lnTo>
                    <a:pt x="9165" y="2219"/>
                  </a:lnTo>
                  <a:lnTo>
                    <a:pt x="9207" y="2302"/>
                  </a:lnTo>
                  <a:lnTo>
                    <a:pt x="9165" y="2386"/>
                  </a:lnTo>
                  <a:lnTo>
                    <a:pt x="9061" y="2386"/>
                  </a:lnTo>
                  <a:lnTo>
                    <a:pt x="9061" y="2323"/>
                  </a:lnTo>
                  <a:lnTo>
                    <a:pt x="9061" y="2219"/>
                  </a:lnTo>
                  <a:lnTo>
                    <a:pt x="9040" y="2114"/>
                  </a:lnTo>
                  <a:lnTo>
                    <a:pt x="8956" y="2072"/>
                  </a:lnTo>
                  <a:lnTo>
                    <a:pt x="8747" y="2072"/>
                  </a:lnTo>
                  <a:lnTo>
                    <a:pt x="8538" y="2156"/>
                  </a:lnTo>
                  <a:lnTo>
                    <a:pt x="8307" y="2156"/>
                  </a:lnTo>
                  <a:lnTo>
                    <a:pt x="8140" y="2093"/>
                  </a:lnTo>
                  <a:lnTo>
                    <a:pt x="8056" y="2093"/>
                  </a:lnTo>
                  <a:lnTo>
                    <a:pt x="7994" y="2114"/>
                  </a:lnTo>
                  <a:lnTo>
                    <a:pt x="7910" y="2093"/>
                  </a:lnTo>
                  <a:lnTo>
                    <a:pt x="7805" y="2093"/>
                  </a:lnTo>
                  <a:lnTo>
                    <a:pt x="7701" y="2177"/>
                  </a:lnTo>
                  <a:lnTo>
                    <a:pt x="7680" y="2219"/>
                  </a:lnTo>
                  <a:lnTo>
                    <a:pt x="7722" y="2302"/>
                  </a:lnTo>
                  <a:lnTo>
                    <a:pt x="7722" y="2386"/>
                  </a:lnTo>
                  <a:lnTo>
                    <a:pt x="7784" y="2491"/>
                  </a:lnTo>
                  <a:lnTo>
                    <a:pt x="7805" y="2533"/>
                  </a:lnTo>
                  <a:lnTo>
                    <a:pt x="7784" y="2616"/>
                  </a:lnTo>
                  <a:lnTo>
                    <a:pt x="7722" y="2784"/>
                  </a:lnTo>
                  <a:lnTo>
                    <a:pt x="7742" y="2930"/>
                  </a:lnTo>
                  <a:lnTo>
                    <a:pt x="7889" y="3118"/>
                  </a:lnTo>
                  <a:lnTo>
                    <a:pt x="7889" y="3223"/>
                  </a:lnTo>
                  <a:lnTo>
                    <a:pt x="7910" y="3432"/>
                  </a:lnTo>
                  <a:lnTo>
                    <a:pt x="7889" y="3453"/>
                  </a:lnTo>
                  <a:lnTo>
                    <a:pt x="7826" y="3411"/>
                  </a:lnTo>
                  <a:lnTo>
                    <a:pt x="7784" y="3307"/>
                  </a:lnTo>
                  <a:lnTo>
                    <a:pt x="7638" y="3160"/>
                  </a:lnTo>
                  <a:lnTo>
                    <a:pt x="7596" y="3118"/>
                  </a:lnTo>
                  <a:lnTo>
                    <a:pt x="7596" y="2909"/>
                  </a:lnTo>
                  <a:lnTo>
                    <a:pt x="7617" y="2700"/>
                  </a:lnTo>
                  <a:lnTo>
                    <a:pt x="7617" y="2595"/>
                  </a:lnTo>
                  <a:lnTo>
                    <a:pt x="7512" y="2428"/>
                  </a:lnTo>
                  <a:lnTo>
                    <a:pt x="7512" y="2323"/>
                  </a:lnTo>
                  <a:lnTo>
                    <a:pt x="7491" y="2281"/>
                  </a:lnTo>
                  <a:lnTo>
                    <a:pt x="7429" y="2261"/>
                  </a:lnTo>
                  <a:lnTo>
                    <a:pt x="7303" y="2302"/>
                  </a:lnTo>
                  <a:lnTo>
                    <a:pt x="7177" y="2386"/>
                  </a:lnTo>
                  <a:lnTo>
                    <a:pt x="7010" y="2407"/>
                  </a:lnTo>
                  <a:lnTo>
                    <a:pt x="6947" y="2470"/>
                  </a:lnTo>
                  <a:lnTo>
                    <a:pt x="6905" y="2595"/>
                  </a:lnTo>
                  <a:lnTo>
                    <a:pt x="6947" y="2700"/>
                  </a:lnTo>
                  <a:lnTo>
                    <a:pt x="6905" y="2825"/>
                  </a:lnTo>
                  <a:lnTo>
                    <a:pt x="6843" y="2930"/>
                  </a:lnTo>
                  <a:lnTo>
                    <a:pt x="6801" y="2993"/>
                  </a:lnTo>
                  <a:lnTo>
                    <a:pt x="6843" y="3035"/>
                  </a:lnTo>
                  <a:lnTo>
                    <a:pt x="6885" y="3035"/>
                  </a:lnTo>
                  <a:lnTo>
                    <a:pt x="6947" y="3056"/>
                  </a:lnTo>
                  <a:lnTo>
                    <a:pt x="6947" y="3202"/>
                  </a:lnTo>
                  <a:lnTo>
                    <a:pt x="6885" y="3307"/>
                  </a:lnTo>
                  <a:lnTo>
                    <a:pt x="6738" y="3411"/>
                  </a:lnTo>
                  <a:lnTo>
                    <a:pt x="6633" y="3411"/>
                  </a:lnTo>
                  <a:lnTo>
                    <a:pt x="6592" y="3453"/>
                  </a:lnTo>
                  <a:lnTo>
                    <a:pt x="6571" y="3558"/>
                  </a:lnTo>
                  <a:lnTo>
                    <a:pt x="6529" y="3621"/>
                  </a:lnTo>
                  <a:lnTo>
                    <a:pt x="6487" y="3683"/>
                  </a:lnTo>
                  <a:lnTo>
                    <a:pt x="6529" y="3767"/>
                  </a:lnTo>
                  <a:lnTo>
                    <a:pt x="6487" y="3830"/>
                  </a:lnTo>
                  <a:lnTo>
                    <a:pt x="6424" y="3830"/>
                  </a:lnTo>
                  <a:lnTo>
                    <a:pt x="6382" y="3851"/>
                  </a:lnTo>
                  <a:lnTo>
                    <a:pt x="6236" y="3872"/>
                  </a:lnTo>
                  <a:lnTo>
                    <a:pt x="6131" y="3830"/>
                  </a:lnTo>
                  <a:lnTo>
                    <a:pt x="6089" y="3767"/>
                  </a:lnTo>
                  <a:lnTo>
                    <a:pt x="6089" y="3683"/>
                  </a:lnTo>
                  <a:lnTo>
                    <a:pt x="6048" y="3662"/>
                  </a:lnTo>
                  <a:lnTo>
                    <a:pt x="5985" y="3662"/>
                  </a:lnTo>
                  <a:lnTo>
                    <a:pt x="5964" y="3621"/>
                  </a:lnTo>
                  <a:lnTo>
                    <a:pt x="5943" y="3537"/>
                  </a:lnTo>
                  <a:lnTo>
                    <a:pt x="5838" y="3537"/>
                  </a:lnTo>
                  <a:lnTo>
                    <a:pt x="5797" y="3579"/>
                  </a:lnTo>
                  <a:lnTo>
                    <a:pt x="5755" y="3641"/>
                  </a:lnTo>
                  <a:lnTo>
                    <a:pt x="5671" y="3641"/>
                  </a:lnTo>
                  <a:lnTo>
                    <a:pt x="5629" y="3662"/>
                  </a:lnTo>
                  <a:lnTo>
                    <a:pt x="5629" y="3830"/>
                  </a:lnTo>
                  <a:lnTo>
                    <a:pt x="5608" y="3893"/>
                  </a:lnTo>
                  <a:lnTo>
                    <a:pt x="5608" y="3997"/>
                  </a:lnTo>
                  <a:lnTo>
                    <a:pt x="5650" y="4165"/>
                  </a:lnTo>
                  <a:lnTo>
                    <a:pt x="5629" y="4353"/>
                  </a:lnTo>
                  <a:lnTo>
                    <a:pt x="5566" y="4416"/>
                  </a:lnTo>
                  <a:lnTo>
                    <a:pt x="5525" y="4416"/>
                  </a:lnTo>
                  <a:lnTo>
                    <a:pt x="5545" y="4206"/>
                  </a:lnTo>
                  <a:lnTo>
                    <a:pt x="5545" y="4060"/>
                  </a:lnTo>
                  <a:lnTo>
                    <a:pt x="5525" y="3976"/>
                  </a:lnTo>
                  <a:lnTo>
                    <a:pt x="5525" y="3767"/>
                  </a:lnTo>
                  <a:lnTo>
                    <a:pt x="5504" y="3662"/>
                  </a:lnTo>
                  <a:lnTo>
                    <a:pt x="5462" y="3641"/>
                  </a:lnTo>
                  <a:lnTo>
                    <a:pt x="5420" y="3662"/>
                  </a:lnTo>
                  <a:lnTo>
                    <a:pt x="5336" y="3662"/>
                  </a:lnTo>
                  <a:lnTo>
                    <a:pt x="5253" y="3767"/>
                  </a:lnTo>
                  <a:lnTo>
                    <a:pt x="5190" y="3788"/>
                  </a:lnTo>
                  <a:lnTo>
                    <a:pt x="5085" y="3872"/>
                  </a:lnTo>
                  <a:lnTo>
                    <a:pt x="5043" y="3955"/>
                  </a:lnTo>
                  <a:lnTo>
                    <a:pt x="5043" y="4039"/>
                  </a:lnTo>
                  <a:lnTo>
                    <a:pt x="4918" y="4186"/>
                  </a:lnTo>
                  <a:lnTo>
                    <a:pt x="4876" y="4206"/>
                  </a:lnTo>
                  <a:lnTo>
                    <a:pt x="4834" y="4165"/>
                  </a:lnTo>
                  <a:lnTo>
                    <a:pt x="4729" y="4165"/>
                  </a:lnTo>
                  <a:lnTo>
                    <a:pt x="4688" y="4186"/>
                  </a:lnTo>
                  <a:lnTo>
                    <a:pt x="4688" y="4248"/>
                  </a:lnTo>
                  <a:lnTo>
                    <a:pt x="4771" y="4269"/>
                  </a:lnTo>
                  <a:lnTo>
                    <a:pt x="4792" y="4290"/>
                  </a:lnTo>
                  <a:lnTo>
                    <a:pt x="4709" y="4311"/>
                  </a:lnTo>
                  <a:lnTo>
                    <a:pt x="4562" y="4311"/>
                  </a:lnTo>
                  <a:lnTo>
                    <a:pt x="4478" y="4353"/>
                  </a:lnTo>
                  <a:lnTo>
                    <a:pt x="4416" y="4416"/>
                  </a:lnTo>
                  <a:lnTo>
                    <a:pt x="4248" y="4478"/>
                  </a:lnTo>
                  <a:lnTo>
                    <a:pt x="4248" y="4520"/>
                  </a:lnTo>
                  <a:lnTo>
                    <a:pt x="4185" y="4583"/>
                  </a:lnTo>
                  <a:lnTo>
                    <a:pt x="4081" y="4625"/>
                  </a:lnTo>
                  <a:lnTo>
                    <a:pt x="3997" y="4625"/>
                  </a:lnTo>
                  <a:lnTo>
                    <a:pt x="3976" y="4688"/>
                  </a:lnTo>
                  <a:lnTo>
                    <a:pt x="3976" y="4771"/>
                  </a:lnTo>
                  <a:lnTo>
                    <a:pt x="4039" y="4813"/>
                  </a:lnTo>
                  <a:lnTo>
                    <a:pt x="3997" y="4876"/>
                  </a:lnTo>
                  <a:lnTo>
                    <a:pt x="3955" y="4897"/>
                  </a:lnTo>
                  <a:lnTo>
                    <a:pt x="3892" y="4939"/>
                  </a:lnTo>
                  <a:lnTo>
                    <a:pt x="3851" y="5022"/>
                  </a:lnTo>
                  <a:lnTo>
                    <a:pt x="3767" y="5043"/>
                  </a:lnTo>
                  <a:lnTo>
                    <a:pt x="3746" y="5127"/>
                  </a:lnTo>
                  <a:lnTo>
                    <a:pt x="3746" y="5169"/>
                  </a:lnTo>
                  <a:lnTo>
                    <a:pt x="3767" y="5211"/>
                  </a:lnTo>
                  <a:lnTo>
                    <a:pt x="3767" y="5294"/>
                  </a:lnTo>
                  <a:lnTo>
                    <a:pt x="3767" y="5336"/>
                  </a:lnTo>
                  <a:lnTo>
                    <a:pt x="3830" y="5357"/>
                  </a:lnTo>
                  <a:lnTo>
                    <a:pt x="3892" y="5357"/>
                  </a:lnTo>
                  <a:lnTo>
                    <a:pt x="3976" y="5420"/>
                  </a:lnTo>
                  <a:lnTo>
                    <a:pt x="4039" y="5420"/>
                  </a:lnTo>
                  <a:lnTo>
                    <a:pt x="4081" y="5357"/>
                  </a:lnTo>
                  <a:lnTo>
                    <a:pt x="4144" y="5357"/>
                  </a:lnTo>
                  <a:lnTo>
                    <a:pt x="4248" y="5441"/>
                  </a:lnTo>
                  <a:lnTo>
                    <a:pt x="4269" y="5525"/>
                  </a:lnTo>
                  <a:lnTo>
                    <a:pt x="4353" y="5525"/>
                  </a:lnTo>
                  <a:lnTo>
                    <a:pt x="4457" y="5441"/>
                  </a:lnTo>
                  <a:lnTo>
                    <a:pt x="4499" y="5441"/>
                  </a:lnTo>
                  <a:lnTo>
                    <a:pt x="4604" y="5462"/>
                  </a:lnTo>
                  <a:lnTo>
                    <a:pt x="4792" y="5462"/>
                  </a:lnTo>
                  <a:lnTo>
                    <a:pt x="4834" y="5441"/>
                  </a:lnTo>
                  <a:lnTo>
                    <a:pt x="4834" y="5336"/>
                  </a:lnTo>
                  <a:lnTo>
                    <a:pt x="4918" y="5253"/>
                  </a:lnTo>
                  <a:lnTo>
                    <a:pt x="4939" y="5253"/>
                  </a:lnTo>
                  <a:lnTo>
                    <a:pt x="4939" y="5357"/>
                  </a:lnTo>
                  <a:lnTo>
                    <a:pt x="4981" y="5378"/>
                  </a:lnTo>
                  <a:lnTo>
                    <a:pt x="4939" y="5441"/>
                  </a:lnTo>
                  <a:lnTo>
                    <a:pt x="4813" y="5483"/>
                  </a:lnTo>
                  <a:lnTo>
                    <a:pt x="4709" y="5566"/>
                  </a:lnTo>
                  <a:lnTo>
                    <a:pt x="4562" y="5546"/>
                  </a:lnTo>
                  <a:lnTo>
                    <a:pt x="4457" y="5566"/>
                  </a:lnTo>
                  <a:lnTo>
                    <a:pt x="4416" y="5629"/>
                  </a:lnTo>
                  <a:lnTo>
                    <a:pt x="4416" y="5671"/>
                  </a:lnTo>
                  <a:lnTo>
                    <a:pt x="4520" y="5755"/>
                  </a:lnTo>
                  <a:lnTo>
                    <a:pt x="4667" y="5755"/>
                  </a:lnTo>
                  <a:lnTo>
                    <a:pt x="4688" y="5776"/>
                  </a:lnTo>
                  <a:lnTo>
                    <a:pt x="4667" y="5859"/>
                  </a:lnTo>
                  <a:lnTo>
                    <a:pt x="4520" y="5943"/>
                  </a:lnTo>
                  <a:lnTo>
                    <a:pt x="4290" y="5943"/>
                  </a:lnTo>
                  <a:lnTo>
                    <a:pt x="4206" y="6048"/>
                  </a:lnTo>
                  <a:lnTo>
                    <a:pt x="4206" y="6152"/>
                  </a:lnTo>
                  <a:lnTo>
                    <a:pt x="4290" y="6194"/>
                  </a:lnTo>
                  <a:lnTo>
                    <a:pt x="4269" y="6299"/>
                  </a:lnTo>
                  <a:lnTo>
                    <a:pt x="4185" y="6320"/>
                  </a:lnTo>
                  <a:lnTo>
                    <a:pt x="4081" y="6487"/>
                  </a:lnTo>
                  <a:lnTo>
                    <a:pt x="4039" y="6571"/>
                  </a:lnTo>
                  <a:lnTo>
                    <a:pt x="3892" y="6613"/>
                  </a:lnTo>
                  <a:lnTo>
                    <a:pt x="3788" y="6738"/>
                  </a:lnTo>
                  <a:lnTo>
                    <a:pt x="3725" y="6843"/>
                  </a:lnTo>
                  <a:lnTo>
                    <a:pt x="3620" y="6947"/>
                  </a:lnTo>
                  <a:lnTo>
                    <a:pt x="3620" y="7010"/>
                  </a:lnTo>
                  <a:lnTo>
                    <a:pt x="3537" y="7031"/>
                  </a:lnTo>
                  <a:lnTo>
                    <a:pt x="3453" y="7031"/>
                  </a:lnTo>
                  <a:lnTo>
                    <a:pt x="3348" y="6947"/>
                  </a:lnTo>
                  <a:lnTo>
                    <a:pt x="3307" y="6906"/>
                  </a:lnTo>
                  <a:lnTo>
                    <a:pt x="3202" y="6885"/>
                  </a:lnTo>
                  <a:lnTo>
                    <a:pt x="3139" y="6822"/>
                  </a:lnTo>
                  <a:lnTo>
                    <a:pt x="3014" y="6801"/>
                  </a:lnTo>
                  <a:lnTo>
                    <a:pt x="2888" y="6822"/>
                  </a:lnTo>
                  <a:lnTo>
                    <a:pt x="2784" y="6885"/>
                  </a:lnTo>
                  <a:lnTo>
                    <a:pt x="2679" y="6843"/>
                  </a:lnTo>
                  <a:lnTo>
                    <a:pt x="2616" y="6822"/>
                  </a:lnTo>
                  <a:lnTo>
                    <a:pt x="2512" y="6843"/>
                  </a:lnTo>
                  <a:lnTo>
                    <a:pt x="2344" y="6843"/>
                  </a:lnTo>
                  <a:lnTo>
                    <a:pt x="2177" y="6927"/>
                  </a:lnTo>
                  <a:lnTo>
                    <a:pt x="2156" y="7010"/>
                  </a:lnTo>
                  <a:lnTo>
                    <a:pt x="2198" y="7052"/>
                  </a:lnTo>
                  <a:lnTo>
                    <a:pt x="2177" y="7115"/>
                  </a:lnTo>
                  <a:lnTo>
                    <a:pt x="2156" y="7052"/>
                  </a:lnTo>
                  <a:lnTo>
                    <a:pt x="2072" y="7052"/>
                  </a:lnTo>
                  <a:lnTo>
                    <a:pt x="1654" y="7157"/>
                  </a:lnTo>
                  <a:lnTo>
                    <a:pt x="1549" y="7157"/>
                  </a:lnTo>
                  <a:lnTo>
                    <a:pt x="1486" y="7199"/>
                  </a:lnTo>
                  <a:lnTo>
                    <a:pt x="1465" y="7199"/>
                  </a:lnTo>
                  <a:lnTo>
                    <a:pt x="1382" y="7157"/>
                  </a:lnTo>
                  <a:lnTo>
                    <a:pt x="1319" y="7219"/>
                  </a:lnTo>
                  <a:lnTo>
                    <a:pt x="1277" y="7261"/>
                  </a:lnTo>
                  <a:lnTo>
                    <a:pt x="1214" y="7303"/>
                  </a:lnTo>
                  <a:lnTo>
                    <a:pt x="1172" y="7261"/>
                  </a:lnTo>
                  <a:lnTo>
                    <a:pt x="1172" y="7240"/>
                  </a:lnTo>
                  <a:lnTo>
                    <a:pt x="1110" y="7219"/>
                  </a:lnTo>
                  <a:lnTo>
                    <a:pt x="1026" y="7219"/>
                  </a:lnTo>
                  <a:lnTo>
                    <a:pt x="942" y="7261"/>
                  </a:lnTo>
                  <a:lnTo>
                    <a:pt x="859" y="7261"/>
                  </a:lnTo>
                  <a:lnTo>
                    <a:pt x="817" y="7240"/>
                  </a:lnTo>
                  <a:lnTo>
                    <a:pt x="733" y="7240"/>
                  </a:lnTo>
                  <a:lnTo>
                    <a:pt x="691" y="7303"/>
                  </a:lnTo>
                  <a:lnTo>
                    <a:pt x="607" y="7324"/>
                  </a:lnTo>
                  <a:lnTo>
                    <a:pt x="607" y="7366"/>
                  </a:lnTo>
                  <a:lnTo>
                    <a:pt x="607" y="7429"/>
                  </a:lnTo>
                  <a:lnTo>
                    <a:pt x="419" y="7512"/>
                  </a:lnTo>
                  <a:lnTo>
                    <a:pt x="315" y="7512"/>
                  </a:lnTo>
                  <a:lnTo>
                    <a:pt x="294" y="7554"/>
                  </a:lnTo>
                  <a:lnTo>
                    <a:pt x="335" y="7638"/>
                  </a:lnTo>
                  <a:lnTo>
                    <a:pt x="419" y="7638"/>
                  </a:lnTo>
                  <a:lnTo>
                    <a:pt x="482" y="7659"/>
                  </a:lnTo>
                  <a:lnTo>
                    <a:pt x="482" y="7722"/>
                  </a:lnTo>
                  <a:lnTo>
                    <a:pt x="398" y="7722"/>
                  </a:lnTo>
                  <a:lnTo>
                    <a:pt x="377" y="7680"/>
                  </a:lnTo>
                  <a:lnTo>
                    <a:pt x="335" y="7722"/>
                  </a:lnTo>
                  <a:lnTo>
                    <a:pt x="294" y="7784"/>
                  </a:lnTo>
                  <a:lnTo>
                    <a:pt x="189" y="7847"/>
                  </a:lnTo>
                  <a:lnTo>
                    <a:pt x="105" y="7868"/>
                  </a:lnTo>
                  <a:lnTo>
                    <a:pt x="168" y="7931"/>
                  </a:lnTo>
                  <a:lnTo>
                    <a:pt x="273" y="7973"/>
                  </a:lnTo>
                  <a:lnTo>
                    <a:pt x="315" y="8035"/>
                  </a:lnTo>
                  <a:lnTo>
                    <a:pt x="419" y="8266"/>
                  </a:lnTo>
                  <a:lnTo>
                    <a:pt x="482" y="8307"/>
                  </a:lnTo>
                  <a:lnTo>
                    <a:pt x="587" y="8307"/>
                  </a:lnTo>
                  <a:lnTo>
                    <a:pt x="628" y="8349"/>
                  </a:lnTo>
                  <a:lnTo>
                    <a:pt x="649" y="8391"/>
                  </a:lnTo>
                  <a:lnTo>
                    <a:pt x="607" y="8454"/>
                  </a:lnTo>
                  <a:lnTo>
                    <a:pt x="545" y="8496"/>
                  </a:lnTo>
                  <a:lnTo>
                    <a:pt x="524" y="8559"/>
                  </a:lnTo>
                  <a:lnTo>
                    <a:pt x="587" y="8621"/>
                  </a:lnTo>
                  <a:lnTo>
                    <a:pt x="691" y="8663"/>
                  </a:lnTo>
                  <a:lnTo>
                    <a:pt x="817" y="8621"/>
                  </a:lnTo>
                  <a:lnTo>
                    <a:pt x="921" y="8559"/>
                  </a:lnTo>
                  <a:lnTo>
                    <a:pt x="963" y="8496"/>
                  </a:lnTo>
                  <a:lnTo>
                    <a:pt x="1005" y="8475"/>
                  </a:lnTo>
                  <a:lnTo>
                    <a:pt x="1047" y="8496"/>
                  </a:lnTo>
                  <a:lnTo>
                    <a:pt x="1068" y="8559"/>
                  </a:lnTo>
                  <a:lnTo>
                    <a:pt x="1005" y="8684"/>
                  </a:lnTo>
                  <a:lnTo>
                    <a:pt x="900" y="8726"/>
                  </a:lnTo>
                  <a:lnTo>
                    <a:pt x="796" y="8768"/>
                  </a:lnTo>
                  <a:lnTo>
                    <a:pt x="754" y="8810"/>
                  </a:lnTo>
                  <a:lnTo>
                    <a:pt x="796" y="8893"/>
                  </a:lnTo>
                  <a:lnTo>
                    <a:pt x="900" y="8914"/>
                  </a:lnTo>
                  <a:lnTo>
                    <a:pt x="963" y="8872"/>
                  </a:lnTo>
                  <a:lnTo>
                    <a:pt x="1110" y="8810"/>
                  </a:lnTo>
                  <a:lnTo>
                    <a:pt x="1151" y="8831"/>
                  </a:lnTo>
                  <a:lnTo>
                    <a:pt x="1151" y="8872"/>
                  </a:lnTo>
                  <a:lnTo>
                    <a:pt x="963" y="8935"/>
                  </a:lnTo>
                  <a:lnTo>
                    <a:pt x="838" y="8998"/>
                  </a:lnTo>
                  <a:lnTo>
                    <a:pt x="817" y="9040"/>
                  </a:lnTo>
                  <a:lnTo>
                    <a:pt x="1005" y="9228"/>
                  </a:lnTo>
                  <a:lnTo>
                    <a:pt x="1131" y="9291"/>
                  </a:lnTo>
                  <a:lnTo>
                    <a:pt x="1277" y="9291"/>
                  </a:lnTo>
                  <a:lnTo>
                    <a:pt x="1340" y="9228"/>
                  </a:lnTo>
                  <a:lnTo>
                    <a:pt x="1361" y="9103"/>
                  </a:lnTo>
                  <a:lnTo>
                    <a:pt x="1319" y="9040"/>
                  </a:lnTo>
                  <a:lnTo>
                    <a:pt x="1277" y="8998"/>
                  </a:lnTo>
                  <a:lnTo>
                    <a:pt x="1319" y="8977"/>
                  </a:lnTo>
                  <a:lnTo>
                    <a:pt x="1361" y="8977"/>
                  </a:lnTo>
                  <a:lnTo>
                    <a:pt x="1444" y="9082"/>
                  </a:lnTo>
                  <a:lnTo>
                    <a:pt x="1465" y="9103"/>
                  </a:lnTo>
                  <a:lnTo>
                    <a:pt x="1465" y="9144"/>
                  </a:lnTo>
                  <a:lnTo>
                    <a:pt x="1570" y="9207"/>
                  </a:lnTo>
                  <a:lnTo>
                    <a:pt x="1758" y="9228"/>
                  </a:lnTo>
                  <a:lnTo>
                    <a:pt x="1884" y="9228"/>
                  </a:lnTo>
                  <a:lnTo>
                    <a:pt x="1988" y="9144"/>
                  </a:lnTo>
                  <a:lnTo>
                    <a:pt x="2051" y="9123"/>
                  </a:lnTo>
                  <a:lnTo>
                    <a:pt x="2114" y="9144"/>
                  </a:lnTo>
                  <a:lnTo>
                    <a:pt x="2114" y="9228"/>
                  </a:lnTo>
                  <a:lnTo>
                    <a:pt x="2177" y="9291"/>
                  </a:lnTo>
                  <a:lnTo>
                    <a:pt x="2219" y="9291"/>
                  </a:lnTo>
                  <a:lnTo>
                    <a:pt x="2281" y="9312"/>
                  </a:lnTo>
                  <a:lnTo>
                    <a:pt x="2302" y="9458"/>
                  </a:lnTo>
                  <a:lnTo>
                    <a:pt x="2260" y="9458"/>
                  </a:lnTo>
                  <a:lnTo>
                    <a:pt x="2114" y="9542"/>
                  </a:lnTo>
                  <a:lnTo>
                    <a:pt x="2114" y="9626"/>
                  </a:lnTo>
                  <a:lnTo>
                    <a:pt x="2156" y="9667"/>
                  </a:lnTo>
                  <a:lnTo>
                    <a:pt x="2156" y="9730"/>
                  </a:lnTo>
                  <a:lnTo>
                    <a:pt x="2072" y="9667"/>
                  </a:lnTo>
                  <a:lnTo>
                    <a:pt x="2051" y="9647"/>
                  </a:lnTo>
                  <a:lnTo>
                    <a:pt x="1968" y="9626"/>
                  </a:lnTo>
                  <a:lnTo>
                    <a:pt x="1884" y="9542"/>
                  </a:lnTo>
                  <a:lnTo>
                    <a:pt x="1696" y="9458"/>
                  </a:lnTo>
                  <a:lnTo>
                    <a:pt x="1465" y="9458"/>
                  </a:lnTo>
                  <a:lnTo>
                    <a:pt x="1319" y="9437"/>
                  </a:lnTo>
                  <a:lnTo>
                    <a:pt x="1110" y="9500"/>
                  </a:lnTo>
                  <a:lnTo>
                    <a:pt x="1110" y="9542"/>
                  </a:lnTo>
                  <a:lnTo>
                    <a:pt x="1214" y="9626"/>
                  </a:lnTo>
                  <a:lnTo>
                    <a:pt x="1361" y="9647"/>
                  </a:lnTo>
                  <a:lnTo>
                    <a:pt x="1486" y="9667"/>
                  </a:lnTo>
                  <a:lnTo>
                    <a:pt x="1654" y="9772"/>
                  </a:lnTo>
                  <a:lnTo>
                    <a:pt x="1842" y="9856"/>
                  </a:lnTo>
                  <a:lnTo>
                    <a:pt x="1947" y="9856"/>
                  </a:lnTo>
                  <a:lnTo>
                    <a:pt x="2009" y="9877"/>
                  </a:lnTo>
                  <a:lnTo>
                    <a:pt x="1884" y="9940"/>
                  </a:lnTo>
                  <a:lnTo>
                    <a:pt x="1654" y="9940"/>
                  </a:lnTo>
                  <a:lnTo>
                    <a:pt x="1444" y="9814"/>
                  </a:lnTo>
                  <a:lnTo>
                    <a:pt x="1361" y="9751"/>
                  </a:lnTo>
                  <a:lnTo>
                    <a:pt x="1214" y="9751"/>
                  </a:lnTo>
                  <a:lnTo>
                    <a:pt x="1005" y="9647"/>
                  </a:lnTo>
                  <a:lnTo>
                    <a:pt x="796" y="9647"/>
                  </a:lnTo>
                  <a:lnTo>
                    <a:pt x="649" y="9563"/>
                  </a:lnTo>
                  <a:lnTo>
                    <a:pt x="482" y="9521"/>
                  </a:lnTo>
                  <a:lnTo>
                    <a:pt x="294" y="9605"/>
                  </a:lnTo>
                  <a:lnTo>
                    <a:pt x="294" y="9730"/>
                  </a:lnTo>
                  <a:lnTo>
                    <a:pt x="231" y="9667"/>
                  </a:lnTo>
                  <a:lnTo>
                    <a:pt x="168" y="9667"/>
                  </a:lnTo>
                  <a:lnTo>
                    <a:pt x="105" y="9730"/>
                  </a:lnTo>
                  <a:lnTo>
                    <a:pt x="63" y="9730"/>
                  </a:lnTo>
                  <a:lnTo>
                    <a:pt x="1" y="9814"/>
                  </a:lnTo>
                  <a:lnTo>
                    <a:pt x="1" y="9877"/>
                  </a:lnTo>
                  <a:lnTo>
                    <a:pt x="1" y="9960"/>
                  </a:lnTo>
                  <a:lnTo>
                    <a:pt x="63" y="9940"/>
                  </a:lnTo>
                  <a:lnTo>
                    <a:pt x="105" y="9940"/>
                  </a:lnTo>
                  <a:lnTo>
                    <a:pt x="147" y="9960"/>
                  </a:lnTo>
                  <a:lnTo>
                    <a:pt x="63" y="10023"/>
                  </a:lnTo>
                  <a:lnTo>
                    <a:pt x="22" y="10086"/>
                  </a:lnTo>
                  <a:lnTo>
                    <a:pt x="63" y="10191"/>
                  </a:lnTo>
                  <a:lnTo>
                    <a:pt x="189" y="10253"/>
                  </a:lnTo>
                  <a:lnTo>
                    <a:pt x="273" y="10170"/>
                  </a:lnTo>
                  <a:lnTo>
                    <a:pt x="315" y="10149"/>
                  </a:lnTo>
                  <a:lnTo>
                    <a:pt x="377" y="10149"/>
                  </a:lnTo>
                  <a:lnTo>
                    <a:pt x="440" y="10023"/>
                  </a:lnTo>
                  <a:lnTo>
                    <a:pt x="503" y="9981"/>
                  </a:lnTo>
                  <a:lnTo>
                    <a:pt x="587" y="9981"/>
                  </a:lnTo>
                  <a:lnTo>
                    <a:pt x="524" y="10044"/>
                  </a:lnTo>
                  <a:lnTo>
                    <a:pt x="482" y="10170"/>
                  </a:lnTo>
                  <a:lnTo>
                    <a:pt x="398" y="10232"/>
                  </a:lnTo>
                  <a:lnTo>
                    <a:pt x="315" y="10274"/>
                  </a:lnTo>
                  <a:lnTo>
                    <a:pt x="356" y="10442"/>
                  </a:lnTo>
                  <a:lnTo>
                    <a:pt x="503" y="10588"/>
                  </a:lnTo>
                  <a:lnTo>
                    <a:pt x="566" y="10546"/>
                  </a:lnTo>
                  <a:lnTo>
                    <a:pt x="607" y="10546"/>
                  </a:lnTo>
                  <a:lnTo>
                    <a:pt x="775" y="10609"/>
                  </a:lnTo>
                  <a:lnTo>
                    <a:pt x="879" y="10609"/>
                  </a:lnTo>
                  <a:lnTo>
                    <a:pt x="879" y="10672"/>
                  </a:lnTo>
                  <a:lnTo>
                    <a:pt x="817" y="10756"/>
                  </a:lnTo>
                  <a:lnTo>
                    <a:pt x="733" y="10797"/>
                  </a:lnTo>
                  <a:lnTo>
                    <a:pt x="712" y="10776"/>
                  </a:lnTo>
                  <a:lnTo>
                    <a:pt x="545" y="10776"/>
                  </a:lnTo>
                  <a:lnTo>
                    <a:pt x="482" y="10797"/>
                  </a:lnTo>
                  <a:lnTo>
                    <a:pt x="419" y="10881"/>
                  </a:lnTo>
                  <a:lnTo>
                    <a:pt x="273" y="10881"/>
                  </a:lnTo>
                  <a:lnTo>
                    <a:pt x="210" y="10923"/>
                  </a:lnTo>
                  <a:lnTo>
                    <a:pt x="210" y="11069"/>
                  </a:lnTo>
                  <a:lnTo>
                    <a:pt x="294" y="11174"/>
                  </a:lnTo>
                  <a:lnTo>
                    <a:pt x="335" y="11237"/>
                  </a:lnTo>
                  <a:lnTo>
                    <a:pt x="419" y="11425"/>
                  </a:lnTo>
                  <a:lnTo>
                    <a:pt x="545" y="11488"/>
                  </a:lnTo>
                  <a:lnTo>
                    <a:pt x="503" y="11509"/>
                  </a:lnTo>
                  <a:lnTo>
                    <a:pt x="503" y="11530"/>
                  </a:lnTo>
                  <a:lnTo>
                    <a:pt x="587" y="11592"/>
                  </a:lnTo>
                  <a:lnTo>
                    <a:pt x="670" y="11697"/>
                  </a:lnTo>
                  <a:lnTo>
                    <a:pt x="754" y="11760"/>
                  </a:lnTo>
                  <a:lnTo>
                    <a:pt x="859" y="11823"/>
                  </a:lnTo>
                  <a:lnTo>
                    <a:pt x="963" y="11927"/>
                  </a:lnTo>
                  <a:lnTo>
                    <a:pt x="1047" y="11969"/>
                  </a:lnTo>
                  <a:lnTo>
                    <a:pt x="1068" y="11948"/>
                  </a:lnTo>
                  <a:lnTo>
                    <a:pt x="1068" y="11864"/>
                  </a:lnTo>
                  <a:lnTo>
                    <a:pt x="1047" y="11718"/>
                  </a:lnTo>
                  <a:lnTo>
                    <a:pt x="1047" y="11634"/>
                  </a:lnTo>
                  <a:lnTo>
                    <a:pt x="1110" y="11592"/>
                  </a:lnTo>
                  <a:lnTo>
                    <a:pt x="1131" y="11488"/>
                  </a:lnTo>
                  <a:lnTo>
                    <a:pt x="1131" y="11404"/>
                  </a:lnTo>
                  <a:lnTo>
                    <a:pt x="1172" y="11383"/>
                  </a:lnTo>
                  <a:lnTo>
                    <a:pt x="1214" y="11383"/>
                  </a:lnTo>
                  <a:lnTo>
                    <a:pt x="1235" y="11488"/>
                  </a:lnTo>
                  <a:lnTo>
                    <a:pt x="1277" y="11592"/>
                  </a:lnTo>
                  <a:lnTo>
                    <a:pt x="1277" y="11655"/>
                  </a:lnTo>
                  <a:lnTo>
                    <a:pt x="1319" y="11718"/>
                  </a:lnTo>
                  <a:lnTo>
                    <a:pt x="1340" y="11697"/>
                  </a:lnTo>
                  <a:lnTo>
                    <a:pt x="1361" y="11634"/>
                  </a:lnTo>
                  <a:lnTo>
                    <a:pt x="1444" y="11634"/>
                  </a:lnTo>
                  <a:lnTo>
                    <a:pt x="1549" y="11551"/>
                  </a:lnTo>
                  <a:lnTo>
                    <a:pt x="1570" y="11592"/>
                  </a:lnTo>
                  <a:lnTo>
                    <a:pt x="1654" y="11592"/>
                  </a:lnTo>
                  <a:lnTo>
                    <a:pt x="1675" y="11634"/>
                  </a:lnTo>
                  <a:lnTo>
                    <a:pt x="1612" y="11718"/>
                  </a:lnTo>
                  <a:lnTo>
                    <a:pt x="1549" y="11823"/>
                  </a:lnTo>
                  <a:lnTo>
                    <a:pt x="1549" y="11927"/>
                  </a:lnTo>
                  <a:lnTo>
                    <a:pt x="1633" y="11948"/>
                  </a:lnTo>
                  <a:lnTo>
                    <a:pt x="1675" y="11927"/>
                  </a:lnTo>
                  <a:lnTo>
                    <a:pt x="1737" y="11739"/>
                  </a:lnTo>
                  <a:lnTo>
                    <a:pt x="1758" y="11655"/>
                  </a:lnTo>
                  <a:lnTo>
                    <a:pt x="1842" y="11697"/>
                  </a:lnTo>
                  <a:lnTo>
                    <a:pt x="1926" y="11823"/>
                  </a:lnTo>
                  <a:lnTo>
                    <a:pt x="1968" y="11844"/>
                  </a:lnTo>
                  <a:lnTo>
                    <a:pt x="2051" y="11802"/>
                  </a:lnTo>
                  <a:lnTo>
                    <a:pt x="2051" y="11718"/>
                  </a:lnTo>
                  <a:lnTo>
                    <a:pt x="2093" y="11634"/>
                  </a:lnTo>
                  <a:lnTo>
                    <a:pt x="2198" y="11634"/>
                  </a:lnTo>
                  <a:lnTo>
                    <a:pt x="2240" y="11655"/>
                  </a:lnTo>
                  <a:lnTo>
                    <a:pt x="2240" y="11760"/>
                  </a:lnTo>
                  <a:lnTo>
                    <a:pt x="2177" y="11864"/>
                  </a:lnTo>
                  <a:lnTo>
                    <a:pt x="2177" y="11969"/>
                  </a:lnTo>
                  <a:lnTo>
                    <a:pt x="2240" y="11927"/>
                  </a:lnTo>
                  <a:lnTo>
                    <a:pt x="2344" y="11844"/>
                  </a:lnTo>
                  <a:lnTo>
                    <a:pt x="2386" y="11739"/>
                  </a:lnTo>
                  <a:lnTo>
                    <a:pt x="2470" y="11655"/>
                  </a:lnTo>
                  <a:lnTo>
                    <a:pt x="2595" y="11634"/>
                  </a:lnTo>
                  <a:lnTo>
                    <a:pt x="2700" y="11655"/>
                  </a:lnTo>
                  <a:lnTo>
                    <a:pt x="2784" y="11739"/>
                  </a:lnTo>
                  <a:lnTo>
                    <a:pt x="2909" y="11802"/>
                  </a:lnTo>
                  <a:lnTo>
                    <a:pt x="3076" y="11927"/>
                  </a:lnTo>
                  <a:lnTo>
                    <a:pt x="3181" y="11948"/>
                  </a:lnTo>
                  <a:lnTo>
                    <a:pt x="3223" y="11906"/>
                  </a:lnTo>
                  <a:lnTo>
                    <a:pt x="3286" y="11906"/>
                  </a:lnTo>
                  <a:lnTo>
                    <a:pt x="3390" y="12011"/>
                  </a:lnTo>
                  <a:lnTo>
                    <a:pt x="3516" y="12116"/>
                  </a:lnTo>
                  <a:lnTo>
                    <a:pt x="3495" y="12220"/>
                  </a:lnTo>
                  <a:lnTo>
                    <a:pt x="3495" y="12241"/>
                  </a:lnTo>
                  <a:lnTo>
                    <a:pt x="3537" y="12241"/>
                  </a:lnTo>
                  <a:lnTo>
                    <a:pt x="3558" y="12220"/>
                  </a:lnTo>
                  <a:lnTo>
                    <a:pt x="3620" y="12241"/>
                  </a:lnTo>
                  <a:lnTo>
                    <a:pt x="3662" y="12325"/>
                  </a:lnTo>
                  <a:lnTo>
                    <a:pt x="3746" y="12367"/>
                  </a:lnTo>
                  <a:lnTo>
                    <a:pt x="3809" y="12429"/>
                  </a:lnTo>
                  <a:lnTo>
                    <a:pt x="3830" y="12492"/>
                  </a:lnTo>
                  <a:lnTo>
                    <a:pt x="3851" y="12534"/>
                  </a:lnTo>
                  <a:lnTo>
                    <a:pt x="3913" y="12534"/>
                  </a:lnTo>
                  <a:lnTo>
                    <a:pt x="3913" y="12471"/>
                  </a:lnTo>
                  <a:lnTo>
                    <a:pt x="3955" y="12471"/>
                  </a:lnTo>
                  <a:lnTo>
                    <a:pt x="4018" y="12492"/>
                  </a:lnTo>
                  <a:lnTo>
                    <a:pt x="4039" y="12576"/>
                  </a:lnTo>
                  <a:lnTo>
                    <a:pt x="4164" y="12681"/>
                  </a:lnTo>
                  <a:lnTo>
                    <a:pt x="4248" y="12785"/>
                  </a:lnTo>
                  <a:lnTo>
                    <a:pt x="4290" y="12806"/>
                  </a:lnTo>
                  <a:lnTo>
                    <a:pt x="4353" y="12869"/>
                  </a:lnTo>
                  <a:lnTo>
                    <a:pt x="4332" y="12953"/>
                  </a:lnTo>
                  <a:lnTo>
                    <a:pt x="4353" y="12973"/>
                  </a:lnTo>
                  <a:lnTo>
                    <a:pt x="4353" y="13015"/>
                  </a:lnTo>
                  <a:lnTo>
                    <a:pt x="4290" y="13078"/>
                  </a:lnTo>
                  <a:lnTo>
                    <a:pt x="4248" y="13183"/>
                  </a:lnTo>
                  <a:lnTo>
                    <a:pt x="4164" y="13225"/>
                  </a:lnTo>
                  <a:lnTo>
                    <a:pt x="4164" y="13266"/>
                  </a:lnTo>
                  <a:lnTo>
                    <a:pt x="4269" y="13266"/>
                  </a:lnTo>
                  <a:lnTo>
                    <a:pt x="4290" y="13287"/>
                  </a:lnTo>
                  <a:lnTo>
                    <a:pt x="4269" y="13329"/>
                  </a:lnTo>
                  <a:lnTo>
                    <a:pt x="4227" y="13371"/>
                  </a:lnTo>
                  <a:lnTo>
                    <a:pt x="4123" y="13476"/>
                  </a:lnTo>
                  <a:lnTo>
                    <a:pt x="4081" y="13497"/>
                  </a:lnTo>
                  <a:lnTo>
                    <a:pt x="4081" y="13538"/>
                  </a:lnTo>
                  <a:lnTo>
                    <a:pt x="4144" y="13601"/>
                  </a:lnTo>
                  <a:lnTo>
                    <a:pt x="4185" y="13685"/>
                  </a:lnTo>
                  <a:lnTo>
                    <a:pt x="4185" y="13727"/>
                  </a:lnTo>
                  <a:lnTo>
                    <a:pt x="4374" y="13894"/>
                  </a:lnTo>
                  <a:lnTo>
                    <a:pt x="4416" y="13957"/>
                  </a:lnTo>
                  <a:lnTo>
                    <a:pt x="4416" y="14061"/>
                  </a:lnTo>
                  <a:lnTo>
                    <a:pt x="4457" y="14124"/>
                  </a:lnTo>
                  <a:lnTo>
                    <a:pt x="4416" y="14166"/>
                  </a:lnTo>
                  <a:lnTo>
                    <a:pt x="4416" y="14250"/>
                  </a:lnTo>
                  <a:lnTo>
                    <a:pt x="4478" y="14333"/>
                  </a:lnTo>
                  <a:lnTo>
                    <a:pt x="4520" y="14333"/>
                  </a:lnTo>
                  <a:lnTo>
                    <a:pt x="4562" y="14354"/>
                  </a:lnTo>
                  <a:lnTo>
                    <a:pt x="4583" y="14438"/>
                  </a:lnTo>
                  <a:lnTo>
                    <a:pt x="4667" y="14543"/>
                  </a:lnTo>
                  <a:lnTo>
                    <a:pt x="4709" y="14585"/>
                  </a:lnTo>
                  <a:lnTo>
                    <a:pt x="4709" y="14668"/>
                  </a:lnTo>
                  <a:lnTo>
                    <a:pt x="4688" y="14752"/>
                  </a:lnTo>
                  <a:lnTo>
                    <a:pt x="4604" y="14773"/>
                  </a:lnTo>
                  <a:lnTo>
                    <a:pt x="4520" y="14857"/>
                  </a:lnTo>
                  <a:lnTo>
                    <a:pt x="4499" y="14940"/>
                  </a:lnTo>
                  <a:lnTo>
                    <a:pt x="4457" y="15003"/>
                  </a:lnTo>
                  <a:lnTo>
                    <a:pt x="4395" y="15003"/>
                  </a:lnTo>
                  <a:lnTo>
                    <a:pt x="4290" y="15087"/>
                  </a:lnTo>
                  <a:lnTo>
                    <a:pt x="4269" y="15149"/>
                  </a:lnTo>
                  <a:lnTo>
                    <a:pt x="4311" y="15170"/>
                  </a:lnTo>
                  <a:lnTo>
                    <a:pt x="4374" y="15149"/>
                  </a:lnTo>
                  <a:lnTo>
                    <a:pt x="4416" y="15087"/>
                  </a:lnTo>
                  <a:lnTo>
                    <a:pt x="4478" y="15087"/>
                  </a:lnTo>
                  <a:lnTo>
                    <a:pt x="4583" y="14982"/>
                  </a:lnTo>
                  <a:lnTo>
                    <a:pt x="4688" y="14982"/>
                  </a:lnTo>
                  <a:lnTo>
                    <a:pt x="4667" y="15108"/>
                  </a:lnTo>
                  <a:lnTo>
                    <a:pt x="4625" y="15170"/>
                  </a:lnTo>
                  <a:lnTo>
                    <a:pt x="4667" y="15254"/>
                  </a:lnTo>
                  <a:lnTo>
                    <a:pt x="4667" y="15317"/>
                  </a:lnTo>
                  <a:lnTo>
                    <a:pt x="4709" y="15421"/>
                  </a:lnTo>
                  <a:lnTo>
                    <a:pt x="4729" y="15526"/>
                  </a:lnTo>
                  <a:lnTo>
                    <a:pt x="4688" y="15631"/>
                  </a:lnTo>
                  <a:lnTo>
                    <a:pt x="4688" y="15694"/>
                  </a:lnTo>
                  <a:lnTo>
                    <a:pt x="4709" y="15777"/>
                  </a:lnTo>
                  <a:lnTo>
                    <a:pt x="4709" y="15798"/>
                  </a:lnTo>
                  <a:lnTo>
                    <a:pt x="4667" y="15735"/>
                  </a:lnTo>
                  <a:lnTo>
                    <a:pt x="4604" y="15777"/>
                  </a:lnTo>
                  <a:lnTo>
                    <a:pt x="4625" y="15903"/>
                  </a:lnTo>
                  <a:lnTo>
                    <a:pt x="4688" y="16007"/>
                  </a:lnTo>
                  <a:lnTo>
                    <a:pt x="4688" y="16049"/>
                  </a:lnTo>
                  <a:lnTo>
                    <a:pt x="4667" y="16049"/>
                  </a:lnTo>
                  <a:lnTo>
                    <a:pt x="4604" y="16112"/>
                  </a:lnTo>
                  <a:lnTo>
                    <a:pt x="4625" y="16196"/>
                  </a:lnTo>
                  <a:lnTo>
                    <a:pt x="4667" y="16238"/>
                  </a:lnTo>
                  <a:lnTo>
                    <a:pt x="4729" y="16238"/>
                  </a:lnTo>
                  <a:lnTo>
                    <a:pt x="4792" y="16300"/>
                  </a:lnTo>
                  <a:lnTo>
                    <a:pt x="4792" y="16342"/>
                  </a:lnTo>
                  <a:lnTo>
                    <a:pt x="4729" y="16405"/>
                  </a:lnTo>
                  <a:lnTo>
                    <a:pt x="4729" y="16468"/>
                  </a:lnTo>
                  <a:lnTo>
                    <a:pt x="4667" y="16551"/>
                  </a:lnTo>
                  <a:lnTo>
                    <a:pt x="4604" y="16572"/>
                  </a:lnTo>
                  <a:lnTo>
                    <a:pt x="4520" y="16551"/>
                  </a:lnTo>
                  <a:lnTo>
                    <a:pt x="4478" y="16572"/>
                  </a:lnTo>
                  <a:lnTo>
                    <a:pt x="4478" y="16635"/>
                  </a:lnTo>
                  <a:lnTo>
                    <a:pt x="4562" y="16656"/>
                  </a:lnTo>
                  <a:lnTo>
                    <a:pt x="4625" y="16656"/>
                  </a:lnTo>
                  <a:lnTo>
                    <a:pt x="4688" y="16719"/>
                  </a:lnTo>
                  <a:lnTo>
                    <a:pt x="4729" y="16719"/>
                  </a:lnTo>
                  <a:lnTo>
                    <a:pt x="4813" y="16740"/>
                  </a:lnTo>
                  <a:lnTo>
                    <a:pt x="4855" y="16782"/>
                  </a:lnTo>
                  <a:lnTo>
                    <a:pt x="4855" y="16886"/>
                  </a:lnTo>
                  <a:lnTo>
                    <a:pt x="4876" y="17033"/>
                  </a:lnTo>
                  <a:lnTo>
                    <a:pt x="4771" y="17137"/>
                  </a:lnTo>
                  <a:lnTo>
                    <a:pt x="4750" y="17200"/>
                  </a:lnTo>
                  <a:lnTo>
                    <a:pt x="4792" y="17263"/>
                  </a:lnTo>
                  <a:lnTo>
                    <a:pt x="4709" y="17409"/>
                  </a:lnTo>
                  <a:lnTo>
                    <a:pt x="4604" y="17472"/>
                  </a:lnTo>
                  <a:lnTo>
                    <a:pt x="4541" y="17472"/>
                  </a:lnTo>
                  <a:lnTo>
                    <a:pt x="4478" y="17409"/>
                  </a:lnTo>
                  <a:lnTo>
                    <a:pt x="4436" y="17409"/>
                  </a:lnTo>
                  <a:lnTo>
                    <a:pt x="4332" y="17493"/>
                  </a:lnTo>
                  <a:lnTo>
                    <a:pt x="4290" y="17577"/>
                  </a:lnTo>
                  <a:lnTo>
                    <a:pt x="4332" y="17598"/>
                  </a:lnTo>
                  <a:lnTo>
                    <a:pt x="4374" y="17598"/>
                  </a:lnTo>
                  <a:lnTo>
                    <a:pt x="4541" y="17618"/>
                  </a:lnTo>
                  <a:lnTo>
                    <a:pt x="4583" y="17577"/>
                  </a:lnTo>
                  <a:lnTo>
                    <a:pt x="4604" y="17556"/>
                  </a:lnTo>
                  <a:lnTo>
                    <a:pt x="4646" y="17577"/>
                  </a:lnTo>
                  <a:lnTo>
                    <a:pt x="4646" y="17618"/>
                  </a:lnTo>
                  <a:lnTo>
                    <a:pt x="4667" y="17660"/>
                  </a:lnTo>
                  <a:lnTo>
                    <a:pt x="4604" y="17702"/>
                  </a:lnTo>
                  <a:lnTo>
                    <a:pt x="4562" y="17702"/>
                  </a:lnTo>
                  <a:lnTo>
                    <a:pt x="4541" y="17723"/>
                  </a:lnTo>
                  <a:lnTo>
                    <a:pt x="4541" y="17807"/>
                  </a:lnTo>
                  <a:lnTo>
                    <a:pt x="4499" y="17828"/>
                  </a:lnTo>
                  <a:lnTo>
                    <a:pt x="4436" y="17828"/>
                  </a:lnTo>
                  <a:lnTo>
                    <a:pt x="4290" y="17932"/>
                  </a:lnTo>
                  <a:lnTo>
                    <a:pt x="4185" y="17995"/>
                  </a:lnTo>
                  <a:lnTo>
                    <a:pt x="4185" y="18037"/>
                  </a:lnTo>
                  <a:lnTo>
                    <a:pt x="4269" y="18121"/>
                  </a:lnTo>
                  <a:lnTo>
                    <a:pt x="4395" y="18142"/>
                  </a:lnTo>
                  <a:lnTo>
                    <a:pt x="4499" y="18121"/>
                  </a:lnTo>
                  <a:lnTo>
                    <a:pt x="4583" y="18016"/>
                  </a:lnTo>
                  <a:lnTo>
                    <a:pt x="4646" y="17911"/>
                  </a:lnTo>
                  <a:lnTo>
                    <a:pt x="4688" y="17870"/>
                  </a:lnTo>
                  <a:lnTo>
                    <a:pt x="4709" y="17870"/>
                  </a:lnTo>
                  <a:lnTo>
                    <a:pt x="4709" y="17911"/>
                  </a:lnTo>
                  <a:lnTo>
                    <a:pt x="4604" y="18079"/>
                  </a:lnTo>
                  <a:lnTo>
                    <a:pt x="4478" y="18204"/>
                  </a:lnTo>
                  <a:lnTo>
                    <a:pt x="4436" y="18183"/>
                  </a:lnTo>
                  <a:lnTo>
                    <a:pt x="4269" y="18204"/>
                  </a:lnTo>
                  <a:lnTo>
                    <a:pt x="4227" y="18225"/>
                  </a:lnTo>
                  <a:lnTo>
                    <a:pt x="4164" y="18309"/>
                  </a:lnTo>
                  <a:lnTo>
                    <a:pt x="4144" y="18288"/>
                  </a:lnTo>
                  <a:lnTo>
                    <a:pt x="4039" y="18288"/>
                  </a:lnTo>
                  <a:lnTo>
                    <a:pt x="3934" y="18330"/>
                  </a:lnTo>
                  <a:lnTo>
                    <a:pt x="3934" y="18393"/>
                  </a:lnTo>
                  <a:lnTo>
                    <a:pt x="3955" y="18414"/>
                  </a:lnTo>
                  <a:lnTo>
                    <a:pt x="3976" y="18455"/>
                  </a:lnTo>
                  <a:lnTo>
                    <a:pt x="3955" y="18539"/>
                  </a:lnTo>
                  <a:lnTo>
                    <a:pt x="4018" y="18665"/>
                  </a:lnTo>
                  <a:lnTo>
                    <a:pt x="4039" y="18665"/>
                  </a:lnTo>
                  <a:lnTo>
                    <a:pt x="4060" y="18602"/>
                  </a:lnTo>
                  <a:lnTo>
                    <a:pt x="4123" y="18602"/>
                  </a:lnTo>
                  <a:lnTo>
                    <a:pt x="4164" y="18644"/>
                  </a:lnTo>
                  <a:lnTo>
                    <a:pt x="4185" y="18707"/>
                  </a:lnTo>
                  <a:lnTo>
                    <a:pt x="4185" y="18769"/>
                  </a:lnTo>
                  <a:lnTo>
                    <a:pt x="4248" y="18832"/>
                  </a:lnTo>
                  <a:lnTo>
                    <a:pt x="4374" y="18832"/>
                  </a:lnTo>
                  <a:lnTo>
                    <a:pt x="4457" y="18769"/>
                  </a:lnTo>
                  <a:lnTo>
                    <a:pt x="4478" y="18748"/>
                  </a:lnTo>
                  <a:lnTo>
                    <a:pt x="4541" y="18748"/>
                  </a:lnTo>
                  <a:lnTo>
                    <a:pt x="4646" y="18727"/>
                  </a:lnTo>
                  <a:lnTo>
                    <a:pt x="4688" y="18665"/>
                  </a:lnTo>
                  <a:lnTo>
                    <a:pt x="4709" y="18560"/>
                  </a:lnTo>
                  <a:lnTo>
                    <a:pt x="4688" y="18497"/>
                  </a:lnTo>
                  <a:lnTo>
                    <a:pt x="4646" y="18434"/>
                  </a:lnTo>
                  <a:lnTo>
                    <a:pt x="4750" y="18434"/>
                  </a:lnTo>
                  <a:lnTo>
                    <a:pt x="4750" y="18393"/>
                  </a:lnTo>
                  <a:lnTo>
                    <a:pt x="4771" y="18225"/>
                  </a:lnTo>
                  <a:lnTo>
                    <a:pt x="4813" y="18309"/>
                  </a:lnTo>
                  <a:lnTo>
                    <a:pt x="4876" y="18351"/>
                  </a:lnTo>
                  <a:lnTo>
                    <a:pt x="4918" y="18351"/>
                  </a:lnTo>
                  <a:lnTo>
                    <a:pt x="4981" y="18288"/>
                  </a:lnTo>
                  <a:lnTo>
                    <a:pt x="4981" y="18121"/>
                  </a:lnTo>
                  <a:lnTo>
                    <a:pt x="4981" y="18016"/>
                  </a:lnTo>
                  <a:lnTo>
                    <a:pt x="4918" y="17911"/>
                  </a:lnTo>
                  <a:lnTo>
                    <a:pt x="4897" y="17828"/>
                  </a:lnTo>
                  <a:lnTo>
                    <a:pt x="4918" y="17618"/>
                  </a:lnTo>
                  <a:lnTo>
                    <a:pt x="4960" y="17577"/>
                  </a:lnTo>
                  <a:lnTo>
                    <a:pt x="4981" y="17577"/>
                  </a:lnTo>
                  <a:lnTo>
                    <a:pt x="4981" y="17660"/>
                  </a:lnTo>
                  <a:lnTo>
                    <a:pt x="4960" y="17723"/>
                  </a:lnTo>
                  <a:lnTo>
                    <a:pt x="4981" y="17828"/>
                  </a:lnTo>
                  <a:lnTo>
                    <a:pt x="5022" y="17932"/>
                  </a:lnTo>
                  <a:lnTo>
                    <a:pt x="5022" y="18079"/>
                  </a:lnTo>
                  <a:lnTo>
                    <a:pt x="5001" y="18204"/>
                  </a:lnTo>
                  <a:lnTo>
                    <a:pt x="5001" y="18309"/>
                  </a:lnTo>
                  <a:lnTo>
                    <a:pt x="5064" y="18309"/>
                  </a:lnTo>
                  <a:lnTo>
                    <a:pt x="5085" y="18288"/>
                  </a:lnTo>
                  <a:lnTo>
                    <a:pt x="5169" y="18225"/>
                  </a:lnTo>
                  <a:lnTo>
                    <a:pt x="5169" y="18183"/>
                  </a:lnTo>
                  <a:lnTo>
                    <a:pt x="5273" y="18037"/>
                  </a:lnTo>
                  <a:lnTo>
                    <a:pt x="5378" y="17995"/>
                  </a:lnTo>
                  <a:lnTo>
                    <a:pt x="5420" y="17995"/>
                  </a:lnTo>
                  <a:lnTo>
                    <a:pt x="5420" y="18016"/>
                  </a:lnTo>
                  <a:lnTo>
                    <a:pt x="5336" y="18079"/>
                  </a:lnTo>
                  <a:lnTo>
                    <a:pt x="5294" y="18121"/>
                  </a:lnTo>
                  <a:lnTo>
                    <a:pt x="5232" y="18246"/>
                  </a:lnTo>
                  <a:lnTo>
                    <a:pt x="5169" y="18330"/>
                  </a:lnTo>
                  <a:lnTo>
                    <a:pt x="5169" y="18393"/>
                  </a:lnTo>
                  <a:lnTo>
                    <a:pt x="5211" y="18414"/>
                  </a:lnTo>
                  <a:lnTo>
                    <a:pt x="5294" y="18414"/>
                  </a:lnTo>
                  <a:lnTo>
                    <a:pt x="5336" y="18434"/>
                  </a:lnTo>
                  <a:lnTo>
                    <a:pt x="5399" y="18518"/>
                  </a:lnTo>
                  <a:lnTo>
                    <a:pt x="5483" y="18539"/>
                  </a:lnTo>
                  <a:lnTo>
                    <a:pt x="5587" y="18518"/>
                  </a:lnTo>
                  <a:lnTo>
                    <a:pt x="5650" y="18455"/>
                  </a:lnTo>
                  <a:lnTo>
                    <a:pt x="5713" y="18455"/>
                  </a:lnTo>
                  <a:lnTo>
                    <a:pt x="5734" y="18497"/>
                  </a:lnTo>
                  <a:lnTo>
                    <a:pt x="5734" y="18539"/>
                  </a:lnTo>
                  <a:lnTo>
                    <a:pt x="5608" y="18623"/>
                  </a:lnTo>
                  <a:lnTo>
                    <a:pt x="5420" y="18665"/>
                  </a:lnTo>
                  <a:lnTo>
                    <a:pt x="5294" y="18665"/>
                  </a:lnTo>
                  <a:lnTo>
                    <a:pt x="5211" y="18727"/>
                  </a:lnTo>
                  <a:lnTo>
                    <a:pt x="5169" y="18769"/>
                  </a:lnTo>
                  <a:lnTo>
                    <a:pt x="5169" y="18832"/>
                  </a:lnTo>
                  <a:lnTo>
                    <a:pt x="5190" y="18853"/>
                  </a:lnTo>
                  <a:lnTo>
                    <a:pt x="5315" y="18832"/>
                  </a:lnTo>
                  <a:lnTo>
                    <a:pt x="5378" y="18853"/>
                  </a:lnTo>
                  <a:lnTo>
                    <a:pt x="5420" y="18832"/>
                  </a:lnTo>
                  <a:lnTo>
                    <a:pt x="5504" y="18769"/>
                  </a:lnTo>
                  <a:lnTo>
                    <a:pt x="5629" y="18769"/>
                  </a:lnTo>
                  <a:lnTo>
                    <a:pt x="5650" y="18811"/>
                  </a:lnTo>
                  <a:lnTo>
                    <a:pt x="5629" y="18853"/>
                  </a:lnTo>
                  <a:lnTo>
                    <a:pt x="5545" y="18874"/>
                  </a:lnTo>
                  <a:lnTo>
                    <a:pt x="5483" y="18937"/>
                  </a:lnTo>
                  <a:lnTo>
                    <a:pt x="5336" y="18937"/>
                  </a:lnTo>
                  <a:lnTo>
                    <a:pt x="5294" y="19020"/>
                  </a:lnTo>
                  <a:lnTo>
                    <a:pt x="5273" y="19083"/>
                  </a:lnTo>
                  <a:lnTo>
                    <a:pt x="5211" y="19146"/>
                  </a:lnTo>
                  <a:lnTo>
                    <a:pt x="5211" y="19188"/>
                  </a:lnTo>
                  <a:lnTo>
                    <a:pt x="5273" y="19188"/>
                  </a:lnTo>
                  <a:lnTo>
                    <a:pt x="5420" y="19062"/>
                  </a:lnTo>
                  <a:lnTo>
                    <a:pt x="5483" y="19041"/>
                  </a:lnTo>
                  <a:lnTo>
                    <a:pt x="5545" y="19041"/>
                  </a:lnTo>
                  <a:lnTo>
                    <a:pt x="5587" y="19020"/>
                  </a:lnTo>
                  <a:lnTo>
                    <a:pt x="5629" y="19020"/>
                  </a:lnTo>
                  <a:lnTo>
                    <a:pt x="5692" y="19083"/>
                  </a:lnTo>
                  <a:lnTo>
                    <a:pt x="5692" y="19146"/>
                  </a:lnTo>
                  <a:lnTo>
                    <a:pt x="5650" y="19188"/>
                  </a:lnTo>
                  <a:lnTo>
                    <a:pt x="5587" y="19146"/>
                  </a:lnTo>
                  <a:lnTo>
                    <a:pt x="5525" y="19125"/>
                  </a:lnTo>
                  <a:lnTo>
                    <a:pt x="5399" y="19167"/>
                  </a:lnTo>
                  <a:lnTo>
                    <a:pt x="5378" y="19230"/>
                  </a:lnTo>
                  <a:lnTo>
                    <a:pt x="5399" y="19271"/>
                  </a:lnTo>
                  <a:lnTo>
                    <a:pt x="5587" y="19271"/>
                  </a:lnTo>
                  <a:lnTo>
                    <a:pt x="5650" y="19230"/>
                  </a:lnTo>
                  <a:lnTo>
                    <a:pt x="5713" y="19230"/>
                  </a:lnTo>
                  <a:lnTo>
                    <a:pt x="5797" y="19334"/>
                  </a:lnTo>
                  <a:lnTo>
                    <a:pt x="5797" y="19397"/>
                  </a:lnTo>
                  <a:lnTo>
                    <a:pt x="5734" y="19439"/>
                  </a:lnTo>
                  <a:lnTo>
                    <a:pt x="5525" y="19355"/>
                  </a:lnTo>
                  <a:lnTo>
                    <a:pt x="5420" y="19292"/>
                  </a:lnTo>
                  <a:lnTo>
                    <a:pt x="5399" y="19355"/>
                  </a:lnTo>
                  <a:lnTo>
                    <a:pt x="5420" y="19439"/>
                  </a:lnTo>
                  <a:lnTo>
                    <a:pt x="5525" y="19502"/>
                  </a:lnTo>
                  <a:lnTo>
                    <a:pt x="5629" y="19648"/>
                  </a:lnTo>
                  <a:lnTo>
                    <a:pt x="5692" y="19753"/>
                  </a:lnTo>
                  <a:lnTo>
                    <a:pt x="5629" y="19753"/>
                  </a:lnTo>
                  <a:lnTo>
                    <a:pt x="5545" y="19648"/>
                  </a:lnTo>
                  <a:lnTo>
                    <a:pt x="5525" y="19648"/>
                  </a:lnTo>
                  <a:lnTo>
                    <a:pt x="5504" y="19690"/>
                  </a:lnTo>
                  <a:lnTo>
                    <a:pt x="5525" y="19774"/>
                  </a:lnTo>
                  <a:lnTo>
                    <a:pt x="5650" y="19878"/>
                  </a:lnTo>
                  <a:lnTo>
                    <a:pt x="5797" y="19983"/>
                  </a:lnTo>
                  <a:lnTo>
                    <a:pt x="5797" y="20025"/>
                  </a:lnTo>
                  <a:lnTo>
                    <a:pt x="5734" y="20025"/>
                  </a:lnTo>
                  <a:lnTo>
                    <a:pt x="5734" y="20087"/>
                  </a:lnTo>
                  <a:lnTo>
                    <a:pt x="5692" y="20087"/>
                  </a:lnTo>
                  <a:lnTo>
                    <a:pt x="5587" y="19983"/>
                  </a:lnTo>
                  <a:lnTo>
                    <a:pt x="5545" y="19983"/>
                  </a:lnTo>
                  <a:lnTo>
                    <a:pt x="5545" y="20025"/>
                  </a:lnTo>
                  <a:lnTo>
                    <a:pt x="5650" y="20171"/>
                  </a:lnTo>
                  <a:lnTo>
                    <a:pt x="5713" y="20213"/>
                  </a:lnTo>
                  <a:lnTo>
                    <a:pt x="5755" y="20213"/>
                  </a:lnTo>
                  <a:lnTo>
                    <a:pt x="5817" y="20192"/>
                  </a:lnTo>
                  <a:lnTo>
                    <a:pt x="5838" y="20213"/>
                  </a:lnTo>
                  <a:lnTo>
                    <a:pt x="5797" y="20297"/>
                  </a:lnTo>
                  <a:lnTo>
                    <a:pt x="5734" y="20318"/>
                  </a:lnTo>
                  <a:lnTo>
                    <a:pt x="5629" y="20276"/>
                  </a:lnTo>
                  <a:lnTo>
                    <a:pt x="5545" y="20192"/>
                  </a:lnTo>
                  <a:lnTo>
                    <a:pt x="5441" y="20108"/>
                  </a:lnTo>
                  <a:lnTo>
                    <a:pt x="5378" y="20004"/>
                  </a:lnTo>
                  <a:lnTo>
                    <a:pt x="5294" y="19795"/>
                  </a:lnTo>
                  <a:lnTo>
                    <a:pt x="5232" y="19711"/>
                  </a:lnTo>
                  <a:lnTo>
                    <a:pt x="5169" y="19690"/>
                  </a:lnTo>
                  <a:lnTo>
                    <a:pt x="5085" y="19648"/>
                  </a:lnTo>
                  <a:lnTo>
                    <a:pt x="4981" y="19606"/>
                  </a:lnTo>
                  <a:lnTo>
                    <a:pt x="4876" y="19606"/>
                  </a:lnTo>
                  <a:lnTo>
                    <a:pt x="4813" y="19585"/>
                  </a:lnTo>
                  <a:lnTo>
                    <a:pt x="4750" y="19585"/>
                  </a:lnTo>
                  <a:lnTo>
                    <a:pt x="4646" y="19564"/>
                  </a:lnTo>
                  <a:lnTo>
                    <a:pt x="4541" y="19460"/>
                  </a:lnTo>
                  <a:lnTo>
                    <a:pt x="4436" y="19460"/>
                  </a:lnTo>
                  <a:lnTo>
                    <a:pt x="4353" y="19439"/>
                  </a:lnTo>
                  <a:lnTo>
                    <a:pt x="4290" y="19460"/>
                  </a:lnTo>
                  <a:lnTo>
                    <a:pt x="4185" y="19460"/>
                  </a:lnTo>
                  <a:lnTo>
                    <a:pt x="4060" y="19564"/>
                  </a:lnTo>
                  <a:lnTo>
                    <a:pt x="4060" y="19606"/>
                  </a:lnTo>
                  <a:lnTo>
                    <a:pt x="4123" y="19669"/>
                  </a:lnTo>
                  <a:lnTo>
                    <a:pt x="4185" y="19753"/>
                  </a:lnTo>
                  <a:lnTo>
                    <a:pt x="4248" y="19878"/>
                  </a:lnTo>
                  <a:lnTo>
                    <a:pt x="4248" y="19962"/>
                  </a:lnTo>
                  <a:lnTo>
                    <a:pt x="4353" y="20067"/>
                  </a:lnTo>
                  <a:lnTo>
                    <a:pt x="4499" y="20108"/>
                  </a:lnTo>
                  <a:lnTo>
                    <a:pt x="4709" y="20192"/>
                  </a:lnTo>
                  <a:lnTo>
                    <a:pt x="4855" y="20276"/>
                  </a:lnTo>
                  <a:lnTo>
                    <a:pt x="4897" y="20380"/>
                  </a:lnTo>
                  <a:lnTo>
                    <a:pt x="4897" y="20422"/>
                  </a:lnTo>
                  <a:lnTo>
                    <a:pt x="4981" y="20443"/>
                  </a:lnTo>
                  <a:lnTo>
                    <a:pt x="5064" y="20443"/>
                  </a:lnTo>
                  <a:lnTo>
                    <a:pt x="5127" y="20527"/>
                  </a:lnTo>
                  <a:lnTo>
                    <a:pt x="5211" y="20548"/>
                  </a:lnTo>
                  <a:lnTo>
                    <a:pt x="5273" y="20527"/>
                  </a:lnTo>
                  <a:lnTo>
                    <a:pt x="5315" y="20590"/>
                  </a:lnTo>
                  <a:lnTo>
                    <a:pt x="5399" y="20590"/>
                  </a:lnTo>
                  <a:lnTo>
                    <a:pt x="5441" y="20548"/>
                  </a:lnTo>
                  <a:lnTo>
                    <a:pt x="5504" y="20631"/>
                  </a:lnTo>
                  <a:lnTo>
                    <a:pt x="5608" y="20631"/>
                  </a:lnTo>
                  <a:lnTo>
                    <a:pt x="5692" y="20548"/>
                  </a:lnTo>
                  <a:lnTo>
                    <a:pt x="5797" y="20548"/>
                  </a:lnTo>
                  <a:lnTo>
                    <a:pt x="5838" y="20590"/>
                  </a:lnTo>
                  <a:lnTo>
                    <a:pt x="5838" y="20652"/>
                  </a:lnTo>
                  <a:lnTo>
                    <a:pt x="5755" y="20652"/>
                  </a:lnTo>
                  <a:lnTo>
                    <a:pt x="5692" y="20694"/>
                  </a:lnTo>
                  <a:lnTo>
                    <a:pt x="5692" y="20736"/>
                  </a:lnTo>
                  <a:lnTo>
                    <a:pt x="5755" y="20736"/>
                  </a:lnTo>
                  <a:lnTo>
                    <a:pt x="5817" y="20820"/>
                  </a:lnTo>
                  <a:lnTo>
                    <a:pt x="5734" y="20862"/>
                  </a:lnTo>
                  <a:lnTo>
                    <a:pt x="5734" y="20903"/>
                  </a:lnTo>
                  <a:lnTo>
                    <a:pt x="5650" y="20924"/>
                  </a:lnTo>
                  <a:lnTo>
                    <a:pt x="5608" y="20966"/>
                  </a:lnTo>
                  <a:lnTo>
                    <a:pt x="5504" y="21029"/>
                  </a:lnTo>
                  <a:lnTo>
                    <a:pt x="5483" y="21071"/>
                  </a:lnTo>
                  <a:lnTo>
                    <a:pt x="5504" y="21113"/>
                  </a:lnTo>
                  <a:lnTo>
                    <a:pt x="5608" y="21113"/>
                  </a:lnTo>
                  <a:lnTo>
                    <a:pt x="5692" y="21134"/>
                  </a:lnTo>
                  <a:lnTo>
                    <a:pt x="5713" y="21175"/>
                  </a:lnTo>
                  <a:lnTo>
                    <a:pt x="5629" y="21175"/>
                  </a:lnTo>
                  <a:lnTo>
                    <a:pt x="5587" y="21217"/>
                  </a:lnTo>
                  <a:lnTo>
                    <a:pt x="5545" y="21175"/>
                  </a:lnTo>
                  <a:lnTo>
                    <a:pt x="5504" y="21238"/>
                  </a:lnTo>
                  <a:lnTo>
                    <a:pt x="5420" y="21364"/>
                  </a:lnTo>
                  <a:lnTo>
                    <a:pt x="5378" y="21364"/>
                  </a:lnTo>
                  <a:lnTo>
                    <a:pt x="5315" y="21427"/>
                  </a:lnTo>
                  <a:lnTo>
                    <a:pt x="5315" y="21468"/>
                  </a:lnTo>
                  <a:lnTo>
                    <a:pt x="5399" y="21489"/>
                  </a:lnTo>
                  <a:lnTo>
                    <a:pt x="5441" y="21489"/>
                  </a:lnTo>
                  <a:lnTo>
                    <a:pt x="5504" y="21468"/>
                  </a:lnTo>
                  <a:lnTo>
                    <a:pt x="5525" y="21489"/>
                  </a:lnTo>
                  <a:lnTo>
                    <a:pt x="5545" y="21552"/>
                  </a:lnTo>
                  <a:lnTo>
                    <a:pt x="5608" y="21552"/>
                  </a:lnTo>
                  <a:lnTo>
                    <a:pt x="5650" y="21573"/>
                  </a:lnTo>
                  <a:lnTo>
                    <a:pt x="5650" y="21636"/>
                  </a:lnTo>
                  <a:lnTo>
                    <a:pt x="5545" y="21657"/>
                  </a:lnTo>
                  <a:lnTo>
                    <a:pt x="5483" y="21678"/>
                  </a:lnTo>
                  <a:lnTo>
                    <a:pt x="5483" y="21699"/>
                  </a:lnTo>
                  <a:lnTo>
                    <a:pt x="5608" y="21699"/>
                  </a:lnTo>
                  <a:lnTo>
                    <a:pt x="5650" y="21761"/>
                  </a:lnTo>
                  <a:lnTo>
                    <a:pt x="5650" y="21803"/>
                  </a:lnTo>
                  <a:lnTo>
                    <a:pt x="5608" y="21803"/>
                  </a:lnTo>
                  <a:lnTo>
                    <a:pt x="5545" y="21782"/>
                  </a:lnTo>
                  <a:lnTo>
                    <a:pt x="5525" y="21803"/>
                  </a:lnTo>
                  <a:lnTo>
                    <a:pt x="5483" y="21803"/>
                  </a:lnTo>
                  <a:lnTo>
                    <a:pt x="5420" y="21761"/>
                  </a:lnTo>
                  <a:lnTo>
                    <a:pt x="5336" y="21761"/>
                  </a:lnTo>
                  <a:lnTo>
                    <a:pt x="5232" y="21740"/>
                  </a:lnTo>
                  <a:lnTo>
                    <a:pt x="5232" y="21678"/>
                  </a:lnTo>
                  <a:lnTo>
                    <a:pt x="5273" y="21657"/>
                  </a:lnTo>
                  <a:lnTo>
                    <a:pt x="5211" y="21552"/>
                  </a:lnTo>
                  <a:lnTo>
                    <a:pt x="5190" y="21531"/>
                  </a:lnTo>
                  <a:lnTo>
                    <a:pt x="5127" y="21552"/>
                  </a:lnTo>
                  <a:lnTo>
                    <a:pt x="5127" y="21657"/>
                  </a:lnTo>
                  <a:lnTo>
                    <a:pt x="5064" y="21866"/>
                  </a:lnTo>
                  <a:lnTo>
                    <a:pt x="5001" y="21950"/>
                  </a:lnTo>
                  <a:lnTo>
                    <a:pt x="5022" y="21992"/>
                  </a:lnTo>
                  <a:lnTo>
                    <a:pt x="5085" y="21992"/>
                  </a:lnTo>
                  <a:lnTo>
                    <a:pt x="5169" y="21950"/>
                  </a:lnTo>
                  <a:lnTo>
                    <a:pt x="5190" y="21950"/>
                  </a:lnTo>
                  <a:lnTo>
                    <a:pt x="5169" y="21992"/>
                  </a:lnTo>
                  <a:lnTo>
                    <a:pt x="5085" y="22054"/>
                  </a:lnTo>
                  <a:lnTo>
                    <a:pt x="5022" y="22096"/>
                  </a:lnTo>
                  <a:lnTo>
                    <a:pt x="4981" y="22117"/>
                  </a:lnTo>
                  <a:lnTo>
                    <a:pt x="4981" y="22180"/>
                  </a:lnTo>
                  <a:lnTo>
                    <a:pt x="4855" y="22159"/>
                  </a:lnTo>
                  <a:lnTo>
                    <a:pt x="4750" y="22159"/>
                  </a:lnTo>
                  <a:lnTo>
                    <a:pt x="4646" y="22180"/>
                  </a:lnTo>
                  <a:lnTo>
                    <a:pt x="4604" y="22159"/>
                  </a:lnTo>
                  <a:lnTo>
                    <a:pt x="4478" y="22159"/>
                  </a:lnTo>
                  <a:lnTo>
                    <a:pt x="4395" y="22180"/>
                  </a:lnTo>
                  <a:lnTo>
                    <a:pt x="4248" y="22264"/>
                  </a:lnTo>
                  <a:lnTo>
                    <a:pt x="4123" y="22284"/>
                  </a:lnTo>
                  <a:lnTo>
                    <a:pt x="4144" y="22305"/>
                  </a:lnTo>
                  <a:lnTo>
                    <a:pt x="4248" y="22284"/>
                  </a:lnTo>
                  <a:lnTo>
                    <a:pt x="4290" y="22284"/>
                  </a:lnTo>
                  <a:lnTo>
                    <a:pt x="4248" y="22326"/>
                  </a:lnTo>
                  <a:lnTo>
                    <a:pt x="4185" y="22368"/>
                  </a:lnTo>
                  <a:lnTo>
                    <a:pt x="4227" y="22410"/>
                  </a:lnTo>
                  <a:lnTo>
                    <a:pt x="4290" y="22431"/>
                  </a:lnTo>
                  <a:lnTo>
                    <a:pt x="4353" y="22515"/>
                  </a:lnTo>
                  <a:lnTo>
                    <a:pt x="4457" y="22494"/>
                  </a:lnTo>
                  <a:lnTo>
                    <a:pt x="4541" y="22515"/>
                  </a:lnTo>
                  <a:lnTo>
                    <a:pt x="4583" y="22494"/>
                  </a:lnTo>
                  <a:lnTo>
                    <a:pt x="4709" y="22494"/>
                  </a:lnTo>
                  <a:lnTo>
                    <a:pt x="4750" y="22473"/>
                  </a:lnTo>
                  <a:lnTo>
                    <a:pt x="4667" y="22410"/>
                  </a:lnTo>
                  <a:lnTo>
                    <a:pt x="4646" y="22389"/>
                  </a:lnTo>
                  <a:lnTo>
                    <a:pt x="4688" y="22326"/>
                  </a:lnTo>
                  <a:lnTo>
                    <a:pt x="4855" y="22326"/>
                  </a:lnTo>
                  <a:lnTo>
                    <a:pt x="4918" y="22305"/>
                  </a:lnTo>
                  <a:lnTo>
                    <a:pt x="5001" y="22305"/>
                  </a:lnTo>
                  <a:lnTo>
                    <a:pt x="5001" y="22326"/>
                  </a:lnTo>
                  <a:lnTo>
                    <a:pt x="4960" y="22368"/>
                  </a:lnTo>
                  <a:lnTo>
                    <a:pt x="4918" y="22431"/>
                  </a:lnTo>
                  <a:lnTo>
                    <a:pt x="4918" y="22515"/>
                  </a:lnTo>
                  <a:lnTo>
                    <a:pt x="4792" y="22577"/>
                  </a:lnTo>
                  <a:lnTo>
                    <a:pt x="4792" y="22619"/>
                  </a:lnTo>
                  <a:lnTo>
                    <a:pt x="4813" y="22682"/>
                  </a:lnTo>
                  <a:lnTo>
                    <a:pt x="5064" y="22849"/>
                  </a:lnTo>
                  <a:lnTo>
                    <a:pt x="5169" y="22933"/>
                  </a:lnTo>
                  <a:lnTo>
                    <a:pt x="5169" y="22954"/>
                  </a:lnTo>
                  <a:lnTo>
                    <a:pt x="5085" y="22954"/>
                  </a:lnTo>
                  <a:lnTo>
                    <a:pt x="5064" y="22933"/>
                  </a:lnTo>
                  <a:lnTo>
                    <a:pt x="4960" y="22891"/>
                  </a:lnTo>
                  <a:lnTo>
                    <a:pt x="4813" y="22808"/>
                  </a:lnTo>
                  <a:lnTo>
                    <a:pt x="4771" y="22745"/>
                  </a:lnTo>
                  <a:lnTo>
                    <a:pt x="4667" y="22745"/>
                  </a:lnTo>
                  <a:lnTo>
                    <a:pt x="4604" y="22787"/>
                  </a:lnTo>
                  <a:lnTo>
                    <a:pt x="4541" y="22808"/>
                  </a:lnTo>
                  <a:lnTo>
                    <a:pt x="4332" y="22682"/>
                  </a:lnTo>
                  <a:lnTo>
                    <a:pt x="4290" y="22598"/>
                  </a:lnTo>
                  <a:lnTo>
                    <a:pt x="4248" y="22515"/>
                  </a:lnTo>
                  <a:lnTo>
                    <a:pt x="4227" y="22515"/>
                  </a:lnTo>
                  <a:lnTo>
                    <a:pt x="4248" y="22619"/>
                  </a:lnTo>
                  <a:lnTo>
                    <a:pt x="4269" y="22703"/>
                  </a:lnTo>
                  <a:lnTo>
                    <a:pt x="4248" y="22724"/>
                  </a:lnTo>
                  <a:lnTo>
                    <a:pt x="4144" y="22619"/>
                  </a:lnTo>
                  <a:lnTo>
                    <a:pt x="4039" y="22494"/>
                  </a:lnTo>
                  <a:lnTo>
                    <a:pt x="3913" y="22431"/>
                  </a:lnTo>
                  <a:lnTo>
                    <a:pt x="3851" y="22473"/>
                  </a:lnTo>
                  <a:lnTo>
                    <a:pt x="3872" y="22515"/>
                  </a:lnTo>
                  <a:lnTo>
                    <a:pt x="3955" y="22536"/>
                  </a:lnTo>
                  <a:lnTo>
                    <a:pt x="3976" y="22619"/>
                  </a:lnTo>
                  <a:lnTo>
                    <a:pt x="4123" y="22745"/>
                  </a:lnTo>
                  <a:lnTo>
                    <a:pt x="4164" y="22808"/>
                  </a:lnTo>
                  <a:lnTo>
                    <a:pt x="4227" y="22808"/>
                  </a:lnTo>
                  <a:lnTo>
                    <a:pt x="4290" y="22828"/>
                  </a:lnTo>
                  <a:lnTo>
                    <a:pt x="4332" y="22891"/>
                  </a:lnTo>
                  <a:lnTo>
                    <a:pt x="4164" y="22891"/>
                  </a:lnTo>
                  <a:lnTo>
                    <a:pt x="4060" y="22828"/>
                  </a:lnTo>
                  <a:lnTo>
                    <a:pt x="3976" y="22787"/>
                  </a:lnTo>
                  <a:lnTo>
                    <a:pt x="3934" y="22787"/>
                  </a:lnTo>
                  <a:lnTo>
                    <a:pt x="3913" y="22849"/>
                  </a:lnTo>
                  <a:lnTo>
                    <a:pt x="3913" y="22912"/>
                  </a:lnTo>
                  <a:lnTo>
                    <a:pt x="3851" y="22954"/>
                  </a:lnTo>
                  <a:lnTo>
                    <a:pt x="3830" y="22954"/>
                  </a:lnTo>
                  <a:lnTo>
                    <a:pt x="3830" y="23017"/>
                  </a:lnTo>
                  <a:lnTo>
                    <a:pt x="3767" y="23059"/>
                  </a:lnTo>
                  <a:lnTo>
                    <a:pt x="3725" y="23100"/>
                  </a:lnTo>
                  <a:lnTo>
                    <a:pt x="3600" y="23247"/>
                  </a:lnTo>
                  <a:lnTo>
                    <a:pt x="3600" y="23310"/>
                  </a:lnTo>
                  <a:lnTo>
                    <a:pt x="3627" y="23324"/>
                  </a:lnTo>
                  <a:lnTo>
                    <a:pt x="3627" y="23324"/>
                  </a:lnTo>
                  <a:lnTo>
                    <a:pt x="3558" y="23352"/>
                  </a:lnTo>
                  <a:lnTo>
                    <a:pt x="3495" y="23414"/>
                  </a:lnTo>
                  <a:lnTo>
                    <a:pt x="3390" y="23456"/>
                  </a:lnTo>
                  <a:lnTo>
                    <a:pt x="3328" y="23561"/>
                  </a:lnTo>
                  <a:lnTo>
                    <a:pt x="3328" y="23644"/>
                  </a:lnTo>
                  <a:lnTo>
                    <a:pt x="3348" y="23665"/>
                  </a:lnTo>
                  <a:lnTo>
                    <a:pt x="3432" y="23624"/>
                  </a:lnTo>
                  <a:lnTo>
                    <a:pt x="3537" y="23582"/>
                  </a:lnTo>
                  <a:lnTo>
                    <a:pt x="3600" y="23624"/>
                  </a:lnTo>
                  <a:lnTo>
                    <a:pt x="3620" y="23644"/>
                  </a:lnTo>
                  <a:lnTo>
                    <a:pt x="3725" y="23644"/>
                  </a:lnTo>
                  <a:lnTo>
                    <a:pt x="3913" y="23582"/>
                  </a:lnTo>
                  <a:lnTo>
                    <a:pt x="4060" y="23582"/>
                  </a:lnTo>
                  <a:lnTo>
                    <a:pt x="4185" y="23644"/>
                  </a:lnTo>
                  <a:lnTo>
                    <a:pt x="4185" y="23686"/>
                  </a:lnTo>
                  <a:lnTo>
                    <a:pt x="4144" y="23728"/>
                  </a:lnTo>
                  <a:lnTo>
                    <a:pt x="4018" y="23686"/>
                  </a:lnTo>
                  <a:lnTo>
                    <a:pt x="3934" y="23728"/>
                  </a:lnTo>
                  <a:lnTo>
                    <a:pt x="3558" y="23686"/>
                  </a:lnTo>
                  <a:lnTo>
                    <a:pt x="3453" y="23686"/>
                  </a:lnTo>
                  <a:lnTo>
                    <a:pt x="3432" y="23728"/>
                  </a:lnTo>
                  <a:lnTo>
                    <a:pt x="3286" y="23728"/>
                  </a:lnTo>
                  <a:lnTo>
                    <a:pt x="3286" y="23770"/>
                  </a:lnTo>
                  <a:lnTo>
                    <a:pt x="3307" y="23791"/>
                  </a:lnTo>
                  <a:lnTo>
                    <a:pt x="3411" y="23791"/>
                  </a:lnTo>
                  <a:lnTo>
                    <a:pt x="3432" y="23833"/>
                  </a:lnTo>
                  <a:lnTo>
                    <a:pt x="3390" y="23854"/>
                  </a:lnTo>
                  <a:lnTo>
                    <a:pt x="3307" y="23833"/>
                  </a:lnTo>
                  <a:lnTo>
                    <a:pt x="3202" y="23833"/>
                  </a:lnTo>
                  <a:lnTo>
                    <a:pt x="3202" y="23854"/>
                  </a:lnTo>
                  <a:lnTo>
                    <a:pt x="3244" y="23896"/>
                  </a:lnTo>
                  <a:lnTo>
                    <a:pt x="3348" y="23896"/>
                  </a:lnTo>
                  <a:lnTo>
                    <a:pt x="3620" y="23979"/>
                  </a:lnTo>
                  <a:lnTo>
                    <a:pt x="3704" y="23979"/>
                  </a:lnTo>
                  <a:lnTo>
                    <a:pt x="3746" y="23958"/>
                  </a:lnTo>
                  <a:lnTo>
                    <a:pt x="3830" y="23958"/>
                  </a:lnTo>
                  <a:lnTo>
                    <a:pt x="3851" y="23979"/>
                  </a:lnTo>
                  <a:lnTo>
                    <a:pt x="3851" y="24063"/>
                  </a:lnTo>
                  <a:lnTo>
                    <a:pt x="3872" y="24147"/>
                  </a:lnTo>
                  <a:lnTo>
                    <a:pt x="3830" y="24168"/>
                  </a:lnTo>
                  <a:lnTo>
                    <a:pt x="3746" y="24147"/>
                  </a:lnTo>
                  <a:lnTo>
                    <a:pt x="3725" y="24168"/>
                  </a:lnTo>
                  <a:lnTo>
                    <a:pt x="3704" y="24147"/>
                  </a:lnTo>
                  <a:lnTo>
                    <a:pt x="3600" y="24168"/>
                  </a:lnTo>
                  <a:lnTo>
                    <a:pt x="3600" y="24209"/>
                  </a:lnTo>
                  <a:lnTo>
                    <a:pt x="3620" y="24251"/>
                  </a:lnTo>
                  <a:lnTo>
                    <a:pt x="3662" y="24251"/>
                  </a:lnTo>
                  <a:lnTo>
                    <a:pt x="3746" y="24272"/>
                  </a:lnTo>
                  <a:lnTo>
                    <a:pt x="3767" y="24293"/>
                  </a:lnTo>
                  <a:lnTo>
                    <a:pt x="3662" y="24356"/>
                  </a:lnTo>
                  <a:lnTo>
                    <a:pt x="3600" y="24356"/>
                  </a:lnTo>
                  <a:lnTo>
                    <a:pt x="3495" y="24293"/>
                  </a:lnTo>
                  <a:lnTo>
                    <a:pt x="3390" y="24335"/>
                  </a:lnTo>
                  <a:lnTo>
                    <a:pt x="3390" y="24377"/>
                  </a:lnTo>
                  <a:lnTo>
                    <a:pt x="3411" y="24460"/>
                  </a:lnTo>
                  <a:lnTo>
                    <a:pt x="3453" y="24481"/>
                  </a:lnTo>
                  <a:lnTo>
                    <a:pt x="3516" y="24460"/>
                  </a:lnTo>
                  <a:lnTo>
                    <a:pt x="3620" y="24460"/>
                  </a:lnTo>
                  <a:lnTo>
                    <a:pt x="3704" y="24502"/>
                  </a:lnTo>
                  <a:lnTo>
                    <a:pt x="3725" y="24565"/>
                  </a:lnTo>
                  <a:lnTo>
                    <a:pt x="3495" y="24565"/>
                  </a:lnTo>
                  <a:lnTo>
                    <a:pt x="3432" y="24586"/>
                  </a:lnTo>
                  <a:lnTo>
                    <a:pt x="3348" y="24544"/>
                  </a:lnTo>
                  <a:lnTo>
                    <a:pt x="3307" y="24544"/>
                  </a:lnTo>
                  <a:lnTo>
                    <a:pt x="3244" y="24607"/>
                  </a:lnTo>
                  <a:lnTo>
                    <a:pt x="3244" y="24816"/>
                  </a:lnTo>
                  <a:lnTo>
                    <a:pt x="3223" y="24879"/>
                  </a:lnTo>
                  <a:lnTo>
                    <a:pt x="3244" y="24921"/>
                  </a:lnTo>
                  <a:lnTo>
                    <a:pt x="3328" y="24921"/>
                  </a:lnTo>
                  <a:lnTo>
                    <a:pt x="3558" y="24816"/>
                  </a:lnTo>
                  <a:lnTo>
                    <a:pt x="3620" y="24774"/>
                  </a:lnTo>
                  <a:lnTo>
                    <a:pt x="3809" y="24712"/>
                  </a:lnTo>
                  <a:lnTo>
                    <a:pt x="3913" y="24670"/>
                  </a:lnTo>
                  <a:lnTo>
                    <a:pt x="3976" y="24544"/>
                  </a:lnTo>
                  <a:lnTo>
                    <a:pt x="4123" y="24398"/>
                  </a:lnTo>
                  <a:lnTo>
                    <a:pt x="4395" y="24272"/>
                  </a:lnTo>
                  <a:lnTo>
                    <a:pt x="4541" y="24230"/>
                  </a:lnTo>
                  <a:lnTo>
                    <a:pt x="4604" y="24251"/>
                  </a:lnTo>
                  <a:lnTo>
                    <a:pt x="4604" y="24293"/>
                  </a:lnTo>
                  <a:lnTo>
                    <a:pt x="4562" y="24335"/>
                  </a:lnTo>
                  <a:lnTo>
                    <a:pt x="4478" y="24335"/>
                  </a:lnTo>
                  <a:lnTo>
                    <a:pt x="4332" y="24377"/>
                  </a:lnTo>
                  <a:lnTo>
                    <a:pt x="4144" y="24460"/>
                  </a:lnTo>
                  <a:lnTo>
                    <a:pt x="3955" y="24670"/>
                  </a:lnTo>
                  <a:lnTo>
                    <a:pt x="3872" y="24774"/>
                  </a:lnTo>
                  <a:lnTo>
                    <a:pt x="3725" y="24795"/>
                  </a:lnTo>
                  <a:lnTo>
                    <a:pt x="3641" y="24816"/>
                  </a:lnTo>
                  <a:lnTo>
                    <a:pt x="3495" y="24921"/>
                  </a:lnTo>
                  <a:lnTo>
                    <a:pt x="3328" y="24984"/>
                  </a:lnTo>
                  <a:lnTo>
                    <a:pt x="3244" y="25005"/>
                  </a:lnTo>
                  <a:lnTo>
                    <a:pt x="3223" y="25067"/>
                  </a:lnTo>
                  <a:lnTo>
                    <a:pt x="3307" y="25067"/>
                  </a:lnTo>
                  <a:lnTo>
                    <a:pt x="3348" y="25025"/>
                  </a:lnTo>
                  <a:lnTo>
                    <a:pt x="3411" y="25067"/>
                  </a:lnTo>
                  <a:lnTo>
                    <a:pt x="3411" y="25109"/>
                  </a:lnTo>
                  <a:lnTo>
                    <a:pt x="3516" y="25067"/>
                  </a:lnTo>
                  <a:lnTo>
                    <a:pt x="3558" y="25005"/>
                  </a:lnTo>
                  <a:lnTo>
                    <a:pt x="3620" y="25005"/>
                  </a:lnTo>
                  <a:lnTo>
                    <a:pt x="3704" y="25088"/>
                  </a:lnTo>
                  <a:lnTo>
                    <a:pt x="3746" y="25088"/>
                  </a:lnTo>
                  <a:lnTo>
                    <a:pt x="3830" y="25025"/>
                  </a:lnTo>
                  <a:lnTo>
                    <a:pt x="3934" y="24963"/>
                  </a:lnTo>
                  <a:lnTo>
                    <a:pt x="4018" y="24963"/>
                  </a:lnTo>
                  <a:lnTo>
                    <a:pt x="4039" y="24984"/>
                  </a:lnTo>
                  <a:lnTo>
                    <a:pt x="4018" y="25025"/>
                  </a:lnTo>
                  <a:lnTo>
                    <a:pt x="3934" y="25025"/>
                  </a:lnTo>
                  <a:lnTo>
                    <a:pt x="3851" y="25109"/>
                  </a:lnTo>
                  <a:lnTo>
                    <a:pt x="3767" y="25130"/>
                  </a:lnTo>
                  <a:lnTo>
                    <a:pt x="3662" y="25130"/>
                  </a:lnTo>
                  <a:lnTo>
                    <a:pt x="3620" y="25088"/>
                  </a:lnTo>
                  <a:lnTo>
                    <a:pt x="3558" y="25109"/>
                  </a:lnTo>
                  <a:lnTo>
                    <a:pt x="3516" y="25172"/>
                  </a:lnTo>
                  <a:lnTo>
                    <a:pt x="3390" y="25214"/>
                  </a:lnTo>
                  <a:lnTo>
                    <a:pt x="3348" y="25235"/>
                  </a:lnTo>
                  <a:lnTo>
                    <a:pt x="3432" y="25297"/>
                  </a:lnTo>
                  <a:lnTo>
                    <a:pt x="3495" y="25297"/>
                  </a:lnTo>
                  <a:lnTo>
                    <a:pt x="3600" y="25339"/>
                  </a:lnTo>
                  <a:lnTo>
                    <a:pt x="3516" y="25423"/>
                  </a:lnTo>
                  <a:lnTo>
                    <a:pt x="3516" y="25486"/>
                  </a:lnTo>
                  <a:lnTo>
                    <a:pt x="3600" y="25507"/>
                  </a:lnTo>
                  <a:lnTo>
                    <a:pt x="3558" y="25549"/>
                  </a:lnTo>
                  <a:lnTo>
                    <a:pt x="3600" y="25611"/>
                  </a:lnTo>
                  <a:lnTo>
                    <a:pt x="3537" y="25611"/>
                  </a:lnTo>
                  <a:lnTo>
                    <a:pt x="3453" y="25695"/>
                  </a:lnTo>
                  <a:lnTo>
                    <a:pt x="3495" y="25758"/>
                  </a:lnTo>
                  <a:lnTo>
                    <a:pt x="3537" y="25758"/>
                  </a:lnTo>
                  <a:lnTo>
                    <a:pt x="3600" y="25716"/>
                  </a:lnTo>
                  <a:lnTo>
                    <a:pt x="3620" y="25716"/>
                  </a:lnTo>
                  <a:lnTo>
                    <a:pt x="3641" y="25821"/>
                  </a:lnTo>
                  <a:lnTo>
                    <a:pt x="3641" y="25904"/>
                  </a:lnTo>
                  <a:lnTo>
                    <a:pt x="3558" y="25946"/>
                  </a:lnTo>
                  <a:lnTo>
                    <a:pt x="3558" y="26113"/>
                  </a:lnTo>
                  <a:lnTo>
                    <a:pt x="3620" y="26176"/>
                  </a:lnTo>
                  <a:lnTo>
                    <a:pt x="3704" y="26176"/>
                  </a:lnTo>
                  <a:lnTo>
                    <a:pt x="3767" y="26134"/>
                  </a:lnTo>
                  <a:lnTo>
                    <a:pt x="3809" y="26051"/>
                  </a:lnTo>
                  <a:lnTo>
                    <a:pt x="3851" y="26072"/>
                  </a:lnTo>
                  <a:lnTo>
                    <a:pt x="3913" y="26030"/>
                  </a:lnTo>
                  <a:lnTo>
                    <a:pt x="3955" y="26030"/>
                  </a:lnTo>
                  <a:lnTo>
                    <a:pt x="4018" y="26072"/>
                  </a:lnTo>
                  <a:lnTo>
                    <a:pt x="3976" y="26113"/>
                  </a:lnTo>
                  <a:lnTo>
                    <a:pt x="3872" y="26176"/>
                  </a:lnTo>
                  <a:lnTo>
                    <a:pt x="3809" y="26176"/>
                  </a:lnTo>
                  <a:lnTo>
                    <a:pt x="3641" y="26239"/>
                  </a:lnTo>
                  <a:lnTo>
                    <a:pt x="3558" y="26281"/>
                  </a:lnTo>
                  <a:lnTo>
                    <a:pt x="3558" y="26365"/>
                  </a:lnTo>
                  <a:lnTo>
                    <a:pt x="3537" y="26448"/>
                  </a:lnTo>
                  <a:lnTo>
                    <a:pt x="3620" y="26490"/>
                  </a:lnTo>
                  <a:lnTo>
                    <a:pt x="3558" y="26553"/>
                  </a:lnTo>
                  <a:lnTo>
                    <a:pt x="3537" y="26657"/>
                  </a:lnTo>
                  <a:lnTo>
                    <a:pt x="3558" y="26783"/>
                  </a:lnTo>
                  <a:lnTo>
                    <a:pt x="3620" y="26783"/>
                  </a:lnTo>
                  <a:lnTo>
                    <a:pt x="3704" y="26637"/>
                  </a:lnTo>
                  <a:lnTo>
                    <a:pt x="3746" y="26595"/>
                  </a:lnTo>
                  <a:lnTo>
                    <a:pt x="3872" y="26469"/>
                  </a:lnTo>
                  <a:lnTo>
                    <a:pt x="3934" y="26469"/>
                  </a:lnTo>
                  <a:lnTo>
                    <a:pt x="3976" y="26385"/>
                  </a:lnTo>
                  <a:lnTo>
                    <a:pt x="4060" y="26365"/>
                  </a:lnTo>
                  <a:lnTo>
                    <a:pt x="4060" y="26385"/>
                  </a:lnTo>
                  <a:lnTo>
                    <a:pt x="4018" y="26448"/>
                  </a:lnTo>
                  <a:lnTo>
                    <a:pt x="4018" y="26490"/>
                  </a:lnTo>
                  <a:lnTo>
                    <a:pt x="4039" y="26532"/>
                  </a:lnTo>
                  <a:lnTo>
                    <a:pt x="4123" y="26490"/>
                  </a:lnTo>
                  <a:lnTo>
                    <a:pt x="4248" y="26365"/>
                  </a:lnTo>
                  <a:lnTo>
                    <a:pt x="4269" y="26323"/>
                  </a:lnTo>
                  <a:lnTo>
                    <a:pt x="4332" y="26385"/>
                  </a:lnTo>
                  <a:lnTo>
                    <a:pt x="4374" y="26385"/>
                  </a:lnTo>
                  <a:lnTo>
                    <a:pt x="4436" y="26344"/>
                  </a:lnTo>
                  <a:lnTo>
                    <a:pt x="4499" y="26344"/>
                  </a:lnTo>
                  <a:lnTo>
                    <a:pt x="4499" y="26365"/>
                  </a:lnTo>
                  <a:lnTo>
                    <a:pt x="4436" y="26448"/>
                  </a:lnTo>
                  <a:lnTo>
                    <a:pt x="4436" y="26637"/>
                  </a:lnTo>
                  <a:lnTo>
                    <a:pt x="4478" y="26657"/>
                  </a:lnTo>
                  <a:lnTo>
                    <a:pt x="4541" y="26741"/>
                  </a:lnTo>
                  <a:lnTo>
                    <a:pt x="4499" y="26762"/>
                  </a:lnTo>
                  <a:lnTo>
                    <a:pt x="4436" y="26741"/>
                  </a:lnTo>
                  <a:lnTo>
                    <a:pt x="4332" y="26637"/>
                  </a:lnTo>
                  <a:lnTo>
                    <a:pt x="4269" y="26553"/>
                  </a:lnTo>
                  <a:lnTo>
                    <a:pt x="4227" y="26553"/>
                  </a:lnTo>
                  <a:lnTo>
                    <a:pt x="4164" y="26574"/>
                  </a:lnTo>
                  <a:lnTo>
                    <a:pt x="4081" y="26574"/>
                  </a:lnTo>
                  <a:lnTo>
                    <a:pt x="4060" y="26637"/>
                  </a:lnTo>
                  <a:lnTo>
                    <a:pt x="4123" y="26678"/>
                  </a:lnTo>
                  <a:lnTo>
                    <a:pt x="4164" y="26678"/>
                  </a:lnTo>
                  <a:lnTo>
                    <a:pt x="4248" y="26783"/>
                  </a:lnTo>
                  <a:lnTo>
                    <a:pt x="4290" y="26804"/>
                  </a:lnTo>
                  <a:lnTo>
                    <a:pt x="4269" y="26867"/>
                  </a:lnTo>
                  <a:lnTo>
                    <a:pt x="4185" y="26783"/>
                  </a:lnTo>
                  <a:lnTo>
                    <a:pt x="4144" y="26762"/>
                  </a:lnTo>
                  <a:lnTo>
                    <a:pt x="4060" y="26762"/>
                  </a:lnTo>
                  <a:lnTo>
                    <a:pt x="3955" y="26888"/>
                  </a:lnTo>
                  <a:lnTo>
                    <a:pt x="3872" y="26950"/>
                  </a:lnTo>
                  <a:lnTo>
                    <a:pt x="3704" y="26950"/>
                  </a:lnTo>
                  <a:lnTo>
                    <a:pt x="3662" y="26971"/>
                  </a:lnTo>
                  <a:lnTo>
                    <a:pt x="3725" y="26992"/>
                  </a:lnTo>
                  <a:lnTo>
                    <a:pt x="3830" y="26992"/>
                  </a:lnTo>
                  <a:lnTo>
                    <a:pt x="3892" y="26971"/>
                  </a:lnTo>
                  <a:lnTo>
                    <a:pt x="4060" y="26950"/>
                  </a:lnTo>
                  <a:lnTo>
                    <a:pt x="4164" y="26888"/>
                  </a:lnTo>
                  <a:lnTo>
                    <a:pt x="4248" y="26909"/>
                  </a:lnTo>
                  <a:lnTo>
                    <a:pt x="4353" y="26909"/>
                  </a:lnTo>
                  <a:lnTo>
                    <a:pt x="4311" y="26950"/>
                  </a:lnTo>
                  <a:lnTo>
                    <a:pt x="4248" y="27013"/>
                  </a:lnTo>
                  <a:lnTo>
                    <a:pt x="4102" y="27013"/>
                  </a:lnTo>
                  <a:lnTo>
                    <a:pt x="3976" y="27055"/>
                  </a:lnTo>
                  <a:lnTo>
                    <a:pt x="3767" y="27055"/>
                  </a:lnTo>
                  <a:lnTo>
                    <a:pt x="3662" y="27076"/>
                  </a:lnTo>
                  <a:lnTo>
                    <a:pt x="3641" y="27160"/>
                  </a:lnTo>
                  <a:lnTo>
                    <a:pt x="3662" y="27222"/>
                  </a:lnTo>
                  <a:lnTo>
                    <a:pt x="3767" y="27264"/>
                  </a:lnTo>
                  <a:lnTo>
                    <a:pt x="3872" y="27222"/>
                  </a:lnTo>
                  <a:lnTo>
                    <a:pt x="3892" y="27264"/>
                  </a:lnTo>
                  <a:lnTo>
                    <a:pt x="3830" y="27306"/>
                  </a:lnTo>
                  <a:lnTo>
                    <a:pt x="3725" y="27306"/>
                  </a:lnTo>
                  <a:lnTo>
                    <a:pt x="3662" y="27390"/>
                  </a:lnTo>
                  <a:lnTo>
                    <a:pt x="3683" y="27473"/>
                  </a:lnTo>
                  <a:lnTo>
                    <a:pt x="3767" y="27515"/>
                  </a:lnTo>
                  <a:lnTo>
                    <a:pt x="3830" y="27473"/>
                  </a:lnTo>
                  <a:lnTo>
                    <a:pt x="3851" y="27411"/>
                  </a:lnTo>
                  <a:lnTo>
                    <a:pt x="3934" y="27411"/>
                  </a:lnTo>
                  <a:lnTo>
                    <a:pt x="3976" y="27432"/>
                  </a:lnTo>
                  <a:lnTo>
                    <a:pt x="4060" y="27432"/>
                  </a:lnTo>
                  <a:lnTo>
                    <a:pt x="4144" y="27411"/>
                  </a:lnTo>
                  <a:lnTo>
                    <a:pt x="4185" y="27390"/>
                  </a:lnTo>
                  <a:lnTo>
                    <a:pt x="4227" y="27411"/>
                  </a:lnTo>
                  <a:lnTo>
                    <a:pt x="4164" y="27473"/>
                  </a:lnTo>
                  <a:lnTo>
                    <a:pt x="4039" y="27515"/>
                  </a:lnTo>
                  <a:lnTo>
                    <a:pt x="3976" y="27494"/>
                  </a:lnTo>
                  <a:lnTo>
                    <a:pt x="3913" y="27473"/>
                  </a:lnTo>
                  <a:lnTo>
                    <a:pt x="3851" y="27473"/>
                  </a:lnTo>
                  <a:lnTo>
                    <a:pt x="3913" y="27515"/>
                  </a:lnTo>
                  <a:lnTo>
                    <a:pt x="3976" y="27515"/>
                  </a:lnTo>
                  <a:lnTo>
                    <a:pt x="4039" y="27536"/>
                  </a:lnTo>
                  <a:lnTo>
                    <a:pt x="3976" y="27578"/>
                  </a:lnTo>
                  <a:lnTo>
                    <a:pt x="3851" y="27578"/>
                  </a:lnTo>
                  <a:lnTo>
                    <a:pt x="3746" y="27641"/>
                  </a:lnTo>
                  <a:lnTo>
                    <a:pt x="3809" y="27704"/>
                  </a:lnTo>
                  <a:lnTo>
                    <a:pt x="3851" y="27704"/>
                  </a:lnTo>
                  <a:lnTo>
                    <a:pt x="3913" y="27683"/>
                  </a:lnTo>
                  <a:lnTo>
                    <a:pt x="4039" y="27683"/>
                  </a:lnTo>
                  <a:lnTo>
                    <a:pt x="4081" y="27704"/>
                  </a:lnTo>
                  <a:lnTo>
                    <a:pt x="4144" y="27704"/>
                  </a:lnTo>
                  <a:lnTo>
                    <a:pt x="4081" y="27746"/>
                  </a:lnTo>
                  <a:lnTo>
                    <a:pt x="3955" y="27787"/>
                  </a:lnTo>
                  <a:lnTo>
                    <a:pt x="3872" y="27746"/>
                  </a:lnTo>
                  <a:lnTo>
                    <a:pt x="3809" y="27787"/>
                  </a:lnTo>
                  <a:lnTo>
                    <a:pt x="3767" y="27829"/>
                  </a:lnTo>
                  <a:lnTo>
                    <a:pt x="3809" y="27892"/>
                  </a:lnTo>
                  <a:lnTo>
                    <a:pt x="3851" y="27892"/>
                  </a:lnTo>
                  <a:lnTo>
                    <a:pt x="3934" y="27829"/>
                  </a:lnTo>
                  <a:lnTo>
                    <a:pt x="4018" y="27829"/>
                  </a:lnTo>
                  <a:lnTo>
                    <a:pt x="4081" y="27892"/>
                  </a:lnTo>
                  <a:lnTo>
                    <a:pt x="4081" y="27934"/>
                  </a:lnTo>
                  <a:lnTo>
                    <a:pt x="3934" y="27997"/>
                  </a:lnTo>
                  <a:lnTo>
                    <a:pt x="3892" y="28038"/>
                  </a:lnTo>
                  <a:lnTo>
                    <a:pt x="3955" y="28143"/>
                  </a:lnTo>
                  <a:lnTo>
                    <a:pt x="3997" y="28143"/>
                  </a:lnTo>
                  <a:lnTo>
                    <a:pt x="4039" y="28122"/>
                  </a:lnTo>
                  <a:lnTo>
                    <a:pt x="4102" y="28122"/>
                  </a:lnTo>
                  <a:lnTo>
                    <a:pt x="4164" y="28206"/>
                  </a:lnTo>
                  <a:lnTo>
                    <a:pt x="4185" y="28143"/>
                  </a:lnTo>
                  <a:lnTo>
                    <a:pt x="4227" y="28122"/>
                  </a:lnTo>
                  <a:lnTo>
                    <a:pt x="4269" y="28143"/>
                  </a:lnTo>
                  <a:lnTo>
                    <a:pt x="4248" y="28206"/>
                  </a:lnTo>
                  <a:lnTo>
                    <a:pt x="4206" y="28248"/>
                  </a:lnTo>
                  <a:lnTo>
                    <a:pt x="4269" y="28310"/>
                  </a:lnTo>
                  <a:lnTo>
                    <a:pt x="4164" y="28436"/>
                  </a:lnTo>
                  <a:lnTo>
                    <a:pt x="4144" y="28436"/>
                  </a:lnTo>
                  <a:lnTo>
                    <a:pt x="4081" y="28520"/>
                  </a:lnTo>
                  <a:lnTo>
                    <a:pt x="4039" y="28582"/>
                  </a:lnTo>
                  <a:lnTo>
                    <a:pt x="4039" y="28624"/>
                  </a:lnTo>
                  <a:lnTo>
                    <a:pt x="4102" y="28624"/>
                  </a:lnTo>
                  <a:lnTo>
                    <a:pt x="4164" y="28582"/>
                  </a:lnTo>
                  <a:lnTo>
                    <a:pt x="4248" y="28624"/>
                  </a:lnTo>
                  <a:lnTo>
                    <a:pt x="4269" y="28687"/>
                  </a:lnTo>
                  <a:lnTo>
                    <a:pt x="4227" y="28750"/>
                  </a:lnTo>
                  <a:lnTo>
                    <a:pt x="4227" y="28771"/>
                  </a:lnTo>
                  <a:lnTo>
                    <a:pt x="4290" y="28771"/>
                  </a:lnTo>
                  <a:lnTo>
                    <a:pt x="4353" y="28792"/>
                  </a:lnTo>
                  <a:lnTo>
                    <a:pt x="4353" y="28854"/>
                  </a:lnTo>
                  <a:lnTo>
                    <a:pt x="4290" y="28896"/>
                  </a:lnTo>
                  <a:lnTo>
                    <a:pt x="4353" y="28959"/>
                  </a:lnTo>
                  <a:lnTo>
                    <a:pt x="4332" y="29043"/>
                  </a:lnTo>
                  <a:lnTo>
                    <a:pt x="4248" y="29085"/>
                  </a:lnTo>
                  <a:lnTo>
                    <a:pt x="4206" y="29147"/>
                  </a:lnTo>
                  <a:lnTo>
                    <a:pt x="4311" y="29147"/>
                  </a:lnTo>
                  <a:lnTo>
                    <a:pt x="4374" y="29085"/>
                  </a:lnTo>
                  <a:lnTo>
                    <a:pt x="4395" y="29043"/>
                  </a:lnTo>
                  <a:lnTo>
                    <a:pt x="4520" y="28980"/>
                  </a:lnTo>
                  <a:lnTo>
                    <a:pt x="4562" y="29001"/>
                  </a:lnTo>
                  <a:lnTo>
                    <a:pt x="4499" y="29064"/>
                  </a:lnTo>
                  <a:lnTo>
                    <a:pt x="4541" y="29106"/>
                  </a:lnTo>
                  <a:lnTo>
                    <a:pt x="4457" y="29168"/>
                  </a:lnTo>
                  <a:lnTo>
                    <a:pt x="4395" y="29210"/>
                  </a:lnTo>
                  <a:lnTo>
                    <a:pt x="4332" y="29210"/>
                  </a:lnTo>
                  <a:lnTo>
                    <a:pt x="4248" y="29252"/>
                  </a:lnTo>
                  <a:lnTo>
                    <a:pt x="4185" y="29294"/>
                  </a:lnTo>
                  <a:lnTo>
                    <a:pt x="4248" y="29357"/>
                  </a:lnTo>
                  <a:lnTo>
                    <a:pt x="4332" y="29294"/>
                  </a:lnTo>
                  <a:lnTo>
                    <a:pt x="4374" y="29252"/>
                  </a:lnTo>
                  <a:lnTo>
                    <a:pt x="4478" y="29273"/>
                  </a:lnTo>
                  <a:lnTo>
                    <a:pt x="4499" y="29294"/>
                  </a:lnTo>
                  <a:lnTo>
                    <a:pt x="4457" y="29357"/>
                  </a:lnTo>
                  <a:lnTo>
                    <a:pt x="4332" y="29398"/>
                  </a:lnTo>
                  <a:lnTo>
                    <a:pt x="4332" y="29503"/>
                  </a:lnTo>
                  <a:lnTo>
                    <a:pt x="4269" y="29566"/>
                  </a:lnTo>
                  <a:lnTo>
                    <a:pt x="4185" y="29587"/>
                  </a:lnTo>
                  <a:lnTo>
                    <a:pt x="4164" y="29629"/>
                  </a:lnTo>
                  <a:lnTo>
                    <a:pt x="4248" y="29691"/>
                  </a:lnTo>
                  <a:lnTo>
                    <a:pt x="4374" y="29670"/>
                  </a:lnTo>
                  <a:lnTo>
                    <a:pt x="4457" y="29608"/>
                  </a:lnTo>
                  <a:lnTo>
                    <a:pt x="4562" y="29587"/>
                  </a:lnTo>
                  <a:lnTo>
                    <a:pt x="4625" y="29587"/>
                  </a:lnTo>
                  <a:lnTo>
                    <a:pt x="4667" y="29629"/>
                  </a:lnTo>
                  <a:lnTo>
                    <a:pt x="4625" y="29691"/>
                  </a:lnTo>
                  <a:lnTo>
                    <a:pt x="4562" y="29691"/>
                  </a:lnTo>
                  <a:lnTo>
                    <a:pt x="4416" y="29733"/>
                  </a:lnTo>
                  <a:lnTo>
                    <a:pt x="4416" y="29775"/>
                  </a:lnTo>
                  <a:lnTo>
                    <a:pt x="4499" y="29775"/>
                  </a:lnTo>
                  <a:lnTo>
                    <a:pt x="4541" y="29817"/>
                  </a:lnTo>
                  <a:lnTo>
                    <a:pt x="4457" y="29901"/>
                  </a:lnTo>
                  <a:lnTo>
                    <a:pt x="4478" y="29984"/>
                  </a:lnTo>
                  <a:lnTo>
                    <a:pt x="4562" y="30005"/>
                  </a:lnTo>
                  <a:lnTo>
                    <a:pt x="4688" y="29901"/>
                  </a:lnTo>
                  <a:lnTo>
                    <a:pt x="4750" y="29880"/>
                  </a:lnTo>
                  <a:lnTo>
                    <a:pt x="4771" y="29901"/>
                  </a:lnTo>
                  <a:lnTo>
                    <a:pt x="4855" y="29984"/>
                  </a:lnTo>
                  <a:lnTo>
                    <a:pt x="4855" y="30089"/>
                  </a:lnTo>
                  <a:lnTo>
                    <a:pt x="4918" y="30131"/>
                  </a:lnTo>
                  <a:lnTo>
                    <a:pt x="4918" y="30152"/>
                  </a:lnTo>
                  <a:lnTo>
                    <a:pt x="4876" y="30214"/>
                  </a:lnTo>
                  <a:lnTo>
                    <a:pt x="4792" y="30214"/>
                  </a:lnTo>
                  <a:lnTo>
                    <a:pt x="4750" y="30298"/>
                  </a:lnTo>
                  <a:lnTo>
                    <a:pt x="4771" y="30340"/>
                  </a:lnTo>
                  <a:lnTo>
                    <a:pt x="4918" y="30361"/>
                  </a:lnTo>
                  <a:lnTo>
                    <a:pt x="4981" y="30340"/>
                  </a:lnTo>
                  <a:lnTo>
                    <a:pt x="4960" y="30298"/>
                  </a:lnTo>
                  <a:lnTo>
                    <a:pt x="4960" y="30235"/>
                  </a:lnTo>
                  <a:lnTo>
                    <a:pt x="5001" y="30214"/>
                  </a:lnTo>
                  <a:lnTo>
                    <a:pt x="5064" y="30235"/>
                  </a:lnTo>
                  <a:lnTo>
                    <a:pt x="5127" y="30194"/>
                  </a:lnTo>
                  <a:lnTo>
                    <a:pt x="5211" y="30152"/>
                  </a:lnTo>
                  <a:lnTo>
                    <a:pt x="5273" y="30214"/>
                  </a:lnTo>
                  <a:lnTo>
                    <a:pt x="5315" y="30235"/>
                  </a:lnTo>
                  <a:lnTo>
                    <a:pt x="5378" y="30214"/>
                  </a:lnTo>
                  <a:lnTo>
                    <a:pt x="5420" y="30131"/>
                  </a:lnTo>
                  <a:lnTo>
                    <a:pt x="5483" y="30089"/>
                  </a:lnTo>
                  <a:lnTo>
                    <a:pt x="5545" y="30089"/>
                  </a:lnTo>
                  <a:lnTo>
                    <a:pt x="5629" y="30047"/>
                  </a:lnTo>
                  <a:lnTo>
                    <a:pt x="5713" y="30089"/>
                  </a:lnTo>
                  <a:lnTo>
                    <a:pt x="5755" y="30026"/>
                  </a:lnTo>
                  <a:lnTo>
                    <a:pt x="5755" y="29984"/>
                  </a:lnTo>
                  <a:lnTo>
                    <a:pt x="5713" y="29922"/>
                  </a:lnTo>
                  <a:lnTo>
                    <a:pt x="5713" y="29880"/>
                  </a:lnTo>
                  <a:lnTo>
                    <a:pt x="5755" y="29838"/>
                  </a:lnTo>
                  <a:lnTo>
                    <a:pt x="5817" y="29880"/>
                  </a:lnTo>
                  <a:lnTo>
                    <a:pt x="5859" y="29942"/>
                  </a:lnTo>
                  <a:lnTo>
                    <a:pt x="5859" y="30047"/>
                  </a:lnTo>
                  <a:lnTo>
                    <a:pt x="5797" y="30131"/>
                  </a:lnTo>
                  <a:lnTo>
                    <a:pt x="5734" y="30152"/>
                  </a:lnTo>
                  <a:lnTo>
                    <a:pt x="5692" y="30214"/>
                  </a:lnTo>
                  <a:lnTo>
                    <a:pt x="5713" y="30235"/>
                  </a:lnTo>
                  <a:lnTo>
                    <a:pt x="5838" y="30194"/>
                  </a:lnTo>
                  <a:lnTo>
                    <a:pt x="6027" y="30089"/>
                  </a:lnTo>
                  <a:lnTo>
                    <a:pt x="6131" y="29922"/>
                  </a:lnTo>
                  <a:lnTo>
                    <a:pt x="6173" y="29922"/>
                  </a:lnTo>
                  <a:lnTo>
                    <a:pt x="6215" y="30005"/>
                  </a:lnTo>
                  <a:lnTo>
                    <a:pt x="6215" y="30110"/>
                  </a:lnTo>
                  <a:lnTo>
                    <a:pt x="6131" y="30131"/>
                  </a:lnTo>
                  <a:lnTo>
                    <a:pt x="6048" y="30194"/>
                  </a:lnTo>
                  <a:lnTo>
                    <a:pt x="5964" y="30256"/>
                  </a:lnTo>
                  <a:lnTo>
                    <a:pt x="5859" y="30298"/>
                  </a:lnTo>
                  <a:lnTo>
                    <a:pt x="5838" y="30319"/>
                  </a:lnTo>
                  <a:lnTo>
                    <a:pt x="5859" y="30340"/>
                  </a:lnTo>
                  <a:lnTo>
                    <a:pt x="5964" y="30319"/>
                  </a:lnTo>
                  <a:lnTo>
                    <a:pt x="6110" y="30235"/>
                  </a:lnTo>
                  <a:lnTo>
                    <a:pt x="6131" y="30256"/>
                  </a:lnTo>
                  <a:lnTo>
                    <a:pt x="6027" y="30361"/>
                  </a:lnTo>
                  <a:lnTo>
                    <a:pt x="5943" y="30403"/>
                  </a:lnTo>
                  <a:lnTo>
                    <a:pt x="5943" y="30507"/>
                  </a:lnTo>
                  <a:lnTo>
                    <a:pt x="5797" y="30612"/>
                  </a:lnTo>
                  <a:lnTo>
                    <a:pt x="5755" y="30654"/>
                  </a:lnTo>
                  <a:lnTo>
                    <a:pt x="5817" y="30654"/>
                  </a:lnTo>
                  <a:lnTo>
                    <a:pt x="5859" y="30612"/>
                  </a:lnTo>
                  <a:lnTo>
                    <a:pt x="5901" y="30612"/>
                  </a:lnTo>
                  <a:lnTo>
                    <a:pt x="5901" y="30633"/>
                  </a:lnTo>
                  <a:lnTo>
                    <a:pt x="5922" y="30738"/>
                  </a:lnTo>
                  <a:lnTo>
                    <a:pt x="5943" y="30654"/>
                  </a:lnTo>
                  <a:lnTo>
                    <a:pt x="6027" y="30612"/>
                  </a:lnTo>
                  <a:lnTo>
                    <a:pt x="6048" y="30549"/>
                  </a:lnTo>
                  <a:lnTo>
                    <a:pt x="6110" y="30549"/>
                  </a:lnTo>
                  <a:lnTo>
                    <a:pt x="6131" y="30570"/>
                  </a:lnTo>
                  <a:lnTo>
                    <a:pt x="6048" y="30654"/>
                  </a:lnTo>
                  <a:lnTo>
                    <a:pt x="6027" y="30738"/>
                  </a:lnTo>
                  <a:lnTo>
                    <a:pt x="6048" y="30759"/>
                  </a:lnTo>
                  <a:lnTo>
                    <a:pt x="6131" y="30738"/>
                  </a:lnTo>
                  <a:lnTo>
                    <a:pt x="6173" y="30654"/>
                  </a:lnTo>
                  <a:lnTo>
                    <a:pt x="6236" y="30654"/>
                  </a:lnTo>
                  <a:lnTo>
                    <a:pt x="6320" y="30633"/>
                  </a:lnTo>
                  <a:lnTo>
                    <a:pt x="6236" y="30738"/>
                  </a:lnTo>
                  <a:lnTo>
                    <a:pt x="6215" y="30842"/>
                  </a:lnTo>
                  <a:lnTo>
                    <a:pt x="6110" y="30926"/>
                  </a:lnTo>
                  <a:lnTo>
                    <a:pt x="6110" y="30989"/>
                  </a:lnTo>
                  <a:lnTo>
                    <a:pt x="6131" y="31031"/>
                  </a:lnTo>
                  <a:lnTo>
                    <a:pt x="6236" y="30947"/>
                  </a:lnTo>
                  <a:lnTo>
                    <a:pt x="6320" y="30738"/>
                  </a:lnTo>
                  <a:lnTo>
                    <a:pt x="6382" y="30675"/>
                  </a:lnTo>
                  <a:lnTo>
                    <a:pt x="6424" y="30717"/>
                  </a:lnTo>
                  <a:lnTo>
                    <a:pt x="6320" y="30863"/>
                  </a:lnTo>
                  <a:lnTo>
                    <a:pt x="6320" y="30947"/>
                  </a:lnTo>
                  <a:lnTo>
                    <a:pt x="6257" y="31031"/>
                  </a:lnTo>
                  <a:lnTo>
                    <a:pt x="6236" y="31135"/>
                  </a:lnTo>
                  <a:lnTo>
                    <a:pt x="6278" y="31156"/>
                  </a:lnTo>
                  <a:lnTo>
                    <a:pt x="6341" y="31093"/>
                  </a:lnTo>
                  <a:lnTo>
                    <a:pt x="6341" y="31031"/>
                  </a:lnTo>
                  <a:lnTo>
                    <a:pt x="6361" y="30968"/>
                  </a:lnTo>
                  <a:lnTo>
                    <a:pt x="6424" y="30968"/>
                  </a:lnTo>
                  <a:lnTo>
                    <a:pt x="6487" y="30989"/>
                  </a:lnTo>
                  <a:lnTo>
                    <a:pt x="6487" y="30842"/>
                  </a:lnTo>
                  <a:lnTo>
                    <a:pt x="6550" y="30842"/>
                  </a:lnTo>
                  <a:lnTo>
                    <a:pt x="6592" y="30759"/>
                  </a:lnTo>
                  <a:lnTo>
                    <a:pt x="6654" y="30759"/>
                  </a:lnTo>
                  <a:lnTo>
                    <a:pt x="6654" y="30821"/>
                  </a:lnTo>
                  <a:lnTo>
                    <a:pt x="6633" y="30821"/>
                  </a:lnTo>
                  <a:lnTo>
                    <a:pt x="6592" y="30926"/>
                  </a:lnTo>
                  <a:lnTo>
                    <a:pt x="6592" y="30968"/>
                  </a:lnTo>
                  <a:lnTo>
                    <a:pt x="6759" y="30968"/>
                  </a:lnTo>
                  <a:lnTo>
                    <a:pt x="7010" y="31093"/>
                  </a:lnTo>
                  <a:lnTo>
                    <a:pt x="7052" y="31093"/>
                  </a:lnTo>
                  <a:lnTo>
                    <a:pt x="7052" y="31051"/>
                  </a:lnTo>
                  <a:lnTo>
                    <a:pt x="7094" y="30989"/>
                  </a:lnTo>
                  <a:lnTo>
                    <a:pt x="7157" y="30968"/>
                  </a:lnTo>
                  <a:lnTo>
                    <a:pt x="7157" y="30926"/>
                  </a:lnTo>
                  <a:lnTo>
                    <a:pt x="7094" y="30884"/>
                  </a:lnTo>
                  <a:lnTo>
                    <a:pt x="7073" y="30863"/>
                  </a:lnTo>
                  <a:lnTo>
                    <a:pt x="6989" y="30863"/>
                  </a:lnTo>
                  <a:lnTo>
                    <a:pt x="6968" y="30884"/>
                  </a:lnTo>
                  <a:lnTo>
                    <a:pt x="6968" y="30842"/>
                  </a:lnTo>
                  <a:lnTo>
                    <a:pt x="6989" y="30821"/>
                  </a:lnTo>
                  <a:lnTo>
                    <a:pt x="6989" y="30759"/>
                  </a:lnTo>
                  <a:lnTo>
                    <a:pt x="6885" y="30717"/>
                  </a:lnTo>
                  <a:lnTo>
                    <a:pt x="6696" y="30633"/>
                  </a:lnTo>
                  <a:lnTo>
                    <a:pt x="6675" y="30570"/>
                  </a:lnTo>
                  <a:lnTo>
                    <a:pt x="6696" y="30549"/>
                  </a:lnTo>
                  <a:lnTo>
                    <a:pt x="6780" y="30570"/>
                  </a:lnTo>
                  <a:lnTo>
                    <a:pt x="6843" y="30549"/>
                  </a:lnTo>
                  <a:lnTo>
                    <a:pt x="6864" y="30549"/>
                  </a:lnTo>
                  <a:lnTo>
                    <a:pt x="6885" y="30612"/>
                  </a:lnTo>
                  <a:lnTo>
                    <a:pt x="6968" y="30675"/>
                  </a:lnTo>
                  <a:lnTo>
                    <a:pt x="7052" y="30738"/>
                  </a:lnTo>
                  <a:lnTo>
                    <a:pt x="7115" y="30738"/>
                  </a:lnTo>
                  <a:lnTo>
                    <a:pt x="7219" y="30675"/>
                  </a:lnTo>
                  <a:lnTo>
                    <a:pt x="7303" y="30633"/>
                  </a:lnTo>
                  <a:lnTo>
                    <a:pt x="7324" y="30570"/>
                  </a:lnTo>
                  <a:lnTo>
                    <a:pt x="7261" y="30549"/>
                  </a:lnTo>
                  <a:lnTo>
                    <a:pt x="7157" y="30549"/>
                  </a:lnTo>
                  <a:lnTo>
                    <a:pt x="7094" y="30528"/>
                  </a:lnTo>
                  <a:lnTo>
                    <a:pt x="7094" y="30466"/>
                  </a:lnTo>
                  <a:lnTo>
                    <a:pt x="7219" y="30466"/>
                  </a:lnTo>
                  <a:lnTo>
                    <a:pt x="7303" y="30424"/>
                  </a:lnTo>
                  <a:lnTo>
                    <a:pt x="7303" y="30403"/>
                  </a:lnTo>
                  <a:lnTo>
                    <a:pt x="7219" y="30340"/>
                  </a:lnTo>
                  <a:lnTo>
                    <a:pt x="7157" y="30319"/>
                  </a:lnTo>
                  <a:lnTo>
                    <a:pt x="7157" y="30298"/>
                  </a:lnTo>
                  <a:lnTo>
                    <a:pt x="7198" y="30298"/>
                  </a:lnTo>
                  <a:lnTo>
                    <a:pt x="7219" y="30256"/>
                  </a:lnTo>
                  <a:lnTo>
                    <a:pt x="7198" y="30235"/>
                  </a:lnTo>
                  <a:lnTo>
                    <a:pt x="7094" y="30214"/>
                  </a:lnTo>
                  <a:lnTo>
                    <a:pt x="7052" y="30152"/>
                  </a:lnTo>
                  <a:lnTo>
                    <a:pt x="7073" y="30131"/>
                  </a:lnTo>
                  <a:lnTo>
                    <a:pt x="7157" y="30152"/>
                  </a:lnTo>
                  <a:lnTo>
                    <a:pt x="7261" y="30194"/>
                  </a:lnTo>
                  <a:lnTo>
                    <a:pt x="7408" y="30152"/>
                  </a:lnTo>
                  <a:lnTo>
                    <a:pt x="7491" y="30110"/>
                  </a:lnTo>
                  <a:lnTo>
                    <a:pt x="7512" y="30047"/>
                  </a:lnTo>
                  <a:lnTo>
                    <a:pt x="7491" y="30005"/>
                  </a:lnTo>
                  <a:lnTo>
                    <a:pt x="7387" y="29984"/>
                  </a:lnTo>
                  <a:lnTo>
                    <a:pt x="7198" y="29942"/>
                  </a:lnTo>
                  <a:lnTo>
                    <a:pt x="7115" y="29901"/>
                  </a:lnTo>
                  <a:lnTo>
                    <a:pt x="7115" y="29880"/>
                  </a:lnTo>
                  <a:lnTo>
                    <a:pt x="7177" y="29880"/>
                  </a:lnTo>
                  <a:lnTo>
                    <a:pt x="7261" y="29901"/>
                  </a:lnTo>
                  <a:lnTo>
                    <a:pt x="7408" y="29901"/>
                  </a:lnTo>
                  <a:lnTo>
                    <a:pt x="7491" y="29838"/>
                  </a:lnTo>
                  <a:lnTo>
                    <a:pt x="7491" y="29775"/>
                  </a:lnTo>
                  <a:lnTo>
                    <a:pt x="7408" y="29712"/>
                  </a:lnTo>
                  <a:lnTo>
                    <a:pt x="7324" y="29691"/>
                  </a:lnTo>
                  <a:lnTo>
                    <a:pt x="7303" y="29629"/>
                  </a:lnTo>
                  <a:lnTo>
                    <a:pt x="7366" y="29629"/>
                  </a:lnTo>
                  <a:lnTo>
                    <a:pt x="7408" y="29670"/>
                  </a:lnTo>
                  <a:lnTo>
                    <a:pt x="7429" y="29712"/>
                  </a:lnTo>
                  <a:lnTo>
                    <a:pt x="7512" y="29691"/>
                  </a:lnTo>
                  <a:lnTo>
                    <a:pt x="7575" y="29629"/>
                  </a:lnTo>
                  <a:lnTo>
                    <a:pt x="7575" y="29587"/>
                  </a:lnTo>
                  <a:lnTo>
                    <a:pt x="7512" y="29566"/>
                  </a:lnTo>
                  <a:lnTo>
                    <a:pt x="7429" y="29503"/>
                  </a:lnTo>
                  <a:lnTo>
                    <a:pt x="7429" y="29482"/>
                  </a:lnTo>
                  <a:lnTo>
                    <a:pt x="7491" y="29461"/>
                  </a:lnTo>
                  <a:lnTo>
                    <a:pt x="7512" y="29503"/>
                  </a:lnTo>
                  <a:lnTo>
                    <a:pt x="7575" y="29524"/>
                  </a:lnTo>
                  <a:lnTo>
                    <a:pt x="7638" y="29461"/>
                  </a:lnTo>
                  <a:lnTo>
                    <a:pt x="7638" y="29419"/>
                  </a:lnTo>
                  <a:lnTo>
                    <a:pt x="7533" y="29398"/>
                  </a:lnTo>
                  <a:lnTo>
                    <a:pt x="7470" y="29357"/>
                  </a:lnTo>
                  <a:lnTo>
                    <a:pt x="7429" y="29294"/>
                  </a:lnTo>
                  <a:lnTo>
                    <a:pt x="7491" y="29294"/>
                  </a:lnTo>
                  <a:lnTo>
                    <a:pt x="7575" y="29357"/>
                  </a:lnTo>
                  <a:lnTo>
                    <a:pt x="7638" y="29357"/>
                  </a:lnTo>
                  <a:lnTo>
                    <a:pt x="7701" y="29398"/>
                  </a:lnTo>
                  <a:lnTo>
                    <a:pt x="7742" y="29398"/>
                  </a:lnTo>
                  <a:lnTo>
                    <a:pt x="7784" y="29315"/>
                  </a:lnTo>
                  <a:lnTo>
                    <a:pt x="7784" y="29273"/>
                  </a:lnTo>
                  <a:lnTo>
                    <a:pt x="7826" y="29210"/>
                  </a:lnTo>
                  <a:lnTo>
                    <a:pt x="7826" y="29168"/>
                  </a:lnTo>
                  <a:lnTo>
                    <a:pt x="7805" y="29106"/>
                  </a:lnTo>
                  <a:lnTo>
                    <a:pt x="7826" y="29001"/>
                  </a:lnTo>
                  <a:lnTo>
                    <a:pt x="7826" y="28959"/>
                  </a:lnTo>
                  <a:lnTo>
                    <a:pt x="7742" y="28854"/>
                  </a:lnTo>
                  <a:lnTo>
                    <a:pt x="7617" y="28750"/>
                  </a:lnTo>
                  <a:lnTo>
                    <a:pt x="7512" y="28729"/>
                  </a:lnTo>
                  <a:lnTo>
                    <a:pt x="7470" y="28666"/>
                  </a:lnTo>
                  <a:lnTo>
                    <a:pt x="7470" y="28645"/>
                  </a:lnTo>
                  <a:lnTo>
                    <a:pt x="7533" y="28645"/>
                  </a:lnTo>
                  <a:lnTo>
                    <a:pt x="7596" y="28666"/>
                  </a:lnTo>
                  <a:lnTo>
                    <a:pt x="7722" y="28771"/>
                  </a:lnTo>
                  <a:lnTo>
                    <a:pt x="7805" y="28854"/>
                  </a:lnTo>
                  <a:lnTo>
                    <a:pt x="7889" y="28854"/>
                  </a:lnTo>
                  <a:lnTo>
                    <a:pt x="7910" y="28834"/>
                  </a:lnTo>
                  <a:lnTo>
                    <a:pt x="7889" y="28687"/>
                  </a:lnTo>
                  <a:lnTo>
                    <a:pt x="7826" y="28582"/>
                  </a:lnTo>
                  <a:lnTo>
                    <a:pt x="7701" y="28562"/>
                  </a:lnTo>
                  <a:lnTo>
                    <a:pt x="7533" y="28478"/>
                  </a:lnTo>
                  <a:lnTo>
                    <a:pt x="7491" y="28457"/>
                  </a:lnTo>
                  <a:lnTo>
                    <a:pt x="7491" y="28415"/>
                  </a:lnTo>
                  <a:lnTo>
                    <a:pt x="7533" y="28415"/>
                  </a:lnTo>
                  <a:lnTo>
                    <a:pt x="7596" y="28436"/>
                  </a:lnTo>
                  <a:lnTo>
                    <a:pt x="7638" y="28478"/>
                  </a:lnTo>
                  <a:lnTo>
                    <a:pt x="7742" y="28478"/>
                  </a:lnTo>
                  <a:lnTo>
                    <a:pt x="7805" y="28415"/>
                  </a:lnTo>
                  <a:lnTo>
                    <a:pt x="7826" y="28352"/>
                  </a:lnTo>
                  <a:lnTo>
                    <a:pt x="7826" y="28269"/>
                  </a:lnTo>
                  <a:lnTo>
                    <a:pt x="7847" y="28269"/>
                  </a:lnTo>
                  <a:lnTo>
                    <a:pt x="7910" y="28310"/>
                  </a:lnTo>
                  <a:lnTo>
                    <a:pt x="7910" y="28331"/>
                  </a:lnTo>
                  <a:lnTo>
                    <a:pt x="7910" y="28373"/>
                  </a:lnTo>
                  <a:lnTo>
                    <a:pt x="8014" y="28436"/>
                  </a:lnTo>
                  <a:lnTo>
                    <a:pt x="8056" y="28436"/>
                  </a:lnTo>
                  <a:lnTo>
                    <a:pt x="8119" y="28478"/>
                  </a:lnTo>
                  <a:lnTo>
                    <a:pt x="8161" y="28478"/>
                  </a:lnTo>
                  <a:lnTo>
                    <a:pt x="8203" y="28436"/>
                  </a:lnTo>
                  <a:lnTo>
                    <a:pt x="8245" y="28373"/>
                  </a:lnTo>
                  <a:lnTo>
                    <a:pt x="8266" y="28352"/>
                  </a:lnTo>
                  <a:lnTo>
                    <a:pt x="8245" y="28310"/>
                  </a:lnTo>
                  <a:lnTo>
                    <a:pt x="8161" y="28269"/>
                  </a:lnTo>
                  <a:lnTo>
                    <a:pt x="8014" y="28269"/>
                  </a:lnTo>
                  <a:lnTo>
                    <a:pt x="7994" y="28248"/>
                  </a:lnTo>
                  <a:lnTo>
                    <a:pt x="7994" y="28227"/>
                  </a:lnTo>
                  <a:lnTo>
                    <a:pt x="7994" y="28164"/>
                  </a:lnTo>
                  <a:lnTo>
                    <a:pt x="7931" y="28122"/>
                  </a:lnTo>
                  <a:lnTo>
                    <a:pt x="7931" y="28059"/>
                  </a:lnTo>
                  <a:lnTo>
                    <a:pt x="7994" y="28018"/>
                  </a:lnTo>
                  <a:lnTo>
                    <a:pt x="8014" y="28018"/>
                  </a:lnTo>
                  <a:lnTo>
                    <a:pt x="8056" y="28059"/>
                  </a:lnTo>
                  <a:lnTo>
                    <a:pt x="8056" y="28143"/>
                  </a:lnTo>
                  <a:lnTo>
                    <a:pt x="8119" y="28206"/>
                  </a:lnTo>
                  <a:lnTo>
                    <a:pt x="8245" y="28206"/>
                  </a:lnTo>
                  <a:lnTo>
                    <a:pt x="8307" y="28164"/>
                  </a:lnTo>
                  <a:lnTo>
                    <a:pt x="8307" y="28122"/>
                  </a:lnTo>
                  <a:lnTo>
                    <a:pt x="8266" y="28059"/>
                  </a:lnTo>
                  <a:lnTo>
                    <a:pt x="8161" y="28018"/>
                  </a:lnTo>
                  <a:lnTo>
                    <a:pt x="8098" y="27955"/>
                  </a:lnTo>
                  <a:lnTo>
                    <a:pt x="8056" y="27850"/>
                  </a:lnTo>
                  <a:lnTo>
                    <a:pt x="8098" y="27850"/>
                  </a:lnTo>
                  <a:lnTo>
                    <a:pt x="8140" y="27913"/>
                  </a:lnTo>
                  <a:lnTo>
                    <a:pt x="8245" y="27955"/>
                  </a:lnTo>
                  <a:lnTo>
                    <a:pt x="8307" y="27997"/>
                  </a:lnTo>
                  <a:lnTo>
                    <a:pt x="8370" y="28059"/>
                  </a:lnTo>
                  <a:lnTo>
                    <a:pt x="8412" y="28038"/>
                  </a:lnTo>
                  <a:lnTo>
                    <a:pt x="8412" y="27997"/>
                  </a:lnTo>
                  <a:lnTo>
                    <a:pt x="8370" y="27934"/>
                  </a:lnTo>
                  <a:lnTo>
                    <a:pt x="8266" y="27892"/>
                  </a:lnTo>
                  <a:lnTo>
                    <a:pt x="8203" y="27829"/>
                  </a:lnTo>
                  <a:lnTo>
                    <a:pt x="8203" y="27746"/>
                  </a:lnTo>
                  <a:lnTo>
                    <a:pt x="8245" y="27704"/>
                  </a:lnTo>
                  <a:lnTo>
                    <a:pt x="8266" y="27641"/>
                  </a:lnTo>
                  <a:lnTo>
                    <a:pt x="8328" y="27641"/>
                  </a:lnTo>
                  <a:lnTo>
                    <a:pt x="8349" y="27704"/>
                  </a:lnTo>
                  <a:lnTo>
                    <a:pt x="8475" y="27808"/>
                  </a:lnTo>
                  <a:lnTo>
                    <a:pt x="8558" y="27808"/>
                  </a:lnTo>
                  <a:lnTo>
                    <a:pt x="8621" y="27787"/>
                  </a:lnTo>
                  <a:lnTo>
                    <a:pt x="8684" y="27787"/>
                  </a:lnTo>
                  <a:lnTo>
                    <a:pt x="8768" y="27746"/>
                  </a:lnTo>
                  <a:lnTo>
                    <a:pt x="8789" y="27683"/>
                  </a:lnTo>
                  <a:lnTo>
                    <a:pt x="8768" y="27641"/>
                  </a:lnTo>
                  <a:lnTo>
                    <a:pt x="8684" y="27620"/>
                  </a:lnTo>
                  <a:lnTo>
                    <a:pt x="8621" y="27578"/>
                  </a:lnTo>
                  <a:lnTo>
                    <a:pt x="8517" y="27515"/>
                  </a:lnTo>
                  <a:lnTo>
                    <a:pt x="8454" y="27515"/>
                  </a:lnTo>
                  <a:lnTo>
                    <a:pt x="8370" y="27494"/>
                  </a:lnTo>
                  <a:lnTo>
                    <a:pt x="8412" y="27432"/>
                  </a:lnTo>
                  <a:lnTo>
                    <a:pt x="8433" y="27411"/>
                  </a:lnTo>
                  <a:lnTo>
                    <a:pt x="8517" y="27411"/>
                  </a:lnTo>
                  <a:lnTo>
                    <a:pt x="8579" y="27494"/>
                  </a:lnTo>
                  <a:lnTo>
                    <a:pt x="8642" y="27515"/>
                  </a:lnTo>
                  <a:lnTo>
                    <a:pt x="8684" y="27515"/>
                  </a:lnTo>
                  <a:lnTo>
                    <a:pt x="8768" y="27620"/>
                  </a:lnTo>
                  <a:lnTo>
                    <a:pt x="8851" y="27641"/>
                  </a:lnTo>
                  <a:lnTo>
                    <a:pt x="8893" y="27620"/>
                  </a:lnTo>
                  <a:lnTo>
                    <a:pt x="8935" y="27578"/>
                  </a:lnTo>
                  <a:lnTo>
                    <a:pt x="8935" y="27515"/>
                  </a:lnTo>
                  <a:lnTo>
                    <a:pt x="8935" y="27411"/>
                  </a:lnTo>
                  <a:lnTo>
                    <a:pt x="8893" y="27369"/>
                  </a:lnTo>
                  <a:lnTo>
                    <a:pt x="8851" y="27327"/>
                  </a:lnTo>
                  <a:lnTo>
                    <a:pt x="8851" y="27306"/>
                  </a:lnTo>
                  <a:lnTo>
                    <a:pt x="8956" y="27306"/>
                  </a:lnTo>
                  <a:lnTo>
                    <a:pt x="8977" y="27222"/>
                  </a:lnTo>
                  <a:lnTo>
                    <a:pt x="8977" y="27181"/>
                  </a:lnTo>
                  <a:lnTo>
                    <a:pt x="8935" y="27181"/>
                  </a:lnTo>
                  <a:lnTo>
                    <a:pt x="8872" y="27201"/>
                  </a:lnTo>
                  <a:lnTo>
                    <a:pt x="8830" y="27160"/>
                  </a:lnTo>
                  <a:lnTo>
                    <a:pt x="8768" y="27097"/>
                  </a:lnTo>
                  <a:lnTo>
                    <a:pt x="8684" y="27097"/>
                  </a:lnTo>
                  <a:lnTo>
                    <a:pt x="8558" y="27013"/>
                  </a:lnTo>
                  <a:lnTo>
                    <a:pt x="8538" y="26992"/>
                  </a:lnTo>
                  <a:lnTo>
                    <a:pt x="8579" y="26950"/>
                  </a:lnTo>
                  <a:lnTo>
                    <a:pt x="8684" y="26950"/>
                  </a:lnTo>
                  <a:lnTo>
                    <a:pt x="8789" y="26971"/>
                  </a:lnTo>
                  <a:lnTo>
                    <a:pt x="8872" y="26971"/>
                  </a:lnTo>
                  <a:lnTo>
                    <a:pt x="8893" y="26909"/>
                  </a:lnTo>
                  <a:lnTo>
                    <a:pt x="8956" y="26909"/>
                  </a:lnTo>
                  <a:lnTo>
                    <a:pt x="9040" y="26971"/>
                  </a:lnTo>
                  <a:lnTo>
                    <a:pt x="9061" y="26867"/>
                  </a:lnTo>
                  <a:lnTo>
                    <a:pt x="9040" y="26699"/>
                  </a:lnTo>
                  <a:lnTo>
                    <a:pt x="8998" y="26595"/>
                  </a:lnTo>
                  <a:lnTo>
                    <a:pt x="8956" y="26553"/>
                  </a:lnTo>
                  <a:lnTo>
                    <a:pt x="8935" y="26469"/>
                  </a:lnTo>
                  <a:lnTo>
                    <a:pt x="8935" y="26427"/>
                  </a:lnTo>
                  <a:lnTo>
                    <a:pt x="8977" y="26365"/>
                  </a:lnTo>
                  <a:lnTo>
                    <a:pt x="8956" y="26260"/>
                  </a:lnTo>
                  <a:lnTo>
                    <a:pt x="8956" y="26218"/>
                  </a:lnTo>
                  <a:lnTo>
                    <a:pt x="8977" y="26155"/>
                  </a:lnTo>
                  <a:lnTo>
                    <a:pt x="8998" y="26176"/>
                  </a:lnTo>
                  <a:lnTo>
                    <a:pt x="9040" y="26239"/>
                  </a:lnTo>
                  <a:lnTo>
                    <a:pt x="9102" y="26260"/>
                  </a:lnTo>
                  <a:lnTo>
                    <a:pt x="9102" y="26218"/>
                  </a:lnTo>
                  <a:lnTo>
                    <a:pt x="9165" y="26176"/>
                  </a:lnTo>
                  <a:lnTo>
                    <a:pt x="9207" y="26218"/>
                  </a:lnTo>
                  <a:lnTo>
                    <a:pt x="9249" y="26344"/>
                  </a:lnTo>
                  <a:lnTo>
                    <a:pt x="9291" y="26365"/>
                  </a:lnTo>
                  <a:lnTo>
                    <a:pt x="9374" y="26365"/>
                  </a:lnTo>
                  <a:lnTo>
                    <a:pt x="9479" y="26239"/>
                  </a:lnTo>
                  <a:lnTo>
                    <a:pt x="9521" y="26113"/>
                  </a:lnTo>
                  <a:lnTo>
                    <a:pt x="9521" y="26009"/>
                  </a:lnTo>
                  <a:lnTo>
                    <a:pt x="9500" y="25925"/>
                  </a:lnTo>
                  <a:lnTo>
                    <a:pt x="9500" y="25862"/>
                  </a:lnTo>
                  <a:lnTo>
                    <a:pt x="9563" y="25841"/>
                  </a:lnTo>
                  <a:lnTo>
                    <a:pt x="9605" y="25841"/>
                  </a:lnTo>
                  <a:lnTo>
                    <a:pt x="9626" y="25800"/>
                  </a:lnTo>
                  <a:lnTo>
                    <a:pt x="9667" y="25758"/>
                  </a:lnTo>
                  <a:lnTo>
                    <a:pt x="9688" y="25821"/>
                  </a:lnTo>
                  <a:lnTo>
                    <a:pt x="9730" y="25883"/>
                  </a:lnTo>
                  <a:lnTo>
                    <a:pt x="9814" y="25883"/>
                  </a:lnTo>
                  <a:lnTo>
                    <a:pt x="9877" y="25841"/>
                  </a:lnTo>
                  <a:lnTo>
                    <a:pt x="9877" y="25800"/>
                  </a:lnTo>
                  <a:lnTo>
                    <a:pt x="9877" y="25737"/>
                  </a:lnTo>
                  <a:lnTo>
                    <a:pt x="9898" y="25737"/>
                  </a:lnTo>
                  <a:lnTo>
                    <a:pt x="9918" y="25800"/>
                  </a:lnTo>
                  <a:lnTo>
                    <a:pt x="9939" y="25883"/>
                  </a:lnTo>
                  <a:lnTo>
                    <a:pt x="9981" y="25925"/>
                  </a:lnTo>
                  <a:lnTo>
                    <a:pt x="10044" y="25862"/>
                  </a:lnTo>
                  <a:lnTo>
                    <a:pt x="10107" y="25821"/>
                  </a:lnTo>
                  <a:lnTo>
                    <a:pt x="10149" y="25800"/>
                  </a:lnTo>
                  <a:lnTo>
                    <a:pt x="10211" y="25841"/>
                  </a:lnTo>
                  <a:lnTo>
                    <a:pt x="10295" y="25841"/>
                  </a:lnTo>
                  <a:lnTo>
                    <a:pt x="10358" y="25800"/>
                  </a:lnTo>
                  <a:lnTo>
                    <a:pt x="10400" y="25716"/>
                  </a:lnTo>
                  <a:lnTo>
                    <a:pt x="10421" y="25674"/>
                  </a:lnTo>
                  <a:lnTo>
                    <a:pt x="10421" y="25632"/>
                  </a:lnTo>
                  <a:lnTo>
                    <a:pt x="10358" y="25549"/>
                  </a:lnTo>
                  <a:lnTo>
                    <a:pt x="10316" y="25423"/>
                  </a:lnTo>
                  <a:lnTo>
                    <a:pt x="10295" y="25339"/>
                  </a:lnTo>
                  <a:lnTo>
                    <a:pt x="10337" y="25297"/>
                  </a:lnTo>
                  <a:lnTo>
                    <a:pt x="10358" y="25318"/>
                  </a:lnTo>
                  <a:lnTo>
                    <a:pt x="10400" y="25423"/>
                  </a:lnTo>
                  <a:lnTo>
                    <a:pt x="10442" y="25423"/>
                  </a:lnTo>
                  <a:lnTo>
                    <a:pt x="10525" y="25339"/>
                  </a:lnTo>
                  <a:lnTo>
                    <a:pt x="10546" y="25256"/>
                  </a:lnTo>
                  <a:lnTo>
                    <a:pt x="10609" y="25193"/>
                  </a:lnTo>
                  <a:lnTo>
                    <a:pt x="10630" y="25130"/>
                  </a:lnTo>
                  <a:lnTo>
                    <a:pt x="10546" y="25046"/>
                  </a:lnTo>
                  <a:lnTo>
                    <a:pt x="10546" y="25005"/>
                  </a:lnTo>
                  <a:lnTo>
                    <a:pt x="10609" y="24942"/>
                  </a:lnTo>
                  <a:lnTo>
                    <a:pt x="10651" y="24921"/>
                  </a:lnTo>
                  <a:lnTo>
                    <a:pt x="10672" y="24942"/>
                  </a:lnTo>
                  <a:lnTo>
                    <a:pt x="10672" y="24984"/>
                  </a:lnTo>
                  <a:lnTo>
                    <a:pt x="10735" y="25046"/>
                  </a:lnTo>
                  <a:lnTo>
                    <a:pt x="10839" y="25088"/>
                  </a:lnTo>
                  <a:lnTo>
                    <a:pt x="10881" y="25109"/>
                  </a:lnTo>
                  <a:lnTo>
                    <a:pt x="10839" y="25172"/>
                  </a:lnTo>
                  <a:lnTo>
                    <a:pt x="10755" y="25214"/>
                  </a:lnTo>
                  <a:lnTo>
                    <a:pt x="10714" y="25318"/>
                  </a:lnTo>
                  <a:lnTo>
                    <a:pt x="10714" y="25402"/>
                  </a:lnTo>
                  <a:lnTo>
                    <a:pt x="10839" y="25549"/>
                  </a:lnTo>
                  <a:lnTo>
                    <a:pt x="10881" y="25590"/>
                  </a:lnTo>
                  <a:lnTo>
                    <a:pt x="10923" y="25507"/>
                  </a:lnTo>
                  <a:lnTo>
                    <a:pt x="10923" y="25444"/>
                  </a:lnTo>
                  <a:lnTo>
                    <a:pt x="10944" y="25381"/>
                  </a:lnTo>
                  <a:lnTo>
                    <a:pt x="10965" y="25277"/>
                  </a:lnTo>
                  <a:lnTo>
                    <a:pt x="10986" y="25277"/>
                  </a:lnTo>
                  <a:lnTo>
                    <a:pt x="11027" y="25318"/>
                  </a:lnTo>
                  <a:lnTo>
                    <a:pt x="10986" y="25402"/>
                  </a:lnTo>
                  <a:lnTo>
                    <a:pt x="10986" y="25444"/>
                  </a:lnTo>
                  <a:lnTo>
                    <a:pt x="11048" y="25549"/>
                  </a:lnTo>
                  <a:lnTo>
                    <a:pt x="11132" y="25590"/>
                  </a:lnTo>
                  <a:lnTo>
                    <a:pt x="11195" y="25528"/>
                  </a:lnTo>
                  <a:lnTo>
                    <a:pt x="11279" y="25528"/>
                  </a:lnTo>
                  <a:lnTo>
                    <a:pt x="11299" y="25486"/>
                  </a:lnTo>
                  <a:lnTo>
                    <a:pt x="11299" y="25423"/>
                  </a:lnTo>
                  <a:lnTo>
                    <a:pt x="11341" y="25381"/>
                  </a:lnTo>
                  <a:lnTo>
                    <a:pt x="11362" y="25381"/>
                  </a:lnTo>
                  <a:lnTo>
                    <a:pt x="11383" y="25402"/>
                  </a:lnTo>
                  <a:lnTo>
                    <a:pt x="11362" y="25444"/>
                  </a:lnTo>
                  <a:lnTo>
                    <a:pt x="11362" y="25507"/>
                  </a:lnTo>
                  <a:lnTo>
                    <a:pt x="11404" y="25549"/>
                  </a:lnTo>
                  <a:lnTo>
                    <a:pt x="11488" y="25549"/>
                  </a:lnTo>
                  <a:lnTo>
                    <a:pt x="11571" y="25444"/>
                  </a:lnTo>
                  <a:lnTo>
                    <a:pt x="11718" y="25339"/>
                  </a:lnTo>
                  <a:lnTo>
                    <a:pt x="11781" y="25339"/>
                  </a:lnTo>
                  <a:lnTo>
                    <a:pt x="11823" y="25318"/>
                  </a:lnTo>
                  <a:lnTo>
                    <a:pt x="11823" y="25235"/>
                  </a:lnTo>
                  <a:lnTo>
                    <a:pt x="11781" y="25172"/>
                  </a:lnTo>
                  <a:lnTo>
                    <a:pt x="11718" y="25130"/>
                  </a:lnTo>
                  <a:lnTo>
                    <a:pt x="11676" y="25088"/>
                  </a:lnTo>
                  <a:lnTo>
                    <a:pt x="11697" y="25067"/>
                  </a:lnTo>
                  <a:lnTo>
                    <a:pt x="11760" y="25067"/>
                  </a:lnTo>
                  <a:lnTo>
                    <a:pt x="11781" y="25109"/>
                  </a:lnTo>
                  <a:lnTo>
                    <a:pt x="11885" y="25172"/>
                  </a:lnTo>
                  <a:lnTo>
                    <a:pt x="11927" y="25172"/>
                  </a:lnTo>
                  <a:lnTo>
                    <a:pt x="11927" y="25088"/>
                  </a:lnTo>
                  <a:lnTo>
                    <a:pt x="11990" y="25088"/>
                  </a:lnTo>
                  <a:lnTo>
                    <a:pt x="12011" y="25130"/>
                  </a:lnTo>
                  <a:lnTo>
                    <a:pt x="12011" y="25193"/>
                  </a:lnTo>
                  <a:lnTo>
                    <a:pt x="12032" y="25214"/>
                  </a:lnTo>
                  <a:lnTo>
                    <a:pt x="12095" y="25193"/>
                  </a:lnTo>
                  <a:lnTo>
                    <a:pt x="12220" y="25046"/>
                  </a:lnTo>
                  <a:lnTo>
                    <a:pt x="12241" y="25025"/>
                  </a:lnTo>
                  <a:lnTo>
                    <a:pt x="12241" y="25005"/>
                  </a:lnTo>
                  <a:lnTo>
                    <a:pt x="12283" y="24921"/>
                  </a:lnTo>
                  <a:lnTo>
                    <a:pt x="12304" y="24879"/>
                  </a:lnTo>
                  <a:lnTo>
                    <a:pt x="12346" y="24837"/>
                  </a:lnTo>
                  <a:lnTo>
                    <a:pt x="12346" y="24837"/>
                  </a:lnTo>
                  <a:lnTo>
                    <a:pt x="12325" y="24900"/>
                  </a:lnTo>
                  <a:lnTo>
                    <a:pt x="12346" y="24942"/>
                  </a:lnTo>
                  <a:lnTo>
                    <a:pt x="12387" y="24984"/>
                  </a:lnTo>
                  <a:lnTo>
                    <a:pt x="12429" y="24942"/>
                  </a:lnTo>
                  <a:lnTo>
                    <a:pt x="12513" y="24837"/>
                  </a:lnTo>
                  <a:lnTo>
                    <a:pt x="12534" y="24774"/>
                  </a:lnTo>
                  <a:lnTo>
                    <a:pt x="12513" y="24691"/>
                  </a:lnTo>
                  <a:lnTo>
                    <a:pt x="12513" y="24607"/>
                  </a:lnTo>
                  <a:lnTo>
                    <a:pt x="12639" y="24481"/>
                  </a:lnTo>
                  <a:lnTo>
                    <a:pt x="12722" y="24460"/>
                  </a:lnTo>
                  <a:lnTo>
                    <a:pt x="12764" y="24398"/>
                  </a:lnTo>
                  <a:lnTo>
                    <a:pt x="12743" y="24356"/>
                  </a:lnTo>
                  <a:lnTo>
                    <a:pt x="12722" y="24293"/>
                  </a:lnTo>
                  <a:lnTo>
                    <a:pt x="12722" y="24272"/>
                  </a:lnTo>
                  <a:lnTo>
                    <a:pt x="12764" y="24293"/>
                  </a:lnTo>
                  <a:lnTo>
                    <a:pt x="12827" y="24314"/>
                  </a:lnTo>
                  <a:lnTo>
                    <a:pt x="12869" y="24314"/>
                  </a:lnTo>
                  <a:lnTo>
                    <a:pt x="12911" y="24251"/>
                  </a:lnTo>
                  <a:lnTo>
                    <a:pt x="12869" y="24188"/>
                  </a:lnTo>
                  <a:lnTo>
                    <a:pt x="12827" y="24147"/>
                  </a:lnTo>
                  <a:lnTo>
                    <a:pt x="12869" y="24168"/>
                  </a:lnTo>
                  <a:lnTo>
                    <a:pt x="12931" y="24209"/>
                  </a:lnTo>
                  <a:lnTo>
                    <a:pt x="12931" y="24168"/>
                  </a:lnTo>
                  <a:lnTo>
                    <a:pt x="12952" y="24084"/>
                  </a:lnTo>
                  <a:lnTo>
                    <a:pt x="13036" y="24084"/>
                  </a:lnTo>
                  <a:lnTo>
                    <a:pt x="13120" y="24042"/>
                  </a:lnTo>
                  <a:lnTo>
                    <a:pt x="13120" y="23958"/>
                  </a:lnTo>
                  <a:lnTo>
                    <a:pt x="13120" y="23937"/>
                  </a:lnTo>
                  <a:lnTo>
                    <a:pt x="13141" y="23875"/>
                  </a:lnTo>
                  <a:lnTo>
                    <a:pt x="13224" y="23875"/>
                  </a:lnTo>
                  <a:lnTo>
                    <a:pt x="13266" y="23854"/>
                  </a:lnTo>
                  <a:lnTo>
                    <a:pt x="13350" y="23749"/>
                  </a:lnTo>
                  <a:lnTo>
                    <a:pt x="13434" y="23707"/>
                  </a:lnTo>
                  <a:lnTo>
                    <a:pt x="13476" y="23707"/>
                  </a:lnTo>
                  <a:lnTo>
                    <a:pt x="13496" y="23728"/>
                  </a:lnTo>
                  <a:lnTo>
                    <a:pt x="13580" y="23707"/>
                  </a:lnTo>
                  <a:lnTo>
                    <a:pt x="13643" y="23624"/>
                  </a:lnTo>
                  <a:lnTo>
                    <a:pt x="13664" y="23477"/>
                  </a:lnTo>
                  <a:lnTo>
                    <a:pt x="13643" y="23352"/>
                  </a:lnTo>
                  <a:lnTo>
                    <a:pt x="13580" y="23352"/>
                  </a:lnTo>
                  <a:lnTo>
                    <a:pt x="13559" y="23331"/>
                  </a:lnTo>
                  <a:lnTo>
                    <a:pt x="13580" y="23247"/>
                  </a:lnTo>
                  <a:lnTo>
                    <a:pt x="13580" y="23142"/>
                  </a:lnTo>
                  <a:lnTo>
                    <a:pt x="13559" y="23059"/>
                  </a:lnTo>
                  <a:lnTo>
                    <a:pt x="13496" y="23017"/>
                  </a:lnTo>
                  <a:lnTo>
                    <a:pt x="13476" y="22912"/>
                  </a:lnTo>
                  <a:lnTo>
                    <a:pt x="13455" y="22870"/>
                  </a:lnTo>
                  <a:lnTo>
                    <a:pt x="13455" y="22787"/>
                  </a:lnTo>
                  <a:lnTo>
                    <a:pt x="13496" y="22787"/>
                  </a:lnTo>
                  <a:lnTo>
                    <a:pt x="13559" y="22808"/>
                  </a:lnTo>
                  <a:lnTo>
                    <a:pt x="13580" y="22912"/>
                  </a:lnTo>
                  <a:lnTo>
                    <a:pt x="13643" y="22996"/>
                  </a:lnTo>
                  <a:lnTo>
                    <a:pt x="13643" y="23080"/>
                  </a:lnTo>
                  <a:lnTo>
                    <a:pt x="13685" y="23184"/>
                  </a:lnTo>
                  <a:lnTo>
                    <a:pt x="13748" y="23205"/>
                  </a:lnTo>
                  <a:lnTo>
                    <a:pt x="13789" y="23247"/>
                  </a:lnTo>
                  <a:lnTo>
                    <a:pt x="13768" y="23331"/>
                  </a:lnTo>
                  <a:lnTo>
                    <a:pt x="13789" y="23414"/>
                  </a:lnTo>
                  <a:lnTo>
                    <a:pt x="13873" y="23456"/>
                  </a:lnTo>
                  <a:lnTo>
                    <a:pt x="13915" y="23456"/>
                  </a:lnTo>
                  <a:lnTo>
                    <a:pt x="13915" y="23414"/>
                  </a:lnTo>
                  <a:lnTo>
                    <a:pt x="13957" y="23352"/>
                  </a:lnTo>
                  <a:lnTo>
                    <a:pt x="13999" y="23352"/>
                  </a:lnTo>
                  <a:lnTo>
                    <a:pt x="14061" y="23435"/>
                  </a:lnTo>
                  <a:lnTo>
                    <a:pt x="14229" y="23435"/>
                  </a:lnTo>
                  <a:lnTo>
                    <a:pt x="14292" y="23393"/>
                  </a:lnTo>
                  <a:lnTo>
                    <a:pt x="14312" y="23414"/>
                  </a:lnTo>
                  <a:lnTo>
                    <a:pt x="14375" y="23414"/>
                  </a:lnTo>
                  <a:lnTo>
                    <a:pt x="14438" y="23352"/>
                  </a:lnTo>
                  <a:lnTo>
                    <a:pt x="14480" y="23289"/>
                  </a:lnTo>
                  <a:lnTo>
                    <a:pt x="14522" y="23289"/>
                  </a:lnTo>
                  <a:lnTo>
                    <a:pt x="14522" y="23226"/>
                  </a:lnTo>
                  <a:lnTo>
                    <a:pt x="14584" y="23205"/>
                  </a:lnTo>
                  <a:lnTo>
                    <a:pt x="14626" y="23226"/>
                  </a:lnTo>
                  <a:lnTo>
                    <a:pt x="14731" y="23352"/>
                  </a:lnTo>
                  <a:lnTo>
                    <a:pt x="14752" y="23414"/>
                  </a:lnTo>
                  <a:lnTo>
                    <a:pt x="14815" y="23414"/>
                  </a:lnTo>
                  <a:lnTo>
                    <a:pt x="14856" y="23352"/>
                  </a:lnTo>
                  <a:lnTo>
                    <a:pt x="14919" y="23331"/>
                  </a:lnTo>
                  <a:lnTo>
                    <a:pt x="14919" y="23226"/>
                  </a:lnTo>
                  <a:lnTo>
                    <a:pt x="14940" y="23226"/>
                  </a:lnTo>
                  <a:lnTo>
                    <a:pt x="14961" y="23247"/>
                  </a:lnTo>
                  <a:lnTo>
                    <a:pt x="15024" y="23247"/>
                  </a:lnTo>
                  <a:lnTo>
                    <a:pt x="15024" y="23205"/>
                  </a:lnTo>
                  <a:lnTo>
                    <a:pt x="15066" y="23205"/>
                  </a:lnTo>
                  <a:lnTo>
                    <a:pt x="15108" y="23226"/>
                  </a:lnTo>
                  <a:lnTo>
                    <a:pt x="15170" y="23226"/>
                  </a:lnTo>
                  <a:lnTo>
                    <a:pt x="15212" y="23184"/>
                  </a:lnTo>
                  <a:lnTo>
                    <a:pt x="15212" y="23121"/>
                  </a:lnTo>
                  <a:lnTo>
                    <a:pt x="15254" y="23100"/>
                  </a:lnTo>
                  <a:lnTo>
                    <a:pt x="15338" y="23100"/>
                  </a:lnTo>
                  <a:lnTo>
                    <a:pt x="15359" y="23080"/>
                  </a:lnTo>
                  <a:lnTo>
                    <a:pt x="15359" y="23017"/>
                  </a:lnTo>
                  <a:lnTo>
                    <a:pt x="15380" y="23017"/>
                  </a:lnTo>
                  <a:lnTo>
                    <a:pt x="15380" y="23080"/>
                  </a:lnTo>
                  <a:lnTo>
                    <a:pt x="15442" y="23100"/>
                  </a:lnTo>
                  <a:lnTo>
                    <a:pt x="15484" y="23038"/>
                  </a:lnTo>
                  <a:lnTo>
                    <a:pt x="15526" y="22975"/>
                  </a:lnTo>
                  <a:lnTo>
                    <a:pt x="15547" y="22975"/>
                  </a:lnTo>
                  <a:lnTo>
                    <a:pt x="15589" y="23038"/>
                  </a:lnTo>
                  <a:lnTo>
                    <a:pt x="15652" y="23080"/>
                  </a:lnTo>
                  <a:lnTo>
                    <a:pt x="15693" y="22975"/>
                  </a:lnTo>
                  <a:lnTo>
                    <a:pt x="15735" y="22975"/>
                  </a:lnTo>
                  <a:lnTo>
                    <a:pt x="15756" y="23017"/>
                  </a:lnTo>
                  <a:lnTo>
                    <a:pt x="15798" y="23038"/>
                  </a:lnTo>
                  <a:lnTo>
                    <a:pt x="15861" y="23038"/>
                  </a:lnTo>
                  <a:lnTo>
                    <a:pt x="15882" y="22975"/>
                  </a:lnTo>
                  <a:lnTo>
                    <a:pt x="15944" y="22933"/>
                  </a:lnTo>
                  <a:lnTo>
                    <a:pt x="16007" y="22933"/>
                  </a:lnTo>
                  <a:lnTo>
                    <a:pt x="16112" y="22891"/>
                  </a:lnTo>
                  <a:lnTo>
                    <a:pt x="16175" y="22891"/>
                  </a:lnTo>
                  <a:lnTo>
                    <a:pt x="16196" y="22933"/>
                  </a:lnTo>
                  <a:lnTo>
                    <a:pt x="16258" y="22933"/>
                  </a:lnTo>
                  <a:lnTo>
                    <a:pt x="16279" y="22870"/>
                  </a:lnTo>
                  <a:lnTo>
                    <a:pt x="16321" y="22808"/>
                  </a:lnTo>
                  <a:lnTo>
                    <a:pt x="16426" y="22808"/>
                  </a:lnTo>
                  <a:lnTo>
                    <a:pt x="16468" y="22766"/>
                  </a:lnTo>
                  <a:lnTo>
                    <a:pt x="16572" y="22724"/>
                  </a:lnTo>
                  <a:lnTo>
                    <a:pt x="16614" y="22703"/>
                  </a:lnTo>
                  <a:lnTo>
                    <a:pt x="16614" y="22661"/>
                  </a:lnTo>
                  <a:lnTo>
                    <a:pt x="16572" y="22577"/>
                  </a:lnTo>
                  <a:lnTo>
                    <a:pt x="16572" y="22515"/>
                  </a:lnTo>
                  <a:lnTo>
                    <a:pt x="16719" y="22577"/>
                  </a:lnTo>
                  <a:lnTo>
                    <a:pt x="16802" y="22619"/>
                  </a:lnTo>
                  <a:lnTo>
                    <a:pt x="16823" y="22682"/>
                  </a:lnTo>
                  <a:lnTo>
                    <a:pt x="16886" y="22703"/>
                  </a:lnTo>
                  <a:lnTo>
                    <a:pt x="16991" y="22619"/>
                  </a:lnTo>
                  <a:lnTo>
                    <a:pt x="16991" y="22536"/>
                  </a:lnTo>
                  <a:lnTo>
                    <a:pt x="16928" y="22515"/>
                  </a:lnTo>
                  <a:lnTo>
                    <a:pt x="16928" y="22473"/>
                  </a:lnTo>
                  <a:lnTo>
                    <a:pt x="17012" y="22431"/>
                  </a:lnTo>
                  <a:lnTo>
                    <a:pt x="17033" y="22494"/>
                  </a:lnTo>
                  <a:lnTo>
                    <a:pt x="17116" y="22515"/>
                  </a:lnTo>
                  <a:lnTo>
                    <a:pt x="17158" y="22410"/>
                  </a:lnTo>
                  <a:lnTo>
                    <a:pt x="17137" y="22326"/>
                  </a:lnTo>
                  <a:lnTo>
                    <a:pt x="17137" y="22264"/>
                  </a:lnTo>
                  <a:lnTo>
                    <a:pt x="17200" y="22264"/>
                  </a:lnTo>
                  <a:lnTo>
                    <a:pt x="17221" y="22305"/>
                  </a:lnTo>
                  <a:lnTo>
                    <a:pt x="17305" y="22326"/>
                  </a:lnTo>
                  <a:lnTo>
                    <a:pt x="17346" y="22284"/>
                  </a:lnTo>
                  <a:lnTo>
                    <a:pt x="17409" y="22264"/>
                  </a:lnTo>
                  <a:lnTo>
                    <a:pt x="17451" y="22264"/>
                  </a:lnTo>
                  <a:lnTo>
                    <a:pt x="17451" y="22180"/>
                  </a:lnTo>
                  <a:lnTo>
                    <a:pt x="17430" y="22117"/>
                  </a:lnTo>
                  <a:lnTo>
                    <a:pt x="17451" y="22096"/>
                  </a:lnTo>
                  <a:lnTo>
                    <a:pt x="17514" y="22117"/>
                  </a:lnTo>
                  <a:lnTo>
                    <a:pt x="17556" y="22180"/>
                  </a:lnTo>
                  <a:lnTo>
                    <a:pt x="17639" y="22159"/>
                  </a:lnTo>
                  <a:lnTo>
                    <a:pt x="17681" y="22096"/>
                  </a:lnTo>
                  <a:lnTo>
                    <a:pt x="17681" y="22012"/>
                  </a:lnTo>
                  <a:lnTo>
                    <a:pt x="17660" y="21992"/>
                  </a:lnTo>
                  <a:lnTo>
                    <a:pt x="17660" y="21950"/>
                  </a:lnTo>
                  <a:lnTo>
                    <a:pt x="17681" y="21908"/>
                  </a:lnTo>
                  <a:lnTo>
                    <a:pt x="17786" y="21908"/>
                  </a:lnTo>
                  <a:lnTo>
                    <a:pt x="17849" y="21950"/>
                  </a:lnTo>
                  <a:lnTo>
                    <a:pt x="17869" y="21887"/>
                  </a:lnTo>
                  <a:lnTo>
                    <a:pt x="17890" y="21845"/>
                  </a:lnTo>
                  <a:lnTo>
                    <a:pt x="17953" y="21866"/>
                  </a:lnTo>
                  <a:lnTo>
                    <a:pt x="17995" y="21908"/>
                  </a:lnTo>
                  <a:lnTo>
                    <a:pt x="18058" y="21950"/>
                  </a:lnTo>
                  <a:lnTo>
                    <a:pt x="18079" y="21908"/>
                  </a:lnTo>
                  <a:lnTo>
                    <a:pt x="18079" y="21866"/>
                  </a:lnTo>
                  <a:lnTo>
                    <a:pt x="18037" y="21803"/>
                  </a:lnTo>
                  <a:lnTo>
                    <a:pt x="18037" y="21761"/>
                  </a:lnTo>
                  <a:lnTo>
                    <a:pt x="18100" y="21699"/>
                  </a:lnTo>
                  <a:lnTo>
                    <a:pt x="18162" y="21740"/>
                  </a:lnTo>
                  <a:lnTo>
                    <a:pt x="18288" y="21699"/>
                  </a:lnTo>
                  <a:lnTo>
                    <a:pt x="18393" y="21636"/>
                  </a:lnTo>
                  <a:lnTo>
                    <a:pt x="18455" y="21531"/>
                  </a:lnTo>
                  <a:lnTo>
                    <a:pt x="18455" y="21489"/>
                  </a:lnTo>
                  <a:lnTo>
                    <a:pt x="18309" y="21552"/>
                  </a:lnTo>
                  <a:lnTo>
                    <a:pt x="18183" y="21552"/>
                  </a:lnTo>
                  <a:lnTo>
                    <a:pt x="18141" y="21531"/>
                  </a:lnTo>
                  <a:lnTo>
                    <a:pt x="17890" y="21531"/>
                  </a:lnTo>
                  <a:lnTo>
                    <a:pt x="17765" y="21489"/>
                  </a:lnTo>
                  <a:lnTo>
                    <a:pt x="17639" y="21447"/>
                  </a:lnTo>
                  <a:lnTo>
                    <a:pt x="17472" y="21427"/>
                  </a:lnTo>
                  <a:lnTo>
                    <a:pt x="17325" y="21280"/>
                  </a:lnTo>
                  <a:lnTo>
                    <a:pt x="17263" y="21238"/>
                  </a:lnTo>
                  <a:lnTo>
                    <a:pt x="17221" y="21238"/>
                  </a:lnTo>
                  <a:lnTo>
                    <a:pt x="17095" y="21301"/>
                  </a:lnTo>
                  <a:lnTo>
                    <a:pt x="17053" y="21259"/>
                  </a:lnTo>
                  <a:lnTo>
                    <a:pt x="17095" y="21217"/>
                  </a:lnTo>
                  <a:lnTo>
                    <a:pt x="17095" y="21175"/>
                  </a:lnTo>
                  <a:lnTo>
                    <a:pt x="17033" y="21238"/>
                  </a:lnTo>
                  <a:lnTo>
                    <a:pt x="16886" y="21343"/>
                  </a:lnTo>
                  <a:lnTo>
                    <a:pt x="16802" y="21385"/>
                  </a:lnTo>
                  <a:lnTo>
                    <a:pt x="16635" y="21385"/>
                  </a:lnTo>
                  <a:lnTo>
                    <a:pt x="16593" y="21427"/>
                  </a:lnTo>
                  <a:lnTo>
                    <a:pt x="16530" y="21385"/>
                  </a:lnTo>
                  <a:lnTo>
                    <a:pt x="16489" y="21364"/>
                  </a:lnTo>
                  <a:cubicBezTo>
                    <a:pt x="16489" y="21364"/>
                    <a:pt x="16426" y="21385"/>
                    <a:pt x="16405" y="21385"/>
                  </a:cubicBezTo>
                  <a:lnTo>
                    <a:pt x="16321" y="21385"/>
                  </a:lnTo>
                  <a:lnTo>
                    <a:pt x="16196" y="21531"/>
                  </a:lnTo>
                  <a:lnTo>
                    <a:pt x="16154" y="21594"/>
                  </a:lnTo>
                  <a:lnTo>
                    <a:pt x="16091" y="21531"/>
                  </a:lnTo>
                  <a:lnTo>
                    <a:pt x="16049" y="21489"/>
                  </a:lnTo>
                  <a:lnTo>
                    <a:pt x="15861" y="21489"/>
                  </a:lnTo>
                  <a:lnTo>
                    <a:pt x="15777" y="21468"/>
                  </a:lnTo>
                  <a:lnTo>
                    <a:pt x="15735" y="21489"/>
                  </a:lnTo>
                  <a:lnTo>
                    <a:pt x="15672" y="21447"/>
                  </a:lnTo>
                  <a:lnTo>
                    <a:pt x="15735" y="21364"/>
                  </a:lnTo>
                  <a:lnTo>
                    <a:pt x="15840" y="21364"/>
                  </a:lnTo>
                  <a:lnTo>
                    <a:pt x="15882" y="21427"/>
                  </a:lnTo>
                  <a:lnTo>
                    <a:pt x="15965" y="21447"/>
                  </a:lnTo>
                  <a:lnTo>
                    <a:pt x="16049" y="21385"/>
                  </a:lnTo>
                  <a:lnTo>
                    <a:pt x="16175" y="21364"/>
                  </a:lnTo>
                  <a:lnTo>
                    <a:pt x="16258" y="21280"/>
                  </a:lnTo>
                  <a:lnTo>
                    <a:pt x="16321" y="21280"/>
                  </a:lnTo>
                  <a:lnTo>
                    <a:pt x="16426" y="21322"/>
                  </a:lnTo>
                  <a:lnTo>
                    <a:pt x="16530" y="21280"/>
                  </a:lnTo>
                  <a:lnTo>
                    <a:pt x="16572" y="21238"/>
                  </a:lnTo>
                  <a:lnTo>
                    <a:pt x="16530" y="21175"/>
                  </a:lnTo>
                  <a:lnTo>
                    <a:pt x="16489" y="21175"/>
                  </a:lnTo>
                  <a:lnTo>
                    <a:pt x="16468" y="21134"/>
                  </a:lnTo>
                  <a:lnTo>
                    <a:pt x="16405" y="21134"/>
                  </a:lnTo>
                  <a:lnTo>
                    <a:pt x="16300" y="21155"/>
                  </a:lnTo>
                  <a:lnTo>
                    <a:pt x="16216" y="21134"/>
                  </a:lnTo>
                  <a:lnTo>
                    <a:pt x="16049" y="21134"/>
                  </a:lnTo>
                  <a:lnTo>
                    <a:pt x="15944" y="21155"/>
                  </a:lnTo>
                  <a:lnTo>
                    <a:pt x="15840" y="21155"/>
                  </a:lnTo>
                  <a:lnTo>
                    <a:pt x="15693" y="21134"/>
                  </a:lnTo>
                  <a:lnTo>
                    <a:pt x="15672" y="21071"/>
                  </a:lnTo>
                  <a:lnTo>
                    <a:pt x="15631" y="21050"/>
                  </a:lnTo>
                  <a:lnTo>
                    <a:pt x="15526" y="21071"/>
                  </a:lnTo>
                  <a:lnTo>
                    <a:pt x="15380" y="21071"/>
                  </a:lnTo>
                  <a:lnTo>
                    <a:pt x="15212" y="21175"/>
                  </a:lnTo>
                  <a:lnTo>
                    <a:pt x="15170" y="21155"/>
                  </a:lnTo>
                  <a:lnTo>
                    <a:pt x="15212" y="21071"/>
                  </a:lnTo>
                  <a:lnTo>
                    <a:pt x="15275" y="21008"/>
                  </a:lnTo>
                  <a:lnTo>
                    <a:pt x="15463" y="21008"/>
                  </a:lnTo>
                  <a:lnTo>
                    <a:pt x="15672" y="20903"/>
                  </a:lnTo>
                  <a:lnTo>
                    <a:pt x="15756" y="20841"/>
                  </a:lnTo>
                  <a:lnTo>
                    <a:pt x="15756" y="20757"/>
                  </a:lnTo>
                  <a:lnTo>
                    <a:pt x="15777" y="20715"/>
                  </a:lnTo>
                  <a:lnTo>
                    <a:pt x="15861" y="20715"/>
                  </a:lnTo>
                  <a:lnTo>
                    <a:pt x="15903" y="20694"/>
                  </a:lnTo>
                  <a:lnTo>
                    <a:pt x="15965" y="20611"/>
                  </a:lnTo>
                  <a:lnTo>
                    <a:pt x="15944" y="20548"/>
                  </a:lnTo>
                  <a:lnTo>
                    <a:pt x="15882" y="20506"/>
                  </a:lnTo>
                  <a:lnTo>
                    <a:pt x="15798" y="20485"/>
                  </a:lnTo>
                  <a:lnTo>
                    <a:pt x="15777" y="20443"/>
                  </a:lnTo>
                  <a:lnTo>
                    <a:pt x="15861" y="20401"/>
                  </a:lnTo>
                  <a:lnTo>
                    <a:pt x="15903" y="20401"/>
                  </a:lnTo>
                  <a:lnTo>
                    <a:pt x="15903" y="20422"/>
                  </a:lnTo>
                  <a:lnTo>
                    <a:pt x="15986" y="20443"/>
                  </a:lnTo>
                  <a:lnTo>
                    <a:pt x="16007" y="20422"/>
                  </a:lnTo>
                  <a:lnTo>
                    <a:pt x="15986" y="20380"/>
                  </a:lnTo>
                  <a:lnTo>
                    <a:pt x="15965" y="20339"/>
                  </a:lnTo>
                  <a:lnTo>
                    <a:pt x="15965" y="20234"/>
                  </a:lnTo>
                  <a:lnTo>
                    <a:pt x="16007" y="20276"/>
                  </a:lnTo>
                  <a:lnTo>
                    <a:pt x="16049" y="20318"/>
                  </a:lnTo>
                  <a:lnTo>
                    <a:pt x="16049" y="20401"/>
                  </a:lnTo>
                  <a:lnTo>
                    <a:pt x="16091" y="20506"/>
                  </a:lnTo>
                  <a:lnTo>
                    <a:pt x="16175" y="20548"/>
                  </a:lnTo>
                  <a:lnTo>
                    <a:pt x="16279" y="20527"/>
                  </a:lnTo>
                  <a:lnTo>
                    <a:pt x="16405" y="20527"/>
                  </a:lnTo>
                  <a:lnTo>
                    <a:pt x="16698" y="20401"/>
                  </a:lnTo>
                  <a:lnTo>
                    <a:pt x="16781" y="20401"/>
                  </a:lnTo>
                  <a:lnTo>
                    <a:pt x="16844" y="20380"/>
                  </a:lnTo>
                  <a:lnTo>
                    <a:pt x="16907" y="20297"/>
                  </a:lnTo>
                  <a:lnTo>
                    <a:pt x="16991" y="20276"/>
                  </a:lnTo>
                  <a:lnTo>
                    <a:pt x="17033" y="20171"/>
                  </a:lnTo>
                  <a:lnTo>
                    <a:pt x="16991" y="20067"/>
                  </a:lnTo>
                  <a:lnTo>
                    <a:pt x="16949" y="19983"/>
                  </a:lnTo>
                  <a:lnTo>
                    <a:pt x="16907" y="19983"/>
                  </a:lnTo>
                  <a:lnTo>
                    <a:pt x="16802" y="19920"/>
                  </a:lnTo>
                  <a:lnTo>
                    <a:pt x="16530" y="19857"/>
                  </a:lnTo>
                  <a:lnTo>
                    <a:pt x="16489" y="19857"/>
                  </a:lnTo>
                  <a:lnTo>
                    <a:pt x="16384" y="19899"/>
                  </a:lnTo>
                  <a:lnTo>
                    <a:pt x="16321" y="19857"/>
                  </a:lnTo>
                  <a:lnTo>
                    <a:pt x="16321" y="19732"/>
                  </a:lnTo>
                  <a:lnTo>
                    <a:pt x="16300" y="19690"/>
                  </a:lnTo>
                  <a:lnTo>
                    <a:pt x="16196" y="19753"/>
                  </a:lnTo>
                  <a:lnTo>
                    <a:pt x="16112" y="19753"/>
                  </a:lnTo>
                  <a:lnTo>
                    <a:pt x="16007" y="19815"/>
                  </a:lnTo>
                  <a:lnTo>
                    <a:pt x="15944" y="19815"/>
                  </a:lnTo>
                  <a:lnTo>
                    <a:pt x="15861" y="19774"/>
                  </a:lnTo>
                  <a:lnTo>
                    <a:pt x="15861" y="19690"/>
                  </a:lnTo>
                  <a:lnTo>
                    <a:pt x="15944" y="19753"/>
                  </a:lnTo>
                  <a:lnTo>
                    <a:pt x="16007" y="19690"/>
                  </a:lnTo>
                  <a:lnTo>
                    <a:pt x="16070" y="19648"/>
                  </a:lnTo>
                  <a:lnTo>
                    <a:pt x="16196" y="19648"/>
                  </a:lnTo>
                  <a:lnTo>
                    <a:pt x="16216" y="19585"/>
                  </a:lnTo>
                  <a:lnTo>
                    <a:pt x="16175" y="19523"/>
                  </a:lnTo>
                  <a:lnTo>
                    <a:pt x="16091" y="19418"/>
                  </a:lnTo>
                  <a:lnTo>
                    <a:pt x="16049" y="19376"/>
                  </a:lnTo>
                  <a:lnTo>
                    <a:pt x="15944" y="19376"/>
                  </a:lnTo>
                  <a:lnTo>
                    <a:pt x="15965" y="19355"/>
                  </a:lnTo>
                  <a:lnTo>
                    <a:pt x="16070" y="19292"/>
                  </a:lnTo>
                  <a:lnTo>
                    <a:pt x="16070" y="19251"/>
                  </a:lnTo>
                  <a:lnTo>
                    <a:pt x="16070" y="19146"/>
                  </a:lnTo>
                  <a:lnTo>
                    <a:pt x="16091" y="19104"/>
                  </a:lnTo>
                  <a:lnTo>
                    <a:pt x="16154" y="19167"/>
                  </a:lnTo>
                  <a:lnTo>
                    <a:pt x="16175" y="19313"/>
                  </a:lnTo>
                  <a:lnTo>
                    <a:pt x="16216" y="19355"/>
                  </a:lnTo>
                  <a:lnTo>
                    <a:pt x="16216" y="19418"/>
                  </a:lnTo>
                  <a:lnTo>
                    <a:pt x="16363" y="19543"/>
                  </a:lnTo>
                  <a:lnTo>
                    <a:pt x="16363" y="19585"/>
                  </a:lnTo>
                  <a:lnTo>
                    <a:pt x="16426" y="19669"/>
                  </a:lnTo>
                  <a:lnTo>
                    <a:pt x="16489" y="19690"/>
                  </a:lnTo>
                  <a:lnTo>
                    <a:pt x="16572" y="19669"/>
                  </a:lnTo>
                  <a:lnTo>
                    <a:pt x="16614" y="19648"/>
                  </a:lnTo>
                  <a:lnTo>
                    <a:pt x="16698" y="19690"/>
                  </a:lnTo>
                  <a:lnTo>
                    <a:pt x="16802" y="19669"/>
                  </a:lnTo>
                  <a:lnTo>
                    <a:pt x="16886" y="19648"/>
                  </a:lnTo>
                  <a:lnTo>
                    <a:pt x="16928" y="19690"/>
                  </a:lnTo>
                  <a:lnTo>
                    <a:pt x="16928" y="19774"/>
                  </a:lnTo>
                  <a:lnTo>
                    <a:pt x="17116" y="20004"/>
                  </a:lnTo>
                  <a:lnTo>
                    <a:pt x="17200" y="20067"/>
                  </a:lnTo>
                  <a:lnTo>
                    <a:pt x="17221" y="20004"/>
                  </a:lnTo>
                  <a:lnTo>
                    <a:pt x="17325" y="19983"/>
                  </a:lnTo>
                  <a:lnTo>
                    <a:pt x="17346" y="19983"/>
                  </a:lnTo>
                  <a:lnTo>
                    <a:pt x="17367" y="20025"/>
                  </a:lnTo>
                  <a:lnTo>
                    <a:pt x="17346" y="20108"/>
                  </a:lnTo>
                  <a:lnTo>
                    <a:pt x="17325" y="20213"/>
                  </a:lnTo>
                  <a:lnTo>
                    <a:pt x="17346" y="20339"/>
                  </a:lnTo>
                  <a:lnTo>
                    <a:pt x="17409" y="20422"/>
                  </a:lnTo>
                  <a:lnTo>
                    <a:pt x="17451" y="20527"/>
                  </a:lnTo>
                  <a:lnTo>
                    <a:pt x="17472" y="20715"/>
                  </a:lnTo>
                  <a:lnTo>
                    <a:pt x="17535" y="20757"/>
                  </a:lnTo>
                  <a:lnTo>
                    <a:pt x="17618" y="20841"/>
                  </a:lnTo>
                  <a:lnTo>
                    <a:pt x="17681" y="21029"/>
                  </a:lnTo>
                  <a:lnTo>
                    <a:pt x="17828" y="21134"/>
                  </a:lnTo>
                  <a:lnTo>
                    <a:pt x="17869" y="21175"/>
                  </a:lnTo>
                  <a:lnTo>
                    <a:pt x="17953" y="21155"/>
                  </a:lnTo>
                  <a:lnTo>
                    <a:pt x="18037" y="21134"/>
                  </a:lnTo>
                  <a:lnTo>
                    <a:pt x="18100" y="21134"/>
                  </a:lnTo>
                  <a:lnTo>
                    <a:pt x="18141" y="21113"/>
                  </a:lnTo>
                  <a:lnTo>
                    <a:pt x="18141" y="21029"/>
                  </a:lnTo>
                  <a:lnTo>
                    <a:pt x="18141" y="20903"/>
                  </a:lnTo>
                  <a:lnTo>
                    <a:pt x="18141" y="20757"/>
                  </a:lnTo>
                  <a:lnTo>
                    <a:pt x="18162" y="20652"/>
                  </a:lnTo>
                  <a:lnTo>
                    <a:pt x="18183" y="20611"/>
                  </a:lnTo>
                  <a:lnTo>
                    <a:pt x="18204" y="20611"/>
                  </a:lnTo>
                  <a:lnTo>
                    <a:pt x="18246" y="20652"/>
                  </a:lnTo>
                  <a:lnTo>
                    <a:pt x="18204" y="20736"/>
                  </a:lnTo>
                  <a:lnTo>
                    <a:pt x="18204" y="20820"/>
                  </a:lnTo>
                  <a:lnTo>
                    <a:pt x="18267" y="20924"/>
                  </a:lnTo>
                  <a:lnTo>
                    <a:pt x="18204" y="21008"/>
                  </a:lnTo>
                  <a:lnTo>
                    <a:pt x="18204" y="21071"/>
                  </a:lnTo>
                  <a:lnTo>
                    <a:pt x="18267" y="21113"/>
                  </a:lnTo>
                  <a:lnTo>
                    <a:pt x="18309" y="21071"/>
                  </a:lnTo>
                  <a:lnTo>
                    <a:pt x="18393" y="21050"/>
                  </a:lnTo>
                  <a:lnTo>
                    <a:pt x="18455" y="21071"/>
                  </a:lnTo>
                  <a:lnTo>
                    <a:pt x="18476" y="21134"/>
                  </a:lnTo>
                  <a:lnTo>
                    <a:pt x="18455" y="21175"/>
                  </a:lnTo>
                  <a:lnTo>
                    <a:pt x="18476" y="21217"/>
                  </a:lnTo>
                  <a:lnTo>
                    <a:pt x="18581" y="21217"/>
                  </a:lnTo>
                  <a:lnTo>
                    <a:pt x="18623" y="21155"/>
                  </a:lnTo>
                  <a:lnTo>
                    <a:pt x="18623" y="21071"/>
                  </a:lnTo>
                  <a:lnTo>
                    <a:pt x="18602" y="21008"/>
                  </a:lnTo>
                  <a:lnTo>
                    <a:pt x="18602" y="20820"/>
                  </a:lnTo>
                  <a:lnTo>
                    <a:pt x="18623" y="20736"/>
                  </a:lnTo>
                  <a:lnTo>
                    <a:pt x="18623" y="20631"/>
                  </a:lnTo>
                  <a:lnTo>
                    <a:pt x="18665" y="20590"/>
                  </a:lnTo>
                  <a:lnTo>
                    <a:pt x="18623" y="20527"/>
                  </a:lnTo>
                  <a:lnTo>
                    <a:pt x="18581" y="20527"/>
                  </a:lnTo>
                  <a:lnTo>
                    <a:pt x="18602" y="20485"/>
                  </a:lnTo>
                  <a:lnTo>
                    <a:pt x="18623" y="20422"/>
                  </a:lnTo>
                  <a:lnTo>
                    <a:pt x="18602" y="20401"/>
                  </a:lnTo>
                  <a:lnTo>
                    <a:pt x="18497" y="20443"/>
                  </a:lnTo>
                  <a:lnTo>
                    <a:pt x="18497" y="20401"/>
                  </a:lnTo>
                  <a:lnTo>
                    <a:pt x="18518" y="20339"/>
                  </a:lnTo>
                  <a:lnTo>
                    <a:pt x="18623" y="20318"/>
                  </a:lnTo>
                  <a:lnTo>
                    <a:pt x="18685" y="20276"/>
                  </a:lnTo>
                  <a:lnTo>
                    <a:pt x="18685" y="20171"/>
                  </a:lnTo>
                  <a:lnTo>
                    <a:pt x="18665" y="20108"/>
                  </a:lnTo>
                  <a:lnTo>
                    <a:pt x="18602" y="20129"/>
                  </a:lnTo>
                  <a:lnTo>
                    <a:pt x="18581" y="20087"/>
                  </a:lnTo>
                  <a:lnTo>
                    <a:pt x="18623" y="20004"/>
                  </a:lnTo>
                  <a:lnTo>
                    <a:pt x="18685" y="19899"/>
                  </a:lnTo>
                  <a:lnTo>
                    <a:pt x="18685" y="19857"/>
                  </a:lnTo>
                  <a:lnTo>
                    <a:pt x="18623" y="19857"/>
                  </a:lnTo>
                  <a:lnTo>
                    <a:pt x="18560" y="19899"/>
                  </a:lnTo>
                  <a:lnTo>
                    <a:pt x="18476" y="20025"/>
                  </a:lnTo>
                  <a:lnTo>
                    <a:pt x="18455" y="20171"/>
                  </a:lnTo>
                  <a:lnTo>
                    <a:pt x="18393" y="20192"/>
                  </a:lnTo>
                  <a:lnTo>
                    <a:pt x="18393" y="20129"/>
                  </a:lnTo>
                  <a:lnTo>
                    <a:pt x="18413" y="20004"/>
                  </a:lnTo>
                  <a:lnTo>
                    <a:pt x="18413" y="19962"/>
                  </a:lnTo>
                  <a:lnTo>
                    <a:pt x="18393" y="19899"/>
                  </a:lnTo>
                  <a:lnTo>
                    <a:pt x="18393" y="19857"/>
                  </a:lnTo>
                  <a:lnTo>
                    <a:pt x="18413" y="19774"/>
                  </a:lnTo>
                  <a:lnTo>
                    <a:pt x="18497" y="19690"/>
                  </a:lnTo>
                  <a:lnTo>
                    <a:pt x="18581" y="19648"/>
                  </a:lnTo>
                  <a:lnTo>
                    <a:pt x="18602" y="19564"/>
                  </a:lnTo>
                  <a:lnTo>
                    <a:pt x="18560" y="19502"/>
                  </a:lnTo>
                  <a:lnTo>
                    <a:pt x="18476" y="19502"/>
                  </a:lnTo>
                  <a:lnTo>
                    <a:pt x="18413" y="19564"/>
                  </a:lnTo>
                  <a:lnTo>
                    <a:pt x="18393" y="19606"/>
                  </a:lnTo>
                  <a:lnTo>
                    <a:pt x="18372" y="19648"/>
                  </a:lnTo>
                  <a:lnTo>
                    <a:pt x="18393" y="19543"/>
                  </a:lnTo>
                  <a:lnTo>
                    <a:pt x="18413" y="19481"/>
                  </a:lnTo>
                  <a:lnTo>
                    <a:pt x="18393" y="19460"/>
                  </a:lnTo>
                  <a:lnTo>
                    <a:pt x="18351" y="19481"/>
                  </a:lnTo>
                  <a:lnTo>
                    <a:pt x="18246" y="19564"/>
                  </a:lnTo>
                  <a:lnTo>
                    <a:pt x="18162" y="19648"/>
                  </a:lnTo>
                  <a:lnTo>
                    <a:pt x="18162" y="19606"/>
                  </a:lnTo>
                  <a:lnTo>
                    <a:pt x="18183" y="19543"/>
                  </a:lnTo>
                  <a:lnTo>
                    <a:pt x="18246" y="19460"/>
                  </a:lnTo>
                  <a:lnTo>
                    <a:pt x="18288" y="19397"/>
                  </a:lnTo>
                  <a:lnTo>
                    <a:pt x="18351" y="19292"/>
                  </a:lnTo>
                  <a:lnTo>
                    <a:pt x="18351" y="19271"/>
                  </a:lnTo>
                  <a:lnTo>
                    <a:pt x="18288" y="19230"/>
                  </a:lnTo>
                  <a:lnTo>
                    <a:pt x="18267" y="19167"/>
                  </a:lnTo>
                  <a:lnTo>
                    <a:pt x="18204" y="19167"/>
                  </a:lnTo>
                  <a:lnTo>
                    <a:pt x="18162" y="19125"/>
                  </a:lnTo>
                  <a:lnTo>
                    <a:pt x="18141" y="19041"/>
                  </a:lnTo>
                  <a:lnTo>
                    <a:pt x="18079" y="19020"/>
                  </a:lnTo>
                  <a:lnTo>
                    <a:pt x="17995" y="18937"/>
                  </a:lnTo>
                  <a:lnTo>
                    <a:pt x="17953" y="18937"/>
                  </a:lnTo>
                  <a:lnTo>
                    <a:pt x="17932" y="18916"/>
                  </a:lnTo>
                  <a:lnTo>
                    <a:pt x="17869" y="18916"/>
                  </a:lnTo>
                  <a:lnTo>
                    <a:pt x="17869" y="18853"/>
                  </a:lnTo>
                  <a:lnTo>
                    <a:pt x="17849" y="18811"/>
                  </a:lnTo>
                  <a:lnTo>
                    <a:pt x="17660" y="18665"/>
                  </a:lnTo>
                  <a:lnTo>
                    <a:pt x="17639" y="18623"/>
                  </a:lnTo>
                  <a:lnTo>
                    <a:pt x="17535" y="18560"/>
                  </a:lnTo>
                  <a:lnTo>
                    <a:pt x="17430" y="18560"/>
                  </a:lnTo>
                  <a:lnTo>
                    <a:pt x="17325" y="18602"/>
                  </a:lnTo>
                  <a:lnTo>
                    <a:pt x="17242" y="18707"/>
                  </a:lnTo>
                  <a:lnTo>
                    <a:pt x="17242" y="18644"/>
                  </a:lnTo>
                  <a:lnTo>
                    <a:pt x="17221" y="18560"/>
                  </a:lnTo>
                  <a:lnTo>
                    <a:pt x="17053" y="18518"/>
                  </a:lnTo>
                  <a:lnTo>
                    <a:pt x="16949" y="18518"/>
                  </a:lnTo>
                  <a:lnTo>
                    <a:pt x="16844" y="18539"/>
                  </a:lnTo>
                  <a:lnTo>
                    <a:pt x="16823" y="18518"/>
                  </a:lnTo>
                  <a:lnTo>
                    <a:pt x="16907" y="18434"/>
                  </a:lnTo>
                  <a:lnTo>
                    <a:pt x="16949" y="18476"/>
                  </a:lnTo>
                  <a:lnTo>
                    <a:pt x="17137" y="18476"/>
                  </a:lnTo>
                  <a:lnTo>
                    <a:pt x="17221" y="18497"/>
                  </a:lnTo>
                  <a:lnTo>
                    <a:pt x="17325" y="18497"/>
                  </a:lnTo>
                  <a:lnTo>
                    <a:pt x="17430" y="18476"/>
                  </a:lnTo>
                  <a:lnTo>
                    <a:pt x="17472" y="18393"/>
                  </a:lnTo>
                  <a:lnTo>
                    <a:pt x="17514" y="18204"/>
                  </a:lnTo>
                  <a:lnTo>
                    <a:pt x="17472" y="18121"/>
                  </a:lnTo>
                  <a:lnTo>
                    <a:pt x="17451" y="18100"/>
                  </a:lnTo>
                  <a:lnTo>
                    <a:pt x="17409" y="18100"/>
                  </a:lnTo>
                  <a:lnTo>
                    <a:pt x="17263" y="17995"/>
                  </a:lnTo>
                  <a:lnTo>
                    <a:pt x="17221" y="17974"/>
                  </a:lnTo>
                  <a:lnTo>
                    <a:pt x="17158" y="17974"/>
                  </a:lnTo>
                  <a:lnTo>
                    <a:pt x="17053" y="18058"/>
                  </a:lnTo>
                  <a:lnTo>
                    <a:pt x="17012" y="18058"/>
                  </a:lnTo>
                  <a:lnTo>
                    <a:pt x="16928" y="18079"/>
                  </a:lnTo>
                  <a:lnTo>
                    <a:pt x="16886" y="18162"/>
                  </a:lnTo>
                  <a:lnTo>
                    <a:pt x="16844" y="18162"/>
                  </a:lnTo>
                  <a:lnTo>
                    <a:pt x="16844" y="18079"/>
                  </a:lnTo>
                  <a:lnTo>
                    <a:pt x="16823" y="18016"/>
                  </a:lnTo>
                  <a:lnTo>
                    <a:pt x="16781" y="18016"/>
                  </a:lnTo>
                  <a:lnTo>
                    <a:pt x="16635" y="18058"/>
                  </a:lnTo>
                  <a:lnTo>
                    <a:pt x="16593" y="18079"/>
                  </a:lnTo>
                  <a:lnTo>
                    <a:pt x="16530" y="18079"/>
                  </a:lnTo>
                  <a:lnTo>
                    <a:pt x="16572" y="18058"/>
                  </a:lnTo>
                  <a:lnTo>
                    <a:pt x="16677" y="17995"/>
                  </a:lnTo>
                  <a:lnTo>
                    <a:pt x="16781" y="17974"/>
                  </a:lnTo>
                  <a:lnTo>
                    <a:pt x="16802" y="17911"/>
                  </a:lnTo>
                  <a:lnTo>
                    <a:pt x="16781" y="17870"/>
                  </a:lnTo>
                  <a:lnTo>
                    <a:pt x="16719" y="17849"/>
                  </a:lnTo>
                  <a:lnTo>
                    <a:pt x="16677" y="17870"/>
                  </a:lnTo>
                  <a:lnTo>
                    <a:pt x="16719" y="17807"/>
                  </a:lnTo>
                  <a:lnTo>
                    <a:pt x="16781" y="17807"/>
                  </a:lnTo>
                  <a:lnTo>
                    <a:pt x="16823" y="17849"/>
                  </a:lnTo>
                  <a:lnTo>
                    <a:pt x="16928" y="17953"/>
                  </a:lnTo>
                  <a:lnTo>
                    <a:pt x="17012" y="17974"/>
                  </a:lnTo>
                  <a:lnTo>
                    <a:pt x="17095" y="17953"/>
                  </a:lnTo>
                  <a:lnTo>
                    <a:pt x="17200" y="17870"/>
                  </a:lnTo>
                  <a:lnTo>
                    <a:pt x="17367" y="17870"/>
                  </a:lnTo>
                  <a:lnTo>
                    <a:pt x="17430" y="17786"/>
                  </a:lnTo>
                  <a:lnTo>
                    <a:pt x="17472" y="17765"/>
                  </a:lnTo>
                  <a:lnTo>
                    <a:pt x="17514" y="17702"/>
                  </a:lnTo>
                  <a:lnTo>
                    <a:pt x="17472" y="17639"/>
                  </a:lnTo>
                  <a:lnTo>
                    <a:pt x="17409" y="17577"/>
                  </a:lnTo>
                  <a:lnTo>
                    <a:pt x="17263" y="17556"/>
                  </a:lnTo>
                  <a:lnTo>
                    <a:pt x="17200" y="17493"/>
                  </a:lnTo>
                  <a:lnTo>
                    <a:pt x="17137" y="17451"/>
                  </a:lnTo>
                  <a:lnTo>
                    <a:pt x="17033" y="17451"/>
                  </a:lnTo>
                  <a:lnTo>
                    <a:pt x="16928" y="17430"/>
                  </a:lnTo>
                  <a:lnTo>
                    <a:pt x="16844" y="17451"/>
                  </a:lnTo>
                  <a:lnTo>
                    <a:pt x="16823" y="17493"/>
                  </a:lnTo>
                  <a:lnTo>
                    <a:pt x="16740" y="17556"/>
                  </a:lnTo>
                  <a:lnTo>
                    <a:pt x="16677" y="17535"/>
                  </a:lnTo>
                  <a:lnTo>
                    <a:pt x="16593" y="17493"/>
                  </a:lnTo>
                  <a:lnTo>
                    <a:pt x="16489" y="17493"/>
                  </a:lnTo>
                  <a:lnTo>
                    <a:pt x="16468" y="17556"/>
                  </a:lnTo>
                  <a:lnTo>
                    <a:pt x="16426" y="17598"/>
                  </a:lnTo>
                  <a:lnTo>
                    <a:pt x="16384" y="17577"/>
                  </a:lnTo>
                  <a:lnTo>
                    <a:pt x="16321" y="17535"/>
                  </a:lnTo>
                  <a:lnTo>
                    <a:pt x="16300" y="17535"/>
                  </a:lnTo>
                  <a:lnTo>
                    <a:pt x="16279" y="17472"/>
                  </a:lnTo>
                  <a:lnTo>
                    <a:pt x="16321" y="17430"/>
                  </a:lnTo>
                  <a:lnTo>
                    <a:pt x="16426" y="17388"/>
                  </a:lnTo>
                  <a:lnTo>
                    <a:pt x="16572" y="17430"/>
                  </a:lnTo>
                  <a:lnTo>
                    <a:pt x="16740" y="17430"/>
                  </a:lnTo>
                  <a:lnTo>
                    <a:pt x="16802" y="17367"/>
                  </a:lnTo>
                  <a:lnTo>
                    <a:pt x="16802" y="17326"/>
                  </a:lnTo>
                  <a:lnTo>
                    <a:pt x="16740" y="17221"/>
                  </a:lnTo>
                  <a:lnTo>
                    <a:pt x="16635" y="17137"/>
                  </a:lnTo>
                  <a:lnTo>
                    <a:pt x="16530" y="17074"/>
                  </a:lnTo>
                  <a:lnTo>
                    <a:pt x="16489" y="17012"/>
                  </a:lnTo>
                  <a:lnTo>
                    <a:pt x="16489" y="16907"/>
                  </a:lnTo>
                  <a:lnTo>
                    <a:pt x="16509" y="16865"/>
                  </a:lnTo>
                  <a:lnTo>
                    <a:pt x="16572" y="16907"/>
                  </a:lnTo>
                  <a:lnTo>
                    <a:pt x="16593" y="16949"/>
                  </a:lnTo>
                  <a:lnTo>
                    <a:pt x="16593" y="17012"/>
                  </a:lnTo>
                  <a:lnTo>
                    <a:pt x="16677" y="17054"/>
                  </a:lnTo>
                  <a:lnTo>
                    <a:pt x="16802" y="17158"/>
                  </a:lnTo>
                  <a:lnTo>
                    <a:pt x="16823" y="17221"/>
                  </a:lnTo>
                  <a:lnTo>
                    <a:pt x="16886" y="17242"/>
                  </a:lnTo>
                  <a:lnTo>
                    <a:pt x="16928" y="17242"/>
                  </a:lnTo>
                  <a:lnTo>
                    <a:pt x="17012" y="17326"/>
                  </a:lnTo>
                  <a:lnTo>
                    <a:pt x="17095" y="17326"/>
                  </a:lnTo>
                  <a:lnTo>
                    <a:pt x="17200" y="17284"/>
                  </a:lnTo>
                  <a:lnTo>
                    <a:pt x="17263" y="17242"/>
                  </a:lnTo>
                  <a:lnTo>
                    <a:pt x="17346" y="17221"/>
                  </a:lnTo>
                  <a:lnTo>
                    <a:pt x="17409" y="17158"/>
                  </a:lnTo>
                  <a:lnTo>
                    <a:pt x="17472" y="17116"/>
                  </a:lnTo>
                  <a:lnTo>
                    <a:pt x="17556" y="17074"/>
                  </a:lnTo>
                  <a:lnTo>
                    <a:pt x="17606" y="17074"/>
                  </a:lnTo>
                  <a:lnTo>
                    <a:pt x="17618" y="17116"/>
                  </a:lnTo>
                  <a:lnTo>
                    <a:pt x="17618" y="17074"/>
                  </a:lnTo>
                  <a:lnTo>
                    <a:pt x="17618" y="17033"/>
                  </a:lnTo>
                  <a:lnTo>
                    <a:pt x="17577" y="16970"/>
                  </a:lnTo>
                  <a:lnTo>
                    <a:pt x="17588" y="17010"/>
                  </a:lnTo>
                  <a:lnTo>
                    <a:pt x="17472" y="16844"/>
                  </a:lnTo>
                  <a:lnTo>
                    <a:pt x="17409" y="16802"/>
                  </a:lnTo>
                  <a:lnTo>
                    <a:pt x="17409" y="16740"/>
                  </a:lnTo>
                  <a:lnTo>
                    <a:pt x="17430" y="16719"/>
                  </a:lnTo>
                  <a:lnTo>
                    <a:pt x="17472" y="16719"/>
                  </a:lnTo>
                  <a:lnTo>
                    <a:pt x="17535" y="16761"/>
                  </a:lnTo>
                  <a:lnTo>
                    <a:pt x="17535" y="16823"/>
                  </a:lnTo>
                  <a:lnTo>
                    <a:pt x="17577" y="16865"/>
                  </a:lnTo>
                  <a:lnTo>
                    <a:pt x="17681" y="17074"/>
                  </a:lnTo>
                  <a:lnTo>
                    <a:pt x="17869" y="17284"/>
                  </a:lnTo>
                  <a:lnTo>
                    <a:pt x="17890" y="17326"/>
                  </a:lnTo>
                  <a:lnTo>
                    <a:pt x="17932" y="17263"/>
                  </a:lnTo>
                  <a:lnTo>
                    <a:pt x="17932" y="17179"/>
                  </a:lnTo>
                  <a:lnTo>
                    <a:pt x="17953" y="17012"/>
                  </a:lnTo>
                  <a:lnTo>
                    <a:pt x="17953" y="16907"/>
                  </a:lnTo>
                  <a:lnTo>
                    <a:pt x="17995" y="16844"/>
                  </a:lnTo>
                  <a:lnTo>
                    <a:pt x="18058" y="16844"/>
                  </a:lnTo>
                  <a:lnTo>
                    <a:pt x="18100" y="16865"/>
                  </a:lnTo>
                  <a:lnTo>
                    <a:pt x="18100" y="16949"/>
                  </a:lnTo>
                  <a:lnTo>
                    <a:pt x="18141" y="17012"/>
                  </a:lnTo>
                  <a:lnTo>
                    <a:pt x="18183" y="17012"/>
                  </a:lnTo>
                  <a:lnTo>
                    <a:pt x="18372" y="17074"/>
                  </a:lnTo>
                  <a:lnTo>
                    <a:pt x="18518" y="17179"/>
                  </a:lnTo>
                  <a:lnTo>
                    <a:pt x="18602" y="17221"/>
                  </a:lnTo>
                  <a:lnTo>
                    <a:pt x="18665" y="17179"/>
                  </a:lnTo>
                  <a:lnTo>
                    <a:pt x="18706" y="17179"/>
                  </a:lnTo>
                  <a:lnTo>
                    <a:pt x="18769" y="17221"/>
                  </a:lnTo>
                  <a:lnTo>
                    <a:pt x="18769" y="17263"/>
                  </a:lnTo>
                  <a:lnTo>
                    <a:pt x="18602" y="17284"/>
                  </a:lnTo>
                  <a:lnTo>
                    <a:pt x="18581" y="17326"/>
                  </a:lnTo>
                  <a:lnTo>
                    <a:pt x="18476" y="17221"/>
                  </a:lnTo>
                  <a:lnTo>
                    <a:pt x="18288" y="17116"/>
                  </a:lnTo>
                  <a:lnTo>
                    <a:pt x="18246" y="17074"/>
                  </a:lnTo>
                  <a:lnTo>
                    <a:pt x="18204" y="17054"/>
                  </a:lnTo>
                  <a:lnTo>
                    <a:pt x="18162" y="17054"/>
                  </a:lnTo>
                  <a:lnTo>
                    <a:pt x="18121" y="17074"/>
                  </a:lnTo>
                  <a:lnTo>
                    <a:pt x="18121" y="17137"/>
                  </a:lnTo>
                  <a:lnTo>
                    <a:pt x="18183" y="17221"/>
                  </a:lnTo>
                  <a:lnTo>
                    <a:pt x="18413" y="17430"/>
                  </a:lnTo>
                  <a:lnTo>
                    <a:pt x="18518" y="17535"/>
                  </a:lnTo>
                  <a:lnTo>
                    <a:pt x="18685" y="17598"/>
                  </a:lnTo>
                  <a:lnTo>
                    <a:pt x="18790" y="17681"/>
                  </a:lnTo>
                  <a:lnTo>
                    <a:pt x="18832" y="17702"/>
                  </a:lnTo>
                  <a:lnTo>
                    <a:pt x="18916" y="17681"/>
                  </a:lnTo>
                  <a:lnTo>
                    <a:pt x="18937" y="17639"/>
                  </a:lnTo>
                  <a:lnTo>
                    <a:pt x="18999" y="17556"/>
                  </a:lnTo>
                  <a:lnTo>
                    <a:pt x="19125" y="17556"/>
                  </a:lnTo>
                  <a:lnTo>
                    <a:pt x="19167" y="17493"/>
                  </a:lnTo>
                  <a:lnTo>
                    <a:pt x="19167" y="17430"/>
                  </a:lnTo>
                  <a:lnTo>
                    <a:pt x="19250" y="17367"/>
                  </a:lnTo>
                  <a:lnTo>
                    <a:pt x="19313" y="17367"/>
                  </a:lnTo>
                  <a:lnTo>
                    <a:pt x="19376" y="17388"/>
                  </a:lnTo>
                  <a:lnTo>
                    <a:pt x="19460" y="17430"/>
                  </a:lnTo>
                  <a:lnTo>
                    <a:pt x="19564" y="17388"/>
                  </a:lnTo>
                  <a:lnTo>
                    <a:pt x="19669" y="17388"/>
                  </a:lnTo>
                  <a:lnTo>
                    <a:pt x="19690" y="17346"/>
                  </a:lnTo>
                  <a:lnTo>
                    <a:pt x="19732" y="17221"/>
                  </a:lnTo>
                  <a:lnTo>
                    <a:pt x="19732" y="17116"/>
                  </a:lnTo>
                  <a:lnTo>
                    <a:pt x="19774" y="17033"/>
                  </a:lnTo>
                  <a:lnTo>
                    <a:pt x="19857" y="16907"/>
                  </a:lnTo>
                  <a:lnTo>
                    <a:pt x="19857" y="16823"/>
                  </a:lnTo>
                  <a:lnTo>
                    <a:pt x="19836" y="16761"/>
                  </a:lnTo>
                  <a:lnTo>
                    <a:pt x="19753" y="16740"/>
                  </a:lnTo>
                  <a:lnTo>
                    <a:pt x="19648" y="16761"/>
                  </a:lnTo>
                  <a:lnTo>
                    <a:pt x="19627" y="16802"/>
                  </a:lnTo>
                  <a:lnTo>
                    <a:pt x="19585" y="16761"/>
                  </a:lnTo>
                  <a:lnTo>
                    <a:pt x="19543" y="16761"/>
                  </a:lnTo>
                  <a:lnTo>
                    <a:pt x="19522" y="16802"/>
                  </a:lnTo>
                  <a:lnTo>
                    <a:pt x="19439" y="16740"/>
                  </a:lnTo>
                  <a:lnTo>
                    <a:pt x="19376" y="16656"/>
                  </a:lnTo>
                  <a:lnTo>
                    <a:pt x="19334" y="16614"/>
                  </a:lnTo>
                  <a:lnTo>
                    <a:pt x="19313" y="16530"/>
                  </a:lnTo>
                  <a:lnTo>
                    <a:pt x="19271" y="16530"/>
                  </a:lnTo>
                  <a:lnTo>
                    <a:pt x="19250" y="16614"/>
                  </a:lnTo>
                  <a:lnTo>
                    <a:pt x="19250" y="16719"/>
                  </a:lnTo>
                  <a:lnTo>
                    <a:pt x="19313" y="16740"/>
                  </a:lnTo>
                  <a:lnTo>
                    <a:pt x="19313" y="16823"/>
                  </a:lnTo>
                  <a:lnTo>
                    <a:pt x="19250" y="16907"/>
                  </a:lnTo>
                  <a:lnTo>
                    <a:pt x="19229" y="17012"/>
                  </a:lnTo>
                  <a:lnTo>
                    <a:pt x="19209" y="16949"/>
                  </a:lnTo>
                  <a:lnTo>
                    <a:pt x="19229" y="16823"/>
                  </a:lnTo>
                  <a:lnTo>
                    <a:pt x="19209" y="16719"/>
                  </a:lnTo>
                  <a:lnTo>
                    <a:pt x="19146" y="16698"/>
                  </a:lnTo>
                  <a:lnTo>
                    <a:pt x="19125" y="16551"/>
                  </a:lnTo>
                  <a:lnTo>
                    <a:pt x="19062" y="16530"/>
                  </a:lnTo>
                  <a:lnTo>
                    <a:pt x="19041" y="16489"/>
                  </a:lnTo>
                  <a:lnTo>
                    <a:pt x="19041" y="16447"/>
                  </a:lnTo>
                  <a:lnTo>
                    <a:pt x="19104" y="16426"/>
                  </a:lnTo>
                  <a:lnTo>
                    <a:pt x="19161" y="16311"/>
                  </a:lnTo>
                  <a:lnTo>
                    <a:pt x="19146" y="16279"/>
                  </a:lnTo>
                  <a:lnTo>
                    <a:pt x="19104" y="16238"/>
                  </a:lnTo>
                  <a:lnTo>
                    <a:pt x="19146" y="16217"/>
                  </a:lnTo>
                  <a:lnTo>
                    <a:pt x="19229" y="16217"/>
                  </a:lnTo>
                  <a:lnTo>
                    <a:pt x="19271" y="16175"/>
                  </a:lnTo>
                  <a:lnTo>
                    <a:pt x="19313" y="16091"/>
                  </a:lnTo>
                  <a:lnTo>
                    <a:pt x="19313" y="15966"/>
                  </a:lnTo>
                  <a:lnTo>
                    <a:pt x="19271" y="15903"/>
                  </a:lnTo>
                  <a:lnTo>
                    <a:pt x="19271" y="15861"/>
                  </a:lnTo>
                  <a:lnTo>
                    <a:pt x="19334" y="15861"/>
                  </a:lnTo>
                  <a:lnTo>
                    <a:pt x="19376" y="15903"/>
                  </a:lnTo>
                  <a:lnTo>
                    <a:pt x="19439" y="15986"/>
                  </a:lnTo>
                  <a:lnTo>
                    <a:pt x="19481" y="16007"/>
                  </a:lnTo>
                  <a:lnTo>
                    <a:pt x="19564" y="16007"/>
                  </a:lnTo>
                  <a:lnTo>
                    <a:pt x="19648" y="15966"/>
                  </a:lnTo>
                  <a:lnTo>
                    <a:pt x="19732" y="15986"/>
                  </a:lnTo>
                  <a:lnTo>
                    <a:pt x="19794" y="16028"/>
                  </a:lnTo>
                  <a:lnTo>
                    <a:pt x="19899" y="16070"/>
                  </a:lnTo>
                  <a:lnTo>
                    <a:pt x="20046" y="16175"/>
                  </a:lnTo>
                  <a:lnTo>
                    <a:pt x="20046" y="16238"/>
                  </a:lnTo>
                  <a:lnTo>
                    <a:pt x="20066" y="16321"/>
                  </a:lnTo>
                  <a:lnTo>
                    <a:pt x="20108" y="16384"/>
                  </a:lnTo>
                  <a:lnTo>
                    <a:pt x="20150" y="16447"/>
                  </a:lnTo>
                  <a:lnTo>
                    <a:pt x="20192" y="16489"/>
                  </a:lnTo>
                  <a:lnTo>
                    <a:pt x="20318" y="16405"/>
                  </a:lnTo>
                  <a:lnTo>
                    <a:pt x="20422" y="16238"/>
                  </a:lnTo>
                  <a:lnTo>
                    <a:pt x="20485" y="16133"/>
                  </a:lnTo>
                  <a:lnTo>
                    <a:pt x="20422" y="16091"/>
                  </a:lnTo>
                  <a:lnTo>
                    <a:pt x="20401" y="15986"/>
                  </a:lnTo>
                  <a:lnTo>
                    <a:pt x="20464" y="15924"/>
                  </a:lnTo>
                  <a:lnTo>
                    <a:pt x="20464" y="15882"/>
                  </a:lnTo>
                  <a:lnTo>
                    <a:pt x="20359" y="15861"/>
                  </a:lnTo>
                  <a:lnTo>
                    <a:pt x="20276" y="15903"/>
                  </a:lnTo>
                  <a:lnTo>
                    <a:pt x="20255" y="15966"/>
                  </a:lnTo>
                  <a:lnTo>
                    <a:pt x="20108" y="15882"/>
                  </a:lnTo>
                  <a:lnTo>
                    <a:pt x="20046" y="15777"/>
                  </a:lnTo>
                  <a:lnTo>
                    <a:pt x="19899" y="15756"/>
                  </a:lnTo>
                  <a:lnTo>
                    <a:pt x="19857" y="15777"/>
                  </a:lnTo>
                  <a:lnTo>
                    <a:pt x="19794" y="15714"/>
                  </a:lnTo>
                  <a:lnTo>
                    <a:pt x="19794" y="15673"/>
                  </a:lnTo>
                  <a:lnTo>
                    <a:pt x="19857" y="15673"/>
                  </a:lnTo>
                  <a:lnTo>
                    <a:pt x="19899" y="15589"/>
                  </a:lnTo>
                  <a:lnTo>
                    <a:pt x="19941" y="15401"/>
                  </a:lnTo>
                  <a:lnTo>
                    <a:pt x="19962" y="15380"/>
                  </a:lnTo>
                  <a:lnTo>
                    <a:pt x="19962" y="15296"/>
                  </a:lnTo>
                  <a:lnTo>
                    <a:pt x="19836" y="15254"/>
                  </a:lnTo>
                  <a:lnTo>
                    <a:pt x="19774" y="15254"/>
                  </a:lnTo>
                  <a:lnTo>
                    <a:pt x="19669" y="15359"/>
                  </a:lnTo>
                  <a:lnTo>
                    <a:pt x="19564" y="15380"/>
                  </a:lnTo>
                  <a:lnTo>
                    <a:pt x="19460" y="15359"/>
                  </a:lnTo>
                  <a:lnTo>
                    <a:pt x="19439" y="15296"/>
                  </a:lnTo>
                  <a:lnTo>
                    <a:pt x="19418" y="15191"/>
                  </a:lnTo>
                  <a:lnTo>
                    <a:pt x="19376" y="15149"/>
                  </a:lnTo>
                  <a:lnTo>
                    <a:pt x="19376" y="15066"/>
                  </a:lnTo>
                  <a:lnTo>
                    <a:pt x="19460" y="15129"/>
                  </a:lnTo>
                  <a:lnTo>
                    <a:pt x="19481" y="15170"/>
                  </a:lnTo>
                  <a:lnTo>
                    <a:pt x="19460" y="15233"/>
                  </a:lnTo>
                  <a:lnTo>
                    <a:pt x="19481" y="15296"/>
                  </a:lnTo>
                  <a:lnTo>
                    <a:pt x="19564" y="15359"/>
                  </a:lnTo>
                  <a:lnTo>
                    <a:pt x="19648" y="15359"/>
                  </a:lnTo>
                  <a:lnTo>
                    <a:pt x="19753" y="15254"/>
                  </a:lnTo>
                  <a:lnTo>
                    <a:pt x="19836" y="15233"/>
                  </a:lnTo>
                  <a:lnTo>
                    <a:pt x="19941" y="15233"/>
                  </a:lnTo>
                  <a:lnTo>
                    <a:pt x="19983" y="15275"/>
                  </a:lnTo>
                  <a:lnTo>
                    <a:pt x="20046" y="15275"/>
                  </a:lnTo>
                  <a:lnTo>
                    <a:pt x="20066" y="15233"/>
                  </a:lnTo>
                  <a:lnTo>
                    <a:pt x="20046" y="15170"/>
                  </a:lnTo>
                  <a:lnTo>
                    <a:pt x="19836" y="14961"/>
                  </a:lnTo>
                  <a:lnTo>
                    <a:pt x="19669" y="14836"/>
                  </a:lnTo>
                  <a:lnTo>
                    <a:pt x="19522" y="14836"/>
                  </a:lnTo>
                  <a:lnTo>
                    <a:pt x="19355" y="14752"/>
                  </a:lnTo>
                  <a:lnTo>
                    <a:pt x="19271" y="14647"/>
                  </a:lnTo>
                  <a:lnTo>
                    <a:pt x="19271" y="14564"/>
                  </a:lnTo>
                  <a:lnTo>
                    <a:pt x="19271" y="14522"/>
                  </a:lnTo>
                  <a:lnTo>
                    <a:pt x="19334" y="14564"/>
                  </a:lnTo>
                  <a:lnTo>
                    <a:pt x="19376" y="14668"/>
                  </a:lnTo>
                  <a:lnTo>
                    <a:pt x="19460" y="14731"/>
                  </a:lnTo>
                  <a:lnTo>
                    <a:pt x="19585" y="14731"/>
                  </a:lnTo>
                  <a:lnTo>
                    <a:pt x="19627" y="14668"/>
                  </a:lnTo>
                  <a:lnTo>
                    <a:pt x="19627" y="14626"/>
                  </a:lnTo>
                  <a:lnTo>
                    <a:pt x="19522" y="14522"/>
                  </a:lnTo>
                  <a:lnTo>
                    <a:pt x="19481" y="14459"/>
                  </a:lnTo>
                  <a:lnTo>
                    <a:pt x="19481" y="14438"/>
                  </a:lnTo>
                  <a:lnTo>
                    <a:pt x="19522" y="14438"/>
                  </a:lnTo>
                  <a:lnTo>
                    <a:pt x="19564" y="14459"/>
                  </a:lnTo>
                  <a:lnTo>
                    <a:pt x="19690" y="14626"/>
                  </a:lnTo>
                  <a:lnTo>
                    <a:pt x="19753" y="14731"/>
                  </a:lnTo>
                  <a:lnTo>
                    <a:pt x="19753" y="14773"/>
                  </a:lnTo>
                  <a:lnTo>
                    <a:pt x="19857" y="14857"/>
                  </a:lnTo>
                  <a:lnTo>
                    <a:pt x="19962" y="14940"/>
                  </a:lnTo>
                  <a:lnTo>
                    <a:pt x="20087" y="15087"/>
                  </a:lnTo>
                  <a:lnTo>
                    <a:pt x="20171" y="15129"/>
                  </a:lnTo>
                  <a:lnTo>
                    <a:pt x="20213" y="15087"/>
                  </a:lnTo>
                  <a:lnTo>
                    <a:pt x="20276" y="15129"/>
                  </a:lnTo>
                  <a:lnTo>
                    <a:pt x="20297" y="15170"/>
                  </a:lnTo>
                  <a:lnTo>
                    <a:pt x="20213" y="15233"/>
                  </a:lnTo>
                  <a:lnTo>
                    <a:pt x="20276" y="15296"/>
                  </a:lnTo>
                  <a:lnTo>
                    <a:pt x="20318" y="15359"/>
                  </a:lnTo>
                  <a:lnTo>
                    <a:pt x="20380" y="15359"/>
                  </a:lnTo>
                  <a:lnTo>
                    <a:pt x="20422" y="15275"/>
                  </a:lnTo>
                  <a:lnTo>
                    <a:pt x="20485" y="15087"/>
                  </a:lnTo>
                  <a:lnTo>
                    <a:pt x="20506" y="15045"/>
                  </a:lnTo>
                  <a:lnTo>
                    <a:pt x="20527" y="14982"/>
                  </a:lnTo>
                  <a:lnTo>
                    <a:pt x="20506" y="14877"/>
                  </a:lnTo>
                  <a:lnTo>
                    <a:pt x="20506" y="14836"/>
                  </a:lnTo>
                  <a:lnTo>
                    <a:pt x="20506" y="14710"/>
                  </a:lnTo>
                  <a:lnTo>
                    <a:pt x="20464" y="14626"/>
                  </a:lnTo>
                  <a:lnTo>
                    <a:pt x="20464" y="14564"/>
                  </a:lnTo>
                  <a:lnTo>
                    <a:pt x="20464" y="14543"/>
                  </a:lnTo>
                  <a:lnTo>
                    <a:pt x="20506" y="14564"/>
                  </a:lnTo>
                  <a:lnTo>
                    <a:pt x="20590" y="14605"/>
                  </a:lnTo>
                  <a:lnTo>
                    <a:pt x="20610" y="14605"/>
                  </a:lnTo>
                  <a:lnTo>
                    <a:pt x="20590" y="14543"/>
                  </a:lnTo>
                  <a:lnTo>
                    <a:pt x="20506" y="14459"/>
                  </a:lnTo>
                  <a:lnTo>
                    <a:pt x="20464" y="14354"/>
                  </a:lnTo>
                  <a:lnTo>
                    <a:pt x="20401" y="14313"/>
                  </a:lnTo>
                  <a:lnTo>
                    <a:pt x="20318" y="14292"/>
                  </a:lnTo>
                  <a:lnTo>
                    <a:pt x="19962" y="14292"/>
                  </a:lnTo>
                  <a:lnTo>
                    <a:pt x="19920" y="14208"/>
                  </a:lnTo>
                  <a:lnTo>
                    <a:pt x="19836" y="14145"/>
                  </a:lnTo>
                  <a:lnTo>
                    <a:pt x="19648" y="14145"/>
                  </a:lnTo>
                  <a:lnTo>
                    <a:pt x="19564" y="14187"/>
                  </a:lnTo>
                  <a:lnTo>
                    <a:pt x="19502" y="14187"/>
                  </a:lnTo>
                  <a:lnTo>
                    <a:pt x="19460" y="14124"/>
                  </a:lnTo>
                  <a:lnTo>
                    <a:pt x="19439" y="14103"/>
                  </a:lnTo>
                  <a:lnTo>
                    <a:pt x="19460" y="14041"/>
                  </a:lnTo>
                  <a:lnTo>
                    <a:pt x="19502" y="14103"/>
                  </a:lnTo>
                  <a:lnTo>
                    <a:pt x="19543" y="14124"/>
                  </a:lnTo>
                  <a:lnTo>
                    <a:pt x="19669" y="14103"/>
                  </a:lnTo>
                  <a:lnTo>
                    <a:pt x="19836" y="14082"/>
                  </a:lnTo>
                  <a:lnTo>
                    <a:pt x="19878" y="14124"/>
                  </a:lnTo>
                  <a:lnTo>
                    <a:pt x="19941" y="14103"/>
                  </a:lnTo>
                  <a:lnTo>
                    <a:pt x="20025" y="14082"/>
                  </a:lnTo>
                  <a:lnTo>
                    <a:pt x="20087" y="14103"/>
                  </a:lnTo>
                  <a:lnTo>
                    <a:pt x="20150" y="14124"/>
                  </a:lnTo>
                  <a:lnTo>
                    <a:pt x="20192" y="14103"/>
                  </a:lnTo>
                  <a:lnTo>
                    <a:pt x="20234" y="14082"/>
                  </a:lnTo>
                  <a:lnTo>
                    <a:pt x="20234" y="14020"/>
                  </a:lnTo>
                  <a:lnTo>
                    <a:pt x="20234" y="13915"/>
                  </a:lnTo>
                  <a:lnTo>
                    <a:pt x="20234" y="13873"/>
                  </a:lnTo>
                  <a:lnTo>
                    <a:pt x="20171" y="13831"/>
                  </a:lnTo>
                  <a:lnTo>
                    <a:pt x="20129" y="13873"/>
                  </a:lnTo>
                  <a:lnTo>
                    <a:pt x="20066" y="13894"/>
                  </a:lnTo>
                  <a:lnTo>
                    <a:pt x="19983" y="13873"/>
                  </a:lnTo>
                  <a:lnTo>
                    <a:pt x="19857" y="13873"/>
                  </a:lnTo>
                  <a:lnTo>
                    <a:pt x="19815" y="13810"/>
                  </a:lnTo>
                  <a:lnTo>
                    <a:pt x="19711" y="13706"/>
                  </a:lnTo>
                  <a:lnTo>
                    <a:pt x="19606" y="13727"/>
                  </a:lnTo>
                  <a:lnTo>
                    <a:pt x="19564" y="13789"/>
                  </a:lnTo>
                  <a:lnTo>
                    <a:pt x="19543" y="13789"/>
                  </a:lnTo>
                  <a:lnTo>
                    <a:pt x="19543" y="13685"/>
                  </a:lnTo>
                  <a:lnTo>
                    <a:pt x="19543" y="13601"/>
                  </a:lnTo>
                  <a:lnTo>
                    <a:pt x="19522" y="13538"/>
                  </a:lnTo>
                  <a:lnTo>
                    <a:pt x="19313" y="13538"/>
                  </a:lnTo>
                  <a:lnTo>
                    <a:pt x="19229" y="13497"/>
                  </a:lnTo>
                  <a:lnTo>
                    <a:pt x="19250" y="13455"/>
                  </a:lnTo>
                  <a:lnTo>
                    <a:pt x="19313" y="13455"/>
                  </a:lnTo>
                  <a:lnTo>
                    <a:pt x="19418" y="13476"/>
                  </a:lnTo>
                  <a:lnTo>
                    <a:pt x="19460" y="13455"/>
                  </a:lnTo>
                  <a:lnTo>
                    <a:pt x="19460" y="13392"/>
                  </a:lnTo>
                  <a:lnTo>
                    <a:pt x="19439" y="13371"/>
                  </a:lnTo>
                  <a:lnTo>
                    <a:pt x="19481" y="13308"/>
                  </a:lnTo>
                  <a:lnTo>
                    <a:pt x="19460" y="13266"/>
                  </a:lnTo>
                  <a:lnTo>
                    <a:pt x="19439" y="13204"/>
                  </a:lnTo>
                  <a:lnTo>
                    <a:pt x="19481" y="13162"/>
                  </a:lnTo>
                  <a:lnTo>
                    <a:pt x="19460" y="13078"/>
                  </a:lnTo>
                  <a:lnTo>
                    <a:pt x="19460" y="12994"/>
                  </a:lnTo>
                  <a:lnTo>
                    <a:pt x="19522" y="12973"/>
                  </a:lnTo>
                  <a:lnTo>
                    <a:pt x="19543" y="12994"/>
                  </a:lnTo>
                  <a:lnTo>
                    <a:pt x="19543" y="13078"/>
                  </a:lnTo>
                  <a:lnTo>
                    <a:pt x="19585" y="13141"/>
                  </a:lnTo>
                  <a:lnTo>
                    <a:pt x="19648" y="13162"/>
                  </a:lnTo>
                  <a:lnTo>
                    <a:pt x="19732" y="13078"/>
                  </a:lnTo>
                  <a:lnTo>
                    <a:pt x="19857" y="12953"/>
                  </a:lnTo>
                  <a:lnTo>
                    <a:pt x="19941" y="12932"/>
                  </a:lnTo>
                  <a:lnTo>
                    <a:pt x="19941" y="12890"/>
                  </a:lnTo>
                  <a:lnTo>
                    <a:pt x="19899" y="12869"/>
                  </a:lnTo>
                  <a:lnTo>
                    <a:pt x="19794" y="12848"/>
                  </a:lnTo>
                  <a:lnTo>
                    <a:pt x="19732" y="12848"/>
                  </a:lnTo>
                  <a:lnTo>
                    <a:pt x="19690" y="12827"/>
                  </a:lnTo>
                  <a:lnTo>
                    <a:pt x="19774" y="12785"/>
                  </a:lnTo>
                  <a:lnTo>
                    <a:pt x="19878" y="12785"/>
                  </a:lnTo>
                  <a:lnTo>
                    <a:pt x="19941" y="12827"/>
                  </a:lnTo>
                  <a:lnTo>
                    <a:pt x="19983" y="12827"/>
                  </a:lnTo>
                  <a:lnTo>
                    <a:pt x="19983" y="12764"/>
                  </a:lnTo>
                  <a:lnTo>
                    <a:pt x="19962" y="12743"/>
                  </a:lnTo>
                  <a:lnTo>
                    <a:pt x="20046" y="12722"/>
                  </a:lnTo>
                  <a:lnTo>
                    <a:pt x="20150" y="12722"/>
                  </a:lnTo>
                  <a:lnTo>
                    <a:pt x="20213" y="12785"/>
                  </a:lnTo>
                  <a:lnTo>
                    <a:pt x="20276" y="12827"/>
                  </a:lnTo>
                  <a:lnTo>
                    <a:pt x="20318" y="12785"/>
                  </a:lnTo>
                  <a:lnTo>
                    <a:pt x="20380" y="12827"/>
                  </a:lnTo>
                  <a:lnTo>
                    <a:pt x="20422" y="12890"/>
                  </a:lnTo>
                  <a:lnTo>
                    <a:pt x="20401" y="12973"/>
                  </a:lnTo>
                  <a:lnTo>
                    <a:pt x="20422" y="13036"/>
                  </a:lnTo>
                  <a:lnTo>
                    <a:pt x="20506" y="13057"/>
                  </a:lnTo>
                  <a:lnTo>
                    <a:pt x="20527" y="13036"/>
                  </a:lnTo>
                  <a:lnTo>
                    <a:pt x="20590" y="13057"/>
                  </a:lnTo>
                  <a:lnTo>
                    <a:pt x="20631" y="13141"/>
                  </a:lnTo>
                  <a:lnTo>
                    <a:pt x="20778" y="13183"/>
                  </a:lnTo>
                  <a:lnTo>
                    <a:pt x="20820" y="13266"/>
                  </a:lnTo>
                  <a:lnTo>
                    <a:pt x="20841" y="13287"/>
                  </a:lnTo>
                  <a:lnTo>
                    <a:pt x="20882" y="13245"/>
                  </a:lnTo>
                  <a:lnTo>
                    <a:pt x="20903" y="13141"/>
                  </a:lnTo>
                  <a:lnTo>
                    <a:pt x="20945" y="13057"/>
                  </a:lnTo>
                  <a:lnTo>
                    <a:pt x="21008" y="12890"/>
                  </a:lnTo>
                  <a:lnTo>
                    <a:pt x="21008" y="12848"/>
                  </a:lnTo>
                  <a:lnTo>
                    <a:pt x="21029" y="12722"/>
                  </a:lnTo>
                  <a:lnTo>
                    <a:pt x="21050" y="12555"/>
                  </a:lnTo>
                  <a:lnTo>
                    <a:pt x="21092" y="12513"/>
                  </a:lnTo>
                  <a:lnTo>
                    <a:pt x="21092" y="12429"/>
                  </a:lnTo>
                  <a:lnTo>
                    <a:pt x="21050" y="12346"/>
                  </a:lnTo>
                  <a:lnTo>
                    <a:pt x="20987" y="12304"/>
                  </a:lnTo>
                  <a:lnTo>
                    <a:pt x="20924" y="12241"/>
                  </a:lnTo>
                  <a:lnTo>
                    <a:pt x="20882" y="12241"/>
                  </a:lnTo>
                  <a:lnTo>
                    <a:pt x="20841" y="12199"/>
                  </a:lnTo>
                  <a:lnTo>
                    <a:pt x="20841" y="12136"/>
                  </a:lnTo>
                  <a:lnTo>
                    <a:pt x="20757" y="12136"/>
                  </a:lnTo>
                  <a:lnTo>
                    <a:pt x="20694" y="12220"/>
                  </a:lnTo>
                  <a:lnTo>
                    <a:pt x="20590" y="12325"/>
                  </a:lnTo>
                  <a:lnTo>
                    <a:pt x="20506" y="12346"/>
                  </a:lnTo>
                  <a:lnTo>
                    <a:pt x="20464" y="12304"/>
                  </a:lnTo>
                  <a:lnTo>
                    <a:pt x="20485" y="12241"/>
                  </a:lnTo>
                  <a:lnTo>
                    <a:pt x="20485" y="12157"/>
                  </a:lnTo>
                  <a:lnTo>
                    <a:pt x="20485" y="12136"/>
                  </a:lnTo>
                  <a:lnTo>
                    <a:pt x="20380" y="12116"/>
                  </a:lnTo>
                  <a:lnTo>
                    <a:pt x="20297" y="12116"/>
                  </a:lnTo>
                  <a:lnTo>
                    <a:pt x="20276" y="12053"/>
                  </a:lnTo>
                  <a:lnTo>
                    <a:pt x="20338" y="12032"/>
                  </a:lnTo>
                  <a:lnTo>
                    <a:pt x="20338" y="12011"/>
                  </a:lnTo>
                  <a:lnTo>
                    <a:pt x="20255" y="11948"/>
                  </a:lnTo>
                  <a:lnTo>
                    <a:pt x="20213" y="11906"/>
                  </a:lnTo>
                  <a:lnTo>
                    <a:pt x="20255" y="11885"/>
                  </a:lnTo>
                  <a:lnTo>
                    <a:pt x="20276" y="11906"/>
                  </a:lnTo>
                  <a:lnTo>
                    <a:pt x="20359" y="11927"/>
                  </a:lnTo>
                  <a:lnTo>
                    <a:pt x="20359" y="11885"/>
                  </a:lnTo>
                  <a:lnTo>
                    <a:pt x="20297" y="11802"/>
                  </a:lnTo>
                  <a:lnTo>
                    <a:pt x="20276" y="11718"/>
                  </a:lnTo>
                  <a:lnTo>
                    <a:pt x="20297" y="11676"/>
                  </a:lnTo>
                  <a:lnTo>
                    <a:pt x="20359" y="11634"/>
                  </a:lnTo>
                  <a:lnTo>
                    <a:pt x="20380" y="11676"/>
                  </a:lnTo>
                  <a:lnTo>
                    <a:pt x="20443" y="11697"/>
                  </a:lnTo>
                  <a:lnTo>
                    <a:pt x="20464" y="11739"/>
                  </a:lnTo>
                  <a:lnTo>
                    <a:pt x="20590" y="11885"/>
                  </a:lnTo>
                  <a:lnTo>
                    <a:pt x="20673" y="11927"/>
                  </a:lnTo>
                  <a:lnTo>
                    <a:pt x="20757" y="11906"/>
                  </a:lnTo>
                  <a:lnTo>
                    <a:pt x="20799" y="11844"/>
                  </a:lnTo>
                  <a:lnTo>
                    <a:pt x="20757" y="11718"/>
                  </a:lnTo>
                  <a:lnTo>
                    <a:pt x="20652" y="11613"/>
                  </a:lnTo>
                  <a:lnTo>
                    <a:pt x="20569" y="11572"/>
                  </a:lnTo>
                  <a:lnTo>
                    <a:pt x="20464" y="11530"/>
                  </a:lnTo>
                  <a:lnTo>
                    <a:pt x="20443" y="11404"/>
                  </a:lnTo>
                  <a:lnTo>
                    <a:pt x="20380" y="11320"/>
                  </a:lnTo>
                  <a:lnTo>
                    <a:pt x="20338" y="11258"/>
                  </a:lnTo>
                  <a:lnTo>
                    <a:pt x="20255" y="11216"/>
                  </a:lnTo>
                  <a:lnTo>
                    <a:pt x="20171" y="11174"/>
                  </a:lnTo>
                  <a:lnTo>
                    <a:pt x="20171" y="11111"/>
                  </a:lnTo>
                  <a:lnTo>
                    <a:pt x="20234" y="11069"/>
                  </a:lnTo>
                  <a:lnTo>
                    <a:pt x="20234" y="11007"/>
                  </a:lnTo>
                  <a:lnTo>
                    <a:pt x="20192" y="10986"/>
                  </a:lnTo>
                  <a:lnTo>
                    <a:pt x="20192" y="10944"/>
                  </a:lnTo>
                  <a:lnTo>
                    <a:pt x="20255" y="10881"/>
                  </a:lnTo>
                  <a:lnTo>
                    <a:pt x="20297" y="10881"/>
                  </a:lnTo>
                  <a:lnTo>
                    <a:pt x="20359" y="10860"/>
                  </a:lnTo>
                  <a:lnTo>
                    <a:pt x="20443" y="10881"/>
                  </a:lnTo>
                  <a:lnTo>
                    <a:pt x="20485" y="10944"/>
                  </a:lnTo>
                  <a:lnTo>
                    <a:pt x="20401" y="10986"/>
                  </a:lnTo>
                  <a:lnTo>
                    <a:pt x="20464" y="10986"/>
                  </a:lnTo>
                  <a:lnTo>
                    <a:pt x="20548" y="11048"/>
                  </a:lnTo>
                  <a:lnTo>
                    <a:pt x="20548" y="11090"/>
                  </a:lnTo>
                  <a:lnTo>
                    <a:pt x="20569" y="11174"/>
                  </a:lnTo>
                  <a:lnTo>
                    <a:pt x="20652" y="11195"/>
                  </a:lnTo>
                  <a:lnTo>
                    <a:pt x="20757" y="11111"/>
                  </a:lnTo>
                  <a:lnTo>
                    <a:pt x="20799" y="10986"/>
                  </a:lnTo>
                  <a:lnTo>
                    <a:pt x="20820" y="10860"/>
                  </a:lnTo>
                  <a:lnTo>
                    <a:pt x="20882" y="10776"/>
                  </a:lnTo>
                  <a:lnTo>
                    <a:pt x="20903" y="10735"/>
                  </a:lnTo>
                  <a:lnTo>
                    <a:pt x="20882" y="10588"/>
                  </a:lnTo>
                  <a:lnTo>
                    <a:pt x="20966" y="10525"/>
                  </a:lnTo>
                  <a:lnTo>
                    <a:pt x="21029" y="10463"/>
                  </a:lnTo>
                  <a:lnTo>
                    <a:pt x="21071" y="10316"/>
                  </a:lnTo>
                  <a:lnTo>
                    <a:pt x="21029" y="10212"/>
                  </a:lnTo>
                  <a:lnTo>
                    <a:pt x="20987" y="10128"/>
                  </a:lnTo>
                  <a:lnTo>
                    <a:pt x="21029" y="9919"/>
                  </a:lnTo>
                  <a:lnTo>
                    <a:pt x="21092" y="9751"/>
                  </a:lnTo>
                  <a:lnTo>
                    <a:pt x="21092" y="9605"/>
                  </a:lnTo>
                  <a:lnTo>
                    <a:pt x="21175" y="9521"/>
                  </a:lnTo>
                  <a:lnTo>
                    <a:pt x="21175" y="9437"/>
                  </a:lnTo>
                  <a:lnTo>
                    <a:pt x="21196" y="9312"/>
                  </a:lnTo>
                  <a:lnTo>
                    <a:pt x="21196" y="9165"/>
                  </a:lnTo>
                  <a:lnTo>
                    <a:pt x="21280" y="9082"/>
                  </a:lnTo>
                  <a:lnTo>
                    <a:pt x="21343" y="8956"/>
                  </a:lnTo>
                  <a:lnTo>
                    <a:pt x="21531" y="8684"/>
                  </a:lnTo>
                  <a:lnTo>
                    <a:pt x="21615" y="8538"/>
                  </a:lnTo>
                  <a:lnTo>
                    <a:pt x="21761" y="8391"/>
                  </a:lnTo>
                  <a:lnTo>
                    <a:pt x="21824" y="8287"/>
                  </a:lnTo>
                  <a:lnTo>
                    <a:pt x="21908" y="8224"/>
                  </a:lnTo>
                  <a:lnTo>
                    <a:pt x="21950" y="8077"/>
                  </a:lnTo>
                  <a:lnTo>
                    <a:pt x="22075" y="7973"/>
                  </a:lnTo>
                  <a:lnTo>
                    <a:pt x="22117" y="7952"/>
                  </a:lnTo>
                  <a:lnTo>
                    <a:pt x="22075" y="7910"/>
                  </a:lnTo>
                  <a:lnTo>
                    <a:pt x="22012" y="7847"/>
                  </a:lnTo>
                  <a:lnTo>
                    <a:pt x="21908" y="7826"/>
                  </a:lnTo>
                  <a:lnTo>
                    <a:pt x="21845" y="7763"/>
                  </a:lnTo>
                  <a:lnTo>
                    <a:pt x="21803" y="7722"/>
                  </a:lnTo>
                  <a:lnTo>
                    <a:pt x="21719" y="7743"/>
                  </a:lnTo>
                  <a:lnTo>
                    <a:pt x="21552" y="7805"/>
                  </a:lnTo>
                  <a:lnTo>
                    <a:pt x="21406" y="7847"/>
                  </a:lnTo>
                  <a:lnTo>
                    <a:pt x="21280" y="7910"/>
                  </a:lnTo>
                  <a:lnTo>
                    <a:pt x="21196" y="8015"/>
                  </a:lnTo>
                  <a:lnTo>
                    <a:pt x="21092" y="8056"/>
                  </a:lnTo>
                  <a:lnTo>
                    <a:pt x="21071" y="8119"/>
                  </a:lnTo>
                  <a:lnTo>
                    <a:pt x="21008" y="8140"/>
                  </a:lnTo>
                  <a:lnTo>
                    <a:pt x="20903" y="8077"/>
                  </a:lnTo>
                  <a:lnTo>
                    <a:pt x="20862" y="8035"/>
                  </a:lnTo>
                  <a:lnTo>
                    <a:pt x="20862" y="7973"/>
                  </a:lnTo>
                  <a:lnTo>
                    <a:pt x="20924" y="7973"/>
                  </a:lnTo>
                  <a:lnTo>
                    <a:pt x="20987" y="7952"/>
                  </a:lnTo>
                  <a:lnTo>
                    <a:pt x="20987" y="7847"/>
                  </a:lnTo>
                  <a:lnTo>
                    <a:pt x="20966" y="7805"/>
                  </a:lnTo>
                  <a:lnTo>
                    <a:pt x="20882" y="7805"/>
                  </a:lnTo>
                  <a:lnTo>
                    <a:pt x="20820" y="7763"/>
                  </a:lnTo>
                  <a:lnTo>
                    <a:pt x="20903" y="7743"/>
                  </a:lnTo>
                  <a:lnTo>
                    <a:pt x="20966" y="7701"/>
                  </a:lnTo>
                  <a:lnTo>
                    <a:pt x="21071" y="7617"/>
                  </a:lnTo>
                  <a:lnTo>
                    <a:pt x="21134" y="7491"/>
                  </a:lnTo>
                  <a:lnTo>
                    <a:pt x="21238" y="7408"/>
                  </a:lnTo>
                  <a:lnTo>
                    <a:pt x="21322" y="7408"/>
                  </a:lnTo>
                  <a:lnTo>
                    <a:pt x="21447" y="7429"/>
                  </a:lnTo>
                  <a:lnTo>
                    <a:pt x="21698" y="7617"/>
                  </a:lnTo>
                  <a:lnTo>
                    <a:pt x="21761" y="7659"/>
                  </a:lnTo>
                  <a:lnTo>
                    <a:pt x="21970" y="7659"/>
                  </a:lnTo>
                  <a:lnTo>
                    <a:pt x="22075" y="7638"/>
                  </a:lnTo>
                  <a:lnTo>
                    <a:pt x="22180" y="7659"/>
                  </a:lnTo>
                  <a:lnTo>
                    <a:pt x="22389" y="7617"/>
                  </a:lnTo>
                  <a:lnTo>
                    <a:pt x="22494" y="7554"/>
                  </a:lnTo>
                  <a:lnTo>
                    <a:pt x="22494" y="7491"/>
                  </a:lnTo>
                  <a:lnTo>
                    <a:pt x="22473" y="7429"/>
                  </a:lnTo>
                  <a:lnTo>
                    <a:pt x="22515" y="7429"/>
                  </a:lnTo>
                  <a:lnTo>
                    <a:pt x="22598" y="7408"/>
                  </a:lnTo>
                  <a:lnTo>
                    <a:pt x="22682" y="7324"/>
                  </a:lnTo>
                  <a:lnTo>
                    <a:pt x="22682" y="7240"/>
                  </a:lnTo>
                  <a:lnTo>
                    <a:pt x="22640" y="7178"/>
                  </a:lnTo>
                  <a:lnTo>
                    <a:pt x="22535" y="7136"/>
                  </a:lnTo>
                  <a:lnTo>
                    <a:pt x="22473" y="7094"/>
                  </a:lnTo>
                  <a:lnTo>
                    <a:pt x="22431" y="7073"/>
                  </a:lnTo>
                  <a:lnTo>
                    <a:pt x="22347" y="7073"/>
                  </a:lnTo>
                  <a:lnTo>
                    <a:pt x="22263" y="7136"/>
                  </a:lnTo>
                  <a:lnTo>
                    <a:pt x="22222" y="7136"/>
                  </a:lnTo>
                  <a:lnTo>
                    <a:pt x="22138" y="7073"/>
                  </a:lnTo>
                  <a:lnTo>
                    <a:pt x="21908" y="7073"/>
                  </a:lnTo>
                  <a:lnTo>
                    <a:pt x="21761" y="7031"/>
                  </a:lnTo>
                  <a:lnTo>
                    <a:pt x="21657" y="6989"/>
                  </a:lnTo>
                  <a:lnTo>
                    <a:pt x="21594" y="6989"/>
                  </a:lnTo>
                  <a:lnTo>
                    <a:pt x="21510" y="7010"/>
                  </a:lnTo>
                  <a:lnTo>
                    <a:pt x="21196" y="7010"/>
                  </a:lnTo>
                  <a:lnTo>
                    <a:pt x="21092" y="6968"/>
                  </a:lnTo>
                  <a:lnTo>
                    <a:pt x="21196" y="6968"/>
                  </a:lnTo>
                  <a:lnTo>
                    <a:pt x="21301" y="6989"/>
                  </a:lnTo>
                  <a:lnTo>
                    <a:pt x="21406" y="6927"/>
                  </a:lnTo>
                  <a:lnTo>
                    <a:pt x="21531" y="6906"/>
                  </a:lnTo>
                  <a:lnTo>
                    <a:pt x="21636" y="6927"/>
                  </a:lnTo>
                  <a:lnTo>
                    <a:pt x="21740" y="6968"/>
                  </a:lnTo>
                  <a:lnTo>
                    <a:pt x="21782" y="6927"/>
                  </a:lnTo>
                  <a:lnTo>
                    <a:pt x="21845" y="6885"/>
                  </a:lnTo>
                  <a:lnTo>
                    <a:pt x="21950" y="6885"/>
                  </a:lnTo>
                  <a:lnTo>
                    <a:pt x="21991" y="6822"/>
                  </a:lnTo>
                  <a:lnTo>
                    <a:pt x="22054" y="6801"/>
                  </a:lnTo>
                  <a:lnTo>
                    <a:pt x="22138" y="6822"/>
                  </a:lnTo>
                  <a:lnTo>
                    <a:pt x="22180" y="6822"/>
                  </a:lnTo>
                  <a:lnTo>
                    <a:pt x="22201" y="6780"/>
                  </a:lnTo>
                  <a:lnTo>
                    <a:pt x="22242" y="6759"/>
                  </a:lnTo>
                  <a:lnTo>
                    <a:pt x="22284" y="6759"/>
                  </a:lnTo>
                  <a:lnTo>
                    <a:pt x="22305" y="6780"/>
                  </a:lnTo>
                  <a:lnTo>
                    <a:pt x="22368" y="6801"/>
                  </a:lnTo>
                  <a:lnTo>
                    <a:pt x="22410" y="6822"/>
                  </a:lnTo>
                  <a:lnTo>
                    <a:pt x="22515" y="6822"/>
                  </a:lnTo>
                  <a:lnTo>
                    <a:pt x="22619" y="6864"/>
                  </a:lnTo>
                  <a:lnTo>
                    <a:pt x="22703" y="6906"/>
                  </a:lnTo>
                  <a:lnTo>
                    <a:pt x="22891" y="6906"/>
                  </a:lnTo>
                  <a:lnTo>
                    <a:pt x="22996" y="6822"/>
                  </a:lnTo>
                  <a:lnTo>
                    <a:pt x="23184" y="6759"/>
                  </a:lnTo>
                  <a:lnTo>
                    <a:pt x="23331" y="6759"/>
                  </a:lnTo>
                  <a:lnTo>
                    <a:pt x="23351" y="6675"/>
                  </a:lnTo>
                  <a:lnTo>
                    <a:pt x="23351" y="6592"/>
                  </a:lnTo>
                  <a:lnTo>
                    <a:pt x="23310" y="6571"/>
                  </a:lnTo>
                  <a:lnTo>
                    <a:pt x="23247" y="6487"/>
                  </a:lnTo>
                  <a:lnTo>
                    <a:pt x="23247" y="6445"/>
                  </a:lnTo>
                  <a:lnTo>
                    <a:pt x="23226" y="6403"/>
                  </a:lnTo>
                  <a:lnTo>
                    <a:pt x="23226" y="6362"/>
                  </a:lnTo>
                  <a:lnTo>
                    <a:pt x="23289" y="6257"/>
                  </a:lnTo>
                  <a:lnTo>
                    <a:pt x="23351" y="6194"/>
                  </a:lnTo>
                  <a:lnTo>
                    <a:pt x="23414" y="6194"/>
                  </a:lnTo>
                  <a:lnTo>
                    <a:pt x="23561" y="6299"/>
                  </a:lnTo>
                  <a:lnTo>
                    <a:pt x="23644" y="6341"/>
                  </a:lnTo>
                  <a:lnTo>
                    <a:pt x="23707" y="6299"/>
                  </a:lnTo>
                  <a:lnTo>
                    <a:pt x="23749" y="6236"/>
                  </a:lnTo>
                  <a:lnTo>
                    <a:pt x="23854" y="6069"/>
                  </a:lnTo>
                  <a:lnTo>
                    <a:pt x="23958" y="5985"/>
                  </a:lnTo>
                  <a:lnTo>
                    <a:pt x="24042" y="5964"/>
                  </a:lnTo>
                  <a:lnTo>
                    <a:pt x="24063" y="5922"/>
                  </a:lnTo>
                  <a:lnTo>
                    <a:pt x="24167" y="5838"/>
                  </a:lnTo>
                  <a:lnTo>
                    <a:pt x="24272" y="5776"/>
                  </a:lnTo>
                  <a:lnTo>
                    <a:pt x="24335" y="5713"/>
                  </a:lnTo>
                  <a:lnTo>
                    <a:pt x="24335" y="5566"/>
                  </a:lnTo>
                  <a:lnTo>
                    <a:pt x="24272" y="5420"/>
                  </a:lnTo>
                  <a:lnTo>
                    <a:pt x="24188" y="5336"/>
                  </a:lnTo>
                  <a:lnTo>
                    <a:pt x="24167" y="5253"/>
                  </a:lnTo>
                  <a:lnTo>
                    <a:pt x="24021" y="5127"/>
                  </a:lnTo>
                  <a:lnTo>
                    <a:pt x="24021" y="5085"/>
                  </a:lnTo>
                  <a:lnTo>
                    <a:pt x="23958" y="5002"/>
                  </a:lnTo>
                  <a:lnTo>
                    <a:pt x="23854" y="4939"/>
                  </a:lnTo>
                  <a:lnTo>
                    <a:pt x="23812" y="4939"/>
                  </a:lnTo>
                  <a:lnTo>
                    <a:pt x="23728" y="4876"/>
                  </a:lnTo>
                  <a:lnTo>
                    <a:pt x="23623" y="4813"/>
                  </a:lnTo>
                  <a:lnTo>
                    <a:pt x="23498" y="4813"/>
                  </a:lnTo>
                  <a:lnTo>
                    <a:pt x="23331" y="4771"/>
                  </a:lnTo>
                  <a:lnTo>
                    <a:pt x="23184" y="4688"/>
                  </a:lnTo>
                  <a:lnTo>
                    <a:pt x="23038" y="4667"/>
                  </a:lnTo>
                  <a:lnTo>
                    <a:pt x="22975" y="4688"/>
                  </a:lnTo>
                  <a:lnTo>
                    <a:pt x="22828" y="4688"/>
                  </a:lnTo>
                  <a:lnTo>
                    <a:pt x="22682" y="4730"/>
                  </a:lnTo>
                  <a:lnTo>
                    <a:pt x="22619" y="4792"/>
                  </a:lnTo>
                  <a:lnTo>
                    <a:pt x="22515" y="4834"/>
                  </a:lnTo>
                  <a:lnTo>
                    <a:pt x="22410" y="4792"/>
                  </a:lnTo>
                  <a:lnTo>
                    <a:pt x="22389" y="4730"/>
                  </a:lnTo>
                  <a:lnTo>
                    <a:pt x="22347" y="4771"/>
                  </a:lnTo>
                  <a:lnTo>
                    <a:pt x="22305" y="4834"/>
                  </a:lnTo>
                  <a:lnTo>
                    <a:pt x="22347" y="4918"/>
                  </a:lnTo>
                  <a:lnTo>
                    <a:pt x="22347" y="5022"/>
                  </a:lnTo>
                  <a:lnTo>
                    <a:pt x="22284" y="5106"/>
                  </a:lnTo>
                  <a:lnTo>
                    <a:pt x="22242" y="5106"/>
                  </a:lnTo>
                  <a:lnTo>
                    <a:pt x="22242" y="5148"/>
                  </a:lnTo>
                  <a:lnTo>
                    <a:pt x="22263" y="5211"/>
                  </a:lnTo>
                  <a:lnTo>
                    <a:pt x="22242" y="5294"/>
                  </a:lnTo>
                  <a:lnTo>
                    <a:pt x="22138" y="5336"/>
                  </a:lnTo>
                  <a:lnTo>
                    <a:pt x="22033" y="5336"/>
                  </a:lnTo>
                  <a:lnTo>
                    <a:pt x="21970" y="5253"/>
                  </a:lnTo>
                  <a:lnTo>
                    <a:pt x="21970" y="5190"/>
                  </a:lnTo>
                  <a:lnTo>
                    <a:pt x="21929" y="5148"/>
                  </a:lnTo>
                  <a:lnTo>
                    <a:pt x="21866" y="5211"/>
                  </a:lnTo>
                  <a:lnTo>
                    <a:pt x="21866" y="5315"/>
                  </a:lnTo>
                  <a:lnTo>
                    <a:pt x="21887" y="5336"/>
                  </a:lnTo>
                  <a:lnTo>
                    <a:pt x="21845" y="5420"/>
                  </a:lnTo>
                  <a:lnTo>
                    <a:pt x="21824" y="5525"/>
                  </a:lnTo>
                  <a:lnTo>
                    <a:pt x="21782" y="5566"/>
                  </a:lnTo>
                  <a:lnTo>
                    <a:pt x="21782" y="5504"/>
                  </a:lnTo>
                  <a:lnTo>
                    <a:pt x="21824" y="5441"/>
                  </a:lnTo>
                  <a:lnTo>
                    <a:pt x="21782" y="5315"/>
                  </a:lnTo>
                  <a:lnTo>
                    <a:pt x="21740" y="5232"/>
                  </a:lnTo>
                  <a:lnTo>
                    <a:pt x="21761" y="5148"/>
                  </a:lnTo>
                  <a:lnTo>
                    <a:pt x="21761" y="5064"/>
                  </a:lnTo>
                  <a:lnTo>
                    <a:pt x="21719" y="5002"/>
                  </a:lnTo>
                  <a:lnTo>
                    <a:pt x="21719" y="4918"/>
                  </a:lnTo>
                  <a:lnTo>
                    <a:pt x="21657" y="4939"/>
                  </a:lnTo>
                  <a:lnTo>
                    <a:pt x="21636" y="5002"/>
                  </a:lnTo>
                  <a:lnTo>
                    <a:pt x="21552" y="5064"/>
                  </a:lnTo>
                  <a:lnTo>
                    <a:pt x="21552" y="5148"/>
                  </a:lnTo>
                  <a:lnTo>
                    <a:pt x="21531" y="5253"/>
                  </a:lnTo>
                  <a:lnTo>
                    <a:pt x="21364" y="5420"/>
                  </a:lnTo>
                  <a:lnTo>
                    <a:pt x="21301" y="5483"/>
                  </a:lnTo>
                  <a:lnTo>
                    <a:pt x="21217" y="5483"/>
                  </a:lnTo>
                  <a:lnTo>
                    <a:pt x="21154" y="5546"/>
                  </a:lnTo>
                  <a:lnTo>
                    <a:pt x="21050" y="5629"/>
                  </a:lnTo>
                  <a:lnTo>
                    <a:pt x="20945" y="5629"/>
                  </a:lnTo>
                  <a:lnTo>
                    <a:pt x="20841" y="5734"/>
                  </a:lnTo>
                  <a:lnTo>
                    <a:pt x="20694" y="5818"/>
                  </a:lnTo>
                  <a:lnTo>
                    <a:pt x="20422" y="5818"/>
                  </a:lnTo>
                  <a:lnTo>
                    <a:pt x="20422" y="5859"/>
                  </a:lnTo>
                  <a:lnTo>
                    <a:pt x="20359" y="5901"/>
                  </a:lnTo>
                  <a:lnTo>
                    <a:pt x="20255" y="5901"/>
                  </a:lnTo>
                  <a:lnTo>
                    <a:pt x="20171" y="5880"/>
                  </a:lnTo>
                  <a:lnTo>
                    <a:pt x="20087" y="5943"/>
                  </a:lnTo>
                  <a:lnTo>
                    <a:pt x="19711" y="6131"/>
                  </a:lnTo>
                  <a:lnTo>
                    <a:pt x="19522" y="6278"/>
                  </a:lnTo>
                  <a:lnTo>
                    <a:pt x="19502" y="6382"/>
                  </a:lnTo>
                  <a:lnTo>
                    <a:pt x="19439" y="6403"/>
                  </a:lnTo>
                  <a:lnTo>
                    <a:pt x="19229" y="6571"/>
                  </a:lnTo>
                  <a:lnTo>
                    <a:pt x="19125" y="6675"/>
                  </a:lnTo>
                  <a:lnTo>
                    <a:pt x="19104" y="6613"/>
                  </a:lnTo>
                  <a:lnTo>
                    <a:pt x="19083" y="6613"/>
                  </a:lnTo>
                  <a:lnTo>
                    <a:pt x="18978" y="6696"/>
                  </a:lnTo>
                  <a:lnTo>
                    <a:pt x="18895" y="6822"/>
                  </a:lnTo>
                  <a:lnTo>
                    <a:pt x="18790" y="6968"/>
                  </a:lnTo>
                  <a:lnTo>
                    <a:pt x="18769" y="7031"/>
                  </a:lnTo>
                  <a:lnTo>
                    <a:pt x="18727" y="7094"/>
                  </a:lnTo>
                  <a:lnTo>
                    <a:pt x="18706" y="7031"/>
                  </a:lnTo>
                  <a:lnTo>
                    <a:pt x="18748" y="6906"/>
                  </a:lnTo>
                  <a:lnTo>
                    <a:pt x="18748" y="6801"/>
                  </a:lnTo>
                  <a:lnTo>
                    <a:pt x="18748" y="6696"/>
                  </a:lnTo>
                  <a:lnTo>
                    <a:pt x="18853" y="6696"/>
                  </a:lnTo>
                  <a:lnTo>
                    <a:pt x="18895" y="6654"/>
                  </a:lnTo>
                  <a:lnTo>
                    <a:pt x="19020" y="6550"/>
                  </a:lnTo>
                  <a:lnTo>
                    <a:pt x="19104" y="6508"/>
                  </a:lnTo>
                  <a:lnTo>
                    <a:pt x="19209" y="6403"/>
                  </a:lnTo>
                  <a:lnTo>
                    <a:pt x="19355" y="6278"/>
                  </a:lnTo>
                  <a:lnTo>
                    <a:pt x="19418" y="6194"/>
                  </a:lnTo>
                  <a:lnTo>
                    <a:pt x="19522" y="6152"/>
                  </a:lnTo>
                  <a:lnTo>
                    <a:pt x="19627" y="5985"/>
                  </a:lnTo>
                  <a:lnTo>
                    <a:pt x="19669" y="5922"/>
                  </a:lnTo>
                  <a:lnTo>
                    <a:pt x="19648" y="5838"/>
                  </a:lnTo>
                  <a:lnTo>
                    <a:pt x="19669" y="5776"/>
                  </a:lnTo>
                  <a:lnTo>
                    <a:pt x="19690" y="5818"/>
                  </a:lnTo>
                  <a:lnTo>
                    <a:pt x="19753" y="5838"/>
                  </a:lnTo>
                  <a:lnTo>
                    <a:pt x="19836" y="5755"/>
                  </a:lnTo>
                  <a:lnTo>
                    <a:pt x="19941" y="5713"/>
                  </a:lnTo>
                  <a:lnTo>
                    <a:pt x="19941" y="5629"/>
                  </a:lnTo>
                  <a:lnTo>
                    <a:pt x="20004" y="5504"/>
                  </a:lnTo>
                  <a:lnTo>
                    <a:pt x="20066" y="5462"/>
                  </a:lnTo>
                  <a:lnTo>
                    <a:pt x="20150" y="5504"/>
                  </a:lnTo>
                  <a:lnTo>
                    <a:pt x="20213" y="5420"/>
                  </a:lnTo>
                  <a:lnTo>
                    <a:pt x="20297" y="5399"/>
                  </a:lnTo>
                  <a:lnTo>
                    <a:pt x="20318" y="5420"/>
                  </a:lnTo>
                  <a:lnTo>
                    <a:pt x="20401" y="5420"/>
                  </a:lnTo>
                  <a:lnTo>
                    <a:pt x="20715" y="5127"/>
                  </a:lnTo>
                  <a:lnTo>
                    <a:pt x="20778" y="5022"/>
                  </a:lnTo>
                  <a:lnTo>
                    <a:pt x="20799" y="4897"/>
                  </a:lnTo>
                  <a:lnTo>
                    <a:pt x="20882" y="4709"/>
                  </a:lnTo>
                  <a:lnTo>
                    <a:pt x="20987" y="4583"/>
                  </a:lnTo>
                  <a:lnTo>
                    <a:pt x="20987" y="4458"/>
                  </a:lnTo>
                  <a:lnTo>
                    <a:pt x="20987" y="4269"/>
                  </a:lnTo>
                  <a:lnTo>
                    <a:pt x="20945" y="4165"/>
                  </a:lnTo>
                  <a:lnTo>
                    <a:pt x="20882" y="4144"/>
                  </a:lnTo>
                  <a:lnTo>
                    <a:pt x="20736" y="4165"/>
                  </a:lnTo>
                  <a:lnTo>
                    <a:pt x="20590" y="4165"/>
                  </a:lnTo>
                  <a:lnTo>
                    <a:pt x="20464" y="4102"/>
                  </a:lnTo>
                  <a:lnTo>
                    <a:pt x="20318" y="4102"/>
                  </a:lnTo>
                  <a:lnTo>
                    <a:pt x="20255" y="4165"/>
                  </a:lnTo>
                  <a:lnTo>
                    <a:pt x="20213" y="4248"/>
                  </a:lnTo>
                  <a:lnTo>
                    <a:pt x="20255" y="4290"/>
                  </a:lnTo>
                  <a:lnTo>
                    <a:pt x="20213" y="4353"/>
                  </a:lnTo>
                  <a:lnTo>
                    <a:pt x="20213" y="4499"/>
                  </a:lnTo>
                  <a:lnTo>
                    <a:pt x="20171" y="4646"/>
                  </a:lnTo>
                  <a:lnTo>
                    <a:pt x="20066" y="4792"/>
                  </a:lnTo>
                  <a:lnTo>
                    <a:pt x="20004" y="4730"/>
                  </a:lnTo>
                  <a:lnTo>
                    <a:pt x="19941" y="4709"/>
                  </a:lnTo>
                  <a:lnTo>
                    <a:pt x="19899" y="4709"/>
                  </a:lnTo>
                  <a:lnTo>
                    <a:pt x="19857" y="4771"/>
                  </a:lnTo>
                  <a:lnTo>
                    <a:pt x="19794" y="4792"/>
                  </a:lnTo>
                  <a:lnTo>
                    <a:pt x="19732" y="4730"/>
                  </a:lnTo>
                  <a:lnTo>
                    <a:pt x="19669" y="4730"/>
                  </a:lnTo>
                  <a:cubicBezTo>
                    <a:pt x="19669" y="4730"/>
                    <a:pt x="19481" y="4688"/>
                    <a:pt x="19481" y="4646"/>
                  </a:cubicBezTo>
                  <a:lnTo>
                    <a:pt x="19271" y="4646"/>
                  </a:lnTo>
                  <a:lnTo>
                    <a:pt x="19167" y="4709"/>
                  </a:lnTo>
                  <a:lnTo>
                    <a:pt x="19020" y="4730"/>
                  </a:lnTo>
                  <a:lnTo>
                    <a:pt x="18895" y="4792"/>
                  </a:lnTo>
                  <a:lnTo>
                    <a:pt x="18832" y="4750"/>
                  </a:lnTo>
                  <a:lnTo>
                    <a:pt x="18832" y="4709"/>
                  </a:lnTo>
                  <a:lnTo>
                    <a:pt x="18853" y="4625"/>
                  </a:lnTo>
                  <a:lnTo>
                    <a:pt x="18853" y="4541"/>
                  </a:lnTo>
                  <a:lnTo>
                    <a:pt x="18895" y="4478"/>
                  </a:lnTo>
                  <a:lnTo>
                    <a:pt x="18916" y="4478"/>
                  </a:lnTo>
                  <a:lnTo>
                    <a:pt x="18957" y="4499"/>
                  </a:lnTo>
                  <a:lnTo>
                    <a:pt x="19020" y="4499"/>
                  </a:lnTo>
                  <a:lnTo>
                    <a:pt x="19146" y="4437"/>
                  </a:lnTo>
                  <a:lnTo>
                    <a:pt x="19439" y="4416"/>
                  </a:lnTo>
                  <a:lnTo>
                    <a:pt x="19481" y="4395"/>
                  </a:lnTo>
                  <a:lnTo>
                    <a:pt x="19543" y="4290"/>
                  </a:lnTo>
                  <a:lnTo>
                    <a:pt x="19564" y="4206"/>
                  </a:lnTo>
                  <a:lnTo>
                    <a:pt x="19648" y="4165"/>
                  </a:lnTo>
                  <a:lnTo>
                    <a:pt x="19669" y="4102"/>
                  </a:lnTo>
                  <a:lnTo>
                    <a:pt x="19627" y="4060"/>
                  </a:lnTo>
                  <a:lnTo>
                    <a:pt x="19627" y="3997"/>
                  </a:lnTo>
                  <a:lnTo>
                    <a:pt x="19313" y="3997"/>
                  </a:lnTo>
                  <a:lnTo>
                    <a:pt x="19125" y="3955"/>
                  </a:lnTo>
                  <a:lnTo>
                    <a:pt x="19020" y="3893"/>
                  </a:lnTo>
                  <a:lnTo>
                    <a:pt x="18937" y="3872"/>
                  </a:lnTo>
                  <a:lnTo>
                    <a:pt x="18685" y="3893"/>
                  </a:lnTo>
                  <a:lnTo>
                    <a:pt x="18560" y="3872"/>
                  </a:lnTo>
                  <a:lnTo>
                    <a:pt x="18455" y="3830"/>
                  </a:lnTo>
                  <a:lnTo>
                    <a:pt x="18288" y="3830"/>
                  </a:lnTo>
                  <a:lnTo>
                    <a:pt x="18162" y="3851"/>
                  </a:lnTo>
                  <a:lnTo>
                    <a:pt x="18100" y="3830"/>
                  </a:lnTo>
                  <a:lnTo>
                    <a:pt x="17995" y="3788"/>
                  </a:lnTo>
                  <a:lnTo>
                    <a:pt x="17932" y="3788"/>
                  </a:lnTo>
                  <a:lnTo>
                    <a:pt x="17849" y="3893"/>
                  </a:lnTo>
                  <a:lnTo>
                    <a:pt x="17849" y="3976"/>
                  </a:lnTo>
                  <a:lnTo>
                    <a:pt x="17765" y="4039"/>
                  </a:lnTo>
                  <a:lnTo>
                    <a:pt x="17744" y="4039"/>
                  </a:lnTo>
                  <a:lnTo>
                    <a:pt x="17765" y="3955"/>
                  </a:lnTo>
                  <a:lnTo>
                    <a:pt x="17765" y="3934"/>
                  </a:lnTo>
                  <a:lnTo>
                    <a:pt x="17681" y="3934"/>
                  </a:lnTo>
                  <a:lnTo>
                    <a:pt x="17451" y="3997"/>
                  </a:lnTo>
                  <a:lnTo>
                    <a:pt x="17305" y="4060"/>
                  </a:lnTo>
                  <a:lnTo>
                    <a:pt x="17221" y="4144"/>
                  </a:lnTo>
                  <a:lnTo>
                    <a:pt x="17158" y="4186"/>
                  </a:lnTo>
                  <a:lnTo>
                    <a:pt x="17053" y="4186"/>
                  </a:lnTo>
                  <a:lnTo>
                    <a:pt x="16949" y="4206"/>
                  </a:lnTo>
                  <a:lnTo>
                    <a:pt x="16886" y="4269"/>
                  </a:lnTo>
                  <a:lnTo>
                    <a:pt x="16781" y="4290"/>
                  </a:lnTo>
                  <a:lnTo>
                    <a:pt x="16698" y="4374"/>
                  </a:lnTo>
                  <a:lnTo>
                    <a:pt x="16698" y="4458"/>
                  </a:lnTo>
                  <a:lnTo>
                    <a:pt x="16635" y="4520"/>
                  </a:lnTo>
                  <a:lnTo>
                    <a:pt x="16593" y="4520"/>
                  </a:lnTo>
                  <a:lnTo>
                    <a:pt x="16530" y="4458"/>
                  </a:lnTo>
                  <a:lnTo>
                    <a:pt x="16530" y="4374"/>
                  </a:lnTo>
                  <a:lnTo>
                    <a:pt x="16509" y="4290"/>
                  </a:lnTo>
                  <a:lnTo>
                    <a:pt x="16468" y="4248"/>
                  </a:lnTo>
                  <a:lnTo>
                    <a:pt x="16468" y="4165"/>
                  </a:lnTo>
                  <a:lnTo>
                    <a:pt x="16509" y="4081"/>
                  </a:lnTo>
                  <a:lnTo>
                    <a:pt x="16593" y="4081"/>
                  </a:lnTo>
                  <a:lnTo>
                    <a:pt x="16698" y="4039"/>
                  </a:lnTo>
                  <a:lnTo>
                    <a:pt x="16802" y="4039"/>
                  </a:lnTo>
                  <a:lnTo>
                    <a:pt x="16886" y="3997"/>
                  </a:lnTo>
                  <a:lnTo>
                    <a:pt x="16928" y="3955"/>
                  </a:lnTo>
                  <a:lnTo>
                    <a:pt x="17012" y="3934"/>
                  </a:lnTo>
                  <a:lnTo>
                    <a:pt x="17158" y="3893"/>
                  </a:lnTo>
                  <a:lnTo>
                    <a:pt x="17263" y="3851"/>
                  </a:lnTo>
                  <a:lnTo>
                    <a:pt x="17346" y="3788"/>
                  </a:lnTo>
                  <a:lnTo>
                    <a:pt x="17472" y="3788"/>
                  </a:lnTo>
                  <a:lnTo>
                    <a:pt x="17556" y="3746"/>
                  </a:lnTo>
                  <a:lnTo>
                    <a:pt x="17577" y="3662"/>
                  </a:lnTo>
                  <a:lnTo>
                    <a:pt x="17556" y="3621"/>
                  </a:lnTo>
                  <a:lnTo>
                    <a:pt x="17514" y="3558"/>
                  </a:lnTo>
                  <a:lnTo>
                    <a:pt x="17346" y="3558"/>
                  </a:lnTo>
                  <a:lnTo>
                    <a:pt x="17346" y="3516"/>
                  </a:lnTo>
                  <a:lnTo>
                    <a:pt x="17430" y="3516"/>
                  </a:lnTo>
                  <a:lnTo>
                    <a:pt x="17451" y="3537"/>
                  </a:lnTo>
                  <a:lnTo>
                    <a:pt x="17535" y="3537"/>
                  </a:lnTo>
                  <a:lnTo>
                    <a:pt x="17577" y="3558"/>
                  </a:lnTo>
                  <a:lnTo>
                    <a:pt x="17618" y="3662"/>
                  </a:lnTo>
                  <a:lnTo>
                    <a:pt x="17639" y="3662"/>
                  </a:lnTo>
                  <a:lnTo>
                    <a:pt x="17660" y="3641"/>
                  </a:lnTo>
                  <a:lnTo>
                    <a:pt x="17765" y="3579"/>
                  </a:lnTo>
                  <a:lnTo>
                    <a:pt x="17890" y="3621"/>
                  </a:lnTo>
                  <a:lnTo>
                    <a:pt x="17974" y="3579"/>
                  </a:lnTo>
                  <a:lnTo>
                    <a:pt x="18058" y="3537"/>
                  </a:lnTo>
                  <a:lnTo>
                    <a:pt x="18141" y="3516"/>
                  </a:lnTo>
                  <a:lnTo>
                    <a:pt x="18246" y="3537"/>
                  </a:lnTo>
                  <a:lnTo>
                    <a:pt x="18351" y="3537"/>
                  </a:lnTo>
                  <a:lnTo>
                    <a:pt x="18455" y="3516"/>
                  </a:lnTo>
                  <a:lnTo>
                    <a:pt x="18518" y="3537"/>
                  </a:lnTo>
                  <a:lnTo>
                    <a:pt x="18602" y="3579"/>
                  </a:lnTo>
                  <a:lnTo>
                    <a:pt x="18769" y="3579"/>
                  </a:lnTo>
                  <a:lnTo>
                    <a:pt x="18790" y="3621"/>
                  </a:lnTo>
                  <a:lnTo>
                    <a:pt x="18832" y="3621"/>
                  </a:lnTo>
                  <a:lnTo>
                    <a:pt x="18978" y="3725"/>
                  </a:lnTo>
                  <a:lnTo>
                    <a:pt x="19041" y="3746"/>
                  </a:lnTo>
                  <a:lnTo>
                    <a:pt x="19146" y="3725"/>
                  </a:lnTo>
                  <a:lnTo>
                    <a:pt x="19209" y="3662"/>
                  </a:lnTo>
                  <a:lnTo>
                    <a:pt x="19292" y="3662"/>
                  </a:lnTo>
                  <a:lnTo>
                    <a:pt x="19355" y="3683"/>
                  </a:lnTo>
                  <a:lnTo>
                    <a:pt x="19439" y="3683"/>
                  </a:lnTo>
                  <a:lnTo>
                    <a:pt x="19502" y="3725"/>
                  </a:lnTo>
                  <a:lnTo>
                    <a:pt x="19564" y="3725"/>
                  </a:lnTo>
                  <a:lnTo>
                    <a:pt x="19732" y="3662"/>
                  </a:lnTo>
                  <a:lnTo>
                    <a:pt x="19815" y="3621"/>
                  </a:lnTo>
                  <a:lnTo>
                    <a:pt x="19920" y="3621"/>
                  </a:lnTo>
                  <a:lnTo>
                    <a:pt x="19983" y="3662"/>
                  </a:lnTo>
                  <a:lnTo>
                    <a:pt x="20046" y="3662"/>
                  </a:lnTo>
                  <a:lnTo>
                    <a:pt x="20129" y="3621"/>
                  </a:lnTo>
                  <a:lnTo>
                    <a:pt x="20234" y="3641"/>
                  </a:lnTo>
                  <a:lnTo>
                    <a:pt x="20338" y="3641"/>
                  </a:lnTo>
                  <a:lnTo>
                    <a:pt x="20338" y="3579"/>
                  </a:lnTo>
                  <a:lnTo>
                    <a:pt x="20276" y="3558"/>
                  </a:lnTo>
                  <a:lnTo>
                    <a:pt x="20276" y="3516"/>
                  </a:lnTo>
                  <a:lnTo>
                    <a:pt x="20297" y="3474"/>
                  </a:lnTo>
                  <a:lnTo>
                    <a:pt x="20359" y="3537"/>
                  </a:lnTo>
                  <a:lnTo>
                    <a:pt x="20401" y="3579"/>
                  </a:lnTo>
                  <a:lnTo>
                    <a:pt x="20485" y="3579"/>
                  </a:lnTo>
                  <a:lnTo>
                    <a:pt x="20548" y="3558"/>
                  </a:lnTo>
                  <a:lnTo>
                    <a:pt x="20694" y="3558"/>
                  </a:lnTo>
                  <a:lnTo>
                    <a:pt x="20903" y="3474"/>
                  </a:lnTo>
                  <a:lnTo>
                    <a:pt x="21008" y="3432"/>
                  </a:lnTo>
                  <a:lnTo>
                    <a:pt x="21029" y="3369"/>
                  </a:lnTo>
                  <a:lnTo>
                    <a:pt x="21029" y="3328"/>
                  </a:lnTo>
                  <a:lnTo>
                    <a:pt x="21092" y="3307"/>
                  </a:lnTo>
                  <a:lnTo>
                    <a:pt x="21134" y="3328"/>
                  </a:lnTo>
                  <a:lnTo>
                    <a:pt x="21217" y="3307"/>
                  </a:lnTo>
                  <a:lnTo>
                    <a:pt x="21322" y="3223"/>
                  </a:lnTo>
                  <a:lnTo>
                    <a:pt x="21406" y="3202"/>
                  </a:lnTo>
                  <a:lnTo>
                    <a:pt x="21406" y="3118"/>
                  </a:lnTo>
                  <a:lnTo>
                    <a:pt x="21426" y="3056"/>
                  </a:lnTo>
                  <a:lnTo>
                    <a:pt x="21489" y="3035"/>
                  </a:lnTo>
                  <a:lnTo>
                    <a:pt x="21489" y="2930"/>
                  </a:lnTo>
                  <a:lnTo>
                    <a:pt x="21447" y="2888"/>
                  </a:lnTo>
                  <a:lnTo>
                    <a:pt x="21343" y="2805"/>
                  </a:lnTo>
                  <a:lnTo>
                    <a:pt x="21217" y="2742"/>
                  </a:lnTo>
                  <a:lnTo>
                    <a:pt x="21113" y="2637"/>
                  </a:lnTo>
                  <a:lnTo>
                    <a:pt x="21092" y="2574"/>
                  </a:lnTo>
                  <a:lnTo>
                    <a:pt x="21029" y="2512"/>
                  </a:lnTo>
                  <a:lnTo>
                    <a:pt x="20882" y="2491"/>
                  </a:lnTo>
                  <a:lnTo>
                    <a:pt x="20799" y="2407"/>
                  </a:lnTo>
                  <a:lnTo>
                    <a:pt x="20778" y="2323"/>
                  </a:lnTo>
                  <a:lnTo>
                    <a:pt x="20715" y="2302"/>
                  </a:lnTo>
                  <a:lnTo>
                    <a:pt x="20694" y="2323"/>
                  </a:lnTo>
                  <a:lnTo>
                    <a:pt x="20610" y="2365"/>
                  </a:lnTo>
                  <a:lnTo>
                    <a:pt x="20569" y="2323"/>
                  </a:lnTo>
                  <a:lnTo>
                    <a:pt x="20548" y="2261"/>
                  </a:lnTo>
                  <a:lnTo>
                    <a:pt x="20485" y="2198"/>
                  </a:lnTo>
                  <a:lnTo>
                    <a:pt x="20255" y="2198"/>
                  </a:lnTo>
                  <a:lnTo>
                    <a:pt x="20171" y="2219"/>
                  </a:lnTo>
                  <a:lnTo>
                    <a:pt x="20171" y="2302"/>
                  </a:lnTo>
                  <a:lnTo>
                    <a:pt x="20171" y="2365"/>
                  </a:lnTo>
                  <a:lnTo>
                    <a:pt x="20129" y="2302"/>
                  </a:lnTo>
                  <a:lnTo>
                    <a:pt x="20066" y="2302"/>
                  </a:lnTo>
                  <a:lnTo>
                    <a:pt x="19920" y="2386"/>
                  </a:lnTo>
                  <a:lnTo>
                    <a:pt x="19836" y="2407"/>
                  </a:lnTo>
                  <a:lnTo>
                    <a:pt x="19711" y="2365"/>
                  </a:lnTo>
                  <a:lnTo>
                    <a:pt x="19606" y="2365"/>
                  </a:lnTo>
                  <a:lnTo>
                    <a:pt x="19522" y="2323"/>
                  </a:lnTo>
                  <a:lnTo>
                    <a:pt x="19460" y="2261"/>
                  </a:lnTo>
                  <a:lnTo>
                    <a:pt x="19460" y="2177"/>
                  </a:lnTo>
                  <a:lnTo>
                    <a:pt x="19522" y="2177"/>
                  </a:lnTo>
                  <a:lnTo>
                    <a:pt x="19564" y="2219"/>
                  </a:lnTo>
                  <a:lnTo>
                    <a:pt x="19669" y="2261"/>
                  </a:lnTo>
                  <a:lnTo>
                    <a:pt x="19711" y="2219"/>
                  </a:lnTo>
                  <a:lnTo>
                    <a:pt x="19711" y="2177"/>
                  </a:lnTo>
                  <a:lnTo>
                    <a:pt x="19606" y="2093"/>
                  </a:lnTo>
                  <a:lnTo>
                    <a:pt x="19606" y="2009"/>
                  </a:lnTo>
                  <a:lnTo>
                    <a:pt x="19627" y="1989"/>
                  </a:lnTo>
                  <a:lnTo>
                    <a:pt x="19669" y="2072"/>
                  </a:lnTo>
                  <a:lnTo>
                    <a:pt x="19774" y="2114"/>
                  </a:lnTo>
                  <a:lnTo>
                    <a:pt x="19857" y="2156"/>
                  </a:lnTo>
                  <a:lnTo>
                    <a:pt x="20025" y="2093"/>
                  </a:lnTo>
                  <a:lnTo>
                    <a:pt x="20171" y="1968"/>
                  </a:lnTo>
                  <a:lnTo>
                    <a:pt x="20171" y="1884"/>
                  </a:lnTo>
                  <a:lnTo>
                    <a:pt x="20150" y="1842"/>
                  </a:lnTo>
                  <a:lnTo>
                    <a:pt x="20087" y="1800"/>
                  </a:lnTo>
                  <a:lnTo>
                    <a:pt x="20087" y="1758"/>
                  </a:lnTo>
                  <a:lnTo>
                    <a:pt x="20150" y="1696"/>
                  </a:lnTo>
                  <a:lnTo>
                    <a:pt x="20150" y="1675"/>
                  </a:lnTo>
                  <a:lnTo>
                    <a:pt x="20046" y="1591"/>
                  </a:lnTo>
                  <a:lnTo>
                    <a:pt x="19962" y="1486"/>
                  </a:lnTo>
                  <a:lnTo>
                    <a:pt x="19920" y="1465"/>
                  </a:lnTo>
                  <a:lnTo>
                    <a:pt x="19857" y="1486"/>
                  </a:lnTo>
                  <a:lnTo>
                    <a:pt x="19774" y="1570"/>
                  </a:lnTo>
                  <a:lnTo>
                    <a:pt x="19627" y="1654"/>
                  </a:lnTo>
                  <a:lnTo>
                    <a:pt x="19439" y="1654"/>
                  </a:lnTo>
                  <a:lnTo>
                    <a:pt x="19334" y="1737"/>
                  </a:lnTo>
                  <a:lnTo>
                    <a:pt x="19292" y="1737"/>
                  </a:lnTo>
                  <a:lnTo>
                    <a:pt x="19229" y="1675"/>
                  </a:lnTo>
                  <a:lnTo>
                    <a:pt x="19188" y="1654"/>
                  </a:lnTo>
                  <a:lnTo>
                    <a:pt x="19104" y="1675"/>
                  </a:lnTo>
                  <a:lnTo>
                    <a:pt x="19020" y="1696"/>
                  </a:lnTo>
                  <a:lnTo>
                    <a:pt x="18937" y="1675"/>
                  </a:lnTo>
                  <a:lnTo>
                    <a:pt x="18874" y="1633"/>
                  </a:lnTo>
                  <a:lnTo>
                    <a:pt x="18769" y="1591"/>
                  </a:lnTo>
                  <a:lnTo>
                    <a:pt x="18685" y="1549"/>
                  </a:lnTo>
                  <a:lnTo>
                    <a:pt x="18581" y="1528"/>
                  </a:lnTo>
                  <a:lnTo>
                    <a:pt x="18476" y="1445"/>
                  </a:lnTo>
                  <a:lnTo>
                    <a:pt x="18309" y="1424"/>
                  </a:lnTo>
                  <a:lnTo>
                    <a:pt x="18100" y="1445"/>
                  </a:lnTo>
                  <a:lnTo>
                    <a:pt x="17995" y="1465"/>
                  </a:lnTo>
                  <a:lnTo>
                    <a:pt x="17849" y="1528"/>
                  </a:lnTo>
                  <a:lnTo>
                    <a:pt x="17723" y="1549"/>
                  </a:lnTo>
                  <a:lnTo>
                    <a:pt x="17577" y="1570"/>
                  </a:lnTo>
                  <a:lnTo>
                    <a:pt x="17472" y="1549"/>
                  </a:lnTo>
                  <a:lnTo>
                    <a:pt x="17346" y="1570"/>
                  </a:lnTo>
                  <a:lnTo>
                    <a:pt x="17325" y="1591"/>
                  </a:lnTo>
                  <a:lnTo>
                    <a:pt x="17346" y="1737"/>
                  </a:lnTo>
                  <a:lnTo>
                    <a:pt x="17346" y="1800"/>
                  </a:lnTo>
                  <a:lnTo>
                    <a:pt x="17305" y="1800"/>
                  </a:lnTo>
                  <a:lnTo>
                    <a:pt x="17242" y="1779"/>
                  </a:lnTo>
                  <a:lnTo>
                    <a:pt x="17158" y="1654"/>
                  </a:lnTo>
                  <a:lnTo>
                    <a:pt x="17137" y="1570"/>
                  </a:lnTo>
                  <a:lnTo>
                    <a:pt x="17095" y="1549"/>
                  </a:lnTo>
                  <a:lnTo>
                    <a:pt x="17012" y="1570"/>
                  </a:lnTo>
                  <a:lnTo>
                    <a:pt x="16698" y="1570"/>
                  </a:lnTo>
                  <a:cubicBezTo>
                    <a:pt x="16698" y="1570"/>
                    <a:pt x="16593" y="1633"/>
                    <a:pt x="16572" y="1633"/>
                  </a:cubicBezTo>
                  <a:lnTo>
                    <a:pt x="16489" y="1737"/>
                  </a:lnTo>
                  <a:lnTo>
                    <a:pt x="16426" y="1884"/>
                  </a:lnTo>
                  <a:lnTo>
                    <a:pt x="16384" y="1968"/>
                  </a:lnTo>
                  <a:lnTo>
                    <a:pt x="16363" y="1968"/>
                  </a:lnTo>
                  <a:lnTo>
                    <a:pt x="16363" y="1905"/>
                  </a:lnTo>
                  <a:lnTo>
                    <a:pt x="16405" y="1800"/>
                  </a:lnTo>
                  <a:lnTo>
                    <a:pt x="16426" y="1737"/>
                  </a:lnTo>
                  <a:lnTo>
                    <a:pt x="16405" y="1696"/>
                  </a:lnTo>
                  <a:lnTo>
                    <a:pt x="16321" y="1737"/>
                  </a:lnTo>
                  <a:lnTo>
                    <a:pt x="16196" y="1737"/>
                  </a:lnTo>
                  <a:lnTo>
                    <a:pt x="16154" y="1779"/>
                  </a:lnTo>
                  <a:lnTo>
                    <a:pt x="16154" y="1842"/>
                  </a:lnTo>
                  <a:lnTo>
                    <a:pt x="16112" y="1884"/>
                  </a:lnTo>
                  <a:lnTo>
                    <a:pt x="16112" y="1989"/>
                  </a:lnTo>
                  <a:lnTo>
                    <a:pt x="16049" y="2009"/>
                  </a:lnTo>
                  <a:lnTo>
                    <a:pt x="16007" y="1968"/>
                  </a:lnTo>
                  <a:lnTo>
                    <a:pt x="16007" y="1905"/>
                  </a:lnTo>
                  <a:lnTo>
                    <a:pt x="16070" y="1842"/>
                  </a:lnTo>
                  <a:lnTo>
                    <a:pt x="16070" y="1675"/>
                  </a:lnTo>
                  <a:lnTo>
                    <a:pt x="16091" y="1591"/>
                  </a:lnTo>
                  <a:lnTo>
                    <a:pt x="16300" y="1465"/>
                  </a:lnTo>
                  <a:lnTo>
                    <a:pt x="16426" y="1382"/>
                  </a:lnTo>
                  <a:lnTo>
                    <a:pt x="16593" y="1382"/>
                  </a:lnTo>
                  <a:lnTo>
                    <a:pt x="16719" y="1424"/>
                  </a:lnTo>
                  <a:lnTo>
                    <a:pt x="16823" y="1424"/>
                  </a:lnTo>
                  <a:lnTo>
                    <a:pt x="16844" y="1382"/>
                  </a:lnTo>
                  <a:lnTo>
                    <a:pt x="17116" y="1382"/>
                  </a:lnTo>
                  <a:lnTo>
                    <a:pt x="17200" y="1340"/>
                  </a:lnTo>
                  <a:lnTo>
                    <a:pt x="17221" y="1256"/>
                  </a:lnTo>
                  <a:lnTo>
                    <a:pt x="17158" y="1256"/>
                  </a:lnTo>
                  <a:lnTo>
                    <a:pt x="17095" y="1173"/>
                  </a:lnTo>
                  <a:lnTo>
                    <a:pt x="17095" y="1068"/>
                  </a:lnTo>
                  <a:lnTo>
                    <a:pt x="17200" y="1005"/>
                  </a:lnTo>
                  <a:lnTo>
                    <a:pt x="17263" y="963"/>
                  </a:lnTo>
                  <a:lnTo>
                    <a:pt x="17346" y="963"/>
                  </a:lnTo>
                  <a:lnTo>
                    <a:pt x="17367" y="1026"/>
                  </a:lnTo>
                  <a:lnTo>
                    <a:pt x="17346" y="1068"/>
                  </a:lnTo>
                  <a:lnTo>
                    <a:pt x="17305" y="1068"/>
                  </a:lnTo>
                  <a:lnTo>
                    <a:pt x="17346" y="1152"/>
                  </a:lnTo>
                  <a:lnTo>
                    <a:pt x="17346" y="1256"/>
                  </a:lnTo>
                  <a:lnTo>
                    <a:pt x="17409" y="1340"/>
                  </a:lnTo>
                  <a:lnTo>
                    <a:pt x="17556" y="1340"/>
                  </a:lnTo>
                  <a:lnTo>
                    <a:pt x="17681" y="1277"/>
                  </a:lnTo>
                  <a:lnTo>
                    <a:pt x="17765" y="1277"/>
                  </a:lnTo>
                  <a:lnTo>
                    <a:pt x="17869" y="1319"/>
                  </a:lnTo>
                  <a:lnTo>
                    <a:pt x="17953" y="1277"/>
                  </a:lnTo>
                  <a:lnTo>
                    <a:pt x="18141" y="1214"/>
                  </a:lnTo>
                  <a:lnTo>
                    <a:pt x="18267" y="1214"/>
                  </a:lnTo>
                  <a:lnTo>
                    <a:pt x="18309" y="1256"/>
                  </a:lnTo>
                  <a:lnTo>
                    <a:pt x="18393" y="1256"/>
                  </a:lnTo>
                  <a:lnTo>
                    <a:pt x="18455" y="1214"/>
                  </a:lnTo>
                  <a:lnTo>
                    <a:pt x="18581" y="1214"/>
                  </a:lnTo>
                  <a:lnTo>
                    <a:pt x="18685" y="1256"/>
                  </a:lnTo>
                  <a:lnTo>
                    <a:pt x="18769" y="1256"/>
                  </a:lnTo>
                  <a:lnTo>
                    <a:pt x="18853" y="1277"/>
                  </a:lnTo>
                  <a:lnTo>
                    <a:pt x="19083" y="1382"/>
                  </a:lnTo>
                  <a:lnTo>
                    <a:pt x="19209" y="1382"/>
                  </a:lnTo>
                  <a:lnTo>
                    <a:pt x="19313" y="1361"/>
                  </a:lnTo>
                  <a:lnTo>
                    <a:pt x="19439" y="1361"/>
                  </a:lnTo>
                  <a:lnTo>
                    <a:pt x="19481" y="1277"/>
                  </a:lnTo>
                  <a:lnTo>
                    <a:pt x="19564" y="1235"/>
                  </a:lnTo>
                  <a:lnTo>
                    <a:pt x="19669" y="1256"/>
                  </a:lnTo>
                  <a:lnTo>
                    <a:pt x="19774" y="1256"/>
                  </a:lnTo>
                  <a:lnTo>
                    <a:pt x="19836" y="1173"/>
                  </a:lnTo>
                  <a:lnTo>
                    <a:pt x="19836" y="1131"/>
                  </a:lnTo>
                  <a:lnTo>
                    <a:pt x="19669" y="1026"/>
                  </a:lnTo>
                  <a:lnTo>
                    <a:pt x="19585" y="963"/>
                  </a:lnTo>
                  <a:lnTo>
                    <a:pt x="19543" y="859"/>
                  </a:lnTo>
                  <a:lnTo>
                    <a:pt x="19439" y="796"/>
                  </a:lnTo>
                  <a:lnTo>
                    <a:pt x="19250" y="733"/>
                  </a:lnTo>
                  <a:lnTo>
                    <a:pt x="19167" y="649"/>
                  </a:lnTo>
                  <a:lnTo>
                    <a:pt x="19062" y="628"/>
                  </a:lnTo>
                  <a:lnTo>
                    <a:pt x="18957" y="649"/>
                  </a:lnTo>
                  <a:lnTo>
                    <a:pt x="18916" y="608"/>
                  </a:lnTo>
                  <a:lnTo>
                    <a:pt x="18853" y="545"/>
                  </a:lnTo>
                  <a:lnTo>
                    <a:pt x="18727" y="587"/>
                  </a:lnTo>
                  <a:lnTo>
                    <a:pt x="18685" y="524"/>
                  </a:lnTo>
                  <a:lnTo>
                    <a:pt x="18455" y="503"/>
                  </a:lnTo>
                  <a:lnTo>
                    <a:pt x="18309" y="398"/>
                  </a:lnTo>
                  <a:lnTo>
                    <a:pt x="18246" y="398"/>
                  </a:lnTo>
                  <a:lnTo>
                    <a:pt x="18058" y="294"/>
                  </a:lnTo>
                  <a:lnTo>
                    <a:pt x="17995" y="294"/>
                  </a:lnTo>
                  <a:lnTo>
                    <a:pt x="17995" y="315"/>
                  </a:lnTo>
                  <a:lnTo>
                    <a:pt x="17932" y="336"/>
                  </a:lnTo>
                  <a:lnTo>
                    <a:pt x="17765" y="231"/>
                  </a:lnTo>
                  <a:lnTo>
                    <a:pt x="17744" y="168"/>
                  </a:lnTo>
                  <a:lnTo>
                    <a:pt x="17681" y="105"/>
                  </a:lnTo>
                  <a:lnTo>
                    <a:pt x="17597" y="126"/>
                  </a:lnTo>
                  <a:lnTo>
                    <a:pt x="17535" y="126"/>
                  </a:lnTo>
                  <a:lnTo>
                    <a:pt x="17472" y="84"/>
                  </a:lnTo>
                  <a:lnTo>
                    <a:pt x="17263" y="84"/>
                  </a:lnTo>
                  <a:lnTo>
                    <a:pt x="17158" y="22"/>
                  </a:lnTo>
                  <a:lnTo>
                    <a:pt x="17074" y="84"/>
                  </a:lnTo>
                  <a:lnTo>
                    <a:pt x="17033" y="84"/>
                  </a:lnTo>
                  <a:lnTo>
                    <a:pt x="17012" y="64"/>
                  </a:lnTo>
                  <a:lnTo>
                    <a:pt x="16928" y="1"/>
                  </a:lnTo>
                  <a:lnTo>
                    <a:pt x="16740" y="22"/>
                  </a:lnTo>
                  <a:lnTo>
                    <a:pt x="16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6B65"/>
                </a:solidFill>
              </a:endParaRPr>
            </a:p>
          </p:txBody>
        </p:sp>
        <p:grpSp>
          <p:nvGrpSpPr>
            <p:cNvPr id="591" name="Google Shape;3140;p70">
              <a:extLst>
                <a:ext uri="{FF2B5EF4-FFF2-40B4-BE49-F238E27FC236}">
                  <a16:creationId xmlns:a16="http://schemas.microsoft.com/office/drawing/2014/main" id="{46F0D234-1C62-D403-39F8-4FC1E49B0D12}"/>
                </a:ext>
              </a:extLst>
            </p:cNvPr>
            <p:cNvGrpSpPr/>
            <p:nvPr/>
          </p:nvGrpSpPr>
          <p:grpSpPr>
            <a:xfrm>
              <a:off x="2905224" y="2311071"/>
              <a:ext cx="596721" cy="528992"/>
              <a:chOff x="1922950" y="1410350"/>
              <a:chExt cx="1252825" cy="1162875"/>
            </a:xfrm>
          </p:grpSpPr>
          <p:sp>
            <p:nvSpPr>
              <p:cNvPr id="781" name="Google Shape;3141;p70">
                <a:extLst>
                  <a:ext uri="{FF2B5EF4-FFF2-40B4-BE49-F238E27FC236}">
                    <a16:creationId xmlns:a16="http://schemas.microsoft.com/office/drawing/2014/main" id="{B70F6758-93F8-27BB-2D2B-C6E0F247EB6B}"/>
                  </a:ext>
                </a:extLst>
              </p:cNvPr>
              <p:cNvSpPr/>
              <p:nvPr/>
            </p:nvSpPr>
            <p:spPr>
              <a:xfrm>
                <a:off x="1988325" y="2333100"/>
                <a:ext cx="52325" cy="65925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637" extrusionOk="0">
                    <a:moveTo>
                      <a:pt x="210" y="0"/>
                    </a:moveTo>
                    <a:lnTo>
                      <a:pt x="189" y="63"/>
                    </a:lnTo>
                    <a:lnTo>
                      <a:pt x="1" y="21"/>
                    </a:lnTo>
                    <a:lnTo>
                      <a:pt x="63" y="188"/>
                    </a:lnTo>
                    <a:lnTo>
                      <a:pt x="105" y="209"/>
                    </a:lnTo>
                    <a:lnTo>
                      <a:pt x="168" y="335"/>
                    </a:lnTo>
                    <a:lnTo>
                      <a:pt x="440" y="377"/>
                    </a:lnTo>
                    <a:lnTo>
                      <a:pt x="314" y="439"/>
                    </a:lnTo>
                    <a:lnTo>
                      <a:pt x="189" y="439"/>
                    </a:lnTo>
                    <a:lnTo>
                      <a:pt x="105" y="544"/>
                    </a:lnTo>
                    <a:lnTo>
                      <a:pt x="168" y="607"/>
                    </a:lnTo>
                    <a:lnTo>
                      <a:pt x="105" y="732"/>
                    </a:lnTo>
                    <a:lnTo>
                      <a:pt x="126" y="774"/>
                    </a:lnTo>
                    <a:lnTo>
                      <a:pt x="273" y="732"/>
                    </a:lnTo>
                    <a:lnTo>
                      <a:pt x="293" y="837"/>
                    </a:lnTo>
                    <a:lnTo>
                      <a:pt x="419" y="837"/>
                    </a:lnTo>
                    <a:lnTo>
                      <a:pt x="419" y="942"/>
                    </a:lnTo>
                    <a:lnTo>
                      <a:pt x="524" y="1025"/>
                    </a:lnTo>
                    <a:lnTo>
                      <a:pt x="649" y="963"/>
                    </a:lnTo>
                    <a:lnTo>
                      <a:pt x="503" y="1130"/>
                    </a:lnTo>
                    <a:lnTo>
                      <a:pt x="545" y="1276"/>
                    </a:lnTo>
                    <a:lnTo>
                      <a:pt x="649" y="1255"/>
                    </a:lnTo>
                    <a:lnTo>
                      <a:pt x="649" y="1151"/>
                    </a:lnTo>
                    <a:lnTo>
                      <a:pt x="817" y="1109"/>
                    </a:lnTo>
                    <a:lnTo>
                      <a:pt x="817" y="1109"/>
                    </a:lnTo>
                    <a:lnTo>
                      <a:pt x="754" y="1235"/>
                    </a:lnTo>
                    <a:lnTo>
                      <a:pt x="691" y="1339"/>
                    </a:lnTo>
                    <a:lnTo>
                      <a:pt x="691" y="1423"/>
                    </a:lnTo>
                    <a:lnTo>
                      <a:pt x="733" y="1423"/>
                    </a:lnTo>
                    <a:lnTo>
                      <a:pt x="796" y="1548"/>
                    </a:lnTo>
                    <a:lnTo>
                      <a:pt x="963" y="1528"/>
                    </a:lnTo>
                    <a:lnTo>
                      <a:pt x="963" y="1632"/>
                    </a:lnTo>
                    <a:lnTo>
                      <a:pt x="1047" y="1632"/>
                    </a:lnTo>
                    <a:lnTo>
                      <a:pt x="1068" y="1737"/>
                    </a:lnTo>
                    <a:lnTo>
                      <a:pt x="1047" y="1820"/>
                    </a:lnTo>
                    <a:lnTo>
                      <a:pt x="1172" y="1967"/>
                    </a:lnTo>
                    <a:lnTo>
                      <a:pt x="1256" y="1883"/>
                    </a:lnTo>
                    <a:lnTo>
                      <a:pt x="1319" y="1946"/>
                    </a:lnTo>
                    <a:lnTo>
                      <a:pt x="1423" y="1946"/>
                    </a:lnTo>
                    <a:lnTo>
                      <a:pt x="1256" y="2113"/>
                    </a:lnTo>
                    <a:lnTo>
                      <a:pt x="1465" y="2323"/>
                    </a:lnTo>
                    <a:lnTo>
                      <a:pt x="1549" y="2364"/>
                    </a:lnTo>
                    <a:lnTo>
                      <a:pt x="1591" y="2427"/>
                    </a:lnTo>
                    <a:lnTo>
                      <a:pt x="1946" y="2636"/>
                    </a:lnTo>
                    <a:lnTo>
                      <a:pt x="1988" y="2595"/>
                    </a:lnTo>
                    <a:lnTo>
                      <a:pt x="2093" y="2616"/>
                    </a:lnTo>
                    <a:lnTo>
                      <a:pt x="2009" y="2302"/>
                    </a:lnTo>
                    <a:lnTo>
                      <a:pt x="2051" y="2176"/>
                    </a:lnTo>
                    <a:lnTo>
                      <a:pt x="2009" y="2072"/>
                    </a:lnTo>
                    <a:lnTo>
                      <a:pt x="2009" y="1820"/>
                    </a:lnTo>
                    <a:lnTo>
                      <a:pt x="1946" y="1695"/>
                    </a:lnTo>
                    <a:lnTo>
                      <a:pt x="1674" y="1548"/>
                    </a:lnTo>
                    <a:lnTo>
                      <a:pt x="1653" y="1214"/>
                    </a:lnTo>
                    <a:lnTo>
                      <a:pt x="1528" y="1004"/>
                    </a:lnTo>
                    <a:lnTo>
                      <a:pt x="1486" y="774"/>
                    </a:lnTo>
                    <a:lnTo>
                      <a:pt x="1444" y="732"/>
                    </a:lnTo>
                    <a:lnTo>
                      <a:pt x="1319" y="711"/>
                    </a:lnTo>
                    <a:lnTo>
                      <a:pt x="1130" y="607"/>
                    </a:lnTo>
                    <a:lnTo>
                      <a:pt x="1005" y="607"/>
                    </a:lnTo>
                    <a:lnTo>
                      <a:pt x="858" y="544"/>
                    </a:lnTo>
                    <a:lnTo>
                      <a:pt x="817" y="439"/>
                    </a:lnTo>
                    <a:lnTo>
                      <a:pt x="628" y="377"/>
                    </a:lnTo>
                    <a:lnTo>
                      <a:pt x="545" y="251"/>
                    </a:lnTo>
                    <a:lnTo>
                      <a:pt x="524" y="167"/>
                    </a:lnTo>
                    <a:lnTo>
                      <a:pt x="398" y="167"/>
                    </a:lnTo>
                    <a:lnTo>
                      <a:pt x="314" y="21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3142;p70">
                <a:extLst>
                  <a:ext uri="{FF2B5EF4-FFF2-40B4-BE49-F238E27FC236}">
                    <a16:creationId xmlns:a16="http://schemas.microsoft.com/office/drawing/2014/main" id="{5416EC0D-1905-666D-C316-186C31CC22B3}"/>
                  </a:ext>
                </a:extLst>
              </p:cNvPr>
              <p:cNvSpPr/>
              <p:nvPr/>
            </p:nvSpPr>
            <p:spPr>
              <a:xfrm>
                <a:off x="1953800" y="2242075"/>
                <a:ext cx="23050" cy="54425"/>
              </a:xfrm>
              <a:custGeom>
                <a:avLst/>
                <a:gdLst/>
                <a:ahLst/>
                <a:cxnLst/>
                <a:rect l="l" t="t" r="r" b="b"/>
                <a:pathLst>
                  <a:path w="922" h="2177" extrusionOk="0">
                    <a:moveTo>
                      <a:pt x="210" y="0"/>
                    </a:moveTo>
                    <a:lnTo>
                      <a:pt x="21" y="314"/>
                    </a:lnTo>
                    <a:lnTo>
                      <a:pt x="42" y="523"/>
                    </a:lnTo>
                    <a:lnTo>
                      <a:pt x="1" y="628"/>
                    </a:lnTo>
                    <a:lnTo>
                      <a:pt x="1" y="733"/>
                    </a:lnTo>
                    <a:lnTo>
                      <a:pt x="105" y="754"/>
                    </a:lnTo>
                    <a:lnTo>
                      <a:pt x="189" y="837"/>
                    </a:lnTo>
                    <a:lnTo>
                      <a:pt x="189" y="942"/>
                    </a:lnTo>
                    <a:lnTo>
                      <a:pt x="126" y="921"/>
                    </a:lnTo>
                    <a:lnTo>
                      <a:pt x="21" y="900"/>
                    </a:lnTo>
                    <a:lnTo>
                      <a:pt x="21" y="984"/>
                    </a:lnTo>
                    <a:lnTo>
                      <a:pt x="105" y="1047"/>
                    </a:lnTo>
                    <a:lnTo>
                      <a:pt x="21" y="1193"/>
                    </a:lnTo>
                    <a:lnTo>
                      <a:pt x="105" y="1214"/>
                    </a:lnTo>
                    <a:lnTo>
                      <a:pt x="210" y="1339"/>
                    </a:lnTo>
                    <a:lnTo>
                      <a:pt x="84" y="1319"/>
                    </a:lnTo>
                    <a:lnTo>
                      <a:pt x="21" y="1402"/>
                    </a:lnTo>
                    <a:lnTo>
                      <a:pt x="42" y="1507"/>
                    </a:lnTo>
                    <a:lnTo>
                      <a:pt x="210" y="1528"/>
                    </a:lnTo>
                    <a:lnTo>
                      <a:pt x="147" y="1611"/>
                    </a:lnTo>
                    <a:lnTo>
                      <a:pt x="189" y="1758"/>
                    </a:lnTo>
                    <a:lnTo>
                      <a:pt x="356" y="2135"/>
                    </a:lnTo>
                    <a:lnTo>
                      <a:pt x="503" y="2176"/>
                    </a:lnTo>
                    <a:lnTo>
                      <a:pt x="565" y="2072"/>
                    </a:lnTo>
                    <a:lnTo>
                      <a:pt x="524" y="1988"/>
                    </a:lnTo>
                    <a:lnTo>
                      <a:pt x="440" y="1988"/>
                    </a:lnTo>
                    <a:lnTo>
                      <a:pt x="398" y="1863"/>
                    </a:lnTo>
                    <a:lnTo>
                      <a:pt x="335" y="1653"/>
                    </a:lnTo>
                    <a:lnTo>
                      <a:pt x="356" y="1507"/>
                    </a:lnTo>
                    <a:lnTo>
                      <a:pt x="314" y="1402"/>
                    </a:lnTo>
                    <a:lnTo>
                      <a:pt x="398" y="1235"/>
                    </a:lnTo>
                    <a:lnTo>
                      <a:pt x="545" y="1235"/>
                    </a:lnTo>
                    <a:lnTo>
                      <a:pt x="524" y="1109"/>
                    </a:lnTo>
                    <a:lnTo>
                      <a:pt x="419" y="1109"/>
                    </a:lnTo>
                    <a:lnTo>
                      <a:pt x="335" y="1130"/>
                    </a:lnTo>
                    <a:lnTo>
                      <a:pt x="231" y="1130"/>
                    </a:lnTo>
                    <a:lnTo>
                      <a:pt x="314" y="1026"/>
                    </a:lnTo>
                    <a:lnTo>
                      <a:pt x="419" y="1026"/>
                    </a:lnTo>
                    <a:lnTo>
                      <a:pt x="545" y="921"/>
                    </a:lnTo>
                    <a:lnTo>
                      <a:pt x="565" y="733"/>
                    </a:lnTo>
                    <a:lnTo>
                      <a:pt x="670" y="607"/>
                    </a:lnTo>
                    <a:lnTo>
                      <a:pt x="712" y="419"/>
                    </a:lnTo>
                    <a:lnTo>
                      <a:pt x="921" y="210"/>
                    </a:lnTo>
                    <a:lnTo>
                      <a:pt x="858" y="189"/>
                    </a:lnTo>
                    <a:lnTo>
                      <a:pt x="670" y="272"/>
                    </a:lnTo>
                    <a:lnTo>
                      <a:pt x="545" y="461"/>
                    </a:lnTo>
                    <a:lnTo>
                      <a:pt x="461" y="628"/>
                    </a:lnTo>
                    <a:lnTo>
                      <a:pt x="335" y="670"/>
                    </a:lnTo>
                    <a:lnTo>
                      <a:pt x="335" y="586"/>
                    </a:lnTo>
                    <a:lnTo>
                      <a:pt x="252" y="523"/>
                    </a:lnTo>
                    <a:lnTo>
                      <a:pt x="461" y="461"/>
                    </a:lnTo>
                    <a:lnTo>
                      <a:pt x="565" y="377"/>
                    </a:lnTo>
                    <a:lnTo>
                      <a:pt x="607" y="231"/>
                    </a:lnTo>
                    <a:lnTo>
                      <a:pt x="607" y="168"/>
                    </a:lnTo>
                    <a:lnTo>
                      <a:pt x="503" y="105"/>
                    </a:lnTo>
                    <a:lnTo>
                      <a:pt x="440" y="189"/>
                    </a:lnTo>
                    <a:lnTo>
                      <a:pt x="356" y="210"/>
                    </a:lnTo>
                    <a:lnTo>
                      <a:pt x="398" y="63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3143;p70">
                <a:extLst>
                  <a:ext uri="{FF2B5EF4-FFF2-40B4-BE49-F238E27FC236}">
                    <a16:creationId xmlns:a16="http://schemas.microsoft.com/office/drawing/2014/main" id="{3CE95E45-71CF-9C83-1203-E7647BE3C3E8}"/>
                  </a:ext>
                </a:extLst>
              </p:cNvPr>
              <p:cNvSpPr/>
              <p:nvPr/>
            </p:nvSpPr>
            <p:spPr>
              <a:xfrm>
                <a:off x="2552225" y="1885325"/>
                <a:ext cx="48150" cy="4867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947" extrusionOk="0">
                    <a:moveTo>
                      <a:pt x="1402" y="0"/>
                    </a:moveTo>
                    <a:lnTo>
                      <a:pt x="1256" y="21"/>
                    </a:lnTo>
                    <a:lnTo>
                      <a:pt x="1067" y="189"/>
                    </a:lnTo>
                    <a:lnTo>
                      <a:pt x="984" y="356"/>
                    </a:lnTo>
                    <a:lnTo>
                      <a:pt x="1046" y="544"/>
                    </a:lnTo>
                    <a:lnTo>
                      <a:pt x="942" y="524"/>
                    </a:lnTo>
                    <a:lnTo>
                      <a:pt x="900" y="356"/>
                    </a:lnTo>
                    <a:lnTo>
                      <a:pt x="858" y="356"/>
                    </a:lnTo>
                    <a:lnTo>
                      <a:pt x="837" y="503"/>
                    </a:lnTo>
                    <a:lnTo>
                      <a:pt x="753" y="503"/>
                    </a:lnTo>
                    <a:lnTo>
                      <a:pt x="795" y="607"/>
                    </a:lnTo>
                    <a:lnTo>
                      <a:pt x="753" y="712"/>
                    </a:lnTo>
                    <a:lnTo>
                      <a:pt x="649" y="712"/>
                    </a:lnTo>
                    <a:lnTo>
                      <a:pt x="586" y="816"/>
                    </a:lnTo>
                    <a:lnTo>
                      <a:pt x="419" y="775"/>
                    </a:lnTo>
                    <a:lnTo>
                      <a:pt x="335" y="837"/>
                    </a:lnTo>
                    <a:lnTo>
                      <a:pt x="251" y="816"/>
                    </a:lnTo>
                    <a:lnTo>
                      <a:pt x="0" y="963"/>
                    </a:lnTo>
                    <a:lnTo>
                      <a:pt x="21" y="1088"/>
                    </a:lnTo>
                    <a:lnTo>
                      <a:pt x="147" y="1235"/>
                    </a:lnTo>
                    <a:lnTo>
                      <a:pt x="230" y="1172"/>
                    </a:lnTo>
                    <a:lnTo>
                      <a:pt x="209" y="1088"/>
                    </a:lnTo>
                    <a:lnTo>
                      <a:pt x="251" y="1026"/>
                    </a:lnTo>
                    <a:lnTo>
                      <a:pt x="356" y="1130"/>
                    </a:lnTo>
                    <a:lnTo>
                      <a:pt x="314" y="1277"/>
                    </a:lnTo>
                    <a:lnTo>
                      <a:pt x="440" y="1381"/>
                    </a:lnTo>
                    <a:lnTo>
                      <a:pt x="523" y="1256"/>
                    </a:lnTo>
                    <a:lnTo>
                      <a:pt x="544" y="1340"/>
                    </a:lnTo>
                    <a:lnTo>
                      <a:pt x="523" y="1423"/>
                    </a:lnTo>
                    <a:lnTo>
                      <a:pt x="649" y="1591"/>
                    </a:lnTo>
                    <a:lnTo>
                      <a:pt x="753" y="1612"/>
                    </a:lnTo>
                    <a:lnTo>
                      <a:pt x="795" y="1779"/>
                    </a:lnTo>
                    <a:lnTo>
                      <a:pt x="879" y="1863"/>
                    </a:lnTo>
                    <a:lnTo>
                      <a:pt x="963" y="1716"/>
                    </a:lnTo>
                    <a:lnTo>
                      <a:pt x="984" y="1821"/>
                    </a:lnTo>
                    <a:lnTo>
                      <a:pt x="1109" y="1946"/>
                    </a:lnTo>
                    <a:lnTo>
                      <a:pt x="1214" y="1925"/>
                    </a:lnTo>
                    <a:lnTo>
                      <a:pt x="1318" y="1925"/>
                    </a:lnTo>
                    <a:lnTo>
                      <a:pt x="1423" y="1821"/>
                    </a:lnTo>
                    <a:lnTo>
                      <a:pt x="1507" y="1800"/>
                    </a:lnTo>
                    <a:lnTo>
                      <a:pt x="1632" y="1695"/>
                    </a:lnTo>
                    <a:lnTo>
                      <a:pt x="1695" y="1800"/>
                    </a:lnTo>
                    <a:lnTo>
                      <a:pt x="1737" y="1758"/>
                    </a:lnTo>
                    <a:lnTo>
                      <a:pt x="1925" y="1653"/>
                    </a:lnTo>
                    <a:lnTo>
                      <a:pt x="1925" y="1549"/>
                    </a:lnTo>
                    <a:lnTo>
                      <a:pt x="1800" y="1591"/>
                    </a:lnTo>
                    <a:lnTo>
                      <a:pt x="1716" y="1507"/>
                    </a:lnTo>
                    <a:lnTo>
                      <a:pt x="1841" y="1277"/>
                    </a:lnTo>
                    <a:lnTo>
                      <a:pt x="1883" y="1151"/>
                    </a:lnTo>
                    <a:lnTo>
                      <a:pt x="1737" y="1235"/>
                    </a:lnTo>
                    <a:lnTo>
                      <a:pt x="1674" y="1402"/>
                    </a:lnTo>
                    <a:lnTo>
                      <a:pt x="1674" y="1277"/>
                    </a:lnTo>
                    <a:lnTo>
                      <a:pt x="1737" y="1026"/>
                    </a:lnTo>
                    <a:lnTo>
                      <a:pt x="1695" y="649"/>
                    </a:lnTo>
                    <a:lnTo>
                      <a:pt x="1528" y="544"/>
                    </a:lnTo>
                    <a:lnTo>
                      <a:pt x="1528" y="419"/>
                    </a:lnTo>
                    <a:lnTo>
                      <a:pt x="1423" y="419"/>
                    </a:lnTo>
                    <a:lnTo>
                      <a:pt x="1360" y="524"/>
                    </a:lnTo>
                    <a:lnTo>
                      <a:pt x="1360" y="398"/>
                    </a:lnTo>
                    <a:lnTo>
                      <a:pt x="1423" y="314"/>
                    </a:lnTo>
                    <a:lnTo>
                      <a:pt x="1381" y="210"/>
                    </a:lnTo>
                    <a:lnTo>
                      <a:pt x="1402" y="105"/>
                    </a:lnTo>
                    <a:lnTo>
                      <a:pt x="140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3144;p70">
                <a:extLst>
                  <a:ext uri="{FF2B5EF4-FFF2-40B4-BE49-F238E27FC236}">
                    <a16:creationId xmlns:a16="http://schemas.microsoft.com/office/drawing/2014/main" id="{F75E2C40-40BA-CE22-3CB2-430E723A9A0B}"/>
                  </a:ext>
                </a:extLst>
              </p:cNvPr>
              <p:cNvSpPr/>
              <p:nvPr/>
            </p:nvSpPr>
            <p:spPr>
              <a:xfrm>
                <a:off x="2722750" y="1634775"/>
                <a:ext cx="145950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357" extrusionOk="0">
                    <a:moveTo>
                      <a:pt x="502" y="0"/>
                    </a:moveTo>
                    <a:lnTo>
                      <a:pt x="440" y="84"/>
                    </a:lnTo>
                    <a:lnTo>
                      <a:pt x="230" y="105"/>
                    </a:lnTo>
                    <a:lnTo>
                      <a:pt x="210" y="126"/>
                    </a:lnTo>
                    <a:lnTo>
                      <a:pt x="147" y="126"/>
                    </a:lnTo>
                    <a:lnTo>
                      <a:pt x="105" y="230"/>
                    </a:lnTo>
                    <a:lnTo>
                      <a:pt x="189" y="335"/>
                    </a:lnTo>
                    <a:lnTo>
                      <a:pt x="230" y="439"/>
                    </a:lnTo>
                    <a:lnTo>
                      <a:pt x="147" y="439"/>
                    </a:lnTo>
                    <a:lnTo>
                      <a:pt x="21" y="272"/>
                    </a:lnTo>
                    <a:lnTo>
                      <a:pt x="0" y="398"/>
                    </a:lnTo>
                    <a:lnTo>
                      <a:pt x="21" y="502"/>
                    </a:lnTo>
                    <a:lnTo>
                      <a:pt x="147" y="544"/>
                    </a:lnTo>
                    <a:lnTo>
                      <a:pt x="251" y="732"/>
                    </a:lnTo>
                    <a:lnTo>
                      <a:pt x="356" y="732"/>
                    </a:lnTo>
                    <a:lnTo>
                      <a:pt x="293" y="816"/>
                    </a:lnTo>
                    <a:lnTo>
                      <a:pt x="210" y="816"/>
                    </a:lnTo>
                    <a:lnTo>
                      <a:pt x="189" y="921"/>
                    </a:lnTo>
                    <a:lnTo>
                      <a:pt x="314" y="1109"/>
                    </a:lnTo>
                    <a:lnTo>
                      <a:pt x="440" y="1151"/>
                    </a:lnTo>
                    <a:lnTo>
                      <a:pt x="419" y="1235"/>
                    </a:lnTo>
                    <a:lnTo>
                      <a:pt x="398" y="1172"/>
                    </a:lnTo>
                    <a:lnTo>
                      <a:pt x="210" y="1151"/>
                    </a:lnTo>
                    <a:lnTo>
                      <a:pt x="210" y="1235"/>
                    </a:lnTo>
                    <a:lnTo>
                      <a:pt x="147" y="1255"/>
                    </a:lnTo>
                    <a:lnTo>
                      <a:pt x="105" y="1360"/>
                    </a:lnTo>
                    <a:lnTo>
                      <a:pt x="251" y="1276"/>
                    </a:lnTo>
                    <a:lnTo>
                      <a:pt x="335" y="1360"/>
                    </a:lnTo>
                    <a:lnTo>
                      <a:pt x="523" y="1276"/>
                    </a:lnTo>
                    <a:lnTo>
                      <a:pt x="544" y="1360"/>
                    </a:lnTo>
                    <a:lnTo>
                      <a:pt x="649" y="1381"/>
                    </a:lnTo>
                    <a:lnTo>
                      <a:pt x="670" y="1465"/>
                    </a:lnTo>
                    <a:lnTo>
                      <a:pt x="837" y="1590"/>
                    </a:lnTo>
                    <a:lnTo>
                      <a:pt x="879" y="1590"/>
                    </a:lnTo>
                    <a:lnTo>
                      <a:pt x="879" y="1527"/>
                    </a:lnTo>
                    <a:lnTo>
                      <a:pt x="942" y="1548"/>
                    </a:lnTo>
                    <a:lnTo>
                      <a:pt x="1046" y="1486"/>
                    </a:lnTo>
                    <a:lnTo>
                      <a:pt x="1130" y="1527"/>
                    </a:lnTo>
                    <a:lnTo>
                      <a:pt x="1151" y="1590"/>
                    </a:lnTo>
                    <a:lnTo>
                      <a:pt x="1130" y="1674"/>
                    </a:lnTo>
                    <a:lnTo>
                      <a:pt x="1130" y="1883"/>
                    </a:lnTo>
                    <a:lnTo>
                      <a:pt x="1067" y="2051"/>
                    </a:lnTo>
                    <a:lnTo>
                      <a:pt x="1067" y="2113"/>
                    </a:lnTo>
                    <a:lnTo>
                      <a:pt x="1151" y="2260"/>
                    </a:lnTo>
                    <a:lnTo>
                      <a:pt x="1088" y="2385"/>
                    </a:lnTo>
                    <a:lnTo>
                      <a:pt x="1088" y="2469"/>
                    </a:lnTo>
                    <a:lnTo>
                      <a:pt x="1067" y="2595"/>
                    </a:lnTo>
                    <a:lnTo>
                      <a:pt x="879" y="2699"/>
                    </a:lnTo>
                    <a:lnTo>
                      <a:pt x="754" y="2741"/>
                    </a:lnTo>
                    <a:lnTo>
                      <a:pt x="733" y="2825"/>
                    </a:lnTo>
                    <a:lnTo>
                      <a:pt x="628" y="2992"/>
                    </a:lnTo>
                    <a:lnTo>
                      <a:pt x="628" y="3055"/>
                    </a:lnTo>
                    <a:lnTo>
                      <a:pt x="523" y="3118"/>
                    </a:lnTo>
                    <a:lnTo>
                      <a:pt x="461" y="3222"/>
                    </a:lnTo>
                    <a:lnTo>
                      <a:pt x="461" y="3348"/>
                    </a:lnTo>
                    <a:lnTo>
                      <a:pt x="544" y="3369"/>
                    </a:lnTo>
                    <a:lnTo>
                      <a:pt x="544" y="3452"/>
                    </a:lnTo>
                    <a:lnTo>
                      <a:pt x="440" y="3473"/>
                    </a:lnTo>
                    <a:lnTo>
                      <a:pt x="419" y="3578"/>
                    </a:lnTo>
                    <a:lnTo>
                      <a:pt x="461" y="3641"/>
                    </a:lnTo>
                    <a:lnTo>
                      <a:pt x="398" y="3745"/>
                    </a:lnTo>
                    <a:lnTo>
                      <a:pt x="356" y="3850"/>
                    </a:lnTo>
                    <a:lnTo>
                      <a:pt x="419" y="3955"/>
                    </a:lnTo>
                    <a:lnTo>
                      <a:pt x="502" y="3976"/>
                    </a:lnTo>
                    <a:lnTo>
                      <a:pt x="502" y="4059"/>
                    </a:lnTo>
                    <a:lnTo>
                      <a:pt x="565" y="4143"/>
                    </a:lnTo>
                    <a:lnTo>
                      <a:pt x="628" y="4143"/>
                    </a:lnTo>
                    <a:lnTo>
                      <a:pt x="649" y="4038"/>
                    </a:lnTo>
                    <a:lnTo>
                      <a:pt x="670" y="3955"/>
                    </a:lnTo>
                    <a:lnTo>
                      <a:pt x="733" y="3996"/>
                    </a:lnTo>
                    <a:lnTo>
                      <a:pt x="774" y="3996"/>
                    </a:lnTo>
                    <a:lnTo>
                      <a:pt x="879" y="3871"/>
                    </a:lnTo>
                    <a:lnTo>
                      <a:pt x="942" y="3892"/>
                    </a:lnTo>
                    <a:lnTo>
                      <a:pt x="879" y="4059"/>
                    </a:lnTo>
                    <a:lnTo>
                      <a:pt x="774" y="4080"/>
                    </a:lnTo>
                    <a:lnTo>
                      <a:pt x="754" y="4143"/>
                    </a:lnTo>
                    <a:lnTo>
                      <a:pt x="816" y="4185"/>
                    </a:lnTo>
                    <a:lnTo>
                      <a:pt x="816" y="4268"/>
                    </a:lnTo>
                    <a:lnTo>
                      <a:pt x="921" y="4394"/>
                    </a:lnTo>
                    <a:lnTo>
                      <a:pt x="1026" y="4352"/>
                    </a:lnTo>
                    <a:lnTo>
                      <a:pt x="1067" y="4394"/>
                    </a:lnTo>
                    <a:lnTo>
                      <a:pt x="1193" y="4415"/>
                    </a:lnTo>
                    <a:lnTo>
                      <a:pt x="1256" y="4352"/>
                    </a:lnTo>
                    <a:lnTo>
                      <a:pt x="1402" y="4310"/>
                    </a:lnTo>
                    <a:lnTo>
                      <a:pt x="1381" y="4164"/>
                    </a:lnTo>
                    <a:lnTo>
                      <a:pt x="1465" y="4164"/>
                    </a:lnTo>
                    <a:lnTo>
                      <a:pt x="1507" y="4101"/>
                    </a:lnTo>
                    <a:lnTo>
                      <a:pt x="1507" y="4185"/>
                    </a:lnTo>
                    <a:lnTo>
                      <a:pt x="1486" y="4206"/>
                    </a:lnTo>
                    <a:lnTo>
                      <a:pt x="1507" y="4310"/>
                    </a:lnTo>
                    <a:lnTo>
                      <a:pt x="1570" y="4289"/>
                    </a:lnTo>
                    <a:lnTo>
                      <a:pt x="1653" y="4143"/>
                    </a:lnTo>
                    <a:lnTo>
                      <a:pt x="1695" y="4080"/>
                    </a:lnTo>
                    <a:lnTo>
                      <a:pt x="1716" y="4143"/>
                    </a:lnTo>
                    <a:lnTo>
                      <a:pt x="1695" y="4268"/>
                    </a:lnTo>
                    <a:lnTo>
                      <a:pt x="1570" y="4478"/>
                    </a:lnTo>
                    <a:lnTo>
                      <a:pt x="1486" y="4520"/>
                    </a:lnTo>
                    <a:lnTo>
                      <a:pt x="1486" y="4624"/>
                    </a:lnTo>
                    <a:lnTo>
                      <a:pt x="1611" y="4666"/>
                    </a:lnTo>
                    <a:lnTo>
                      <a:pt x="1695" y="4729"/>
                    </a:lnTo>
                    <a:lnTo>
                      <a:pt x="1800" y="4729"/>
                    </a:lnTo>
                    <a:lnTo>
                      <a:pt x="1821" y="4771"/>
                    </a:lnTo>
                    <a:lnTo>
                      <a:pt x="1967" y="4792"/>
                    </a:lnTo>
                    <a:lnTo>
                      <a:pt x="1988" y="4708"/>
                    </a:lnTo>
                    <a:lnTo>
                      <a:pt x="2114" y="4708"/>
                    </a:lnTo>
                    <a:lnTo>
                      <a:pt x="2072" y="4771"/>
                    </a:lnTo>
                    <a:lnTo>
                      <a:pt x="2093" y="4833"/>
                    </a:lnTo>
                    <a:lnTo>
                      <a:pt x="2176" y="4833"/>
                    </a:lnTo>
                    <a:lnTo>
                      <a:pt x="2239" y="4917"/>
                    </a:lnTo>
                    <a:lnTo>
                      <a:pt x="2323" y="4875"/>
                    </a:lnTo>
                    <a:lnTo>
                      <a:pt x="2302" y="4792"/>
                    </a:lnTo>
                    <a:lnTo>
                      <a:pt x="2281" y="4708"/>
                    </a:lnTo>
                    <a:lnTo>
                      <a:pt x="2344" y="4603"/>
                    </a:lnTo>
                    <a:lnTo>
                      <a:pt x="2386" y="4687"/>
                    </a:lnTo>
                    <a:lnTo>
                      <a:pt x="2344" y="4792"/>
                    </a:lnTo>
                    <a:lnTo>
                      <a:pt x="2386" y="4917"/>
                    </a:lnTo>
                    <a:lnTo>
                      <a:pt x="2448" y="4917"/>
                    </a:lnTo>
                    <a:lnTo>
                      <a:pt x="2490" y="4792"/>
                    </a:lnTo>
                    <a:lnTo>
                      <a:pt x="2532" y="4729"/>
                    </a:lnTo>
                    <a:lnTo>
                      <a:pt x="2616" y="4708"/>
                    </a:lnTo>
                    <a:lnTo>
                      <a:pt x="2616" y="4792"/>
                    </a:lnTo>
                    <a:lnTo>
                      <a:pt x="2553" y="4833"/>
                    </a:lnTo>
                    <a:lnTo>
                      <a:pt x="2553" y="4917"/>
                    </a:lnTo>
                    <a:lnTo>
                      <a:pt x="2720" y="4917"/>
                    </a:lnTo>
                    <a:lnTo>
                      <a:pt x="2804" y="4875"/>
                    </a:lnTo>
                    <a:lnTo>
                      <a:pt x="2867" y="4687"/>
                    </a:lnTo>
                    <a:lnTo>
                      <a:pt x="2909" y="4792"/>
                    </a:lnTo>
                    <a:lnTo>
                      <a:pt x="2846" y="4833"/>
                    </a:lnTo>
                    <a:lnTo>
                      <a:pt x="2846" y="4938"/>
                    </a:lnTo>
                    <a:lnTo>
                      <a:pt x="2971" y="4917"/>
                    </a:lnTo>
                    <a:lnTo>
                      <a:pt x="3013" y="4771"/>
                    </a:lnTo>
                    <a:lnTo>
                      <a:pt x="3055" y="4687"/>
                    </a:lnTo>
                    <a:lnTo>
                      <a:pt x="3055" y="4687"/>
                    </a:lnTo>
                    <a:lnTo>
                      <a:pt x="3034" y="4917"/>
                    </a:lnTo>
                    <a:lnTo>
                      <a:pt x="3055" y="5001"/>
                    </a:lnTo>
                    <a:lnTo>
                      <a:pt x="3160" y="5001"/>
                    </a:lnTo>
                    <a:lnTo>
                      <a:pt x="3327" y="5105"/>
                    </a:lnTo>
                    <a:lnTo>
                      <a:pt x="3432" y="5043"/>
                    </a:lnTo>
                    <a:lnTo>
                      <a:pt x="3495" y="5022"/>
                    </a:lnTo>
                    <a:lnTo>
                      <a:pt x="3536" y="5105"/>
                    </a:lnTo>
                    <a:lnTo>
                      <a:pt x="3662" y="5084"/>
                    </a:lnTo>
                    <a:lnTo>
                      <a:pt x="3746" y="5022"/>
                    </a:lnTo>
                    <a:lnTo>
                      <a:pt x="3746" y="4896"/>
                    </a:lnTo>
                    <a:lnTo>
                      <a:pt x="3850" y="4792"/>
                    </a:lnTo>
                    <a:lnTo>
                      <a:pt x="3892" y="4729"/>
                    </a:lnTo>
                    <a:lnTo>
                      <a:pt x="3850" y="4603"/>
                    </a:lnTo>
                    <a:lnTo>
                      <a:pt x="3871" y="4520"/>
                    </a:lnTo>
                    <a:lnTo>
                      <a:pt x="3913" y="4520"/>
                    </a:lnTo>
                    <a:lnTo>
                      <a:pt x="3955" y="4666"/>
                    </a:lnTo>
                    <a:lnTo>
                      <a:pt x="3997" y="4687"/>
                    </a:lnTo>
                    <a:lnTo>
                      <a:pt x="3997" y="4729"/>
                    </a:lnTo>
                    <a:lnTo>
                      <a:pt x="3913" y="4812"/>
                    </a:lnTo>
                    <a:lnTo>
                      <a:pt x="3871" y="4980"/>
                    </a:lnTo>
                    <a:lnTo>
                      <a:pt x="3892" y="5210"/>
                    </a:lnTo>
                    <a:lnTo>
                      <a:pt x="3997" y="5252"/>
                    </a:lnTo>
                    <a:lnTo>
                      <a:pt x="4101" y="5210"/>
                    </a:lnTo>
                    <a:lnTo>
                      <a:pt x="4122" y="5315"/>
                    </a:lnTo>
                    <a:lnTo>
                      <a:pt x="4227" y="5315"/>
                    </a:lnTo>
                    <a:lnTo>
                      <a:pt x="4269" y="5357"/>
                    </a:lnTo>
                    <a:lnTo>
                      <a:pt x="4373" y="5357"/>
                    </a:lnTo>
                    <a:lnTo>
                      <a:pt x="4583" y="5231"/>
                    </a:lnTo>
                    <a:lnTo>
                      <a:pt x="4687" y="5210"/>
                    </a:lnTo>
                    <a:lnTo>
                      <a:pt x="4855" y="5315"/>
                    </a:lnTo>
                    <a:lnTo>
                      <a:pt x="4938" y="5294"/>
                    </a:lnTo>
                    <a:lnTo>
                      <a:pt x="5022" y="5336"/>
                    </a:lnTo>
                    <a:lnTo>
                      <a:pt x="5064" y="5252"/>
                    </a:lnTo>
                    <a:lnTo>
                      <a:pt x="5064" y="5210"/>
                    </a:lnTo>
                    <a:lnTo>
                      <a:pt x="5147" y="5084"/>
                    </a:lnTo>
                    <a:lnTo>
                      <a:pt x="5231" y="5043"/>
                    </a:lnTo>
                    <a:lnTo>
                      <a:pt x="5231" y="5001"/>
                    </a:lnTo>
                    <a:lnTo>
                      <a:pt x="5168" y="4875"/>
                    </a:lnTo>
                    <a:lnTo>
                      <a:pt x="5168" y="4729"/>
                    </a:lnTo>
                    <a:lnTo>
                      <a:pt x="5231" y="4812"/>
                    </a:lnTo>
                    <a:lnTo>
                      <a:pt x="5231" y="4896"/>
                    </a:lnTo>
                    <a:lnTo>
                      <a:pt x="5336" y="5022"/>
                    </a:lnTo>
                    <a:lnTo>
                      <a:pt x="5378" y="4938"/>
                    </a:lnTo>
                    <a:lnTo>
                      <a:pt x="5524" y="4938"/>
                    </a:lnTo>
                    <a:lnTo>
                      <a:pt x="5566" y="4980"/>
                    </a:lnTo>
                    <a:lnTo>
                      <a:pt x="5587" y="4896"/>
                    </a:lnTo>
                    <a:lnTo>
                      <a:pt x="5566" y="4792"/>
                    </a:lnTo>
                    <a:lnTo>
                      <a:pt x="5566" y="4708"/>
                    </a:lnTo>
                    <a:lnTo>
                      <a:pt x="5524" y="4666"/>
                    </a:lnTo>
                    <a:lnTo>
                      <a:pt x="5378" y="4687"/>
                    </a:lnTo>
                    <a:lnTo>
                      <a:pt x="5252" y="4708"/>
                    </a:lnTo>
                    <a:lnTo>
                      <a:pt x="5231" y="4603"/>
                    </a:lnTo>
                    <a:lnTo>
                      <a:pt x="5273" y="4582"/>
                    </a:lnTo>
                    <a:lnTo>
                      <a:pt x="5336" y="4603"/>
                    </a:lnTo>
                    <a:lnTo>
                      <a:pt x="5461" y="4561"/>
                    </a:lnTo>
                    <a:lnTo>
                      <a:pt x="5545" y="4457"/>
                    </a:lnTo>
                    <a:lnTo>
                      <a:pt x="5587" y="4520"/>
                    </a:lnTo>
                    <a:lnTo>
                      <a:pt x="5671" y="4499"/>
                    </a:lnTo>
                    <a:lnTo>
                      <a:pt x="5733" y="4394"/>
                    </a:lnTo>
                    <a:lnTo>
                      <a:pt x="5691" y="4310"/>
                    </a:lnTo>
                    <a:lnTo>
                      <a:pt x="5775" y="4206"/>
                    </a:lnTo>
                    <a:lnTo>
                      <a:pt x="5754" y="4143"/>
                    </a:lnTo>
                    <a:lnTo>
                      <a:pt x="5796" y="4143"/>
                    </a:lnTo>
                    <a:lnTo>
                      <a:pt x="5838" y="4080"/>
                    </a:lnTo>
                    <a:lnTo>
                      <a:pt x="5691" y="4038"/>
                    </a:lnTo>
                    <a:lnTo>
                      <a:pt x="5566" y="4059"/>
                    </a:lnTo>
                    <a:lnTo>
                      <a:pt x="5629" y="3976"/>
                    </a:lnTo>
                    <a:lnTo>
                      <a:pt x="5691" y="3955"/>
                    </a:lnTo>
                    <a:lnTo>
                      <a:pt x="5691" y="3850"/>
                    </a:lnTo>
                    <a:lnTo>
                      <a:pt x="5587" y="3766"/>
                    </a:lnTo>
                    <a:lnTo>
                      <a:pt x="5357" y="3766"/>
                    </a:lnTo>
                    <a:lnTo>
                      <a:pt x="5336" y="3724"/>
                    </a:lnTo>
                    <a:lnTo>
                      <a:pt x="5336" y="3641"/>
                    </a:lnTo>
                    <a:lnTo>
                      <a:pt x="5378" y="3620"/>
                    </a:lnTo>
                    <a:lnTo>
                      <a:pt x="5357" y="3515"/>
                    </a:lnTo>
                    <a:lnTo>
                      <a:pt x="5168" y="3348"/>
                    </a:lnTo>
                    <a:lnTo>
                      <a:pt x="5106" y="3348"/>
                    </a:lnTo>
                    <a:lnTo>
                      <a:pt x="5001" y="3432"/>
                    </a:lnTo>
                    <a:lnTo>
                      <a:pt x="4834" y="3432"/>
                    </a:lnTo>
                    <a:lnTo>
                      <a:pt x="4687" y="3452"/>
                    </a:lnTo>
                    <a:lnTo>
                      <a:pt x="4478" y="3327"/>
                    </a:lnTo>
                    <a:lnTo>
                      <a:pt x="4436" y="3243"/>
                    </a:lnTo>
                    <a:lnTo>
                      <a:pt x="4394" y="3222"/>
                    </a:lnTo>
                    <a:lnTo>
                      <a:pt x="4290" y="3264"/>
                    </a:lnTo>
                    <a:lnTo>
                      <a:pt x="4206" y="3264"/>
                    </a:lnTo>
                    <a:lnTo>
                      <a:pt x="4122" y="3306"/>
                    </a:lnTo>
                    <a:lnTo>
                      <a:pt x="4018" y="3306"/>
                    </a:lnTo>
                    <a:lnTo>
                      <a:pt x="3976" y="3411"/>
                    </a:lnTo>
                    <a:lnTo>
                      <a:pt x="3913" y="3348"/>
                    </a:lnTo>
                    <a:lnTo>
                      <a:pt x="3808" y="3264"/>
                    </a:lnTo>
                    <a:lnTo>
                      <a:pt x="3704" y="3327"/>
                    </a:lnTo>
                    <a:lnTo>
                      <a:pt x="3578" y="3348"/>
                    </a:lnTo>
                    <a:lnTo>
                      <a:pt x="3578" y="3411"/>
                    </a:lnTo>
                    <a:lnTo>
                      <a:pt x="3536" y="3452"/>
                    </a:lnTo>
                    <a:lnTo>
                      <a:pt x="3536" y="3369"/>
                    </a:lnTo>
                    <a:lnTo>
                      <a:pt x="3474" y="3327"/>
                    </a:lnTo>
                    <a:lnTo>
                      <a:pt x="3369" y="3348"/>
                    </a:lnTo>
                    <a:lnTo>
                      <a:pt x="3139" y="3327"/>
                    </a:lnTo>
                    <a:lnTo>
                      <a:pt x="3076" y="3348"/>
                    </a:lnTo>
                    <a:lnTo>
                      <a:pt x="3160" y="3432"/>
                    </a:lnTo>
                    <a:lnTo>
                      <a:pt x="3160" y="3536"/>
                    </a:lnTo>
                    <a:lnTo>
                      <a:pt x="3264" y="3620"/>
                    </a:lnTo>
                    <a:lnTo>
                      <a:pt x="3139" y="3578"/>
                    </a:lnTo>
                    <a:lnTo>
                      <a:pt x="3076" y="3515"/>
                    </a:lnTo>
                    <a:lnTo>
                      <a:pt x="3013" y="3473"/>
                    </a:lnTo>
                    <a:lnTo>
                      <a:pt x="2867" y="3536"/>
                    </a:lnTo>
                    <a:lnTo>
                      <a:pt x="2804" y="3473"/>
                    </a:lnTo>
                    <a:lnTo>
                      <a:pt x="2930" y="3432"/>
                    </a:lnTo>
                    <a:lnTo>
                      <a:pt x="2930" y="3348"/>
                    </a:lnTo>
                    <a:lnTo>
                      <a:pt x="2804" y="3222"/>
                    </a:lnTo>
                    <a:lnTo>
                      <a:pt x="2825" y="3139"/>
                    </a:lnTo>
                    <a:lnTo>
                      <a:pt x="2762" y="3097"/>
                    </a:lnTo>
                    <a:lnTo>
                      <a:pt x="2637" y="3160"/>
                    </a:lnTo>
                    <a:lnTo>
                      <a:pt x="2658" y="3243"/>
                    </a:lnTo>
                    <a:lnTo>
                      <a:pt x="2637" y="3306"/>
                    </a:lnTo>
                    <a:lnTo>
                      <a:pt x="2532" y="3264"/>
                    </a:lnTo>
                    <a:lnTo>
                      <a:pt x="2595" y="3201"/>
                    </a:lnTo>
                    <a:lnTo>
                      <a:pt x="2553" y="3139"/>
                    </a:lnTo>
                    <a:lnTo>
                      <a:pt x="2448" y="3097"/>
                    </a:lnTo>
                    <a:lnTo>
                      <a:pt x="2406" y="3139"/>
                    </a:lnTo>
                    <a:lnTo>
                      <a:pt x="2323" y="3139"/>
                    </a:lnTo>
                    <a:lnTo>
                      <a:pt x="2344" y="3034"/>
                    </a:lnTo>
                    <a:lnTo>
                      <a:pt x="2344" y="2992"/>
                    </a:lnTo>
                    <a:lnTo>
                      <a:pt x="2323" y="2888"/>
                    </a:lnTo>
                    <a:lnTo>
                      <a:pt x="2218" y="2908"/>
                    </a:lnTo>
                    <a:lnTo>
                      <a:pt x="2093" y="3034"/>
                    </a:lnTo>
                    <a:lnTo>
                      <a:pt x="2114" y="3160"/>
                    </a:lnTo>
                    <a:lnTo>
                      <a:pt x="2030" y="3160"/>
                    </a:lnTo>
                    <a:lnTo>
                      <a:pt x="1988" y="3055"/>
                    </a:lnTo>
                    <a:lnTo>
                      <a:pt x="2030" y="2992"/>
                    </a:lnTo>
                    <a:lnTo>
                      <a:pt x="2030" y="2908"/>
                    </a:lnTo>
                    <a:lnTo>
                      <a:pt x="2093" y="2720"/>
                    </a:lnTo>
                    <a:lnTo>
                      <a:pt x="2009" y="2636"/>
                    </a:lnTo>
                    <a:lnTo>
                      <a:pt x="1883" y="2699"/>
                    </a:lnTo>
                    <a:lnTo>
                      <a:pt x="1883" y="2636"/>
                    </a:lnTo>
                    <a:lnTo>
                      <a:pt x="1988" y="2616"/>
                    </a:lnTo>
                    <a:lnTo>
                      <a:pt x="2030" y="2490"/>
                    </a:lnTo>
                    <a:lnTo>
                      <a:pt x="2009" y="2385"/>
                    </a:lnTo>
                    <a:lnTo>
                      <a:pt x="1925" y="2427"/>
                    </a:lnTo>
                    <a:lnTo>
                      <a:pt x="1862" y="2385"/>
                    </a:lnTo>
                    <a:lnTo>
                      <a:pt x="1800" y="2427"/>
                    </a:lnTo>
                    <a:lnTo>
                      <a:pt x="1695" y="2427"/>
                    </a:lnTo>
                    <a:lnTo>
                      <a:pt x="1758" y="2385"/>
                    </a:lnTo>
                    <a:lnTo>
                      <a:pt x="1758" y="2323"/>
                    </a:lnTo>
                    <a:lnTo>
                      <a:pt x="1653" y="2323"/>
                    </a:lnTo>
                    <a:lnTo>
                      <a:pt x="1590" y="2406"/>
                    </a:lnTo>
                    <a:lnTo>
                      <a:pt x="1444" y="2427"/>
                    </a:lnTo>
                    <a:lnTo>
                      <a:pt x="1444" y="2364"/>
                    </a:lnTo>
                    <a:lnTo>
                      <a:pt x="1507" y="2323"/>
                    </a:lnTo>
                    <a:lnTo>
                      <a:pt x="1570" y="2218"/>
                    </a:lnTo>
                    <a:lnTo>
                      <a:pt x="1590" y="2155"/>
                    </a:lnTo>
                    <a:lnTo>
                      <a:pt x="1674" y="2155"/>
                    </a:lnTo>
                    <a:lnTo>
                      <a:pt x="1779" y="2260"/>
                    </a:lnTo>
                    <a:lnTo>
                      <a:pt x="1925" y="2260"/>
                    </a:lnTo>
                    <a:lnTo>
                      <a:pt x="1904" y="2197"/>
                    </a:lnTo>
                    <a:lnTo>
                      <a:pt x="1800" y="2071"/>
                    </a:lnTo>
                    <a:lnTo>
                      <a:pt x="1695" y="2071"/>
                    </a:lnTo>
                    <a:lnTo>
                      <a:pt x="1758" y="2009"/>
                    </a:lnTo>
                    <a:lnTo>
                      <a:pt x="1611" y="1883"/>
                    </a:lnTo>
                    <a:lnTo>
                      <a:pt x="1507" y="1841"/>
                    </a:lnTo>
                    <a:lnTo>
                      <a:pt x="1570" y="1799"/>
                    </a:lnTo>
                    <a:lnTo>
                      <a:pt x="1590" y="1737"/>
                    </a:lnTo>
                    <a:lnTo>
                      <a:pt x="1653" y="1737"/>
                    </a:lnTo>
                    <a:lnTo>
                      <a:pt x="1695" y="1841"/>
                    </a:lnTo>
                    <a:lnTo>
                      <a:pt x="1800" y="1967"/>
                    </a:lnTo>
                    <a:lnTo>
                      <a:pt x="1967" y="1988"/>
                    </a:lnTo>
                    <a:lnTo>
                      <a:pt x="2030" y="2092"/>
                    </a:lnTo>
                    <a:lnTo>
                      <a:pt x="2114" y="2009"/>
                    </a:lnTo>
                    <a:lnTo>
                      <a:pt x="2176" y="2092"/>
                    </a:lnTo>
                    <a:lnTo>
                      <a:pt x="2344" y="2155"/>
                    </a:lnTo>
                    <a:lnTo>
                      <a:pt x="2448" y="2155"/>
                    </a:lnTo>
                    <a:lnTo>
                      <a:pt x="2511" y="2051"/>
                    </a:lnTo>
                    <a:lnTo>
                      <a:pt x="2490" y="1904"/>
                    </a:lnTo>
                    <a:lnTo>
                      <a:pt x="2239" y="1758"/>
                    </a:lnTo>
                    <a:lnTo>
                      <a:pt x="2134" y="1653"/>
                    </a:lnTo>
                    <a:lnTo>
                      <a:pt x="2072" y="1653"/>
                    </a:lnTo>
                    <a:lnTo>
                      <a:pt x="2030" y="1548"/>
                    </a:lnTo>
                    <a:lnTo>
                      <a:pt x="1925" y="1444"/>
                    </a:lnTo>
                    <a:lnTo>
                      <a:pt x="1883" y="1444"/>
                    </a:lnTo>
                    <a:lnTo>
                      <a:pt x="1821" y="1381"/>
                    </a:lnTo>
                    <a:lnTo>
                      <a:pt x="1883" y="1318"/>
                    </a:lnTo>
                    <a:lnTo>
                      <a:pt x="1967" y="1339"/>
                    </a:lnTo>
                    <a:lnTo>
                      <a:pt x="2030" y="1444"/>
                    </a:lnTo>
                    <a:lnTo>
                      <a:pt x="2114" y="1444"/>
                    </a:lnTo>
                    <a:lnTo>
                      <a:pt x="2134" y="1548"/>
                    </a:lnTo>
                    <a:lnTo>
                      <a:pt x="2197" y="1548"/>
                    </a:lnTo>
                    <a:lnTo>
                      <a:pt x="2239" y="1465"/>
                    </a:lnTo>
                    <a:lnTo>
                      <a:pt x="2197" y="1276"/>
                    </a:lnTo>
                    <a:lnTo>
                      <a:pt x="2072" y="1130"/>
                    </a:lnTo>
                    <a:lnTo>
                      <a:pt x="1988" y="1130"/>
                    </a:lnTo>
                    <a:lnTo>
                      <a:pt x="1967" y="1109"/>
                    </a:lnTo>
                    <a:lnTo>
                      <a:pt x="1821" y="1109"/>
                    </a:lnTo>
                    <a:lnTo>
                      <a:pt x="1695" y="1172"/>
                    </a:lnTo>
                    <a:lnTo>
                      <a:pt x="1590" y="1172"/>
                    </a:lnTo>
                    <a:lnTo>
                      <a:pt x="1486" y="1109"/>
                    </a:lnTo>
                    <a:lnTo>
                      <a:pt x="1402" y="1130"/>
                    </a:lnTo>
                    <a:lnTo>
                      <a:pt x="1360" y="1025"/>
                    </a:lnTo>
                    <a:lnTo>
                      <a:pt x="1235" y="1214"/>
                    </a:lnTo>
                    <a:lnTo>
                      <a:pt x="1067" y="1276"/>
                    </a:lnTo>
                    <a:lnTo>
                      <a:pt x="1046" y="1381"/>
                    </a:lnTo>
                    <a:lnTo>
                      <a:pt x="963" y="1423"/>
                    </a:lnTo>
                    <a:lnTo>
                      <a:pt x="963" y="1339"/>
                    </a:lnTo>
                    <a:lnTo>
                      <a:pt x="1046" y="1235"/>
                    </a:lnTo>
                    <a:lnTo>
                      <a:pt x="1088" y="1235"/>
                    </a:lnTo>
                    <a:lnTo>
                      <a:pt x="1339" y="1004"/>
                    </a:lnTo>
                    <a:lnTo>
                      <a:pt x="1360" y="921"/>
                    </a:lnTo>
                    <a:lnTo>
                      <a:pt x="1298" y="816"/>
                    </a:lnTo>
                    <a:lnTo>
                      <a:pt x="1298" y="544"/>
                    </a:lnTo>
                    <a:lnTo>
                      <a:pt x="1339" y="523"/>
                    </a:lnTo>
                    <a:lnTo>
                      <a:pt x="1256" y="419"/>
                    </a:lnTo>
                    <a:lnTo>
                      <a:pt x="1193" y="481"/>
                    </a:lnTo>
                    <a:lnTo>
                      <a:pt x="1088" y="481"/>
                    </a:lnTo>
                    <a:lnTo>
                      <a:pt x="1026" y="419"/>
                    </a:lnTo>
                    <a:lnTo>
                      <a:pt x="1026" y="314"/>
                    </a:lnTo>
                    <a:lnTo>
                      <a:pt x="1026" y="230"/>
                    </a:lnTo>
                    <a:lnTo>
                      <a:pt x="816" y="188"/>
                    </a:lnTo>
                    <a:lnTo>
                      <a:pt x="733" y="84"/>
                    </a:lnTo>
                    <a:lnTo>
                      <a:pt x="628" y="84"/>
                    </a:lnTo>
                    <a:lnTo>
                      <a:pt x="50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3145;p70">
                <a:extLst>
                  <a:ext uri="{FF2B5EF4-FFF2-40B4-BE49-F238E27FC236}">
                    <a16:creationId xmlns:a16="http://schemas.microsoft.com/office/drawing/2014/main" id="{43DFECC4-01E0-2EFA-C30A-52A07D9C01D1}"/>
                  </a:ext>
                </a:extLst>
              </p:cNvPr>
              <p:cNvSpPr/>
              <p:nvPr/>
            </p:nvSpPr>
            <p:spPr>
              <a:xfrm>
                <a:off x="2687175" y="1694400"/>
                <a:ext cx="33500" cy="37675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507" extrusionOk="0">
                    <a:moveTo>
                      <a:pt x="796" y="0"/>
                    </a:moveTo>
                    <a:lnTo>
                      <a:pt x="670" y="21"/>
                    </a:lnTo>
                    <a:lnTo>
                      <a:pt x="607" y="84"/>
                    </a:lnTo>
                    <a:lnTo>
                      <a:pt x="691" y="147"/>
                    </a:lnTo>
                    <a:lnTo>
                      <a:pt x="691" y="231"/>
                    </a:lnTo>
                    <a:lnTo>
                      <a:pt x="628" y="210"/>
                    </a:lnTo>
                    <a:lnTo>
                      <a:pt x="565" y="147"/>
                    </a:lnTo>
                    <a:lnTo>
                      <a:pt x="461" y="126"/>
                    </a:lnTo>
                    <a:lnTo>
                      <a:pt x="419" y="210"/>
                    </a:lnTo>
                    <a:lnTo>
                      <a:pt x="524" y="210"/>
                    </a:lnTo>
                    <a:lnTo>
                      <a:pt x="565" y="251"/>
                    </a:lnTo>
                    <a:lnTo>
                      <a:pt x="524" y="293"/>
                    </a:lnTo>
                    <a:lnTo>
                      <a:pt x="398" y="314"/>
                    </a:lnTo>
                    <a:lnTo>
                      <a:pt x="356" y="335"/>
                    </a:lnTo>
                    <a:lnTo>
                      <a:pt x="398" y="440"/>
                    </a:lnTo>
                    <a:lnTo>
                      <a:pt x="419" y="461"/>
                    </a:lnTo>
                    <a:lnTo>
                      <a:pt x="419" y="523"/>
                    </a:lnTo>
                    <a:lnTo>
                      <a:pt x="293" y="461"/>
                    </a:lnTo>
                    <a:lnTo>
                      <a:pt x="168" y="503"/>
                    </a:lnTo>
                    <a:lnTo>
                      <a:pt x="84" y="565"/>
                    </a:lnTo>
                    <a:lnTo>
                      <a:pt x="42" y="712"/>
                    </a:lnTo>
                    <a:lnTo>
                      <a:pt x="0" y="733"/>
                    </a:lnTo>
                    <a:lnTo>
                      <a:pt x="0" y="754"/>
                    </a:lnTo>
                    <a:lnTo>
                      <a:pt x="63" y="754"/>
                    </a:lnTo>
                    <a:lnTo>
                      <a:pt x="42" y="837"/>
                    </a:lnTo>
                    <a:lnTo>
                      <a:pt x="42" y="879"/>
                    </a:lnTo>
                    <a:lnTo>
                      <a:pt x="63" y="921"/>
                    </a:lnTo>
                    <a:lnTo>
                      <a:pt x="147" y="816"/>
                    </a:lnTo>
                    <a:lnTo>
                      <a:pt x="168" y="837"/>
                    </a:lnTo>
                    <a:lnTo>
                      <a:pt x="105" y="963"/>
                    </a:lnTo>
                    <a:lnTo>
                      <a:pt x="147" y="1026"/>
                    </a:lnTo>
                    <a:lnTo>
                      <a:pt x="210" y="1067"/>
                    </a:lnTo>
                    <a:lnTo>
                      <a:pt x="272" y="1047"/>
                    </a:lnTo>
                    <a:lnTo>
                      <a:pt x="293" y="1067"/>
                    </a:lnTo>
                    <a:lnTo>
                      <a:pt x="314" y="1151"/>
                    </a:lnTo>
                    <a:lnTo>
                      <a:pt x="356" y="1151"/>
                    </a:lnTo>
                    <a:lnTo>
                      <a:pt x="398" y="1088"/>
                    </a:lnTo>
                    <a:lnTo>
                      <a:pt x="461" y="1130"/>
                    </a:lnTo>
                    <a:lnTo>
                      <a:pt x="461" y="1256"/>
                    </a:lnTo>
                    <a:lnTo>
                      <a:pt x="482" y="1298"/>
                    </a:lnTo>
                    <a:lnTo>
                      <a:pt x="586" y="1277"/>
                    </a:lnTo>
                    <a:lnTo>
                      <a:pt x="607" y="1402"/>
                    </a:lnTo>
                    <a:lnTo>
                      <a:pt x="712" y="1402"/>
                    </a:lnTo>
                    <a:lnTo>
                      <a:pt x="837" y="1486"/>
                    </a:lnTo>
                    <a:lnTo>
                      <a:pt x="942" y="1486"/>
                    </a:lnTo>
                    <a:lnTo>
                      <a:pt x="1005" y="1507"/>
                    </a:lnTo>
                    <a:lnTo>
                      <a:pt x="1026" y="1486"/>
                    </a:lnTo>
                    <a:lnTo>
                      <a:pt x="1005" y="1402"/>
                    </a:lnTo>
                    <a:lnTo>
                      <a:pt x="1088" y="1381"/>
                    </a:lnTo>
                    <a:lnTo>
                      <a:pt x="1151" y="1235"/>
                    </a:lnTo>
                    <a:lnTo>
                      <a:pt x="1130" y="1088"/>
                    </a:lnTo>
                    <a:lnTo>
                      <a:pt x="1214" y="942"/>
                    </a:lnTo>
                    <a:lnTo>
                      <a:pt x="1235" y="921"/>
                    </a:lnTo>
                    <a:lnTo>
                      <a:pt x="1319" y="712"/>
                    </a:lnTo>
                    <a:lnTo>
                      <a:pt x="1319" y="565"/>
                    </a:lnTo>
                    <a:lnTo>
                      <a:pt x="1340" y="523"/>
                    </a:lnTo>
                    <a:lnTo>
                      <a:pt x="1319" y="419"/>
                    </a:lnTo>
                    <a:lnTo>
                      <a:pt x="1235" y="335"/>
                    </a:lnTo>
                    <a:lnTo>
                      <a:pt x="1235" y="210"/>
                    </a:lnTo>
                    <a:lnTo>
                      <a:pt x="1193" y="147"/>
                    </a:lnTo>
                    <a:lnTo>
                      <a:pt x="1151" y="42"/>
                    </a:lnTo>
                    <a:lnTo>
                      <a:pt x="1005" y="0"/>
                    </a:lnTo>
                    <a:lnTo>
                      <a:pt x="900" y="42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3146;p70">
                <a:extLst>
                  <a:ext uri="{FF2B5EF4-FFF2-40B4-BE49-F238E27FC236}">
                    <a16:creationId xmlns:a16="http://schemas.microsoft.com/office/drawing/2014/main" id="{1C89E252-4A55-0762-C04A-5C1BD5814176}"/>
                  </a:ext>
                </a:extLst>
              </p:cNvPr>
              <p:cNvSpPr/>
              <p:nvPr/>
            </p:nvSpPr>
            <p:spPr>
              <a:xfrm>
                <a:off x="2605050" y="1520200"/>
                <a:ext cx="42400" cy="261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047" extrusionOk="0">
                    <a:moveTo>
                      <a:pt x="1570" y="1"/>
                    </a:moveTo>
                    <a:lnTo>
                      <a:pt x="1486" y="64"/>
                    </a:lnTo>
                    <a:lnTo>
                      <a:pt x="1256" y="64"/>
                    </a:lnTo>
                    <a:lnTo>
                      <a:pt x="1130" y="168"/>
                    </a:lnTo>
                    <a:lnTo>
                      <a:pt x="963" y="168"/>
                    </a:lnTo>
                    <a:lnTo>
                      <a:pt x="921" y="189"/>
                    </a:lnTo>
                    <a:lnTo>
                      <a:pt x="816" y="105"/>
                    </a:lnTo>
                    <a:lnTo>
                      <a:pt x="712" y="84"/>
                    </a:lnTo>
                    <a:lnTo>
                      <a:pt x="356" y="189"/>
                    </a:lnTo>
                    <a:lnTo>
                      <a:pt x="126" y="189"/>
                    </a:lnTo>
                    <a:lnTo>
                      <a:pt x="105" y="273"/>
                    </a:lnTo>
                    <a:lnTo>
                      <a:pt x="0" y="377"/>
                    </a:lnTo>
                    <a:lnTo>
                      <a:pt x="0" y="482"/>
                    </a:lnTo>
                    <a:lnTo>
                      <a:pt x="105" y="461"/>
                    </a:lnTo>
                    <a:lnTo>
                      <a:pt x="231" y="461"/>
                    </a:lnTo>
                    <a:lnTo>
                      <a:pt x="314" y="419"/>
                    </a:lnTo>
                    <a:lnTo>
                      <a:pt x="398" y="461"/>
                    </a:lnTo>
                    <a:lnTo>
                      <a:pt x="503" y="461"/>
                    </a:lnTo>
                    <a:lnTo>
                      <a:pt x="565" y="503"/>
                    </a:lnTo>
                    <a:lnTo>
                      <a:pt x="503" y="587"/>
                    </a:lnTo>
                    <a:lnTo>
                      <a:pt x="544" y="712"/>
                    </a:lnTo>
                    <a:lnTo>
                      <a:pt x="628" y="817"/>
                    </a:lnTo>
                    <a:lnTo>
                      <a:pt x="712" y="712"/>
                    </a:lnTo>
                    <a:lnTo>
                      <a:pt x="712" y="628"/>
                    </a:lnTo>
                    <a:lnTo>
                      <a:pt x="754" y="587"/>
                    </a:lnTo>
                    <a:lnTo>
                      <a:pt x="858" y="712"/>
                    </a:lnTo>
                    <a:lnTo>
                      <a:pt x="837" y="838"/>
                    </a:lnTo>
                    <a:lnTo>
                      <a:pt x="984" y="1005"/>
                    </a:lnTo>
                    <a:lnTo>
                      <a:pt x="1088" y="984"/>
                    </a:lnTo>
                    <a:lnTo>
                      <a:pt x="1151" y="1047"/>
                    </a:lnTo>
                    <a:lnTo>
                      <a:pt x="1360" y="1047"/>
                    </a:lnTo>
                    <a:lnTo>
                      <a:pt x="1465" y="942"/>
                    </a:lnTo>
                    <a:lnTo>
                      <a:pt x="1591" y="900"/>
                    </a:lnTo>
                    <a:lnTo>
                      <a:pt x="1674" y="670"/>
                    </a:lnTo>
                    <a:lnTo>
                      <a:pt x="1591" y="503"/>
                    </a:lnTo>
                    <a:lnTo>
                      <a:pt x="1695" y="356"/>
                    </a:lnTo>
                    <a:lnTo>
                      <a:pt x="1695" y="273"/>
                    </a:lnTo>
                    <a:lnTo>
                      <a:pt x="1612" y="147"/>
                    </a:lnTo>
                    <a:lnTo>
                      <a:pt x="1653" y="64"/>
                    </a:lnTo>
                    <a:lnTo>
                      <a:pt x="157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3147;p70">
                <a:extLst>
                  <a:ext uri="{FF2B5EF4-FFF2-40B4-BE49-F238E27FC236}">
                    <a16:creationId xmlns:a16="http://schemas.microsoft.com/office/drawing/2014/main" id="{21A3CDBA-6E83-0383-280D-85D54AC45305}"/>
                  </a:ext>
                </a:extLst>
              </p:cNvPr>
              <p:cNvSpPr/>
              <p:nvPr/>
            </p:nvSpPr>
            <p:spPr>
              <a:xfrm>
                <a:off x="2443425" y="1547400"/>
                <a:ext cx="1098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2428" extrusionOk="0">
                    <a:moveTo>
                      <a:pt x="4268" y="1"/>
                    </a:moveTo>
                    <a:lnTo>
                      <a:pt x="4185" y="43"/>
                    </a:lnTo>
                    <a:lnTo>
                      <a:pt x="4059" y="105"/>
                    </a:lnTo>
                    <a:lnTo>
                      <a:pt x="4059" y="252"/>
                    </a:lnTo>
                    <a:lnTo>
                      <a:pt x="4038" y="336"/>
                    </a:lnTo>
                    <a:lnTo>
                      <a:pt x="4059" y="377"/>
                    </a:lnTo>
                    <a:lnTo>
                      <a:pt x="3955" y="419"/>
                    </a:lnTo>
                    <a:lnTo>
                      <a:pt x="3934" y="315"/>
                    </a:lnTo>
                    <a:lnTo>
                      <a:pt x="3892" y="315"/>
                    </a:lnTo>
                    <a:lnTo>
                      <a:pt x="3871" y="377"/>
                    </a:lnTo>
                    <a:lnTo>
                      <a:pt x="3829" y="440"/>
                    </a:lnTo>
                    <a:lnTo>
                      <a:pt x="3766" y="357"/>
                    </a:lnTo>
                    <a:lnTo>
                      <a:pt x="3745" y="168"/>
                    </a:lnTo>
                    <a:lnTo>
                      <a:pt x="3641" y="64"/>
                    </a:lnTo>
                    <a:lnTo>
                      <a:pt x="3578" y="64"/>
                    </a:lnTo>
                    <a:lnTo>
                      <a:pt x="3557" y="126"/>
                    </a:lnTo>
                    <a:lnTo>
                      <a:pt x="3432" y="126"/>
                    </a:lnTo>
                    <a:lnTo>
                      <a:pt x="3306" y="64"/>
                    </a:lnTo>
                    <a:lnTo>
                      <a:pt x="3222" y="64"/>
                    </a:lnTo>
                    <a:lnTo>
                      <a:pt x="2992" y="43"/>
                    </a:lnTo>
                    <a:lnTo>
                      <a:pt x="2846" y="126"/>
                    </a:lnTo>
                    <a:lnTo>
                      <a:pt x="2804" y="231"/>
                    </a:lnTo>
                    <a:lnTo>
                      <a:pt x="2741" y="315"/>
                    </a:lnTo>
                    <a:lnTo>
                      <a:pt x="2699" y="273"/>
                    </a:lnTo>
                    <a:lnTo>
                      <a:pt x="2636" y="273"/>
                    </a:lnTo>
                    <a:lnTo>
                      <a:pt x="2364" y="482"/>
                    </a:lnTo>
                    <a:lnTo>
                      <a:pt x="2281" y="566"/>
                    </a:lnTo>
                    <a:lnTo>
                      <a:pt x="2197" y="566"/>
                    </a:lnTo>
                    <a:lnTo>
                      <a:pt x="2051" y="670"/>
                    </a:lnTo>
                    <a:lnTo>
                      <a:pt x="1946" y="691"/>
                    </a:lnTo>
                    <a:lnTo>
                      <a:pt x="1862" y="775"/>
                    </a:lnTo>
                    <a:lnTo>
                      <a:pt x="1841" y="859"/>
                    </a:lnTo>
                    <a:lnTo>
                      <a:pt x="1653" y="859"/>
                    </a:lnTo>
                    <a:lnTo>
                      <a:pt x="1590" y="880"/>
                    </a:lnTo>
                    <a:lnTo>
                      <a:pt x="1465" y="859"/>
                    </a:lnTo>
                    <a:lnTo>
                      <a:pt x="1423" y="901"/>
                    </a:lnTo>
                    <a:lnTo>
                      <a:pt x="1339" y="901"/>
                    </a:lnTo>
                    <a:lnTo>
                      <a:pt x="1151" y="1068"/>
                    </a:lnTo>
                    <a:lnTo>
                      <a:pt x="1025" y="1152"/>
                    </a:lnTo>
                    <a:lnTo>
                      <a:pt x="900" y="1089"/>
                    </a:lnTo>
                    <a:lnTo>
                      <a:pt x="795" y="1152"/>
                    </a:lnTo>
                    <a:lnTo>
                      <a:pt x="523" y="1193"/>
                    </a:lnTo>
                    <a:lnTo>
                      <a:pt x="398" y="1382"/>
                    </a:lnTo>
                    <a:lnTo>
                      <a:pt x="314" y="1382"/>
                    </a:lnTo>
                    <a:lnTo>
                      <a:pt x="167" y="1403"/>
                    </a:lnTo>
                    <a:lnTo>
                      <a:pt x="105" y="1528"/>
                    </a:lnTo>
                    <a:lnTo>
                      <a:pt x="209" y="1528"/>
                    </a:lnTo>
                    <a:lnTo>
                      <a:pt x="272" y="1591"/>
                    </a:lnTo>
                    <a:lnTo>
                      <a:pt x="167" y="1591"/>
                    </a:lnTo>
                    <a:lnTo>
                      <a:pt x="126" y="1633"/>
                    </a:lnTo>
                    <a:lnTo>
                      <a:pt x="209" y="1717"/>
                    </a:lnTo>
                    <a:lnTo>
                      <a:pt x="188" y="1779"/>
                    </a:lnTo>
                    <a:lnTo>
                      <a:pt x="0" y="1842"/>
                    </a:lnTo>
                    <a:lnTo>
                      <a:pt x="0" y="1905"/>
                    </a:lnTo>
                    <a:lnTo>
                      <a:pt x="126" y="1926"/>
                    </a:lnTo>
                    <a:lnTo>
                      <a:pt x="230" y="1905"/>
                    </a:lnTo>
                    <a:lnTo>
                      <a:pt x="293" y="1821"/>
                    </a:lnTo>
                    <a:lnTo>
                      <a:pt x="377" y="1800"/>
                    </a:lnTo>
                    <a:lnTo>
                      <a:pt x="481" y="1842"/>
                    </a:lnTo>
                    <a:lnTo>
                      <a:pt x="586" y="1989"/>
                    </a:lnTo>
                    <a:lnTo>
                      <a:pt x="586" y="2114"/>
                    </a:lnTo>
                    <a:lnTo>
                      <a:pt x="691" y="2156"/>
                    </a:lnTo>
                    <a:lnTo>
                      <a:pt x="732" y="2114"/>
                    </a:lnTo>
                    <a:lnTo>
                      <a:pt x="732" y="2009"/>
                    </a:lnTo>
                    <a:lnTo>
                      <a:pt x="753" y="1989"/>
                    </a:lnTo>
                    <a:lnTo>
                      <a:pt x="816" y="1821"/>
                    </a:lnTo>
                    <a:lnTo>
                      <a:pt x="858" y="1821"/>
                    </a:lnTo>
                    <a:lnTo>
                      <a:pt x="1004" y="1779"/>
                    </a:lnTo>
                    <a:lnTo>
                      <a:pt x="1067" y="1800"/>
                    </a:lnTo>
                    <a:lnTo>
                      <a:pt x="1046" y="1884"/>
                    </a:lnTo>
                    <a:lnTo>
                      <a:pt x="942" y="1926"/>
                    </a:lnTo>
                    <a:lnTo>
                      <a:pt x="900" y="2093"/>
                    </a:lnTo>
                    <a:lnTo>
                      <a:pt x="942" y="2156"/>
                    </a:lnTo>
                    <a:lnTo>
                      <a:pt x="858" y="2240"/>
                    </a:lnTo>
                    <a:lnTo>
                      <a:pt x="816" y="2323"/>
                    </a:lnTo>
                    <a:lnTo>
                      <a:pt x="858" y="2407"/>
                    </a:lnTo>
                    <a:lnTo>
                      <a:pt x="921" y="2323"/>
                    </a:lnTo>
                    <a:lnTo>
                      <a:pt x="1004" y="2344"/>
                    </a:lnTo>
                    <a:lnTo>
                      <a:pt x="1004" y="2428"/>
                    </a:lnTo>
                    <a:lnTo>
                      <a:pt x="1046" y="2428"/>
                    </a:lnTo>
                    <a:lnTo>
                      <a:pt x="1235" y="2323"/>
                    </a:lnTo>
                    <a:lnTo>
                      <a:pt x="1318" y="2219"/>
                    </a:lnTo>
                    <a:lnTo>
                      <a:pt x="1381" y="2240"/>
                    </a:lnTo>
                    <a:lnTo>
                      <a:pt x="1444" y="2135"/>
                    </a:lnTo>
                    <a:lnTo>
                      <a:pt x="1444" y="2009"/>
                    </a:lnTo>
                    <a:lnTo>
                      <a:pt x="1527" y="2009"/>
                    </a:lnTo>
                    <a:lnTo>
                      <a:pt x="1590" y="1905"/>
                    </a:lnTo>
                    <a:lnTo>
                      <a:pt x="1590" y="1779"/>
                    </a:lnTo>
                    <a:lnTo>
                      <a:pt x="1653" y="1717"/>
                    </a:lnTo>
                    <a:lnTo>
                      <a:pt x="1674" y="1779"/>
                    </a:lnTo>
                    <a:lnTo>
                      <a:pt x="1653" y="1842"/>
                    </a:lnTo>
                    <a:lnTo>
                      <a:pt x="1674" y="1926"/>
                    </a:lnTo>
                    <a:lnTo>
                      <a:pt x="1653" y="2051"/>
                    </a:lnTo>
                    <a:lnTo>
                      <a:pt x="1674" y="2198"/>
                    </a:lnTo>
                    <a:lnTo>
                      <a:pt x="1737" y="2198"/>
                    </a:lnTo>
                    <a:lnTo>
                      <a:pt x="1841" y="2051"/>
                    </a:lnTo>
                    <a:lnTo>
                      <a:pt x="1862" y="1926"/>
                    </a:lnTo>
                    <a:lnTo>
                      <a:pt x="1883" y="1884"/>
                    </a:lnTo>
                    <a:lnTo>
                      <a:pt x="1967" y="1842"/>
                    </a:lnTo>
                    <a:lnTo>
                      <a:pt x="2092" y="1696"/>
                    </a:lnTo>
                    <a:lnTo>
                      <a:pt x="2113" y="1570"/>
                    </a:lnTo>
                    <a:lnTo>
                      <a:pt x="2092" y="1465"/>
                    </a:lnTo>
                    <a:lnTo>
                      <a:pt x="2155" y="1361"/>
                    </a:lnTo>
                    <a:lnTo>
                      <a:pt x="2197" y="1486"/>
                    </a:lnTo>
                    <a:lnTo>
                      <a:pt x="2406" y="1361"/>
                    </a:lnTo>
                    <a:lnTo>
                      <a:pt x="2469" y="1193"/>
                    </a:lnTo>
                    <a:lnTo>
                      <a:pt x="2490" y="1089"/>
                    </a:lnTo>
                    <a:lnTo>
                      <a:pt x="2595" y="1068"/>
                    </a:lnTo>
                    <a:lnTo>
                      <a:pt x="2636" y="1047"/>
                    </a:lnTo>
                    <a:lnTo>
                      <a:pt x="2720" y="1089"/>
                    </a:lnTo>
                    <a:lnTo>
                      <a:pt x="2825" y="984"/>
                    </a:lnTo>
                    <a:lnTo>
                      <a:pt x="2888" y="1047"/>
                    </a:lnTo>
                    <a:lnTo>
                      <a:pt x="2825" y="1256"/>
                    </a:lnTo>
                    <a:lnTo>
                      <a:pt x="2678" y="1403"/>
                    </a:lnTo>
                    <a:lnTo>
                      <a:pt x="2636" y="1507"/>
                    </a:lnTo>
                    <a:lnTo>
                      <a:pt x="2574" y="1591"/>
                    </a:lnTo>
                    <a:lnTo>
                      <a:pt x="2574" y="1633"/>
                    </a:lnTo>
                    <a:lnTo>
                      <a:pt x="2469" y="1696"/>
                    </a:lnTo>
                    <a:lnTo>
                      <a:pt x="2323" y="1926"/>
                    </a:lnTo>
                    <a:lnTo>
                      <a:pt x="2323" y="1989"/>
                    </a:lnTo>
                    <a:lnTo>
                      <a:pt x="2385" y="2093"/>
                    </a:lnTo>
                    <a:lnTo>
                      <a:pt x="2364" y="2198"/>
                    </a:lnTo>
                    <a:lnTo>
                      <a:pt x="2427" y="2219"/>
                    </a:lnTo>
                    <a:lnTo>
                      <a:pt x="2532" y="2261"/>
                    </a:lnTo>
                    <a:lnTo>
                      <a:pt x="2616" y="2198"/>
                    </a:lnTo>
                    <a:lnTo>
                      <a:pt x="2720" y="2135"/>
                    </a:lnTo>
                    <a:lnTo>
                      <a:pt x="2741" y="2030"/>
                    </a:lnTo>
                    <a:lnTo>
                      <a:pt x="2741" y="1926"/>
                    </a:lnTo>
                    <a:lnTo>
                      <a:pt x="2825" y="1842"/>
                    </a:lnTo>
                    <a:lnTo>
                      <a:pt x="2888" y="1737"/>
                    </a:lnTo>
                    <a:lnTo>
                      <a:pt x="2950" y="1737"/>
                    </a:lnTo>
                    <a:lnTo>
                      <a:pt x="3013" y="1717"/>
                    </a:lnTo>
                    <a:lnTo>
                      <a:pt x="3097" y="1779"/>
                    </a:lnTo>
                    <a:lnTo>
                      <a:pt x="3201" y="1779"/>
                    </a:lnTo>
                    <a:lnTo>
                      <a:pt x="3243" y="1717"/>
                    </a:lnTo>
                    <a:lnTo>
                      <a:pt x="3432" y="1717"/>
                    </a:lnTo>
                    <a:lnTo>
                      <a:pt x="3515" y="1612"/>
                    </a:lnTo>
                    <a:lnTo>
                      <a:pt x="3557" y="1403"/>
                    </a:lnTo>
                    <a:lnTo>
                      <a:pt x="3662" y="1256"/>
                    </a:lnTo>
                    <a:lnTo>
                      <a:pt x="3662" y="1152"/>
                    </a:lnTo>
                    <a:lnTo>
                      <a:pt x="3683" y="1089"/>
                    </a:lnTo>
                    <a:lnTo>
                      <a:pt x="3766" y="1214"/>
                    </a:lnTo>
                    <a:lnTo>
                      <a:pt x="3871" y="1256"/>
                    </a:lnTo>
                    <a:lnTo>
                      <a:pt x="3892" y="1193"/>
                    </a:lnTo>
                    <a:lnTo>
                      <a:pt x="3892" y="1110"/>
                    </a:lnTo>
                    <a:lnTo>
                      <a:pt x="3787" y="963"/>
                    </a:lnTo>
                    <a:lnTo>
                      <a:pt x="3787" y="880"/>
                    </a:lnTo>
                    <a:lnTo>
                      <a:pt x="3934" y="775"/>
                    </a:lnTo>
                    <a:lnTo>
                      <a:pt x="4038" y="754"/>
                    </a:lnTo>
                    <a:lnTo>
                      <a:pt x="4143" y="691"/>
                    </a:lnTo>
                    <a:lnTo>
                      <a:pt x="4206" y="733"/>
                    </a:lnTo>
                    <a:lnTo>
                      <a:pt x="4289" y="733"/>
                    </a:lnTo>
                    <a:lnTo>
                      <a:pt x="4394" y="587"/>
                    </a:lnTo>
                    <a:lnTo>
                      <a:pt x="4373" y="524"/>
                    </a:lnTo>
                    <a:lnTo>
                      <a:pt x="4352" y="273"/>
                    </a:lnTo>
                    <a:lnTo>
                      <a:pt x="4373" y="231"/>
                    </a:lnTo>
                    <a:lnTo>
                      <a:pt x="4352" y="168"/>
                    </a:lnTo>
                    <a:lnTo>
                      <a:pt x="4352" y="22"/>
                    </a:lnTo>
                    <a:lnTo>
                      <a:pt x="426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3148;p70">
                <a:extLst>
                  <a:ext uri="{FF2B5EF4-FFF2-40B4-BE49-F238E27FC236}">
                    <a16:creationId xmlns:a16="http://schemas.microsoft.com/office/drawing/2014/main" id="{3C679C67-4C22-89CC-59C9-4845681C5724}"/>
                  </a:ext>
                </a:extLst>
              </p:cNvPr>
              <p:cNvSpPr/>
              <p:nvPr/>
            </p:nvSpPr>
            <p:spPr>
              <a:xfrm>
                <a:off x="2580975" y="1547400"/>
                <a:ext cx="481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299" extrusionOk="0">
                    <a:moveTo>
                      <a:pt x="796" y="1"/>
                    </a:moveTo>
                    <a:lnTo>
                      <a:pt x="524" y="43"/>
                    </a:lnTo>
                    <a:lnTo>
                      <a:pt x="440" y="43"/>
                    </a:lnTo>
                    <a:lnTo>
                      <a:pt x="336" y="126"/>
                    </a:lnTo>
                    <a:lnTo>
                      <a:pt x="231" y="168"/>
                    </a:lnTo>
                    <a:lnTo>
                      <a:pt x="210" y="315"/>
                    </a:lnTo>
                    <a:lnTo>
                      <a:pt x="64" y="419"/>
                    </a:lnTo>
                    <a:lnTo>
                      <a:pt x="64" y="524"/>
                    </a:lnTo>
                    <a:lnTo>
                      <a:pt x="1" y="629"/>
                    </a:lnTo>
                    <a:lnTo>
                      <a:pt x="22" y="754"/>
                    </a:lnTo>
                    <a:lnTo>
                      <a:pt x="22" y="880"/>
                    </a:lnTo>
                    <a:lnTo>
                      <a:pt x="106" y="880"/>
                    </a:lnTo>
                    <a:lnTo>
                      <a:pt x="231" y="963"/>
                    </a:lnTo>
                    <a:lnTo>
                      <a:pt x="315" y="1110"/>
                    </a:lnTo>
                    <a:lnTo>
                      <a:pt x="231" y="1193"/>
                    </a:lnTo>
                    <a:lnTo>
                      <a:pt x="252" y="1214"/>
                    </a:lnTo>
                    <a:lnTo>
                      <a:pt x="378" y="1214"/>
                    </a:lnTo>
                    <a:lnTo>
                      <a:pt x="524" y="1256"/>
                    </a:lnTo>
                    <a:lnTo>
                      <a:pt x="566" y="1214"/>
                    </a:lnTo>
                    <a:lnTo>
                      <a:pt x="691" y="1298"/>
                    </a:lnTo>
                    <a:lnTo>
                      <a:pt x="838" y="1298"/>
                    </a:lnTo>
                    <a:lnTo>
                      <a:pt x="943" y="1256"/>
                    </a:lnTo>
                    <a:lnTo>
                      <a:pt x="1068" y="1256"/>
                    </a:lnTo>
                    <a:lnTo>
                      <a:pt x="1110" y="1152"/>
                    </a:lnTo>
                    <a:lnTo>
                      <a:pt x="1110" y="1089"/>
                    </a:lnTo>
                    <a:lnTo>
                      <a:pt x="1215" y="1068"/>
                    </a:lnTo>
                    <a:lnTo>
                      <a:pt x="1256" y="984"/>
                    </a:lnTo>
                    <a:lnTo>
                      <a:pt x="1403" y="796"/>
                    </a:lnTo>
                    <a:lnTo>
                      <a:pt x="1382" y="733"/>
                    </a:lnTo>
                    <a:lnTo>
                      <a:pt x="1319" y="754"/>
                    </a:lnTo>
                    <a:lnTo>
                      <a:pt x="1215" y="733"/>
                    </a:lnTo>
                    <a:lnTo>
                      <a:pt x="1215" y="670"/>
                    </a:lnTo>
                    <a:lnTo>
                      <a:pt x="1361" y="545"/>
                    </a:lnTo>
                    <a:lnTo>
                      <a:pt x="1466" y="545"/>
                    </a:lnTo>
                    <a:lnTo>
                      <a:pt x="1738" y="440"/>
                    </a:lnTo>
                    <a:lnTo>
                      <a:pt x="1821" y="461"/>
                    </a:lnTo>
                    <a:lnTo>
                      <a:pt x="1926" y="273"/>
                    </a:lnTo>
                    <a:lnTo>
                      <a:pt x="1905" y="231"/>
                    </a:lnTo>
                    <a:lnTo>
                      <a:pt x="1779" y="210"/>
                    </a:lnTo>
                    <a:lnTo>
                      <a:pt x="1717" y="147"/>
                    </a:lnTo>
                    <a:lnTo>
                      <a:pt x="1591" y="126"/>
                    </a:lnTo>
                    <a:lnTo>
                      <a:pt x="1424" y="126"/>
                    </a:lnTo>
                    <a:lnTo>
                      <a:pt x="1403" y="105"/>
                    </a:lnTo>
                    <a:lnTo>
                      <a:pt x="1256" y="43"/>
                    </a:lnTo>
                    <a:lnTo>
                      <a:pt x="1173" y="64"/>
                    </a:lnTo>
                    <a:lnTo>
                      <a:pt x="1047" y="64"/>
                    </a:lnTo>
                    <a:lnTo>
                      <a:pt x="963" y="43"/>
                    </a:lnTo>
                    <a:lnTo>
                      <a:pt x="859" y="43"/>
                    </a:lnTo>
                    <a:lnTo>
                      <a:pt x="79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3149;p70">
                <a:extLst>
                  <a:ext uri="{FF2B5EF4-FFF2-40B4-BE49-F238E27FC236}">
                    <a16:creationId xmlns:a16="http://schemas.microsoft.com/office/drawing/2014/main" id="{7DD970D6-8A87-CC1C-B970-9019D183098C}"/>
                  </a:ext>
                </a:extLst>
              </p:cNvPr>
              <p:cNvSpPr/>
              <p:nvPr/>
            </p:nvSpPr>
            <p:spPr>
              <a:xfrm>
                <a:off x="2474800" y="1600250"/>
                <a:ext cx="1428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3537" extrusionOk="0">
                    <a:moveTo>
                      <a:pt x="2177" y="0"/>
                    </a:moveTo>
                    <a:lnTo>
                      <a:pt x="1863" y="84"/>
                    </a:lnTo>
                    <a:lnTo>
                      <a:pt x="1800" y="126"/>
                    </a:lnTo>
                    <a:lnTo>
                      <a:pt x="1863" y="188"/>
                    </a:lnTo>
                    <a:lnTo>
                      <a:pt x="1863" y="293"/>
                    </a:lnTo>
                    <a:lnTo>
                      <a:pt x="1988" y="356"/>
                    </a:lnTo>
                    <a:lnTo>
                      <a:pt x="2051" y="460"/>
                    </a:lnTo>
                    <a:lnTo>
                      <a:pt x="1967" y="439"/>
                    </a:lnTo>
                    <a:lnTo>
                      <a:pt x="1842" y="335"/>
                    </a:lnTo>
                    <a:lnTo>
                      <a:pt x="1758" y="335"/>
                    </a:lnTo>
                    <a:lnTo>
                      <a:pt x="1695" y="293"/>
                    </a:lnTo>
                    <a:lnTo>
                      <a:pt x="1591" y="293"/>
                    </a:lnTo>
                    <a:lnTo>
                      <a:pt x="1465" y="335"/>
                    </a:lnTo>
                    <a:lnTo>
                      <a:pt x="1381" y="335"/>
                    </a:lnTo>
                    <a:lnTo>
                      <a:pt x="1319" y="398"/>
                    </a:lnTo>
                    <a:lnTo>
                      <a:pt x="1256" y="502"/>
                    </a:lnTo>
                    <a:lnTo>
                      <a:pt x="1130" y="607"/>
                    </a:lnTo>
                    <a:lnTo>
                      <a:pt x="1214" y="711"/>
                    </a:lnTo>
                    <a:lnTo>
                      <a:pt x="1444" y="753"/>
                    </a:lnTo>
                    <a:lnTo>
                      <a:pt x="1549" y="753"/>
                    </a:lnTo>
                    <a:lnTo>
                      <a:pt x="1653" y="837"/>
                    </a:lnTo>
                    <a:lnTo>
                      <a:pt x="1737" y="837"/>
                    </a:lnTo>
                    <a:lnTo>
                      <a:pt x="1758" y="879"/>
                    </a:lnTo>
                    <a:lnTo>
                      <a:pt x="1695" y="921"/>
                    </a:lnTo>
                    <a:lnTo>
                      <a:pt x="1570" y="879"/>
                    </a:lnTo>
                    <a:lnTo>
                      <a:pt x="1319" y="858"/>
                    </a:lnTo>
                    <a:lnTo>
                      <a:pt x="1109" y="879"/>
                    </a:lnTo>
                    <a:lnTo>
                      <a:pt x="1026" y="858"/>
                    </a:lnTo>
                    <a:lnTo>
                      <a:pt x="921" y="879"/>
                    </a:lnTo>
                    <a:lnTo>
                      <a:pt x="754" y="1046"/>
                    </a:lnTo>
                    <a:lnTo>
                      <a:pt x="607" y="1193"/>
                    </a:lnTo>
                    <a:lnTo>
                      <a:pt x="628" y="1256"/>
                    </a:lnTo>
                    <a:lnTo>
                      <a:pt x="754" y="1256"/>
                    </a:lnTo>
                    <a:lnTo>
                      <a:pt x="942" y="1297"/>
                    </a:lnTo>
                    <a:lnTo>
                      <a:pt x="1068" y="1276"/>
                    </a:lnTo>
                    <a:lnTo>
                      <a:pt x="1214" y="1276"/>
                    </a:lnTo>
                    <a:lnTo>
                      <a:pt x="1256" y="1339"/>
                    </a:lnTo>
                    <a:lnTo>
                      <a:pt x="1340" y="1381"/>
                    </a:lnTo>
                    <a:lnTo>
                      <a:pt x="1214" y="1486"/>
                    </a:lnTo>
                    <a:lnTo>
                      <a:pt x="1068" y="1486"/>
                    </a:lnTo>
                    <a:lnTo>
                      <a:pt x="963" y="1569"/>
                    </a:lnTo>
                    <a:lnTo>
                      <a:pt x="837" y="1548"/>
                    </a:lnTo>
                    <a:lnTo>
                      <a:pt x="712" y="1465"/>
                    </a:lnTo>
                    <a:lnTo>
                      <a:pt x="503" y="1465"/>
                    </a:lnTo>
                    <a:lnTo>
                      <a:pt x="419" y="1444"/>
                    </a:lnTo>
                    <a:lnTo>
                      <a:pt x="314" y="1465"/>
                    </a:lnTo>
                    <a:lnTo>
                      <a:pt x="84" y="1611"/>
                    </a:lnTo>
                    <a:lnTo>
                      <a:pt x="126" y="1674"/>
                    </a:lnTo>
                    <a:lnTo>
                      <a:pt x="126" y="1800"/>
                    </a:lnTo>
                    <a:lnTo>
                      <a:pt x="0" y="1800"/>
                    </a:lnTo>
                    <a:lnTo>
                      <a:pt x="0" y="1862"/>
                    </a:lnTo>
                    <a:lnTo>
                      <a:pt x="189" y="1988"/>
                    </a:lnTo>
                    <a:lnTo>
                      <a:pt x="314" y="2134"/>
                    </a:lnTo>
                    <a:lnTo>
                      <a:pt x="377" y="2134"/>
                    </a:lnTo>
                    <a:lnTo>
                      <a:pt x="398" y="2030"/>
                    </a:lnTo>
                    <a:lnTo>
                      <a:pt x="482" y="2072"/>
                    </a:lnTo>
                    <a:lnTo>
                      <a:pt x="419" y="2134"/>
                    </a:lnTo>
                    <a:lnTo>
                      <a:pt x="544" y="2239"/>
                    </a:lnTo>
                    <a:lnTo>
                      <a:pt x="544" y="2385"/>
                    </a:lnTo>
                    <a:lnTo>
                      <a:pt x="649" y="2427"/>
                    </a:lnTo>
                    <a:lnTo>
                      <a:pt x="733" y="2344"/>
                    </a:lnTo>
                    <a:lnTo>
                      <a:pt x="733" y="2218"/>
                    </a:lnTo>
                    <a:lnTo>
                      <a:pt x="796" y="2239"/>
                    </a:lnTo>
                    <a:lnTo>
                      <a:pt x="900" y="2239"/>
                    </a:lnTo>
                    <a:lnTo>
                      <a:pt x="837" y="2323"/>
                    </a:lnTo>
                    <a:lnTo>
                      <a:pt x="837" y="2427"/>
                    </a:lnTo>
                    <a:lnTo>
                      <a:pt x="963" y="2511"/>
                    </a:lnTo>
                    <a:lnTo>
                      <a:pt x="1068" y="2490"/>
                    </a:lnTo>
                    <a:lnTo>
                      <a:pt x="1109" y="2406"/>
                    </a:lnTo>
                    <a:lnTo>
                      <a:pt x="1277" y="2323"/>
                    </a:lnTo>
                    <a:lnTo>
                      <a:pt x="1319" y="2197"/>
                    </a:lnTo>
                    <a:lnTo>
                      <a:pt x="1340" y="2176"/>
                    </a:lnTo>
                    <a:lnTo>
                      <a:pt x="1423" y="2281"/>
                    </a:lnTo>
                    <a:lnTo>
                      <a:pt x="1465" y="2197"/>
                    </a:lnTo>
                    <a:lnTo>
                      <a:pt x="1591" y="2176"/>
                    </a:lnTo>
                    <a:lnTo>
                      <a:pt x="1674" y="2176"/>
                    </a:lnTo>
                    <a:lnTo>
                      <a:pt x="1549" y="2281"/>
                    </a:lnTo>
                    <a:lnTo>
                      <a:pt x="1423" y="2344"/>
                    </a:lnTo>
                    <a:lnTo>
                      <a:pt x="1423" y="2448"/>
                    </a:lnTo>
                    <a:lnTo>
                      <a:pt x="1570" y="2511"/>
                    </a:lnTo>
                    <a:lnTo>
                      <a:pt x="1674" y="2490"/>
                    </a:lnTo>
                    <a:lnTo>
                      <a:pt x="1737" y="2532"/>
                    </a:lnTo>
                    <a:lnTo>
                      <a:pt x="1842" y="2511"/>
                    </a:lnTo>
                    <a:lnTo>
                      <a:pt x="1946" y="2490"/>
                    </a:lnTo>
                    <a:lnTo>
                      <a:pt x="2009" y="2406"/>
                    </a:lnTo>
                    <a:lnTo>
                      <a:pt x="2093" y="2490"/>
                    </a:lnTo>
                    <a:lnTo>
                      <a:pt x="2093" y="2553"/>
                    </a:lnTo>
                    <a:lnTo>
                      <a:pt x="2260" y="2553"/>
                    </a:lnTo>
                    <a:lnTo>
                      <a:pt x="2407" y="2490"/>
                    </a:lnTo>
                    <a:lnTo>
                      <a:pt x="2407" y="2553"/>
                    </a:lnTo>
                    <a:lnTo>
                      <a:pt x="2574" y="2553"/>
                    </a:lnTo>
                    <a:lnTo>
                      <a:pt x="2637" y="2490"/>
                    </a:lnTo>
                    <a:lnTo>
                      <a:pt x="2700" y="2532"/>
                    </a:lnTo>
                    <a:lnTo>
                      <a:pt x="2616" y="2595"/>
                    </a:lnTo>
                    <a:lnTo>
                      <a:pt x="2595" y="2657"/>
                    </a:lnTo>
                    <a:lnTo>
                      <a:pt x="2323" y="2657"/>
                    </a:lnTo>
                    <a:lnTo>
                      <a:pt x="2218" y="2741"/>
                    </a:lnTo>
                    <a:lnTo>
                      <a:pt x="2156" y="2720"/>
                    </a:lnTo>
                    <a:lnTo>
                      <a:pt x="2009" y="2720"/>
                    </a:lnTo>
                    <a:lnTo>
                      <a:pt x="1842" y="2657"/>
                    </a:lnTo>
                    <a:lnTo>
                      <a:pt x="1653" y="2657"/>
                    </a:lnTo>
                    <a:lnTo>
                      <a:pt x="1486" y="2741"/>
                    </a:lnTo>
                    <a:lnTo>
                      <a:pt x="1381" y="2741"/>
                    </a:lnTo>
                    <a:lnTo>
                      <a:pt x="1256" y="2720"/>
                    </a:lnTo>
                    <a:lnTo>
                      <a:pt x="1172" y="2762"/>
                    </a:lnTo>
                    <a:lnTo>
                      <a:pt x="1005" y="2720"/>
                    </a:lnTo>
                    <a:lnTo>
                      <a:pt x="837" y="2762"/>
                    </a:lnTo>
                    <a:lnTo>
                      <a:pt x="816" y="2950"/>
                    </a:lnTo>
                    <a:lnTo>
                      <a:pt x="837" y="3034"/>
                    </a:lnTo>
                    <a:lnTo>
                      <a:pt x="796" y="3160"/>
                    </a:lnTo>
                    <a:lnTo>
                      <a:pt x="921" y="3285"/>
                    </a:lnTo>
                    <a:lnTo>
                      <a:pt x="963" y="3390"/>
                    </a:lnTo>
                    <a:lnTo>
                      <a:pt x="1130" y="3432"/>
                    </a:lnTo>
                    <a:lnTo>
                      <a:pt x="1319" y="3494"/>
                    </a:lnTo>
                    <a:lnTo>
                      <a:pt x="1465" y="3494"/>
                    </a:lnTo>
                    <a:lnTo>
                      <a:pt x="1633" y="3452"/>
                    </a:lnTo>
                    <a:lnTo>
                      <a:pt x="1779" y="3452"/>
                    </a:lnTo>
                    <a:lnTo>
                      <a:pt x="1800" y="3536"/>
                    </a:lnTo>
                    <a:lnTo>
                      <a:pt x="1946" y="3536"/>
                    </a:lnTo>
                    <a:lnTo>
                      <a:pt x="2072" y="3473"/>
                    </a:lnTo>
                    <a:lnTo>
                      <a:pt x="2093" y="3473"/>
                    </a:lnTo>
                    <a:lnTo>
                      <a:pt x="2218" y="3452"/>
                    </a:lnTo>
                    <a:lnTo>
                      <a:pt x="2260" y="3369"/>
                    </a:lnTo>
                    <a:lnTo>
                      <a:pt x="2386" y="3369"/>
                    </a:lnTo>
                    <a:lnTo>
                      <a:pt x="2428" y="3348"/>
                    </a:lnTo>
                    <a:lnTo>
                      <a:pt x="2469" y="3243"/>
                    </a:lnTo>
                    <a:lnTo>
                      <a:pt x="2532" y="3222"/>
                    </a:lnTo>
                    <a:lnTo>
                      <a:pt x="2616" y="3222"/>
                    </a:lnTo>
                    <a:lnTo>
                      <a:pt x="2679" y="3139"/>
                    </a:lnTo>
                    <a:lnTo>
                      <a:pt x="2741" y="3180"/>
                    </a:lnTo>
                    <a:lnTo>
                      <a:pt x="2909" y="3180"/>
                    </a:lnTo>
                    <a:lnTo>
                      <a:pt x="2930" y="3222"/>
                    </a:lnTo>
                    <a:lnTo>
                      <a:pt x="3055" y="3222"/>
                    </a:lnTo>
                    <a:lnTo>
                      <a:pt x="3118" y="3160"/>
                    </a:lnTo>
                    <a:lnTo>
                      <a:pt x="3306" y="3076"/>
                    </a:lnTo>
                    <a:lnTo>
                      <a:pt x="3369" y="3076"/>
                    </a:lnTo>
                    <a:lnTo>
                      <a:pt x="3453" y="3055"/>
                    </a:lnTo>
                    <a:lnTo>
                      <a:pt x="3453" y="2971"/>
                    </a:lnTo>
                    <a:lnTo>
                      <a:pt x="3537" y="3013"/>
                    </a:lnTo>
                    <a:lnTo>
                      <a:pt x="3557" y="3076"/>
                    </a:lnTo>
                    <a:lnTo>
                      <a:pt x="3516" y="3160"/>
                    </a:lnTo>
                    <a:lnTo>
                      <a:pt x="3516" y="3222"/>
                    </a:lnTo>
                    <a:lnTo>
                      <a:pt x="3662" y="3264"/>
                    </a:lnTo>
                    <a:lnTo>
                      <a:pt x="3746" y="3243"/>
                    </a:lnTo>
                    <a:lnTo>
                      <a:pt x="3767" y="3160"/>
                    </a:lnTo>
                    <a:lnTo>
                      <a:pt x="3892" y="3118"/>
                    </a:lnTo>
                    <a:lnTo>
                      <a:pt x="3934" y="3118"/>
                    </a:lnTo>
                    <a:lnTo>
                      <a:pt x="3955" y="3180"/>
                    </a:lnTo>
                    <a:lnTo>
                      <a:pt x="3871" y="3264"/>
                    </a:lnTo>
                    <a:lnTo>
                      <a:pt x="3892" y="3348"/>
                    </a:lnTo>
                    <a:lnTo>
                      <a:pt x="4039" y="3390"/>
                    </a:lnTo>
                    <a:lnTo>
                      <a:pt x="4206" y="3369"/>
                    </a:lnTo>
                    <a:lnTo>
                      <a:pt x="4394" y="3285"/>
                    </a:lnTo>
                    <a:lnTo>
                      <a:pt x="4478" y="3285"/>
                    </a:lnTo>
                    <a:lnTo>
                      <a:pt x="4583" y="3264"/>
                    </a:lnTo>
                    <a:lnTo>
                      <a:pt x="4666" y="3327"/>
                    </a:lnTo>
                    <a:lnTo>
                      <a:pt x="4708" y="3285"/>
                    </a:lnTo>
                    <a:lnTo>
                      <a:pt x="4708" y="3243"/>
                    </a:lnTo>
                    <a:lnTo>
                      <a:pt x="4771" y="3222"/>
                    </a:lnTo>
                    <a:lnTo>
                      <a:pt x="4834" y="3222"/>
                    </a:lnTo>
                    <a:lnTo>
                      <a:pt x="4876" y="3139"/>
                    </a:lnTo>
                    <a:lnTo>
                      <a:pt x="4876" y="3055"/>
                    </a:lnTo>
                    <a:lnTo>
                      <a:pt x="4980" y="2971"/>
                    </a:lnTo>
                    <a:lnTo>
                      <a:pt x="5085" y="2971"/>
                    </a:lnTo>
                    <a:lnTo>
                      <a:pt x="5190" y="2804"/>
                    </a:lnTo>
                    <a:lnTo>
                      <a:pt x="5190" y="2720"/>
                    </a:lnTo>
                    <a:lnTo>
                      <a:pt x="5210" y="2657"/>
                    </a:lnTo>
                    <a:lnTo>
                      <a:pt x="5294" y="2657"/>
                    </a:lnTo>
                    <a:lnTo>
                      <a:pt x="5399" y="2616"/>
                    </a:lnTo>
                    <a:lnTo>
                      <a:pt x="5524" y="2490"/>
                    </a:lnTo>
                    <a:lnTo>
                      <a:pt x="5650" y="2218"/>
                    </a:lnTo>
                    <a:lnTo>
                      <a:pt x="5713" y="2072"/>
                    </a:lnTo>
                    <a:lnTo>
                      <a:pt x="5650" y="1967"/>
                    </a:lnTo>
                    <a:lnTo>
                      <a:pt x="5566" y="1779"/>
                    </a:lnTo>
                    <a:lnTo>
                      <a:pt x="5441" y="1695"/>
                    </a:lnTo>
                    <a:lnTo>
                      <a:pt x="5357" y="1695"/>
                    </a:lnTo>
                    <a:lnTo>
                      <a:pt x="5190" y="1820"/>
                    </a:lnTo>
                    <a:lnTo>
                      <a:pt x="5190" y="1925"/>
                    </a:lnTo>
                    <a:lnTo>
                      <a:pt x="5106" y="2072"/>
                    </a:lnTo>
                    <a:lnTo>
                      <a:pt x="5127" y="2092"/>
                    </a:lnTo>
                    <a:lnTo>
                      <a:pt x="5106" y="2134"/>
                    </a:lnTo>
                    <a:lnTo>
                      <a:pt x="5022" y="2134"/>
                    </a:lnTo>
                    <a:lnTo>
                      <a:pt x="4918" y="2239"/>
                    </a:lnTo>
                    <a:lnTo>
                      <a:pt x="4897" y="2197"/>
                    </a:lnTo>
                    <a:lnTo>
                      <a:pt x="4980" y="2009"/>
                    </a:lnTo>
                    <a:lnTo>
                      <a:pt x="5001" y="1883"/>
                    </a:lnTo>
                    <a:lnTo>
                      <a:pt x="4834" y="1800"/>
                    </a:lnTo>
                    <a:lnTo>
                      <a:pt x="4771" y="1820"/>
                    </a:lnTo>
                    <a:lnTo>
                      <a:pt x="4687" y="1904"/>
                    </a:lnTo>
                    <a:lnTo>
                      <a:pt x="4499" y="2009"/>
                    </a:lnTo>
                    <a:lnTo>
                      <a:pt x="4457" y="2113"/>
                    </a:lnTo>
                    <a:lnTo>
                      <a:pt x="4394" y="2030"/>
                    </a:lnTo>
                    <a:lnTo>
                      <a:pt x="4415" y="1925"/>
                    </a:lnTo>
                    <a:lnTo>
                      <a:pt x="4583" y="1800"/>
                    </a:lnTo>
                    <a:lnTo>
                      <a:pt x="4771" y="1695"/>
                    </a:lnTo>
                    <a:lnTo>
                      <a:pt x="4834" y="1569"/>
                    </a:lnTo>
                    <a:lnTo>
                      <a:pt x="4813" y="1507"/>
                    </a:lnTo>
                    <a:lnTo>
                      <a:pt x="4666" y="1507"/>
                    </a:lnTo>
                    <a:lnTo>
                      <a:pt x="4562" y="1548"/>
                    </a:lnTo>
                    <a:lnTo>
                      <a:pt x="4499" y="1548"/>
                    </a:lnTo>
                    <a:lnTo>
                      <a:pt x="4499" y="1486"/>
                    </a:lnTo>
                    <a:lnTo>
                      <a:pt x="4583" y="1402"/>
                    </a:lnTo>
                    <a:lnTo>
                      <a:pt x="4771" y="1276"/>
                    </a:lnTo>
                    <a:lnTo>
                      <a:pt x="4813" y="1276"/>
                    </a:lnTo>
                    <a:lnTo>
                      <a:pt x="4876" y="1235"/>
                    </a:lnTo>
                    <a:lnTo>
                      <a:pt x="4876" y="942"/>
                    </a:lnTo>
                    <a:lnTo>
                      <a:pt x="4834" y="921"/>
                    </a:lnTo>
                    <a:lnTo>
                      <a:pt x="4834" y="753"/>
                    </a:lnTo>
                    <a:lnTo>
                      <a:pt x="4876" y="649"/>
                    </a:lnTo>
                    <a:lnTo>
                      <a:pt x="4876" y="565"/>
                    </a:lnTo>
                    <a:lnTo>
                      <a:pt x="4938" y="502"/>
                    </a:lnTo>
                    <a:lnTo>
                      <a:pt x="5022" y="502"/>
                    </a:lnTo>
                    <a:lnTo>
                      <a:pt x="5085" y="419"/>
                    </a:lnTo>
                    <a:lnTo>
                      <a:pt x="5022" y="335"/>
                    </a:lnTo>
                    <a:lnTo>
                      <a:pt x="5043" y="251"/>
                    </a:lnTo>
                    <a:lnTo>
                      <a:pt x="4897" y="188"/>
                    </a:lnTo>
                    <a:lnTo>
                      <a:pt x="4813" y="188"/>
                    </a:lnTo>
                    <a:lnTo>
                      <a:pt x="4562" y="419"/>
                    </a:lnTo>
                    <a:lnTo>
                      <a:pt x="4415" y="460"/>
                    </a:lnTo>
                    <a:lnTo>
                      <a:pt x="4374" y="565"/>
                    </a:lnTo>
                    <a:lnTo>
                      <a:pt x="4394" y="628"/>
                    </a:lnTo>
                    <a:lnTo>
                      <a:pt x="4290" y="628"/>
                    </a:lnTo>
                    <a:lnTo>
                      <a:pt x="4248" y="607"/>
                    </a:lnTo>
                    <a:lnTo>
                      <a:pt x="4143" y="649"/>
                    </a:lnTo>
                    <a:lnTo>
                      <a:pt x="4039" y="816"/>
                    </a:lnTo>
                    <a:lnTo>
                      <a:pt x="4081" y="942"/>
                    </a:lnTo>
                    <a:lnTo>
                      <a:pt x="4081" y="1067"/>
                    </a:lnTo>
                    <a:lnTo>
                      <a:pt x="4143" y="1130"/>
                    </a:lnTo>
                    <a:lnTo>
                      <a:pt x="4206" y="1297"/>
                    </a:lnTo>
                    <a:lnTo>
                      <a:pt x="4143" y="1465"/>
                    </a:lnTo>
                    <a:lnTo>
                      <a:pt x="4039" y="1465"/>
                    </a:lnTo>
                    <a:lnTo>
                      <a:pt x="3871" y="1507"/>
                    </a:lnTo>
                    <a:lnTo>
                      <a:pt x="3788" y="1507"/>
                    </a:lnTo>
                    <a:lnTo>
                      <a:pt x="3746" y="1569"/>
                    </a:lnTo>
                    <a:lnTo>
                      <a:pt x="3788" y="1674"/>
                    </a:lnTo>
                    <a:lnTo>
                      <a:pt x="3788" y="1758"/>
                    </a:lnTo>
                    <a:lnTo>
                      <a:pt x="3892" y="1883"/>
                    </a:lnTo>
                    <a:lnTo>
                      <a:pt x="3955" y="2072"/>
                    </a:lnTo>
                    <a:lnTo>
                      <a:pt x="3767" y="2134"/>
                    </a:lnTo>
                    <a:lnTo>
                      <a:pt x="3788" y="2197"/>
                    </a:lnTo>
                    <a:lnTo>
                      <a:pt x="3829" y="2239"/>
                    </a:lnTo>
                    <a:lnTo>
                      <a:pt x="3746" y="2281"/>
                    </a:lnTo>
                    <a:lnTo>
                      <a:pt x="3662" y="2134"/>
                    </a:lnTo>
                    <a:lnTo>
                      <a:pt x="3453" y="2092"/>
                    </a:lnTo>
                    <a:lnTo>
                      <a:pt x="3411" y="2113"/>
                    </a:lnTo>
                    <a:lnTo>
                      <a:pt x="3265" y="2092"/>
                    </a:lnTo>
                    <a:lnTo>
                      <a:pt x="3244" y="2009"/>
                    </a:lnTo>
                    <a:lnTo>
                      <a:pt x="3202" y="1967"/>
                    </a:lnTo>
                    <a:lnTo>
                      <a:pt x="3118" y="2030"/>
                    </a:lnTo>
                    <a:lnTo>
                      <a:pt x="2993" y="2092"/>
                    </a:lnTo>
                    <a:lnTo>
                      <a:pt x="2930" y="2030"/>
                    </a:lnTo>
                    <a:lnTo>
                      <a:pt x="2930" y="1820"/>
                    </a:lnTo>
                    <a:lnTo>
                      <a:pt x="3034" y="1758"/>
                    </a:lnTo>
                    <a:lnTo>
                      <a:pt x="3118" y="1507"/>
                    </a:lnTo>
                    <a:lnTo>
                      <a:pt x="3034" y="1507"/>
                    </a:lnTo>
                    <a:lnTo>
                      <a:pt x="2909" y="1465"/>
                    </a:lnTo>
                    <a:lnTo>
                      <a:pt x="2804" y="1486"/>
                    </a:lnTo>
                    <a:lnTo>
                      <a:pt x="2783" y="1402"/>
                    </a:lnTo>
                    <a:lnTo>
                      <a:pt x="2888" y="1381"/>
                    </a:lnTo>
                    <a:lnTo>
                      <a:pt x="2993" y="1402"/>
                    </a:lnTo>
                    <a:lnTo>
                      <a:pt x="3034" y="1339"/>
                    </a:lnTo>
                    <a:lnTo>
                      <a:pt x="3013" y="1088"/>
                    </a:lnTo>
                    <a:lnTo>
                      <a:pt x="2909" y="963"/>
                    </a:lnTo>
                    <a:lnTo>
                      <a:pt x="2951" y="879"/>
                    </a:lnTo>
                    <a:lnTo>
                      <a:pt x="3013" y="858"/>
                    </a:lnTo>
                    <a:lnTo>
                      <a:pt x="3034" y="774"/>
                    </a:lnTo>
                    <a:lnTo>
                      <a:pt x="2951" y="711"/>
                    </a:lnTo>
                    <a:lnTo>
                      <a:pt x="2951" y="649"/>
                    </a:lnTo>
                    <a:lnTo>
                      <a:pt x="2909" y="565"/>
                    </a:lnTo>
                    <a:lnTo>
                      <a:pt x="2825" y="565"/>
                    </a:lnTo>
                    <a:lnTo>
                      <a:pt x="2783" y="523"/>
                    </a:lnTo>
                    <a:lnTo>
                      <a:pt x="2700" y="565"/>
                    </a:lnTo>
                    <a:lnTo>
                      <a:pt x="2490" y="565"/>
                    </a:lnTo>
                    <a:lnTo>
                      <a:pt x="2428" y="502"/>
                    </a:lnTo>
                    <a:lnTo>
                      <a:pt x="2532" y="335"/>
                    </a:lnTo>
                    <a:lnTo>
                      <a:pt x="2616" y="293"/>
                    </a:lnTo>
                    <a:lnTo>
                      <a:pt x="2574" y="126"/>
                    </a:lnTo>
                    <a:lnTo>
                      <a:pt x="2469" y="21"/>
                    </a:lnTo>
                    <a:lnTo>
                      <a:pt x="2281" y="21"/>
                    </a:lnTo>
                    <a:lnTo>
                      <a:pt x="217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3150;p70">
                <a:extLst>
                  <a:ext uri="{FF2B5EF4-FFF2-40B4-BE49-F238E27FC236}">
                    <a16:creationId xmlns:a16="http://schemas.microsoft.com/office/drawing/2014/main" id="{54D73275-8C92-00F7-C4D2-AB387F52D233}"/>
                  </a:ext>
                </a:extLst>
              </p:cNvPr>
              <p:cNvSpPr/>
              <p:nvPr/>
            </p:nvSpPr>
            <p:spPr>
              <a:xfrm>
                <a:off x="2638000" y="1637900"/>
                <a:ext cx="69075" cy="67500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700" extrusionOk="0">
                    <a:moveTo>
                      <a:pt x="1884" y="1"/>
                    </a:moveTo>
                    <a:lnTo>
                      <a:pt x="1758" y="84"/>
                    </a:lnTo>
                    <a:lnTo>
                      <a:pt x="1654" y="84"/>
                    </a:lnTo>
                    <a:lnTo>
                      <a:pt x="1612" y="126"/>
                    </a:lnTo>
                    <a:lnTo>
                      <a:pt x="1507" y="126"/>
                    </a:lnTo>
                    <a:lnTo>
                      <a:pt x="1423" y="189"/>
                    </a:lnTo>
                    <a:lnTo>
                      <a:pt x="1423" y="335"/>
                    </a:lnTo>
                    <a:lnTo>
                      <a:pt x="1403" y="398"/>
                    </a:lnTo>
                    <a:lnTo>
                      <a:pt x="1423" y="545"/>
                    </a:lnTo>
                    <a:lnTo>
                      <a:pt x="1528" y="649"/>
                    </a:lnTo>
                    <a:lnTo>
                      <a:pt x="1549" y="733"/>
                    </a:lnTo>
                    <a:lnTo>
                      <a:pt x="1549" y="733"/>
                    </a:lnTo>
                    <a:lnTo>
                      <a:pt x="1444" y="691"/>
                    </a:lnTo>
                    <a:lnTo>
                      <a:pt x="1361" y="691"/>
                    </a:lnTo>
                    <a:lnTo>
                      <a:pt x="1340" y="733"/>
                    </a:lnTo>
                    <a:lnTo>
                      <a:pt x="1528" y="858"/>
                    </a:lnTo>
                    <a:lnTo>
                      <a:pt x="1528" y="963"/>
                    </a:lnTo>
                    <a:lnTo>
                      <a:pt x="1423" y="1005"/>
                    </a:lnTo>
                    <a:lnTo>
                      <a:pt x="1403" y="1151"/>
                    </a:lnTo>
                    <a:lnTo>
                      <a:pt x="1444" y="1235"/>
                    </a:lnTo>
                    <a:lnTo>
                      <a:pt x="1340" y="1319"/>
                    </a:lnTo>
                    <a:lnTo>
                      <a:pt x="1235" y="1256"/>
                    </a:lnTo>
                    <a:lnTo>
                      <a:pt x="1235" y="1214"/>
                    </a:lnTo>
                    <a:lnTo>
                      <a:pt x="1256" y="1110"/>
                    </a:lnTo>
                    <a:lnTo>
                      <a:pt x="1235" y="796"/>
                    </a:lnTo>
                    <a:lnTo>
                      <a:pt x="1151" y="712"/>
                    </a:lnTo>
                    <a:lnTo>
                      <a:pt x="1131" y="628"/>
                    </a:lnTo>
                    <a:lnTo>
                      <a:pt x="1151" y="586"/>
                    </a:lnTo>
                    <a:lnTo>
                      <a:pt x="1151" y="482"/>
                    </a:lnTo>
                    <a:lnTo>
                      <a:pt x="1110" y="419"/>
                    </a:lnTo>
                    <a:lnTo>
                      <a:pt x="1089" y="314"/>
                    </a:lnTo>
                    <a:lnTo>
                      <a:pt x="1026" y="273"/>
                    </a:lnTo>
                    <a:lnTo>
                      <a:pt x="900" y="314"/>
                    </a:lnTo>
                    <a:lnTo>
                      <a:pt x="879" y="377"/>
                    </a:lnTo>
                    <a:lnTo>
                      <a:pt x="775" y="461"/>
                    </a:lnTo>
                    <a:lnTo>
                      <a:pt x="733" y="524"/>
                    </a:lnTo>
                    <a:lnTo>
                      <a:pt x="796" y="566"/>
                    </a:lnTo>
                    <a:lnTo>
                      <a:pt x="838" y="566"/>
                    </a:lnTo>
                    <a:lnTo>
                      <a:pt x="900" y="628"/>
                    </a:lnTo>
                    <a:lnTo>
                      <a:pt x="796" y="670"/>
                    </a:lnTo>
                    <a:lnTo>
                      <a:pt x="775" y="733"/>
                    </a:lnTo>
                    <a:lnTo>
                      <a:pt x="670" y="796"/>
                    </a:lnTo>
                    <a:lnTo>
                      <a:pt x="628" y="942"/>
                    </a:lnTo>
                    <a:lnTo>
                      <a:pt x="733" y="984"/>
                    </a:lnTo>
                    <a:lnTo>
                      <a:pt x="733" y="1026"/>
                    </a:lnTo>
                    <a:lnTo>
                      <a:pt x="607" y="1068"/>
                    </a:lnTo>
                    <a:lnTo>
                      <a:pt x="587" y="1172"/>
                    </a:lnTo>
                    <a:lnTo>
                      <a:pt x="628" y="1256"/>
                    </a:lnTo>
                    <a:lnTo>
                      <a:pt x="670" y="1361"/>
                    </a:lnTo>
                    <a:lnTo>
                      <a:pt x="607" y="1423"/>
                    </a:lnTo>
                    <a:lnTo>
                      <a:pt x="566" y="1382"/>
                    </a:lnTo>
                    <a:lnTo>
                      <a:pt x="566" y="1235"/>
                    </a:lnTo>
                    <a:lnTo>
                      <a:pt x="503" y="1214"/>
                    </a:lnTo>
                    <a:lnTo>
                      <a:pt x="503" y="1110"/>
                    </a:lnTo>
                    <a:lnTo>
                      <a:pt x="461" y="1130"/>
                    </a:lnTo>
                    <a:lnTo>
                      <a:pt x="294" y="1130"/>
                    </a:lnTo>
                    <a:lnTo>
                      <a:pt x="273" y="1214"/>
                    </a:lnTo>
                    <a:lnTo>
                      <a:pt x="335" y="1256"/>
                    </a:lnTo>
                    <a:lnTo>
                      <a:pt x="252" y="1298"/>
                    </a:lnTo>
                    <a:lnTo>
                      <a:pt x="168" y="1235"/>
                    </a:lnTo>
                    <a:lnTo>
                      <a:pt x="84" y="1298"/>
                    </a:lnTo>
                    <a:lnTo>
                      <a:pt x="1" y="1256"/>
                    </a:lnTo>
                    <a:lnTo>
                      <a:pt x="1" y="1402"/>
                    </a:lnTo>
                    <a:lnTo>
                      <a:pt x="63" y="1444"/>
                    </a:lnTo>
                    <a:lnTo>
                      <a:pt x="147" y="1444"/>
                    </a:lnTo>
                    <a:lnTo>
                      <a:pt x="189" y="1465"/>
                    </a:lnTo>
                    <a:lnTo>
                      <a:pt x="252" y="1444"/>
                    </a:lnTo>
                    <a:lnTo>
                      <a:pt x="356" y="1444"/>
                    </a:lnTo>
                    <a:lnTo>
                      <a:pt x="419" y="1465"/>
                    </a:lnTo>
                    <a:lnTo>
                      <a:pt x="503" y="1444"/>
                    </a:lnTo>
                    <a:lnTo>
                      <a:pt x="628" y="1507"/>
                    </a:lnTo>
                    <a:lnTo>
                      <a:pt x="796" y="1465"/>
                    </a:lnTo>
                    <a:lnTo>
                      <a:pt x="879" y="1528"/>
                    </a:lnTo>
                    <a:lnTo>
                      <a:pt x="984" y="1528"/>
                    </a:lnTo>
                    <a:lnTo>
                      <a:pt x="1444" y="1612"/>
                    </a:lnTo>
                    <a:lnTo>
                      <a:pt x="1507" y="1654"/>
                    </a:lnTo>
                    <a:lnTo>
                      <a:pt x="1423" y="1695"/>
                    </a:lnTo>
                    <a:lnTo>
                      <a:pt x="1298" y="1674"/>
                    </a:lnTo>
                    <a:lnTo>
                      <a:pt x="1151" y="1674"/>
                    </a:lnTo>
                    <a:lnTo>
                      <a:pt x="1047" y="1737"/>
                    </a:lnTo>
                    <a:lnTo>
                      <a:pt x="879" y="1758"/>
                    </a:lnTo>
                    <a:lnTo>
                      <a:pt x="921" y="1758"/>
                    </a:lnTo>
                    <a:lnTo>
                      <a:pt x="984" y="1800"/>
                    </a:lnTo>
                    <a:lnTo>
                      <a:pt x="921" y="1842"/>
                    </a:lnTo>
                    <a:lnTo>
                      <a:pt x="754" y="1779"/>
                    </a:lnTo>
                    <a:lnTo>
                      <a:pt x="670" y="1758"/>
                    </a:lnTo>
                    <a:lnTo>
                      <a:pt x="587" y="1800"/>
                    </a:lnTo>
                    <a:lnTo>
                      <a:pt x="607" y="1863"/>
                    </a:lnTo>
                    <a:lnTo>
                      <a:pt x="587" y="1905"/>
                    </a:lnTo>
                    <a:lnTo>
                      <a:pt x="524" y="1863"/>
                    </a:lnTo>
                    <a:lnTo>
                      <a:pt x="482" y="1863"/>
                    </a:lnTo>
                    <a:lnTo>
                      <a:pt x="503" y="1905"/>
                    </a:lnTo>
                    <a:lnTo>
                      <a:pt x="503" y="1967"/>
                    </a:lnTo>
                    <a:lnTo>
                      <a:pt x="566" y="2009"/>
                    </a:lnTo>
                    <a:lnTo>
                      <a:pt x="649" y="2051"/>
                    </a:lnTo>
                    <a:lnTo>
                      <a:pt x="607" y="2114"/>
                    </a:lnTo>
                    <a:lnTo>
                      <a:pt x="670" y="2198"/>
                    </a:lnTo>
                    <a:lnTo>
                      <a:pt x="607" y="2198"/>
                    </a:lnTo>
                    <a:lnTo>
                      <a:pt x="566" y="2114"/>
                    </a:lnTo>
                    <a:lnTo>
                      <a:pt x="503" y="2114"/>
                    </a:lnTo>
                    <a:lnTo>
                      <a:pt x="461" y="2218"/>
                    </a:lnTo>
                    <a:lnTo>
                      <a:pt x="461" y="2281"/>
                    </a:lnTo>
                    <a:lnTo>
                      <a:pt x="440" y="2323"/>
                    </a:lnTo>
                    <a:lnTo>
                      <a:pt x="440" y="2428"/>
                    </a:lnTo>
                    <a:lnTo>
                      <a:pt x="503" y="2491"/>
                    </a:lnTo>
                    <a:lnTo>
                      <a:pt x="607" y="2491"/>
                    </a:lnTo>
                    <a:lnTo>
                      <a:pt x="670" y="2532"/>
                    </a:lnTo>
                    <a:lnTo>
                      <a:pt x="712" y="2532"/>
                    </a:lnTo>
                    <a:lnTo>
                      <a:pt x="775" y="2470"/>
                    </a:lnTo>
                    <a:lnTo>
                      <a:pt x="900" y="2407"/>
                    </a:lnTo>
                    <a:lnTo>
                      <a:pt x="817" y="2511"/>
                    </a:lnTo>
                    <a:lnTo>
                      <a:pt x="859" y="2595"/>
                    </a:lnTo>
                    <a:lnTo>
                      <a:pt x="921" y="2595"/>
                    </a:lnTo>
                    <a:lnTo>
                      <a:pt x="1005" y="2511"/>
                    </a:lnTo>
                    <a:lnTo>
                      <a:pt x="1026" y="2574"/>
                    </a:lnTo>
                    <a:lnTo>
                      <a:pt x="1068" y="2679"/>
                    </a:lnTo>
                    <a:lnTo>
                      <a:pt x="1382" y="2700"/>
                    </a:lnTo>
                    <a:lnTo>
                      <a:pt x="1444" y="2595"/>
                    </a:lnTo>
                    <a:lnTo>
                      <a:pt x="1423" y="2511"/>
                    </a:lnTo>
                    <a:lnTo>
                      <a:pt x="1444" y="2407"/>
                    </a:lnTo>
                    <a:lnTo>
                      <a:pt x="1507" y="2365"/>
                    </a:lnTo>
                    <a:lnTo>
                      <a:pt x="1528" y="2407"/>
                    </a:lnTo>
                    <a:lnTo>
                      <a:pt x="1528" y="2511"/>
                    </a:lnTo>
                    <a:lnTo>
                      <a:pt x="1570" y="2616"/>
                    </a:lnTo>
                    <a:lnTo>
                      <a:pt x="1612" y="2574"/>
                    </a:lnTo>
                    <a:lnTo>
                      <a:pt x="1612" y="2470"/>
                    </a:lnTo>
                    <a:lnTo>
                      <a:pt x="1612" y="2407"/>
                    </a:lnTo>
                    <a:lnTo>
                      <a:pt x="1654" y="2323"/>
                    </a:lnTo>
                    <a:lnTo>
                      <a:pt x="1675" y="2281"/>
                    </a:lnTo>
                    <a:lnTo>
                      <a:pt x="1570" y="2302"/>
                    </a:lnTo>
                    <a:lnTo>
                      <a:pt x="1486" y="2344"/>
                    </a:lnTo>
                    <a:lnTo>
                      <a:pt x="1528" y="2239"/>
                    </a:lnTo>
                    <a:lnTo>
                      <a:pt x="1633" y="2198"/>
                    </a:lnTo>
                    <a:lnTo>
                      <a:pt x="1695" y="2135"/>
                    </a:lnTo>
                    <a:lnTo>
                      <a:pt x="1758" y="2072"/>
                    </a:lnTo>
                    <a:lnTo>
                      <a:pt x="1758" y="1988"/>
                    </a:lnTo>
                    <a:lnTo>
                      <a:pt x="1821" y="1967"/>
                    </a:lnTo>
                    <a:lnTo>
                      <a:pt x="1905" y="1988"/>
                    </a:lnTo>
                    <a:lnTo>
                      <a:pt x="1905" y="2072"/>
                    </a:lnTo>
                    <a:lnTo>
                      <a:pt x="1905" y="2156"/>
                    </a:lnTo>
                    <a:lnTo>
                      <a:pt x="1947" y="2093"/>
                    </a:lnTo>
                    <a:lnTo>
                      <a:pt x="2072" y="1926"/>
                    </a:lnTo>
                    <a:lnTo>
                      <a:pt x="2072" y="1863"/>
                    </a:lnTo>
                    <a:lnTo>
                      <a:pt x="1947" y="1779"/>
                    </a:lnTo>
                    <a:lnTo>
                      <a:pt x="1947" y="1737"/>
                    </a:lnTo>
                    <a:lnTo>
                      <a:pt x="1988" y="1674"/>
                    </a:lnTo>
                    <a:lnTo>
                      <a:pt x="2051" y="1716"/>
                    </a:lnTo>
                    <a:lnTo>
                      <a:pt x="2135" y="1716"/>
                    </a:lnTo>
                    <a:lnTo>
                      <a:pt x="2156" y="1612"/>
                    </a:lnTo>
                    <a:lnTo>
                      <a:pt x="2156" y="1549"/>
                    </a:lnTo>
                    <a:lnTo>
                      <a:pt x="2260" y="1423"/>
                    </a:lnTo>
                    <a:lnTo>
                      <a:pt x="2281" y="1340"/>
                    </a:lnTo>
                    <a:lnTo>
                      <a:pt x="2407" y="1214"/>
                    </a:lnTo>
                    <a:lnTo>
                      <a:pt x="2511" y="1151"/>
                    </a:lnTo>
                    <a:lnTo>
                      <a:pt x="2553" y="1089"/>
                    </a:lnTo>
                    <a:lnTo>
                      <a:pt x="2511" y="942"/>
                    </a:lnTo>
                    <a:lnTo>
                      <a:pt x="2616" y="775"/>
                    </a:lnTo>
                    <a:lnTo>
                      <a:pt x="2742" y="691"/>
                    </a:lnTo>
                    <a:lnTo>
                      <a:pt x="2763" y="586"/>
                    </a:lnTo>
                    <a:lnTo>
                      <a:pt x="2700" y="482"/>
                    </a:lnTo>
                    <a:lnTo>
                      <a:pt x="2595" y="461"/>
                    </a:lnTo>
                    <a:lnTo>
                      <a:pt x="2553" y="356"/>
                    </a:lnTo>
                    <a:lnTo>
                      <a:pt x="2595" y="356"/>
                    </a:lnTo>
                    <a:lnTo>
                      <a:pt x="2616" y="294"/>
                    </a:lnTo>
                    <a:lnTo>
                      <a:pt x="2595" y="252"/>
                    </a:lnTo>
                    <a:lnTo>
                      <a:pt x="2616" y="168"/>
                    </a:lnTo>
                    <a:lnTo>
                      <a:pt x="2595" y="84"/>
                    </a:lnTo>
                    <a:lnTo>
                      <a:pt x="2511" y="84"/>
                    </a:lnTo>
                    <a:lnTo>
                      <a:pt x="2553" y="147"/>
                    </a:lnTo>
                    <a:lnTo>
                      <a:pt x="2553" y="252"/>
                    </a:lnTo>
                    <a:lnTo>
                      <a:pt x="2470" y="273"/>
                    </a:lnTo>
                    <a:lnTo>
                      <a:pt x="2386" y="189"/>
                    </a:lnTo>
                    <a:lnTo>
                      <a:pt x="2302" y="273"/>
                    </a:lnTo>
                    <a:lnTo>
                      <a:pt x="2302" y="461"/>
                    </a:lnTo>
                    <a:lnTo>
                      <a:pt x="2260" y="503"/>
                    </a:lnTo>
                    <a:lnTo>
                      <a:pt x="2198" y="503"/>
                    </a:lnTo>
                    <a:lnTo>
                      <a:pt x="2156" y="566"/>
                    </a:lnTo>
                    <a:lnTo>
                      <a:pt x="2093" y="566"/>
                    </a:lnTo>
                    <a:lnTo>
                      <a:pt x="2093" y="482"/>
                    </a:lnTo>
                    <a:lnTo>
                      <a:pt x="2177" y="398"/>
                    </a:lnTo>
                    <a:lnTo>
                      <a:pt x="2219" y="168"/>
                    </a:lnTo>
                    <a:lnTo>
                      <a:pt x="2156" y="105"/>
                    </a:lnTo>
                    <a:lnTo>
                      <a:pt x="2072" y="126"/>
                    </a:lnTo>
                    <a:lnTo>
                      <a:pt x="1988" y="84"/>
                    </a:lnTo>
                    <a:lnTo>
                      <a:pt x="196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3151;p70">
                <a:extLst>
                  <a:ext uri="{FF2B5EF4-FFF2-40B4-BE49-F238E27FC236}">
                    <a16:creationId xmlns:a16="http://schemas.microsoft.com/office/drawing/2014/main" id="{A7F9E6E4-805A-CAE0-F426-CB629D7F436D}"/>
                  </a:ext>
                </a:extLst>
              </p:cNvPr>
              <p:cNvSpPr/>
              <p:nvPr/>
            </p:nvSpPr>
            <p:spPr>
              <a:xfrm>
                <a:off x="2686125" y="1510800"/>
                <a:ext cx="62275" cy="87900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3516" extrusionOk="0">
                    <a:moveTo>
                      <a:pt x="1026" y="0"/>
                    </a:moveTo>
                    <a:lnTo>
                      <a:pt x="921" y="63"/>
                    </a:lnTo>
                    <a:lnTo>
                      <a:pt x="879" y="147"/>
                    </a:lnTo>
                    <a:lnTo>
                      <a:pt x="754" y="230"/>
                    </a:lnTo>
                    <a:lnTo>
                      <a:pt x="733" y="335"/>
                    </a:lnTo>
                    <a:lnTo>
                      <a:pt x="607" y="481"/>
                    </a:lnTo>
                    <a:lnTo>
                      <a:pt x="607" y="586"/>
                    </a:lnTo>
                    <a:lnTo>
                      <a:pt x="712" y="649"/>
                    </a:lnTo>
                    <a:lnTo>
                      <a:pt x="754" y="586"/>
                    </a:lnTo>
                    <a:lnTo>
                      <a:pt x="879" y="565"/>
                    </a:lnTo>
                    <a:lnTo>
                      <a:pt x="921" y="628"/>
                    </a:lnTo>
                    <a:lnTo>
                      <a:pt x="775" y="753"/>
                    </a:lnTo>
                    <a:lnTo>
                      <a:pt x="649" y="837"/>
                    </a:lnTo>
                    <a:lnTo>
                      <a:pt x="545" y="984"/>
                    </a:lnTo>
                    <a:lnTo>
                      <a:pt x="545" y="1046"/>
                    </a:lnTo>
                    <a:lnTo>
                      <a:pt x="712" y="963"/>
                    </a:lnTo>
                    <a:lnTo>
                      <a:pt x="858" y="837"/>
                    </a:lnTo>
                    <a:lnTo>
                      <a:pt x="942" y="837"/>
                    </a:lnTo>
                    <a:lnTo>
                      <a:pt x="1026" y="774"/>
                    </a:lnTo>
                    <a:lnTo>
                      <a:pt x="1068" y="858"/>
                    </a:lnTo>
                    <a:lnTo>
                      <a:pt x="1047" y="984"/>
                    </a:lnTo>
                    <a:lnTo>
                      <a:pt x="963" y="984"/>
                    </a:lnTo>
                    <a:lnTo>
                      <a:pt x="838" y="1109"/>
                    </a:lnTo>
                    <a:lnTo>
                      <a:pt x="775" y="1193"/>
                    </a:lnTo>
                    <a:lnTo>
                      <a:pt x="838" y="1276"/>
                    </a:lnTo>
                    <a:lnTo>
                      <a:pt x="984" y="1256"/>
                    </a:lnTo>
                    <a:lnTo>
                      <a:pt x="1089" y="1297"/>
                    </a:lnTo>
                    <a:lnTo>
                      <a:pt x="963" y="1381"/>
                    </a:lnTo>
                    <a:lnTo>
                      <a:pt x="817" y="1465"/>
                    </a:lnTo>
                    <a:lnTo>
                      <a:pt x="712" y="1402"/>
                    </a:lnTo>
                    <a:lnTo>
                      <a:pt x="712" y="1486"/>
                    </a:lnTo>
                    <a:lnTo>
                      <a:pt x="838" y="1528"/>
                    </a:lnTo>
                    <a:lnTo>
                      <a:pt x="838" y="1590"/>
                    </a:lnTo>
                    <a:lnTo>
                      <a:pt x="649" y="1779"/>
                    </a:lnTo>
                    <a:lnTo>
                      <a:pt x="607" y="1779"/>
                    </a:lnTo>
                    <a:lnTo>
                      <a:pt x="545" y="1611"/>
                    </a:lnTo>
                    <a:lnTo>
                      <a:pt x="440" y="1569"/>
                    </a:lnTo>
                    <a:lnTo>
                      <a:pt x="335" y="1423"/>
                    </a:lnTo>
                    <a:lnTo>
                      <a:pt x="126" y="1528"/>
                    </a:lnTo>
                    <a:lnTo>
                      <a:pt x="126" y="1590"/>
                    </a:lnTo>
                    <a:lnTo>
                      <a:pt x="1" y="1800"/>
                    </a:lnTo>
                    <a:lnTo>
                      <a:pt x="105" y="1925"/>
                    </a:lnTo>
                    <a:lnTo>
                      <a:pt x="105" y="2051"/>
                    </a:lnTo>
                    <a:lnTo>
                      <a:pt x="189" y="2093"/>
                    </a:lnTo>
                    <a:lnTo>
                      <a:pt x="294" y="2009"/>
                    </a:lnTo>
                    <a:lnTo>
                      <a:pt x="356" y="2009"/>
                    </a:lnTo>
                    <a:lnTo>
                      <a:pt x="545" y="2051"/>
                    </a:lnTo>
                    <a:lnTo>
                      <a:pt x="733" y="2051"/>
                    </a:lnTo>
                    <a:lnTo>
                      <a:pt x="754" y="2113"/>
                    </a:lnTo>
                    <a:lnTo>
                      <a:pt x="942" y="2051"/>
                    </a:lnTo>
                    <a:lnTo>
                      <a:pt x="942" y="2134"/>
                    </a:lnTo>
                    <a:lnTo>
                      <a:pt x="838" y="2155"/>
                    </a:lnTo>
                    <a:lnTo>
                      <a:pt x="775" y="2239"/>
                    </a:lnTo>
                    <a:lnTo>
                      <a:pt x="817" y="2344"/>
                    </a:lnTo>
                    <a:lnTo>
                      <a:pt x="963" y="2323"/>
                    </a:lnTo>
                    <a:lnTo>
                      <a:pt x="1089" y="2427"/>
                    </a:lnTo>
                    <a:lnTo>
                      <a:pt x="1172" y="2616"/>
                    </a:lnTo>
                    <a:lnTo>
                      <a:pt x="1256" y="2616"/>
                    </a:lnTo>
                    <a:lnTo>
                      <a:pt x="1298" y="2657"/>
                    </a:lnTo>
                    <a:lnTo>
                      <a:pt x="1256" y="2741"/>
                    </a:lnTo>
                    <a:lnTo>
                      <a:pt x="1256" y="2867"/>
                    </a:lnTo>
                    <a:lnTo>
                      <a:pt x="1068" y="3201"/>
                    </a:lnTo>
                    <a:lnTo>
                      <a:pt x="1130" y="3390"/>
                    </a:lnTo>
                    <a:lnTo>
                      <a:pt x="1172" y="3494"/>
                    </a:lnTo>
                    <a:lnTo>
                      <a:pt x="1256" y="3494"/>
                    </a:lnTo>
                    <a:lnTo>
                      <a:pt x="1361" y="3473"/>
                    </a:lnTo>
                    <a:lnTo>
                      <a:pt x="1403" y="3515"/>
                    </a:lnTo>
                    <a:lnTo>
                      <a:pt x="1486" y="3515"/>
                    </a:lnTo>
                    <a:lnTo>
                      <a:pt x="1654" y="3411"/>
                    </a:lnTo>
                    <a:lnTo>
                      <a:pt x="1654" y="3348"/>
                    </a:lnTo>
                    <a:lnTo>
                      <a:pt x="1758" y="3285"/>
                    </a:lnTo>
                    <a:lnTo>
                      <a:pt x="1821" y="3160"/>
                    </a:lnTo>
                    <a:lnTo>
                      <a:pt x="1863" y="3034"/>
                    </a:lnTo>
                    <a:lnTo>
                      <a:pt x="1884" y="2846"/>
                    </a:lnTo>
                    <a:lnTo>
                      <a:pt x="1988" y="2678"/>
                    </a:lnTo>
                    <a:lnTo>
                      <a:pt x="1905" y="2657"/>
                    </a:lnTo>
                    <a:lnTo>
                      <a:pt x="1905" y="2574"/>
                    </a:lnTo>
                    <a:lnTo>
                      <a:pt x="1988" y="2532"/>
                    </a:lnTo>
                    <a:lnTo>
                      <a:pt x="2072" y="2365"/>
                    </a:lnTo>
                    <a:lnTo>
                      <a:pt x="2135" y="2365"/>
                    </a:lnTo>
                    <a:lnTo>
                      <a:pt x="2219" y="2260"/>
                    </a:lnTo>
                    <a:lnTo>
                      <a:pt x="2344" y="2197"/>
                    </a:lnTo>
                    <a:lnTo>
                      <a:pt x="2386" y="2030"/>
                    </a:lnTo>
                    <a:lnTo>
                      <a:pt x="2386" y="1925"/>
                    </a:lnTo>
                    <a:lnTo>
                      <a:pt x="2491" y="1841"/>
                    </a:lnTo>
                    <a:lnTo>
                      <a:pt x="2491" y="1800"/>
                    </a:lnTo>
                    <a:lnTo>
                      <a:pt x="2428" y="1695"/>
                    </a:lnTo>
                    <a:lnTo>
                      <a:pt x="2407" y="1569"/>
                    </a:lnTo>
                    <a:lnTo>
                      <a:pt x="2344" y="1569"/>
                    </a:lnTo>
                    <a:lnTo>
                      <a:pt x="2239" y="1507"/>
                    </a:lnTo>
                    <a:lnTo>
                      <a:pt x="2114" y="1507"/>
                    </a:lnTo>
                    <a:lnTo>
                      <a:pt x="2093" y="1465"/>
                    </a:lnTo>
                    <a:lnTo>
                      <a:pt x="2135" y="1360"/>
                    </a:lnTo>
                    <a:lnTo>
                      <a:pt x="2302" y="1276"/>
                    </a:lnTo>
                    <a:lnTo>
                      <a:pt x="2302" y="1193"/>
                    </a:lnTo>
                    <a:lnTo>
                      <a:pt x="2239" y="1109"/>
                    </a:lnTo>
                    <a:lnTo>
                      <a:pt x="2239" y="984"/>
                    </a:lnTo>
                    <a:lnTo>
                      <a:pt x="2281" y="879"/>
                    </a:lnTo>
                    <a:lnTo>
                      <a:pt x="2177" y="774"/>
                    </a:lnTo>
                    <a:lnTo>
                      <a:pt x="2093" y="774"/>
                    </a:lnTo>
                    <a:lnTo>
                      <a:pt x="1967" y="858"/>
                    </a:lnTo>
                    <a:lnTo>
                      <a:pt x="1779" y="900"/>
                    </a:lnTo>
                    <a:lnTo>
                      <a:pt x="1758" y="984"/>
                    </a:lnTo>
                    <a:lnTo>
                      <a:pt x="1675" y="1088"/>
                    </a:lnTo>
                    <a:lnTo>
                      <a:pt x="1591" y="1067"/>
                    </a:lnTo>
                    <a:lnTo>
                      <a:pt x="1570" y="963"/>
                    </a:lnTo>
                    <a:lnTo>
                      <a:pt x="1695" y="900"/>
                    </a:lnTo>
                    <a:lnTo>
                      <a:pt x="1758" y="837"/>
                    </a:lnTo>
                    <a:lnTo>
                      <a:pt x="1758" y="670"/>
                    </a:lnTo>
                    <a:lnTo>
                      <a:pt x="1800" y="460"/>
                    </a:lnTo>
                    <a:lnTo>
                      <a:pt x="1758" y="356"/>
                    </a:lnTo>
                    <a:lnTo>
                      <a:pt x="1695" y="272"/>
                    </a:lnTo>
                    <a:lnTo>
                      <a:pt x="1654" y="168"/>
                    </a:lnTo>
                    <a:lnTo>
                      <a:pt x="1507" y="105"/>
                    </a:lnTo>
                    <a:lnTo>
                      <a:pt x="1403" y="147"/>
                    </a:lnTo>
                    <a:lnTo>
                      <a:pt x="1277" y="105"/>
                    </a:lnTo>
                    <a:lnTo>
                      <a:pt x="1130" y="230"/>
                    </a:lnTo>
                    <a:lnTo>
                      <a:pt x="1047" y="209"/>
                    </a:lnTo>
                    <a:lnTo>
                      <a:pt x="1047" y="21"/>
                    </a:lnTo>
                    <a:lnTo>
                      <a:pt x="102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3152;p70">
                <a:extLst>
                  <a:ext uri="{FF2B5EF4-FFF2-40B4-BE49-F238E27FC236}">
                    <a16:creationId xmlns:a16="http://schemas.microsoft.com/office/drawing/2014/main" id="{36571012-C18E-05AF-046A-5198FC51952F}"/>
                  </a:ext>
                </a:extLst>
              </p:cNvPr>
              <p:cNvSpPr/>
              <p:nvPr/>
            </p:nvSpPr>
            <p:spPr>
              <a:xfrm>
                <a:off x="2799125" y="1455875"/>
                <a:ext cx="96775" cy="158525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6341" extrusionOk="0">
                    <a:moveTo>
                      <a:pt x="2385" y="0"/>
                    </a:moveTo>
                    <a:lnTo>
                      <a:pt x="2385" y="126"/>
                    </a:lnTo>
                    <a:lnTo>
                      <a:pt x="2302" y="272"/>
                    </a:lnTo>
                    <a:lnTo>
                      <a:pt x="2385" y="356"/>
                    </a:lnTo>
                    <a:lnTo>
                      <a:pt x="2490" y="356"/>
                    </a:lnTo>
                    <a:lnTo>
                      <a:pt x="2595" y="314"/>
                    </a:lnTo>
                    <a:lnTo>
                      <a:pt x="2741" y="377"/>
                    </a:lnTo>
                    <a:lnTo>
                      <a:pt x="2783" y="460"/>
                    </a:lnTo>
                    <a:lnTo>
                      <a:pt x="2888" y="481"/>
                    </a:lnTo>
                    <a:lnTo>
                      <a:pt x="2888" y="565"/>
                    </a:lnTo>
                    <a:lnTo>
                      <a:pt x="2699" y="733"/>
                    </a:lnTo>
                    <a:lnTo>
                      <a:pt x="2616" y="733"/>
                    </a:lnTo>
                    <a:lnTo>
                      <a:pt x="2490" y="649"/>
                    </a:lnTo>
                    <a:lnTo>
                      <a:pt x="2385" y="649"/>
                    </a:lnTo>
                    <a:lnTo>
                      <a:pt x="2281" y="628"/>
                    </a:lnTo>
                    <a:lnTo>
                      <a:pt x="2281" y="628"/>
                    </a:lnTo>
                    <a:lnTo>
                      <a:pt x="2323" y="733"/>
                    </a:lnTo>
                    <a:lnTo>
                      <a:pt x="2406" y="753"/>
                    </a:lnTo>
                    <a:lnTo>
                      <a:pt x="2323" y="837"/>
                    </a:lnTo>
                    <a:lnTo>
                      <a:pt x="2218" y="858"/>
                    </a:lnTo>
                    <a:lnTo>
                      <a:pt x="2072" y="691"/>
                    </a:lnTo>
                    <a:lnTo>
                      <a:pt x="1904" y="774"/>
                    </a:lnTo>
                    <a:lnTo>
                      <a:pt x="1862" y="942"/>
                    </a:lnTo>
                    <a:lnTo>
                      <a:pt x="1779" y="1005"/>
                    </a:lnTo>
                    <a:lnTo>
                      <a:pt x="1779" y="1088"/>
                    </a:lnTo>
                    <a:lnTo>
                      <a:pt x="1883" y="1109"/>
                    </a:lnTo>
                    <a:lnTo>
                      <a:pt x="1904" y="1256"/>
                    </a:lnTo>
                    <a:lnTo>
                      <a:pt x="2051" y="1318"/>
                    </a:lnTo>
                    <a:lnTo>
                      <a:pt x="2051" y="1381"/>
                    </a:lnTo>
                    <a:lnTo>
                      <a:pt x="1946" y="1381"/>
                    </a:lnTo>
                    <a:lnTo>
                      <a:pt x="1946" y="1465"/>
                    </a:lnTo>
                    <a:lnTo>
                      <a:pt x="1988" y="1528"/>
                    </a:lnTo>
                    <a:lnTo>
                      <a:pt x="1988" y="1611"/>
                    </a:lnTo>
                    <a:lnTo>
                      <a:pt x="1904" y="1590"/>
                    </a:lnTo>
                    <a:lnTo>
                      <a:pt x="1841" y="1528"/>
                    </a:lnTo>
                    <a:lnTo>
                      <a:pt x="1695" y="1507"/>
                    </a:lnTo>
                    <a:lnTo>
                      <a:pt x="1590" y="1423"/>
                    </a:lnTo>
                    <a:lnTo>
                      <a:pt x="1528" y="1402"/>
                    </a:lnTo>
                    <a:lnTo>
                      <a:pt x="1423" y="1486"/>
                    </a:lnTo>
                    <a:lnTo>
                      <a:pt x="1381" y="1569"/>
                    </a:lnTo>
                    <a:lnTo>
                      <a:pt x="1465" y="1674"/>
                    </a:lnTo>
                    <a:lnTo>
                      <a:pt x="1423" y="1779"/>
                    </a:lnTo>
                    <a:lnTo>
                      <a:pt x="1360" y="1737"/>
                    </a:lnTo>
                    <a:lnTo>
                      <a:pt x="1360" y="1674"/>
                    </a:lnTo>
                    <a:lnTo>
                      <a:pt x="1276" y="1611"/>
                    </a:lnTo>
                    <a:lnTo>
                      <a:pt x="1151" y="1569"/>
                    </a:lnTo>
                    <a:lnTo>
                      <a:pt x="1109" y="1569"/>
                    </a:lnTo>
                    <a:lnTo>
                      <a:pt x="1025" y="1486"/>
                    </a:lnTo>
                    <a:lnTo>
                      <a:pt x="942" y="1465"/>
                    </a:lnTo>
                    <a:lnTo>
                      <a:pt x="921" y="1528"/>
                    </a:lnTo>
                    <a:lnTo>
                      <a:pt x="963" y="1674"/>
                    </a:lnTo>
                    <a:lnTo>
                      <a:pt x="963" y="1800"/>
                    </a:lnTo>
                    <a:lnTo>
                      <a:pt x="1004" y="1946"/>
                    </a:lnTo>
                    <a:lnTo>
                      <a:pt x="1109" y="2009"/>
                    </a:lnTo>
                    <a:lnTo>
                      <a:pt x="1235" y="2030"/>
                    </a:lnTo>
                    <a:lnTo>
                      <a:pt x="1276" y="2093"/>
                    </a:lnTo>
                    <a:lnTo>
                      <a:pt x="1256" y="2113"/>
                    </a:lnTo>
                    <a:lnTo>
                      <a:pt x="1130" y="2113"/>
                    </a:lnTo>
                    <a:lnTo>
                      <a:pt x="1256" y="2197"/>
                    </a:lnTo>
                    <a:lnTo>
                      <a:pt x="1318" y="2260"/>
                    </a:lnTo>
                    <a:lnTo>
                      <a:pt x="1423" y="2344"/>
                    </a:lnTo>
                    <a:lnTo>
                      <a:pt x="1548" y="2344"/>
                    </a:lnTo>
                    <a:lnTo>
                      <a:pt x="1632" y="2260"/>
                    </a:lnTo>
                    <a:lnTo>
                      <a:pt x="1674" y="2260"/>
                    </a:lnTo>
                    <a:lnTo>
                      <a:pt x="1674" y="2344"/>
                    </a:lnTo>
                    <a:lnTo>
                      <a:pt x="1590" y="2427"/>
                    </a:lnTo>
                    <a:lnTo>
                      <a:pt x="1548" y="2616"/>
                    </a:lnTo>
                    <a:lnTo>
                      <a:pt x="1486" y="2616"/>
                    </a:lnTo>
                    <a:lnTo>
                      <a:pt x="1339" y="2469"/>
                    </a:lnTo>
                    <a:lnTo>
                      <a:pt x="1025" y="2427"/>
                    </a:lnTo>
                    <a:lnTo>
                      <a:pt x="921" y="2260"/>
                    </a:lnTo>
                    <a:lnTo>
                      <a:pt x="837" y="2239"/>
                    </a:lnTo>
                    <a:lnTo>
                      <a:pt x="795" y="2155"/>
                    </a:lnTo>
                    <a:lnTo>
                      <a:pt x="753" y="2155"/>
                    </a:lnTo>
                    <a:lnTo>
                      <a:pt x="712" y="2302"/>
                    </a:lnTo>
                    <a:lnTo>
                      <a:pt x="712" y="2344"/>
                    </a:lnTo>
                    <a:lnTo>
                      <a:pt x="649" y="2406"/>
                    </a:lnTo>
                    <a:lnTo>
                      <a:pt x="712" y="2574"/>
                    </a:lnTo>
                    <a:lnTo>
                      <a:pt x="628" y="2637"/>
                    </a:lnTo>
                    <a:lnTo>
                      <a:pt x="544" y="2616"/>
                    </a:lnTo>
                    <a:lnTo>
                      <a:pt x="544" y="2762"/>
                    </a:lnTo>
                    <a:lnTo>
                      <a:pt x="502" y="2783"/>
                    </a:lnTo>
                    <a:lnTo>
                      <a:pt x="502" y="3034"/>
                    </a:lnTo>
                    <a:lnTo>
                      <a:pt x="586" y="3097"/>
                    </a:lnTo>
                    <a:lnTo>
                      <a:pt x="732" y="3097"/>
                    </a:lnTo>
                    <a:lnTo>
                      <a:pt x="837" y="3160"/>
                    </a:lnTo>
                    <a:lnTo>
                      <a:pt x="942" y="3139"/>
                    </a:lnTo>
                    <a:lnTo>
                      <a:pt x="942" y="3181"/>
                    </a:lnTo>
                    <a:lnTo>
                      <a:pt x="858" y="3243"/>
                    </a:lnTo>
                    <a:lnTo>
                      <a:pt x="753" y="3181"/>
                    </a:lnTo>
                    <a:lnTo>
                      <a:pt x="586" y="3181"/>
                    </a:lnTo>
                    <a:lnTo>
                      <a:pt x="523" y="3160"/>
                    </a:lnTo>
                    <a:lnTo>
                      <a:pt x="419" y="3181"/>
                    </a:lnTo>
                    <a:lnTo>
                      <a:pt x="272" y="3369"/>
                    </a:lnTo>
                    <a:lnTo>
                      <a:pt x="230" y="3473"/>
                    </a:lnTo>
                    <a:lnTo>
                      <a:pt x="314" y="3557"/>
                    </a:lnTo>
                    <a:lnTo>
                      <a:pt x="293" y="3599"/>
                    </a:lnTo>
                    <a:lnTo>
                      <a:pt x="209" y="3620"/>
                    </a:lnTo>
                    <a:lnTo>
                      <a:pt x="209" y="3725"/>
                    </a:lnTo>
                    <a:lnTo>
                      <a:pt x="293" y="3787"/>
                    </a:lnTo>
                    <a:lnTo>
                      <a:pt x="335" y="3725"/>
                    </a:lnTo>
                    <a:lnTo>
                      <a:pt x="502" y="3725"/>
                    </a:lnTo>
                    <a:lnTo>
                      <a:pt x="586" y="3662"/>
                    </a:lnTo>
                    <a:lnTo>
                      <a:pt x="628" y="3704"/>
                    </a:lnTo>
                    <a:lnTo>
                      <a:pt x="628" y="3787"/>
                    </a:lnTo>
                    <a:lnTo>
                      <a:pt x="523" y="3808"/>
                    </a:lnTo>
                    <a:lnTo>
                      <a:pt x="440" y="3913"/>
                    </a:lnTo>
                    <a:lnTo>
                      <a:pt x="502" y="3976"/>
                    </a:lnTo>
                    <a:lnTo>
                      <a:pt x="586" y="3976"/>
                    </a:lnTo>
                    <a:lnTo>
                      <a:pt x="691" y="3892"/>
                    </a:lnTo>
                    <a:lnTo>
                      <a:pt x="753" y="3892"/>
                    </a:lnTo>
                    <a:lnTo>
                      <a:pt x="858" y="3808"/>
                    </a:lnTo>
                    <a:lnTo>
                      <a:pt x="858" y="3871"/>
                    </a:lnTo>
                    <a:lnTo>
                      <a:pt x="816" y="3934"/>
                    </a:lnTo>
                    <a:lnTo>
                      <a:pt x="858" y="3976"/>
                    </a:lnTo>
                    <a:lnTo>
                      <a:pt x="1046" y="3976"/>
                    </a:lnTo>
                    <a:lnTo>
                      <a:pt x="1067" y="4018"/>
                    </a:lnTo>
                    <a:lnTo>
                      <a:pt x="963" y="4038"/>
                    </a:lnTo>
                    <a:lnTo>
                      <a:pt x="963" y="4122"/>
                    </a:lnTo>
                    <a:lnTo>
                      <a:pt x="1067" y="4143"/>
                    </a:lnTo>
                    <a:lnTo>
                      <a:pt x="1172" y="4122"/>
                    </a:lnTo>
                    <a:lnTo>
                      <a:pt x="1318" y="4206"/>
                    </a:lnTo>
                    <a:lnTo>
                      <a:pt x="1590" y="4290"/>
                    </a:lnTo>
                    <a:lnTo>
                      <a:pt x="1632" y="4331"/>
                    </a:lnTo>
                    <a:lnTo>
                      <a:pt x="1381" y="4310"/>
                    </a:lnTo>
                    <a:lnTo>
                      <a:pt x="1276" y="4331"/>
                    </a:lnTo>
                    <a:lnTo>
                      <a:pt x="1130" y="4227"/>
                    </a:lnTo>
                    <a:lnTo>
                      <a:pt x="963" y="4290"/>
                    </a:lnTo>
                    <a:lnTo>
                      <a:pt x="963" y="4352"/>
                    </a:lnTo>
                    <a:lnTo>
                      <a:pt x="1130" y="4415"/>
                    </a:lnTo>
                    <a:lnTo>
                      <a:pt x="1339" y="4436"/>
                    </a:lnTo>
                    <a:lnTo>
                      <a:pt x="1569" y="4436"/>
                    </a:lnTo>
                    <a:lnTo>
                      <a:pt x="1653" y="4499"/>
                    </a:lnTo>
                    <a:lnTo>
                      <a:pt x="1423" y="4541"/>
                    </a:lnTo>
                    <a:lnTo>
                      <a:pt x="1339" y="4520"/>
                    </a:lnTo>
                    <a:lnTo>
                      <a:pt x="1109" y="4499"/>
                    </a:lnTo>
                    <a:lnTo>
                      <a:pt x="942" y="4457"/>
                    </a:lnTo>
                    <a:lnTo>
                      <a:pt x="900" y="4394"/>
                    </a:lnTo>
                    <a:lnTo>
                      <a:pt x="753" y="4352"/>
                    </a:lnTo>
                    <a:lnTo>
                      <a:pt x="607" y="4206"/>
                    </a:lnTo>
                    <a:lnTo>
                      <a:pt x="544" y="4248"/>
                    </a:lnTo>
                    <a:lnTo>
                      <a:pt x="481" y="4331"/>
                    </a:lnTo>
                    <a:lnTo>
                      <a:pt x="293" y="4352"/>
                    </a:lnTo>
                    <a:lnTo>
                      <a:pt x="209" y="4415"/>
                    </a:lnTo>
                    <a:lnTo>
                      <a:pt x="188" y="4624"/>
                    </a:lnTo>
                    <a:lnTo>
                      <a:pt x="314" y="4729"/>
                    </a:lnTo>
                    <a:lnTo>
                      <a:pt x="314" y="4854"/>
                    </a:lnTo>
                    <a:lnTo>
                      <a:pt x="272" y="4917"/>
                    </a:lnTo>
                    <a:lnTo>
                      <a:pt x="188" y="4729"/>
                    </a:lnTo>
                    <a:lnTo>
                      <a:pt x="126" y="4729"/>
                    </a:lnTo>
                    <a:lnTo>
                      <a:pt x="63" y="4980"/>
                    </a:lnTo>
                    <a:lnTo>
                      <a:pt x="84" y="5126"/>
                    </a:lnTo>
                    <a:lnTo>
                      <a:pt x="168" y="5147"/>
                    </a:lnTo>
                    <a:lnTo>
                      <a:pt x="188" y="5126"/>
                    </a:lnTo>
                    <a:lnTo>
                      <a:pt x="272" y="5126"/>
                    </a:lnTo>
                    <a:lnTo>
                      <a:pt x="335" y="5252"/>
                    </a:lnTo>
                    <a:lnTo>
                      <a:pt x="419" y="5273"/>
                    </a:lnTo>
                    <a:lnTo>
                      <a:pt x="335" y="5294"/>
                    </a:lnTo>
                    <a:lnTo>
                      <a:pt x="272" y="5336"/>
                    </a:lnTo>
                    <a:lnTo>
                      <a:pt x="188" y="5231"/>
                    </a:lnTo>
                    <a:lnTo>
                      <a:pt x="21" y="5252"/>
                    </a:lnTo>
                    <a:lnTo>
                      <a:pt x="0" y="5461"/>
                    </a:lnTo>
                    <a:lnTo>
                      <a:pt x="63" y="5503"/>
                    </a:lnTo>
                    <a:lnTo>
                      <a:pt x="126" y="5482"/>
                    </a:lnTo>
                    <a:lnTo>
                      <a:pt x="84" y="5566"/>
                    </a:lnTo>
                    <a:lnTo>
                      <a:pt x="84" y="5817"/>
                    </a:lnTo>
                    <a:lnTo>
                      <a:pt x="168" y="5754"/>
                    </a:lnTo>
                    <a:lnTo>
                      <a:pt x="230" y="5775"/>
                    </a:lnTo>
                    <a:lnTo>
                      <a:pt x="230" y="5963"/>
                    </a:lnTo>
                    <a:lnTo>
                      <a:pt x="398" y="6005"/>
                    </a:lnTo>
                    <a:lnTo>
                      <a:pt x="628" y="6173"/>
                    </a:lnTo>
                    <a:lnTo>
                      <a:pt x="732" y="6110"/>
                    </a:lnTo>
                    <a:lnTo>
                      <a:pt x="795" y="6005"/>
                    </a:lnTo>
                    <a:lnTo>
                      <a:pt x="753" y="5922"/>
                    </a:lnTo>
                    <a:lnTo>
                      <a:pt x="921" y="5922"/>
                    </a:lnTo>
                    <a:lnTo>
                      <a:pt x="942" y="6026"/>
                    </a:lnTo>
                    <a:lnTo>
                      <a:pt x="921" y="6131"/>
                    </a:lnTo>
                    <a:lnTo>
                      <a:pt x="942" y="6235"/>
                    </a:lnTo>
                    <a:lnTo>
                      <a:pt x="1004" y="6214"/>
                    </a:lnTo>
                    <a:lnTo>
                      <a:pt x="1067" y="5963"/>
                    </a:lnTo>
                    <a:lnTo>
                      <a:pt x="1067" y="5712"/>
                    </a:lnTo>
                    <a:lnTo>
                      <a:pt x="1130" y="5566"/>
                    </a:lnTo>
                    <a:lnTo>
                      <a:pt x="1256" y="5440"/>
                    </a:lnTo>
                    <a:lnTo>
                      <a:pt x="1318" y="5294"/>
                    </a:lnTo>
                    <a:lnTo>
                      <a:pt x="1318" y="5461"/>
                    </a:lnTo>
                    <a:lnTo>
                      <a:pt x="1172" y="5670"/>
                    </a:lnTo>
                    <a:lnTo>
                      <a:pt x="1151" y="5817"/>
                    </a:lnTo>
                    <a:lnTo>
                      <a:pt x="1172" y="5922"/>
                    </a:lnTo>
                    <a:lnTo>
                      <a:pt x="1130" y="6131"/>
                    </a:lnTo>
                    <a:lnTo>
                      <a:pt x="1172" y="6235"/>
                    </a:lnTo>
                    <a:lnTo>
                      <a:pt x="1151" y="6319"/>
                    </a:lnTo>
                    <a:lnTo>
                      <a:pt x="1214" y="6340"/>
                    </a:lnTo>
                    <a:lnTo>
                      <a:pt x="1256" y="6298"/>
                    </a:lnTo>
                    <a:lnTo>
                      <a:pt x="1339" y="6173"/>
                    </a:lnTo>
                    <a:lnTo>
                      <a:pt x="1528" y="5984"/>
                    </a:lnTo>
                    <a:lnTo>
                      <a:pt x="1590" y="5691"/>
                    </a:lnTo>
                    <a:lnTo>
                      <a:pt x="1674" y="5650"/>
                    </a:lnTo>
                    <a:lnTo>
                      <a:pt x="1674" y="5754"/>
                    </a:lnTo>
                    <a:lnTo>
                      <a:pt x="1632" y="5880"/>
                    </a:lnTo>
                    <a:lnTo>
                      <a:pt x="1632" y="5963"/>
                    </a:lnTo>
                    <a:lnTo>
                      <a:pt x="1737" y="5984"/>
                    </a:lnTo>
                    <a:lnTo>
                      <a:pt x="1862" y="5859"/>
                    </a:lnTo>
                    <a:lnTo>
                      <a:pt x="1946" y="5775"/>
                    </a:lnTo>
                    <a:lnTo>
                      <a:pt x="1946" y="5670"/>
                    </a:lnTo>
                    <a:lnTo>
                      <a:pt x="1841" y="5650"/>
                    </a:lnTo>
                    <a:lnTo>
                      <a:pt x="1841" y="5608"/>
                    </a:lnTo>
                    <a:lnTo>
                      <a:pt x="1946" y="5566"/>
                    </a:lnTo>
                    <a:lnTo>
                      <a:pt x="1946" y="5398"/>
                    </a:lnTo>
                    <a:lnTo>
                      <a:pt x="1904" y="5336"/>
                    </a:lnTo>
                    <a:lnTo>
                      <a:pt x="1904" y="5231"/>
                    </a:lnTo>
                    <a:lnTo>
                      <a:pt x="2072" y="5126"/>
                    </a:lnTo>
                    <a:lnTo>
                      <a:pt x="2113" y="4938"/>
                    </a:lnTo>
                    <a:lnTo>
                      <a:pt x="2218" y="4875"/>
                    </a:lnTo>
                    <a:lnTo>
                      <a:pt x="2281" y="4813"/>
                    </a:lnTo>
                    <a:lnTo>
                      <a:pt x="2281" y="4917"/>
                    </a:lnTo>
                    <a:lnTo>
                      <a:pt x="2281" y="4959"/>
                    </a:lnTo>
                    <a:lnTo>
                      <a:pt x="2197" y="4980"/>
                    </a:lnTo>
                    <a:lnTo>
                      <a:pt x="2113" y="5168"/>
                    </a:lnTo>
                    <a:lnTo>
                      <a:pt x="2051" y="5294"/>
                    </a:lnTo>
                    <a:lnTo>
                      <a:pt x="2009" y="5461"/>
                    </a:lnTo>
                    <a:lnTo>
                      <a:pt x="2072" y="5566"/>
                    </a:lnTo>
                    <a:lnTo>
                      <a:pt x="2092" y="5691"/>
                    </a:lnTo>
                    <a:lnTo>
                      <a:pt x="2155" y="5650"/>
                    </a:lnTo>
                    <a:lnTo>
                      <a:pt x="2260" y="5461"/>
                    </a:lnTo>
                    <a:lnTo>
                      <a:pt x="2469" y="5273"/>
                    </a:lnTo>
                    <a:lnTo>
                      <a:pt x="2532" y="5147"/>
                    </a:lnTo>
                    <a:lnTo>
                      <a:pt x="2532" y="4980"/>
                    </a:lnTo>
                    <a:lnTo>
                      <a:pt x="2616" y="4875"/>
                    </a:lnTo>
                    <a:lnTo>
                      <a:pt x="2699" y="4854"/>
                    </a:lnTo>
                    <a:lnTo>
                      <a:pt x="2699" y="4917"/>
                    </a:lnTo>
                    <a:lnTo>
                      <a:pt x="2678" y="4959"/>
                    </a:lnTo>
                    <a:lnTo>
                      <a:pt x="2678" y="5085"/>
                    </a:lnTo>
                    <a:lnTo>
                      <a:pt x="2741" y="5064"/>
                    </a:lnTo>
                    <a:lnTo>
                      <a:pt x="2888" y="4875"/>
                    </a:lnTo>
                    <a:lnTo>
                      <a:pt x="2971" y="4875"/>
                    </a:lnTo>
                    <a:lnTo>
                      <a:pt x="3139" y="4917"/>
                    </a:lnTo>
                    <a:lnTo>
                      <a:pt x="3327" y="4854"/>
                    </a:lnTo>
                    <a:lnTo>
                      <a:pt x="3432" y="4834"/>
                    </a:lnTo>
                    <a:lnTo>
                      <a:pt x="3494" y="4750"/>
                    </a:lnTo>
                    <a:lnTo>
                      <a:pt x="3620" y="4729"/>
                    </a:lnTo>
                    <a:lnTo>
                      <a:pt x="3662" y="4624"/>
                    </a:lnTo>
                    <a:lnTo>
                      <a:pt x="3662" y="4541"/>
                    </a:lnTo>
                    <a:lnTo>
                      <a:pt x="3683" y="4457"/>
                    </a:lnTo>
                    <a:lnTo>
                      <a:pt x="3620" y="4394"/>
                    </a:lnTo>
                    <a:lnTo>
                      <a:pt x="3662" y="4227"/>
                    </a:lnTo>
                    <a:lnTo>
                      <a:pt x="3662" y="3976"/>
                    </a:lnTo>
                    <a:lnTo>
                      <a:pt x="3620" y="3976"/>
                    </a:lnTo>
                    <a:lnTo>
                      <a:pt x="3536" y="4122"/>
                    </a:lnTo>
                    <a:lnTo>
                      <a:pt x="3411" y="4290"/>
                    </a:lnTo>
                    <a:lnTo>
                      <a:pt x="3348" y="4290"/>
                    </a:lnTo>
                    <a:lnTo>
                      <a:pt x="3348" y="4206"/>
                    </a:lnTo>
                    <a:lnTo>
                      <a:pt x="3432" y="4101"/>
                    </a:lnTo>
                    <a:lnTo>
                      <a:pt x="3536" y="4018"/>
                    </a:lnTo>
                    <a:lnTo>
                      <a:pt x="3557" y="3934"/>
                    </a:lnTo>
                    <a:lnTo>
                      <a:pt x="3432" y="3829"/>
                    </a:lnTo>
                    <a:lnTo>
                      <a:pt x="3411" y="3725"/>
                    </a:lnTo>
                    <a:lnTo>
                      <a:pt x="3348" y="3725"/>
                    </a:lnTo>
                    <a:lnTo>
                      <a:pt x="3306" y="3766"/>
                    </a:lnTo>
                    <a:lnTo>
                      <a:pt x="3264" y="3829"/>
                    </a:lnTo>
                    <a:lnTo>
                      <a:pt x="3201" y="3787"/>
                    </a:lnTo>
                    <a:lnTo>
                      <a:pt x="3097" y="3808"/>
                    </a:lnTo>
                    <a:lnTo>
                      <a:pt x="3013" y="3871"/>
                    </a:lnTo>
                    <a:lnTo>
                      <a:pt x="2909" y="3829"/>
                    </a:lnTo>
                    <a:lnTo>
                      <a:pt x="2950" y="3787"/>
                    </a:lnTo>
                    <a:lnTo>
                      <a:pt x="3222" y="3683"/>
                    </a:lnTo>
                    <a:lnTo>
                      <a:pt x="3327" y="3662"/>
                    </a:lnTo>
                    <a:lnTo>
                      <a:pt x="3536" y="3453"/>
                    </a:lnTo>
                    <a:lnTo>
                      <a:pt x="3578" y="3390"/>
                    </a:lnTo>
                    <a:lnTo>
                      <a:pt x="3725" y="3160"/>
                    </a:lnTo>
                    <a:lnTo>
                      <a:pt x="3766" y="2971"/>
                    </a:lnTo>
                    <a:lnTo>
                      <a:pt x="3725" y="2950"/>
                    </a:lnTo>
                    <a:lnTo>
                      <a:pt x="3641" y="2971"/>
                    </a:lnTo>
                    <a:lnTo>
                      <a:pt x="3578" y="3034"/>
                    </a:lnTo>
                    <a:lnTo>
                      <a:pt x="3536" y="2950"/>
                    </a:lnTo>
                    <a:lnTo>
                      <a:pt x="3578" y="2888"/>
                    </a:lnTo>
                    <a:lnTo>
                      <a:pt x="3641" y="2846"/>
                    </a:lnTo>
                    <a:lnTo>
                      <a:pt x="3725" y="2867"/>
                    </a:lnTo>
                    <a:lnTo>
                      <a:pt x="3766" y="2783"/>
                    </a:lnTo>
                    <a:lnTo>
                      <a:pt x="3766" y="2657"/>
                    </a:lnTo>
                    <a:lnTo>
                      <a:pt x="3871" y="2553"/>
                    </a:lnTo>
                    <a:lnTo>
                      <a:pt x="3871" y="2427"/>
                    </a:lnTo>
                    <a:lnTo>
                      <a:pt x="3850" y="2365"/>
                    </a:lnTo>
                    <a:lnTo>
                      <a:pt x="3850" y="2302"/>
                    </a:lnTo>
                    <a:lnTo>
                      <a:pt x="3745" y="2260"/>
                    </a:lnTo>
                    <a:lnTo>
                      <a:pt x="3641" y="2302"/>
                    </a:lnTo>
                    <a:lnTo>
                      <a:pt x="3494" y="2553"/>
                    </a:lnTo>
                    <a:lnTo>
                      <a:pt x="3494" y="2678"/>
                    </a:lnTo>
                    <a:lnTo>
                      <a:pt x="3557" y="2762"/>
                    </a:lnTo>
                    <a:lnTo>
                      <a:pt x="3473" y="2846"/>
                    </a:lnTo>
                    <a:lnTo>
                      <a:pt x="3432" y="2888"/>
                    </a:lnTo>
                    <a:lnTo>
                      <a:pt x="3369" y="2867"/>
                    </a:lnTo>
                    <a:lnTo>
                      <a:pt x="3411" y="2825"/>
                    </a:lnTo>
                    <a:lnTo>
                      <a:pt x="3348" y="2762"/>
                    </a:lnTo>
                    <a:lnTo>
                      <a:pt x="3348" y="2657"/>
                    </a:lnTo>
                    <a:lnTo>
                      <a:pt x="3453" y="2448"/>
                    </a:lnTo>
                    <a:lnTo>
                      <a:pt x="3432" y="2344"/>
                    </a:lnTo>
                    <a:lnTo>
                      <a:pt x="3453" y="2302"/>
                    </a:lnTo>
                    <a:lnTo>
                      <a:pt x="3473" y="2323"/>
                    </a:lnTo>
                    <a:lnTo>
                      <a:pt x="3557" y="2302"/>
                    </a:lnTo>
                    <a:lnTo>
                      <a:pt x="3536" y="2134"/>
                    </a:lnTo>
                    <a:lnTo>
                      <a:pt x="3453" y="2030"/>
                    </a:lnTo>
                    <a:lnTo>
                      <a:pt x="3348" y="2030"/>
                    </a:lnTo>
                    <a:lnTo>
                      <a:pt x="3222" y="2051"/>
                    </a:lnTo>
                    <a:lnTo>
                      <a:pt x="3160" y="2155"/>
                    </a:lnTo>
                    <a:lnTo>
                      <a:pt x="3139" y="2113"/>
                    </a:lnTo>
                    <a:lnTo>
                      <a:pt x="3118" y="2051"/>
                    </a:lnTo>
                    <a:lnTo>
                      <a:pt x="3139" y="1904"/>
                    </a:lnTo>
                    <a:lnTo>
                      <a:pt x="3055" y="1737"/>
                    </a:lnTo>
                    <a:lnTo>
                      <a:pt x="3097" y="1507"/>
                    </a:lnTo>
                    <a:lnTo>
                      <a:pt x="3097" y="1318"/>
                    </a:lnTo>
                    <a:lnTo>
                      <a:pt x="3139" y="1193"/>
                    </a:lnTo>
                    <a:lnTo>
                      <a:pt x="3160" y="1005"/>
                    </a:lnTo>
                    <a:lnTo>
                      <a:pt x="3139" y="858"/>
                    </a:lnTo>
                    <a:lnTo>
                      <a:pt x="3243" y="670"/>
                    </a:lnTo>
                    <a:lnTo>
                      <a:pt x="3243" y="523"/>
                    </a:lnTo>
                    <a:lnTo>
                      <a:pt x="3139" y="419"/>
                    </a:lnTo>
                    <a:lnTo>
                      <a:pt x="3118" y="272"/>
                    </a:lnTo>
                    <a:lnTo>
                      <a:pt x="2950" y="147"/>
                    </a:lnTo>
                    <a:lnTo>
                      <a:pt x="2909" y="63"/>
                    </a:lnTo>
                    <a:lnTo>
                      <a:pt x="2741" y="0"/>
                    </a:lnTo>
                    <a:lnTo>
                      <a:pt x="2699" y="21"/>
                    </a:lnTo>
                    <a:lnTo>
                      <a:pt x="2699" y="105"/>
                    </a:lnTo>
                    <a:lnTo>
                      <a:pt x="2678" y="126"/>
                    </a:lnTo>
                    <a:lnTo>
                      <a:pt x="251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3153;p70">
                <a:extLst>
                  <a:ext uri="{FF2B5EF4-FFF2-40B4-BE49-F238E27FC236}">
                    <a16:creationId xmlns:a16="http://schemas.microsoft.com/office/drawing/2014/main" id="{F5CE1BE0-1205-CBA8-413A-5F80F7B1F560}"/>
                  </a:ext>
                </a:extLst>
              </p:cNvPr>
              <p:cNvSpPr/>
              <p:nvPr/>
            </p:nvSpPr>
            <p:spPr>
              <a:xfrm>
                <a:off x="2744725" y="1557875"/>
                <a:ext cx="36625" cy="48150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926" extrusionOk="0">
                    <a:moveTo>
                      <a:pt x="711" y="0"/>
                    </a:moveTo>
                    <a:lnTo>
                      <a:pt x="586" y="105"/>
                    </a:lnTo>
                    <a:lnTo>
                      <a:pt x="502" y="168"/>
                    </a:lnTo>
                    <a:lnTo>
                      <a:pt x="502" y="356"/>
                    </a:lnTo>
                    <a:lnTo>
                      <a:pt x="419" y="419"/>
                    </a:lnTo>
                    <a:lnTo>
                      <a:pt x="356" y="377"/>
                    </a:lnTo>
                    <a:lnTo>
                      <a:pt x="272" y="544"/>
                    </a:lnTo>
                    <a:lnTo>
                      <a:pt x="272" y="733"/>
                    </a:lnTo>
                    <a:lnTo>
                      <a:pt x="188" y="837"/>
                    </a:lnTo>
                    <a:lnTo>
                      <a:pt x="272" y="963"/>
                    </a:lnTo>
                    <a:lnTo>
                      <a:pt x="147" y="963"/>
                    </a:lnTo>
                    <a:lnTo>
                      <a:pt x="167" y="1005"/>
                    </a:lnTo>
                    <a:lnTo>
                      <a:pt x="272" y="1088"/>
                    </a:lnTo>
                    <a:lnTo>
                      <a:pt x="398" y="1256"/>
                    </a:lnTo>
                    <a:lnTo>
                      <a:pt x="377" y="1360"/>
                    </a:lnTo>
                    <a:lnTo>
                      <a:pt x="356" y="1360"/>
                    </a:lnTo>
                    <a:lnTo>
                      <a:pt x="209" y="1256"/>
                    </a:lnTo>
                    <a:lnTo>
                      <a:pt x="84" y="1256"/>
                    </a:lnTo>
                    <a:lnTo>
                      <a:pt x="63" y="1318"/>
                    </a:lnTo>
                    <a:lnTo>
                      <a:pt x="0" y="1402"/>
                    </a:lnTo>
                    <a:lnTo>
                      <a:pt x="105" y="1465"/>
                    </a:lnTo>
                    <a:lnTo>
                      <a:pt x="147" y="1590"/>
                    </a:lnTo>
                    <a:lnTo>
                      <a:pt x="188" y="1632"/>
                    </a:lnTo>
                    <a:lnTo>
                      <a:pt x="105" y="1737"/>
                    </a:lnTo>
                    <a:lnTo>
                      <a:pt x="105" y="1883"/>
                    </a:lnTo>
                    <a:lnTo>
                      <a:pt x="251" y="1821"/>
                    </a:lnTo>
                    <a:lnTo>
                      <a:pt x="272" y="1737"/>
                    </a:lnTo>
                    <a:lnTo>
                      <a:pt x="356" y="1737"/>
                    </a:lnTo>
                    <a:lnTo>
                      <a:pt x="377" y="1883"/>
                    </a:lnTo>
                    <a:lnTo>
                      <a:pt x="460" y="1883"/>
                    </a:lnTo>
                    <a:lnTo>
                      <a:pt x="607" y="1842"/>
                    </a:lnTo>
                    <a:lnTo>
                      <a:pt x="711" y="1883"/>
                    </a:lnTo>
                    <a:lnTo>
                      <a:pt x="837" y="1779"/>
                    </a:lnTo>
                    <a:lnTo>
                      <a:pt x="900" y="1821"/>
                    </a:lnTo>
                    <a:lnTo>
                      <a:pt x="900" y="1925"/>
                    </a:lnTo>
                    <a:lnTo>
                      <a:pt x="983" y="1925"/>
                    </a:lnTo>
                    <a:lnTo>
                      <a:pt x="1025" y="1883"/>
                    </a:lnTo>
                    <a:lnTo>
                      <a:pt x="1235" y="1737"/>
                    </a:lnTo>
                    <a:lnTo>
                      <a:pt x="1235" y="1632"/>
                    </a:lnTo>
                    <a:lnTo>
                      <a:pt x="1214" y="1465"/>
                    </a:lnTo>
                    <a:lnTo>
                      <a:pt x="1151" y="1465"/>
                    </a:lnTo>
                    <a:lnTo>
                      <a:pt x="1109" y="1402"/>
                    </a:lnTo>
                    <a:lnTo>
                      <a:pt x="1193" y="1360"/>
                    </a:lnTo>
                    <a:lnTo>
                      <a:pt x="1297" y="1381"/>
                    </a:lnTo>
                    <a:lnTo>
                      <a:pt x="1339" y="1298"/>
                    </a:lnTo>
                    <a:lnTo>
                      <a:pt x="1465" y="1214"/>
                    </a:lnTo>
                    <a:lnTo>
                      <a:pt x="1423" y="984"/>
                    </a:lnTo>
                    <a:lnTo>
                      <a:pt x="1360" y="900"/>
                    </a:lnTo>
                    <a:lnTo>
                      <a:pt x="1360" y="837"/>
                    </a:lnTo>
                    <a:lnTo>
                      <a:pt x="1235" y="837"/>
                    </a:lnTo>
                    <a:lnTo>
                      <a:pt x="1193" y="691"/>
                    </a:lnTo>
                    <a:lnTo>
                      <a:pt x="1193" y="649"/>
                    </a:lnTo>
                    <a:lnTo>
                      <a:pt x="1130" y="586"/>
                    </a:lnTo>
                    <a:lnTo>
                      <a:pt x="1109" y="482"/>
                    </a:lnTo>
                    <a:lnTo>
                      <a:pt x="1046" y="461"/>
                    </a:lnTo>
                    <a:lnTo>
                      <a:pt x="1004" y="377"/>
                    </a:lnTo>
                    <a:lnTo>
                      <a:pt x="1025" y="272"/>
                    </a:lnTo>
                    <a:lnTo>
                      <a:pt x="983" y="168"/>
                    </a:lnTo>
                    <a:lnTo>
                      <a:pt x="83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3154;p70">
                <a:extLst>
                  <a:ext uri="{FF2B5EF4-FFF2-40B4-BE49-F238E27FC236}">
                    <a16:creationId xmlns:a16="http://schemas.microsoft.com/office/drawing/2014/main" id="{DF306DA8-4FB5-39C2-1218-68569A6ECE2F}"/>
                  </a:ext>
                </a:extLst>
              </p:cNvPr>
              <p:cNvSpPr/>
              <p:nvPr/>
            </p:nvSpPr>
            <p:spPr>
              <a:xfrm>
                <a:off x="2789175" y="1410350"/>
                <a:ext cx="386600" cy="302375"/>
              </a:xfrm>
              <a:custGeom>
                <a:avLst/>
                <a:gdLst/>
                <a:ahLst/>
                <a:cxnLst/>
                <a:rect l="l" t="t" r="r" b="b"/>
                <a:pathLst>
                  <a:path w="15464" h="12095" extrusionOk="0">
                    <a:moveTo>
                      <a:pt x="9625" y="1"/>
                    </a:moveTo>
                    <a:lnTo>
                      <a:pt x="9521" y="105"/>
                    </a:lnTo>
                    <a:lnTo>
                      <a:pt x="9416" y="105"/>
                    </a:lnTo>
                    <a:lnTo>
                      <a:pt x="9353" y="168"/>
                    </a:lnTo>
                    <a:lnTo>
                      <a:pt x="9416" y="252"/>
                    </a:lnTo>
                    <a:lnTo>
                      <a:pt x="9521" y="273"/>
                    </a:lnTo>
                    <a:lnTo>
                      <a:pt x="9584" y="315"/>
                    </a:lnTo>
                    <a:lnTo>
                      <a:pt x="9458" y="315"/>
                    </a:lnTo>
                    <a:lnTo>
                      <a:pt x="9395" y="377"/>
                    </a:lnTo>
                    <a:lnTo>
                      <a:pt x="9458" y="461"/>
                    </a:lnTo>
                    <a:lnTo>
                      <a:pt x="9584" y="566"/>
                    </a:lnTo>
                    <a:lnTo>
                      <a:pt x="9563" y="629"/>
                    </a:lnTo>
                    <a:lnTo>
                      <a:pt x="9521" y="691"/>
                    </a:lnTo>
                    <a:lnTo>
                      <a:pt x="9625" y="796"/>
                    </a:lnTo>
                    <a:lnTo>
                      <a:pt x="9709" y="817"/>
                    </a:lnTo>
                    <a:lnTo>
                      <a:pt x="9709" y="880"/>
                    </a:lnTo>
                    <a:lnTo>
                      <a:pt x="9605" y="901"/>
                    </a:lnTo>
                    <a:lnTo>
                      <a:pt x="9605" y="942"/>
                    </a:lnTo>
                    <a:lnTo>
                      <a:pt x="9395" y="712"/>
                    </a:lnTo>
                    <a:lnTo>
                      <a:pt x="9353" y="712"/>
                    </a:lnTo>
                    <a:lnTo>
                      <a:pt x="9312" y="796"/>
                    </a:lnTo>
                    <a:lnTo>
                      <a:pt x="9312" y="901"/>
                    </a:lnTo>
                    <a:lnTo>
                      <a:pt x="9270" y="880"/>
                    </a:lnTo>
                    <a:lnTo>
                      <a:pt x="9249" y="691"/>
                    </a:lnTo>
                    <a:lnTo>
                      <a:pt x="9270" y="566"/>
                    </a:lnTo>
                    <a:lnTo>
                      <a:pt x="9186" y="419"/>
                    </a:lnTo>
                    <a:lnTo>
                      <a:pt x="9186" y="273"/>
                    </a:lnTo>
                    <a:lnTo>
                      <a:pt x="9123" y="210"/>
                    </a:lnTo>
                    <a:lnTo>
                      <a:pt x="9081" y="252"/>
                    </a:lnTo>
                    <a:lnTo>
                      <a:pt x="8956" y="147"/>
                    </a:lnTo>
                    <a:lnTo>
                      <a:pt x="8872" y="105"/>
                    </a:lnTo>
                    <a:lnTo>
                      <a:pt x="8851" y="252"/>
                    </a:lnTo>
                    <a:lnTo>
                      <a:pt x="8872" y="461"/>
                    </a:lnTo>
                    <a:lnTo>
                      <a:pt x="8851" y="670"/>
                    </a:lnTo>
                    <a:lnTo>
                      <a:pt x="8893" y="817"/>
                    </a:lnTo>
                    <a:lnTo>
                      <a:pt x="8935" y="984"/>
                    </a:lnTo>
                    <a:lnTo>
                      <a:pt x="8935" y="1047"/>
                    </a:lnTo>
                    <a:lnTo>
                      <a:pt x="8935" y="1193"/>
                    </a:lnTo>
                    <a:lnTo>
                      <a:pt x="8872" y="1235"/>
                    </a:lnTo>
                    <a:lnTo>
                      <a:pt x="8830" y="1131"/>
                    </a:lnTo>
                    <a:lnTo>
                      <a:pt x="8788" y="984"/>
                    </a:lnTo>
                    <a:lnTo>
                      <a:pt x="8747" y="901"/>
                    </a:lnTo>
                    <a:lnTo>
                      <a:pt x="8747" y="775"/>
                    </a:lnTo>
                    <a:lnTo>
                      <a:pt x="8726" y="629"/>
                    </a:lnTo>
                    <a:lnTo>
                      <a:pt x="8684" y="482"/>
                    </a:lnTo>
                    <a:lnTo>
                      <a:pt x="8475" y="357"/>
                    </a:lnTo>
                    <a:lnTo>
                      <a:pt x="8412" y="357"/>
                    </a:lnTo>
                    <a:lnTo>
                      <a:pt x="8370" y="482"/>
                    </a:lnTo>
                    <a:lnTo>
                      <a:pt x="8349" y="524"/>
                    </a:lnTo>
                    <a:lnTo>
                      <a:pt x="8370" y="691"/>
                    </a:lnTo>
                    <a:lnTo>
                      <a:pt x="8558" y="817"/>
                    </a:lnTo>
                    <a:lnTo>
                      <a:pt x="8558" y="901"/>
                    </a:lnTo>
                    <a:lnTo>
                      <a:pt x="8370" y="880"/>
                    </a:lnTo>
                    <a:lnTo>
                      <a:pt x="8328" y="838"/>
                    </a:lnTo>
                    <a:lnTo>
                      <a:pt x="8244" y="838"/>
                    </a:lnTo>
                    <a:lnTo>
                      <a:pt x="8161" y="921"/>
                    </a:lnTo>
                    <a:lnTo>
                      <a:pt x="8244" y="1131"/>
                    </a:lnTo>
                    <a:lnTo>
                      <a:pt x="8224" y="1193"/>
                    </a:lnTo>
                    <a:lnTo>
                      <a:pt x="8077" y="1235"/>
                    </a:lnTo>
                    <a:lnTo>
                      <a:pt x="8035" y="1340"/>
                    </a:lnTo>
                    <a:lnTo>
                      <a:pt x="7952" y="1403"/>
                    </a:lnTo>
                    <a:lnTo>
                      <a:pt x="7910" y="1319"/>
                    </a:lnTo>
                    <a:lnTo>
                      <a:pt x="7910" y="1214"/>
                    </a:lnTo>
                    <a:lnTo>
                      <a:pt x="7847" y="1214"/>
                    </a:lnTo>
                    <a:lnTo>
                      <a:pt x="7784" y="1361"/>
                    </a:lnTo>
                    <a:lnTo>
                      <a:pt x="7700" y="1403"/>
                    </a:lnTo>
                    <a:lnTo>
                      <a:pt x="7680" y="1131"/>
                    </a:lnTo>
                    <a:lnTo>
                      <a:pt x="7700" y="984"/>
                    </a:lnTo>
                    <a:lnTo>
                      <a:pt x="7700" y="921"/>
                    </a:lnTo>
                    <a:lnTo>
                      <a:pt x="7491" y="838"/>
                    </a:lnTo>
                    <a:lnTo>
                      <a:pt x="7470" y="775"/>
                    </a:lnTo>
                    <a:lnTo>
                      <a:pt x="7533" y="691"/>
                    </a:lnTo>
                    <a:lnTo>
                      <a:pt x="7554" y="608"/>
                    </a:lnTo>
                    <a:lnTo>
                      <a:pt x="7470" y="566"/>
                    </a:lnTo>
                    <a:lnTo>
                      <a:pt x="7261" y="524"/>
                    </a:lnTo>
                    <a:lnTo>
                      <a:pt x="7219" y="482"/>
                    </a:lnTo>
                    <a:lnTo>
                      <a:pt x="7073" y="524"/>
                    </a:lnTo>
                    <a:lnTo>
                      <a:pt x="7031" y="629"/>
                    </a:lnTo>
                    <a:lnTo>
                      <a:pt x="7115" y="712"/>
                    </a:lnTo>
                    <a:lnTo>
                      <a:pt x="7115" y="921"/>
                    </a:lnTo>
                    <a:lnTo>
                      <a:pt x="7073" y="984"/>
                    </a:lnTo>
                    <a:lnTo>
                      <a:pt x="6968" y="942"/>
                    </a:lnTo>
                    <a:lnTo>
                      <a:pt x="6864" y="984"/>
                    </a:lnTo>
                    <a:lnTo>
                      <a:pt x="6780" y="901"/>
                    </a:lnTo>
                    <a:lnTo>
                      <a:pt x="6654" y="901"/>
                    </a:lnTo>
                    <a:lnTo>
                      <a:pt x="6633" y="1026"/>
                    </a:lnTo>
                    <a:lnTo>
                      <a:pt x="6675" y="1089"/>
                    </a:lnTo>
                    <a:lnTo>
                      <a:pt x="6738" y="1193"/>
                    </a:lnTo>
                    <a:lnTo>
                      <a:pt x="6801" y="1256"/>
                    </a:lnTo>
                    <a:lnTo>
                      <a:pt x="6801" y="1403"/>
                    </a:lnTo>
                    <a:lnTo>
                      <a:pt x="6864" y="1465"/>
                    </a:lnTo>
                    <a:lnTo>
                      <a:pt x="6905" y="1465"/>
                    </a:lnTo>
                    <a:lnTo>
                      <a:pt x="7010" y="1633"/>
                    </a:lnTo>
                    <a:lnTo>
                      <a:pt x="7010" y="1779"/>
                    </a:lnTo>
                    <a:lnTo>
                      <a:pt x="6968" y="1842"/>
                    </a:lnTo>
                    <a:lnTo>
                      <a:pt x="6989" y="1717"/>
                    </a:lnTo>
                    <a:lnTo>
                      <a:pt x="6947" y="1717"/>
                    </a:lnTo>
                    <a:lnTo>
                      <a:pt x="6843" y="1842"/>
                    </a:lnTo>
                    <a:lnTo>
                      <a:pt x="6780" y="1758"/>
                    </a:lnTo>
                    <a:lnTo>
                      <a:pt x="6780" y="1654"/>
                    </a:lnTo>
                    <a:lnTo>
                      <a:pt x="6801" y="1633"/>
                    </a:lnTo>
                    <a:lnTo>
                      <a:pt x="6780" y="1549"/>
                    </a:lnTo>
                    <a:lnTo>
                      <a:pt x="6738" y="1612"/>
                    </a:lnTo>
                    <a:lnTo>
                      <a:pt x="6654" y="1612"/>
                    </a:lnTo>
                    <a:lnTo>
                      <a:pt x="6654" y="1758"/>
                    </a:lnTo>
                    <a:lnTo>
                      <a:pt x="6592" y="1842"/>
                    </a:lnTo>
                    <a:lnTo>
                      <a:pt x="6571" y="1758"/>
                    </a:lnTo>
                    <a:lnTo>
                      <a:pt x="6508" y="1675"/>
                    </a:lnTo>
                    <a:lnTo>
                      <a:pt x="6550" y="1570"/>
                    </a:lnTo>
                    <a:lnTo>
                      <a:pt x="6550" y="1424"/>
                    </a:lnTo>
                    <a:lnTo>
                      <a:pt x="6445" y="1298"/>
                    </a:lnTo>
                    <a:lnTo>
                      <a:pt x="6382" y="1298"/>
                    </a:lnTo>
                    <a:lnTo>
                      <a:pt x="6257" y="1465"/>
                    </a:lnTo>
                    <a:lnTo>
                      <a:pt x="6215" y="1507"/>
                    </a:lnTo>
                    <a:lnTo>
                      <a:pt x="6215" y="1633"/>
                    </a:lnTo>
                    <a:lnTo>
                      <a:pt x="6257" y="1717"/>
                    </a:lnTo>
                    <a:lnTo>
                      <a:pt x="6215" y="1758"/>
                    </a:lnTo>
                    <a:lnTo>
                      <a:pt x="6131" y="1675"/>
                    </a:lnTo>
                    <a:lnTo>
                      <a:pt x="6152" y="1612"/>
                    </a:lnTo>
                    <a:lnTo>
                      <a:pt x="6110" y="1528"/>
                    </a:lnTo>
                    <a:lnTo>
                      <a:pt x="6131" y="1424"/>
                    </a:lnTo>
                    <a:lnTo>
                      <a:pt x="6110" y="1298"/>
                    </a:lnTo>
                    <a:lnTo>
                      <a:pt x="5985" y="1235"/>
                    </a:lnTo>
                    <a:lnTo>
                      <a:pt x="5985" y="1089"/>
                    </a:lnTo>
                    <a:lnTo>
                      <a:pt x="5985" y="984"/>
                    </a:lnTo>
                    <a:lnTo>
                      <a:pt x="5943" y="984"/>
                    </a:lnTo>
                    <a:lnTo>
                      <a:pt x="5796" y="1110"/>
                    </a:lnTo>
                    <a:lnTo>
                      <a:pt x="5713" y="1131"/>
                    </a:lnTo>
                    <a:lnTo>
                      <a:pt x="5692" y="1256"/>
                    </a:lnTo>
                    <a:lnTo>
                      <a:pt x="5713" y="1340"/>
                    </a:lnTo>
                    <a:lnTo>
                      <a:pt x="5692" y="1403"/>
                    </a:lnTo>
                    <a:lnTo>
                      <a:pt x="5692" y="1465"/>
                    </a:lnTo>
                    <a:lnTo>
                      <a:pt x="5608" y="1528"/>
                    </a:lnTo>
                    <a:lnTo>
                      <a:pt x="5608" y="1445"/>
                    </a:lnTo>
                    <a:lnTo>
                      <a:pt x="5629" y="1403"/>
                    </a:lnTo>
                    <a:lnTo>
                      <a:pt x="5608" y="1340"/>
                    </a:lnTo>
                    <a:lnTo>
                      <a:pt x="5524" y="1424"/>
                    </a:lnTo>
                    <a:lnTo>
                      <a:pt x="5462" y="1570"/>
                    </a:lnTo>
                    <a:lnTo>
                      <a:pt x="5399" y="1612"/>
                    </a:lnTo>
                    <a:lnTo>
                      <a:pt x="5399" y="1340"/>
                    </a:lnTo>
                    <a:lnTo>
                      <a:pt x="5420" y="1256"/>
                    </a:lnTo>
                    <a:lnTo>
                      <a:pt x="5420" y="1193"/>
                    </a:lnTo>
                    <a:lnTo>
                      <a:pt x="5336" y="1152"/>
                    </a:lnTo>
                    <a:lnTo>
                      <a:pt x="5273" y="1214"/>
                    </a:lnTo>
                    <a:lnTo>
                      <a:pt x="5022" y="1214"/>
                    </a:lnTo>
                    <a:lnTo>
                      <a:pt x="4876" y="1319"/>
                    </a:lnTo>
                    <a:lnTo>
                      <a:pt x="4771" y="1298"/>
                    </a:lnTo>
                    <a:lnTo>
                      <a:pt x="4646" y="1361"/>
                    </a:lnTo>
                    <a:lnTo>
                      <a:pt x="4583" y="1465"/>
                    </a:lnTo>
                    <a:lnTo>
                      <a:pt x="4457" y="1465"/>
                    </a:lnTo>
                    <a:lnTo>
                      <a:pt x="4353" y="1528"/>
                    </a:lnTo>
                    <a:lnTo>
                      <a:pt x="4332" y="1654"/>
                    </a:lnTo>
                    <a:lnTo>
                      <a:pt x="4248" y="1612"/>
                    </a:lnTo>
                    <a:lnTo>
                      <a:pt x="4227" y="1633"/>
                    </a:lnTo>
                    <a:lnTo>
                      <a:pt x="4248" y="1737"/>
                    </a:lnTo>
                    <a:lnTo>
                      <a:pt x="4290" y="1758"/>
                    </a:lnTo>
                    <a:lnTo>
                      <a:pt x="4269" y="1863"/>
                    </a:lnTo>
                    <a:lnTo>
                      <a:pt x="4290" y="1968"/>
                    </a:lnTo>
                    <a:lnTo>
                      <a:pt x="4415" y="1947"/>
                    </a:lnTo>
                    <a:lnTo>
                      <a:pt x="4478" y="1863"/>
                    </a:lnTo>
                    <a:lnTo>
                      <a:pt x="4478" y="1779"/>
                    </a:lnTo>
                    <a:lnTo>
                      <a:pt x="4604" y="1758"/>
                    </a:lnTo>
                    <a:lnTo>
                      <a:pt x="4667" y="1717"/>
                    </a:lnTo>
                    <a:lnTo>
                      <a:pt x="4708" y="1675"/>
                    </a:lnTo>
                    <a:lnTo>
                      <a:pt x="4750" y="1821"/>
                    </a:lnTo>
                    <a:lnTo>
                      <a:pt x="4813" y="1758"/>
                    </a:lnTo>
                    <a:lnTo>
                      <a:pt x="4855" y="1654"/>
                    </a:lnTo>
                    <a:lnTo>
                      <a:pt x="4897" y="1633"/>
                    </a:lnTo>
                    <a:lnTo>
                      <a:pt x="4876" y="1779"/>
                    </a:lnTo>
                    <a:lnTo>
                      <a:pt x="4918" y="1842"/>
                    </a:lnTo>
                    <a:lnTo>
                      <a:pt x="5064" y="1842"/>
                    </a:lnTo>
                    <a:lnTo>
                      <a:pt x="4939" y="1884"/>
                    </a:lnTo>
                    <a:lnTo>
                      <a:pt x="4771" y="1926"/>
                    </a:lnTo>
                    <a:lnTo>
                      <a:pt x="4604" y="2051"/>
                    </a:lnTo>
                    <a:lnTo>
                      <a:pt x="4478" y="2093"/>
                    </a:lnTo>
                    <a:lnTo>
                      <a:pt x="4499" y="2198"/>
                    </a:lnTo>
                    <a:lnTo>
                      <a:pt x="4499" y="2281"/>
                    </a:lnTo>
                    <a:lnTo>
                      <a:pt x="4583" y="2281"/>
                    </a:lnTo>
                    <a:lnTo>
                      <a:pt x="4667" y="2198"/>
                    </a:lnTo>
                    <a:lnTo>
                      <a:pt x="4771" y="2198"/>
                    </a:lnTo>
                    <a:lnTo>
                      <a:pt x="4918" y="2156"/>
                    </a:lnTo>
                    <a:lnTo>
                      <a:pt x="5127" y="2135"/>
                    </a:lnTo>
                    <a:lnTo>
                      <a:pt x="5378" y="2072"/>
                    </a:lnTo>
                    <a:lnTo>
                      <a:pt x="5420" y="2135"/>
                    </a:lnTo>
                    <a:lnTo>
                      <a:pt x="5420" y="2198"/>
                    </a:lnTo>
                    <a:lnTo>
                      <a:pt x="5336" y="2240"/>
                    </a:lnTo>
                    <a:lnTo>
                      <a:pt x="5273" y="2177"/>
                    </a:lnTo>
                    <a:lnTo>
                      <a:pt x="5169" y="2177"/>
                    </a:lnTo>
                    <a:lnTo>
                      <a:pt x="5064" y="2261"/>
                    </a:lnTo>
                    <a:lnTo>
                      <a:pt x="4876" y="2261"/>
                    </a:lnTo>
                    <a:lnTo>
                      <a:pt x="4708" y="2386"/>
                    </a:lnTo>
                    <a:lnTo>
                      <a:pt x="4562" y="2386"/>
                    </a:lnTo>
                    <a:lnTo>
                      <a:pt x="4541" y="2449"/>
                    </a:lnTo>
                    <a:lnTo>
                      <a:pt x="4604" y="2554"/>
                    </a:lnTo>
                    <a:lnTo>
                      <a:pt x="4708" y="2554"/>
                    </a:lnTo>
                    <a:lnTo>
                      <a:pt x="4813" y="2616"/>
                    </a:lnTo>
                    <a:lnTo>
                      <a:pt x="4750" y="2658"/>
                    </a:lnTo>
                    <a:lnTo>
                      <a:pt x="4562" y="2658"/>
                    </a:lnTo>
                    <a:lnTo>
                      <a:pt x="4478" y="2574"/>
                    </a:lnTo>
                    <a:lnTo>
                      <a:pt x="4415" y="2574"/>
                    </a:lnTo>
                    <a:lnTo>
                      <a:pt x="4353" y="2616"/>
                    </a:lnTo>
                    <a:lnTo>
                      <a:pt x="4353" y="2763"/>
                    </a:lnTo>
                    <a:lnTo>
                      <a:pt x="4290" y="2826"/>
                    </a:lnTo>
                    <a:lnTo>
                      <a:pt x="4332" y="2909"/>
                    </a:lnTo>
                    <a:lnTo>
                      <a:pt x="4415" y="2972"/>
                    </a:lnTo>
                    <a:lnTo>
                      <a:pt x="4562" y="2909"/>
                    </a:lnTo>
                    <a:lnTo>
                      <a:pt x="4750" y="3014"/>
                    </a:lnTo>
                    <a:lnTo>
                      <a:pt x="4897" y="2993"/>
                    </a:lnTo>
                    <a:lnTo>
                      <a:pt x="4918" y="3035"/>
                    </a:lnTo>
                    <a:lnTo>
                      <a:pt x="5022" y="3035"/>
                    </a:lnTo>
                    <a:lnTo>
                      <a:pt x="5169" y="3139"/>
                    </a:lnTo>
                    <a:lnTo>
                      <a:pt x="5231" y="3139"/>
                    </a:lnTo>
                    <a:lnTo>
                      <a:pt x="5315" y="3118"/>
                    </a:lnTo>
                    <a:lnTo>
                      <a:pt x="5462" y="3139"/>
                    </a:lnTo>
                    <a:lnTo>
                      <a:pt x="5545" y="3139"/>
                    </a:lnTo>
                    <a:lnTo>
                      <a:pt x="5713" y="3035"/>
                    </a:lnTo>
                    <a:lnTo>
                      <a:pt x="5943" y="3035"/>
                    </a:lnTo>
                    <a:lnTo>
                      <a:pt x="6110" y="3014"/>
                    </a:lnTo>
                    <a:lnTo>
                      <a:pt x="6173" y="2972"/>
                    </a:lnTo>
                    <a:lnTo>
                      <a:pt x="6236" y="2930"/>
                    </a:lnTo>
                    <a:lnTo>
                      <a:pt x="6320" y="2930"/>
                    </a:lnTo>
                    <a:lnTo>
                      <a:pt x="6320" y="2993"/>
                    </a:lnTo>
                    <a:lnTo>
                      <a:pt x="6278" y="3077"/>
                    </a:lnTo>
                    <a:lnTo>
                      <a:pt x="6068" y="3098"/>
                    </a:lnTo>
                    <a:lnTo>
                      <a:pt x="5838" y="3139"/>
                    </a:lnTo>
                    <a:lnTo>
                      <a:pt x="5755" y="3202"/>
                    </a:lnTo>
                    <a:lnTo>
                      <a:pt x="5650" y="3223"/>
                    </a:lnTo>
                    <a:lnTo>
                      <a:pt x="5629" y="3244"/>
                    </a:lnTo>
                    <a:lnTo>
                      <a:pt x="5462" y="3223"/>
                    </a:lnTo>
                    <a:lnTo>
                      <a:pt x="5336" y="3286"/>
                    </a:lnTo>
                    <a:lnTo>
                      <a:pt x="5231" y="3286"/>
                    </a:lnTo>
                    <a:lnTo>
                      <a:pt x="5190" y="3223"/>
                    </a:lnTo>
                    <a:lnTo>
                      <a:pt x="5085" y="3223"/>
                    </a:lnTo>
                    <a:lnTo>
                      <a:pt x="4897" y="3118"/>
                    </a:lnTo>
                    <a:lnTo>
                      <a:pt x="4562" y="3118"/>
                    </a:lnTo>
                    <a:lnTo>
                      <a:pt x="4499" y="3077"/>
                    </a:lnTo>
                    <a:lnTo>
                      <a:pt x="4374" y="3098"/>
                    </a:lnTo>
                    <a:lnTo>
                      <a:pt x="4269" y="3077"/>
                    </a:lnTo>
                    <a:lnTo>
                      <a:pt x="4227" y="3118"/>
                    </a:lnTo>
                    <a:lnTo>
                      <a:pt x="4248" y="3286"/>
                    </a:lnTo>
                    <a:lnTo>
                      <a:pt x="4290" y="3328"/>
                    </a:lnTo>
                    <a:lnTo>
                      <a:pt x="4290" y="3516"/>
                    </a:lnTo>
                    <a:lnTo>
                      <a:pt x="4353" y="3642"/>
                    </a:lnTo>
                    <a:lnTo>
                      <a:pt x="4395" y="3704"/>
                    </a:lnTo>
                    <a:lnTo>
                      <a:pt x="4478" y="3725"/>
                    </a:lnTo>
                    <a:lnTo>
                      <a:pt x="4646" y="3934"/>
                    </a:lnTo>
                    <a:lnTo>
                      <a:pt x="4708" y="3976"/>
                    </a:lnTo>
                    <a:lnTo>
                      <a:pt x="4771" y="3955"/>
                    </a:lnTo>
                    <a:lnTo>
                      <a:pt x="4897" y="3767"/>
                    </a:lnTo>
                    <a:lnTo>
                      <a:pt x="5106" y="3662"/>
                    </a:lnTo>
                    <a:lnTo>
                      <a:pt x="5315" y="3537"/>
                    </a:lnTo>
                    <a:lnTo>
                      <a:pt x="5441" y="3432"/>
                    </a:lnTo>
                    <a:lnTo>
                      <a:pt x="5503" y="3349"/>
                    </a:lnTo>
                    <a:lnTo>
                      <a:pt x="5545" y="3349"/>
                    </a:lnTo>
                    <a:lnTo>
                      <a:pt x="5817" y="3411"/>
                    </a:lnTo>
                    <a:lnTo>
                      <a:pt x="6027" y="3390"/>
                    </a:lnTo>
                    <a:lnTo>
                      <a:pt x="6173" y="3390"/>
                    </a:lnTo>
                    <a:lnTo>
                      <a:pt x="6320" y="3495"/>
                    </a:lnTo>
                    <a:lnTo>
                      <a:pt x="6571" y="3516"/>
                    </a:lnTo>
                    <a:lnTo>
                      <a:pt x="6780" y="3516"/>
                    </a:lnTo>
                    <a:lnTo>
                      <a:pt x="6864" y="3558"/>
                    </a:lnTo>
                    <a:lnTo>
                      <a:pt x="6843" y="3600"/>
                    </a:lnTo>
                    <a:lnTo>
                      <a:pt x="6654" y="3621"/>
                    </a:lnTo>
                    <a:lnTo>
                      <a:pt x="6550" y="3600"/>
                    </a:lnTo>
                    <a:lnTo>
                      <a:pt x="6361" y="3558"/>
                    </a:lnTo>
                    <a:lnTo>
                      <a:pt x="6152" y="3453"/>
                    </a:lnTo>
                    <a:lnTo>
                      <a:pt x="6047" y="3453"/>
                    </a:lnTo>
                    <a:lnTo>
                      <a:pt x="5964" y="3495"/>
                    </a:lnTo>
                    <a:lnTo>
                      <a:pt x="5734" y="3453"/>
                    </a:lnTo>
                    <a:lnTo>
                      <a:pt x="5608" y="3432"/>
                    </a:lnTo>
                    <a:lnTo>
                      <a:pt x="5545" y="3516"/>
                    </a:lnTo>
                    <a:lnTo>
                      <a:pt x="5399" y="3600"/>
                    </a:lnTo>
                    <a:lnTo>
                      <a:pt x="5294" y="3725"/>
                    </a:lnTo>
                    <a:lnTo>
                      <a:pt x="5106" y="3830"/>
                    </a:lnTo>
                    <a:lnTo>
                      <a:pt x="5022" y="3976"/>
                    </a:lnTo>
                    <a:lnTo>
                      <a:pt x="4939" y="4060"/>
                    </a:lnTo>
                    <a:lnTo>
                      <a:pt x="4918" y="4123"/>
                    </a:lnTo>
                    <a:lnTo>
                      <a:pt x="5064" y="4227"/>
                    </a:lnTo>
                    <a:lnTo>
                      <a:pt x="5190" y="4227"/>
                    </a:lnTo>
                    <a:lnTo>
                      <a:pt x="5190" y="4290"/>
                    </a:lnTo>
                    <a:lnTo>
                      <a:pt x="5294" y="4395"/>
                    </a:lnTo>
                    <a:lnTo>
                      <a:pt x="5503" y="4395"/>
                    </a:lnTo>
                    <a:lnTo>
                      <a:pt x="5755" y="4478"/>
                    </a:lnTo>
                    <a:lnTo>
                      <a:pt x="5943" y="4478"/>
                    </a:lnTo>
                    <a:lnTo>
                      <a:pt x="6110" y="4332"/>
                    </a:lnTo>
                    <a:lnTo>
                      <a:pt x="6131" y="4144"/>
                    </a:lnTo>
                    <a:lnTo>
                      <a:pt x="6278" y="4081"/>
                    </a:lnTo>
                    <a:lnTo>
                      <a:pt x="6382" y="4123"/>
                    </a:lnTo>
                    <a:lnTo>
                      <a:pt x="6257" y="4165"/>
                    </a:lnTo>
                    <a:lnTo>
                      <a:pt x="6257" y="4269"/>
                    </a:lnTo>
                    <a:lnTo>
                      <a:pt x="6361" y="4290"/>
                    </a:lnTo>
                    <a:lnTo>
                      <a:pt x="6508" y="4248"/>
                    </a:lnTo>
                    <a:lnTo>
                      <a:pt x="6654" y="4269"/>
                    </a:lnTo>
                    <a:lnTo>
                      <a:pt x="6780" y="4186"/>
                    </a:lnTo>
                    <a:lnTo>
                      <a:pt x="6884" y="4227"/>
                    </a:lnTo>
                    <a:lnTo>
                      <a:pt x="6780" y="4332"/>
                    </a:lnTo>
                    <a:lnTo>
                      <a:pt x="6571" y="4353"/>
                    </a:lnTo>
                    <a:lnTo>
                      <a:pt x="6466" y="4374"/>
                    </a:lnTo>
                    <a:lnTo>
                      <a:pt x="6320" y="4374"/>
                    </a:lnTo>
                    <a:lnTo>
                      <a:pt x="6152" y="4541"/>
                    </a:lnTo>
                    <a:lnTo>
                      <a:pt x="6173" y="4604"/>
                    </a:lnTo>
                    <a:lnTo>
                      <a:pt x="6257" y="4646"/>
                    </a:lnTo>
                    <a:lnTo>
                      <a:pt x="6445" y="4604"/>
                    </a:lnTo>
                    <a:lnTo>
                      <a:pt x="6571" y="4771"/>
                    </a:lnTo>
                    <a:lnTo>
                      <a:pt x="7010" y="4771"/>
                    </a:lnTo>
                    <a:lnTo>
                      <a:pt x="7156" y="4750"/>
                    </a:lnTo>
                    <a:lnTo>
                      <a:pt x="7554" y="4583"/>
                    </a:lnTo>
                    <a:lnTo>
                      <a:pt x="7680" y="4562"/>
                    </a:lnTo>
                    <a:lnTo>
                      <a:pt x="7889" y="4395"/>
                    </a:lnTo>
                    <a:lnTo>
                      <a:pt x="7847" y="4353"/>
                    </a:lnTo>
                    <a:lnTo>
                      <a:pt x="7805" y="4353"/>
                    </a:lnTo>
                    <a:lnTo>
                      <a:pt x="7952" y="4165"/>
                    </a:lnTo>
                    <a:lnTo>
                      <a:pt x="8056" y="4165"/>
                    </a:lnTo>
                    <a:lnTo>
                      <a:pt x="8140" y="4039"/>
                    </a:lnTo>
                    <a:lnTo>
                      <a:pt x="8161" y="4060"/>
                    </a:lnTo>
                    <a:lnTo>
                      <a:pt x="8224" y="4165"/>
                    </a:lnTo>
                    <a:lnTo>
                      <a:pt x="8265" y="4165"/>
                    </a:lnTo>
                    <a:lnTo>
                      <a:pt x="8265" y="4060"/>
                    </a:lnTo>
                    <a:lnTo>
                      <a:pt x="8579" y="3830"/>
                    </a:lnTo>
                    <a:lnTo>
                      <a:pt x="8788" y="3809"/>
                    </a:lnTo>
                    <a:lnTo>
                      <a:pt x="9123" y="3662"/>
                    </a:lnTo>
                    <a:lnTo>
                      <a:pt x="9123" y="3746"/>
                    </a:lnTo>
                    <a:lnTo>
                      <a:pt x="8851" y="3872"/>
                    </a:lnTo>
                    <a:lnTo>
                      <a:pt x="8684" y="3872"/>
                    </a:lnTo>
                    <a:lnTo>
                      <a:pt x="8370" y="4060"/>
                    </a:lnTo>
                    <a:lnTo>
                      <a:pt x="8328" y="4227"/>
                    </a:lnTo>
                    <a:lnTo>
                      <a:pt x="8203" y="4332"/>
                    </a:lnTo>
                    <a:lnTo>
                      <a:pt x="8056" y="4332"/>
                    </a:lnTo>
                    <a:lnTo>
                      <a:pt x="8014" y="4478"/>
                    </a:lnTo>
                    <a:lnTo>
                      <a:pt x="7952" y="4541"/>
                    </a:lnTo>
                    <a:lnTo>
                      <a:pt x="7952" y="4583"/>
                    </a:lnTo>
                    <a:lnTo>
                      <a:pt x="8244" y="4562"/>
                    </a:lnTo>
                    <a:lnTo>
                      <a:pt x="8328" y="4604"/>
                    </a:lnTo>
                    <a:lnTo>
                      <a:pt x="8454" y="4604"/>
                    </a:lnTo>
                    <a:lnTo>
                      <a:pt x="8579" y="4688"/>
                    </a:lnTo>
                    <a:lnTo>
                      <a:pt x="8558" y="4750"/>
                    </a:lnTo>
                    <a:lnTo>
                      <a:pt x="8663" y="4792"/>
                    </a:lnTo>
                    <a:lnTo>
                      <a:pt x="8747" y="4792"/>
                    </a:lnTo>
                    <a:lnTo>
                      <a:pt x="8788" y="4855"/>
                    </a:lnTo>
                    <a:lnTo>
                      <a:pt x="8663" y="4876"/>
                    </a:lnTo>
                    <a:lnTo>
                      <a:pt x="8558" y="4918"/>
                    </a:lnTo>
                    <a:lnTo>
                      <a:pt x="8433" y="4813"/>
                    </a:lnTo>
                    <a:lnTo>
                      <a:pt x="8224" y="4750"/>
                    </a:lnTo>
                    <a:lnTo>
                      <a:pt x="7952" y="4771"/>
                    </a:lnTo>
                    <a:lnTo>
                      <a:pt x="7554" y="4813"/>
                    </a:lnTo>
                    <a:lnTo>
                      <a:pt x="7408" y="4876"/>
                    </a:lnTo>
                    <a:lnTo>
                      <a:pt x="7303" y="4876"/>
                    </a:lnTo>
                    <a:lnTo>
                      <a:pt x="7303" y="4918"/>
                    </a:lnTo>
                    <a:lnTo>
                      <a:pt x="7324" y="4981"/>
                    </a:lnTo>
                    <a:lnTo>
                      <a:pt x="7512" y="5022"/>
                    </a:lnTo>
                    <a:lnTo>
                      <a:pt x="7680" y="5022"/>
                    </a:lnTo>
                    <a:lnTo>
                      <a:pt x="7784" y="5085"/>
                    </a:lnTo>
                    <a:lnTo>
                      <a:pt x="7784" y="5169"/>
                    </a:lnTo>
                    <a:lnTo>
                      <a:pt x="7638" y="5190"/>
                    </a:lnTo>
                    <a:lnTo>
                      <a:pt x="7533" y="5106"/>
                    </a:lnTo>
                    <a:lnTo>
                      <a:pt x="7324" y="5085"/>
                    </a:lnTo>
                    <a:lnTo>
                      <a:pt x="7219" y="5002"/>
                    </a:lnTo>
                    <a:lnTo>
                      <a:pt x="7115" y="4981"/>
                    </a:lnTo>
                    <a:lnTo>
                      <a:pt x="6947" y="5064"/>
                    </a:lnTo>
                    <a:lnTo>
                      <a:pt x="6696" y="5085"/>
                    </a:lnTo>
                    <a:lnTo>
                      <a:pt x="6508" y="5002"/>
                    </a:lnTo>
                    <a:lnTo>
                      <a:pt x="6361" y="5002"/>
                    </a:lnTo>
                    <a:lnTo>
                      <a:pt x="6215" y="4960"/>
                    </a:lnTo>
                    <a:lnTo>
                      <a:pt x="6131" y="4897"/>
                    </a:lnTo>
                    <a:lnTo>
                      <a:pt x="5922" y="4918"/>
                    </a:lnTo>
                    <a:lnTo>
                      <a:pt x="5859" y="5064"/>
                    </a:lnTo>
                    <a:lnTo>
                      <a:pt x="5922" y="5169"/>
                    </a:lnTo>
                    <a:lnTo>
                      <a:pt x="5922" y="5587"/>
                    </a:lnTo>
                    <a:lnTo>
                      <a:pt x="5943" y="5629"/>
                    </a:lnTo>
                    <a:lnTo>
                      <a:pt x="5838" y="5755"/>
                    </a:lnTo>
                    <a:lnTo>
                      <a:pt x="5838" y="5839"/>
                    </a:lnTo>
                    <a:lnTo>
                      <a:pt x="5922" y="5901"/>
                    </a:lnTo>
                    <a:lnTo>
                      <a:pt x="5985" y="6006"/>
                    </a:lnTo>
                    <a:lnTo>
                      <a:pt x="6131" y="6006"/>
                    </a:lnTo>
                    <a:lnTo>
                      <a:pt x="6236" y="6069"/>
                    </a:lnTo>
                    <a:lnTo>
                      <a:pt x="6110" y="6048"/>
                    </a:lnTo>
                    <a:lnTo>
                      <a:pt x="6027" y="6111"/>
                    </a:lnTo>
                    <a:lnTo>
                      <a:pt x="5985" y="6173"/>
                    </a:lnTo>
                    <a:lnTo>
                      <a:pt x="5964" y="6069"/>
                    </a:lnTo>
                    <a:lnTo>
                      <a:pt x="5859" y="5964"/>
                    </a:lnTo>
                    <a:lnTo>
                      <a:pt x="5817" y="5964"/>
                    </a:lnTo>
                    <a:lnTo>
                      <a:pt x="5796" y="6027"/>
                    </a:lnTo>
                    <a:lnTo>
                      <a:pt x="5713" y="5922"/>
                    </a:lnTo>
                    <a:lnTo>
                      <a:pt x="5692" y="5734"/>
                    </a:lnTo>
                    <a:lnTo>
                      <a:pt x="5692" y="5525"/>
                    </a:lnTo>
                    <a:lnTo>
                      <a:pt x="5629" y="5232"/>
                    </a:lnTo>
                    <a:lnTo>
                      <a:pt x="5503" y="5085"/>
                    </a:lnTo>
                    <a:lnTo>
                      <a:pt x="5503" y="4981"/>
                    </a:lnTo>
                    <a:lnTo>
                      <a:pt x="5231" y="4792"/>
                    </a:lnTo>
                    <a:lnTo>
                      <a:pt x="5169" y="4792"/>
                    </a:lnTo>
                    <a:lnTo>
                      <a:pt x="5001" y="4688"/>
                    </a:lnTo>
                    <a:lnTo>
                      <a:pt x="4980" y="4583"/>
                    </a:lnTo>
                    <a:lnTo>
                      <a:pt x="4876" y="4541"/>
                    </a:lnTo>
                    <a:lnTo>
                      <a:pt x="4708" y="4583"/>
                    </a:lnTo>
                    <a:lnTo>
                      <a:pt x="4353" y="4981"/>
                    </a:lnTo>
                    <a:lnTo>
                      <a:pt x="4290" y="5106"/>
                    </a:lnTo>
                    <a:lnTo>
                      <a:pt x="4290" y="5211"/>
                    </a:lnTo>
                    <a:lnTo>
                      <a:pt x="4374" y="5274"/>
                    </a:lnTo>
                    <a:lnTo>
                      <a:pt x="4499" y="5315"/>
                    </a:lnTo>
                    <a:lnTo>
                      <a:pt x="4562" y="5441"/>
                    </a:lnTo>
                    <a:lnTo>
                      <a:pt x="4562" y="5525"/>
                    </a:lnTo>
                    <a:lnTo>
                      <a:pt x="4541" y="5546"/>
                    </a:lnTo>
                    <a:lnTo>
                      <a:pt x="4457" y="5420"/>
                    </a:lnTo>
                    <a:lnTo>
                      <a:pt x="4374" y="5399"/>
                    </a:lnTo>
                    <a:lnTo>
                      <a:pt x="4290" y="5336"/>
                    </a:lnTo>
                    <a:lnTo>
                      <a:pt x="4248" y="5378"/>
                    </a:lnTo>
                    <a:lnTo>
                      <a:pt x="4164" y="5399"/>
                    </a:lnTo>
                    <a:lnTo>
                      <a:pt x="4143" y="5483"/>
                    </a:lnTo>
                    <a:lnTo>
                      <a:pt x="4185" y="5608"/>
                    </a:lnTo>
                    <a:lnTo>
                      <a:pt x="4269" y="5650"/>
                    </a:lnTo>
                    <a:lnTo>
                      <a:pt x="4332" y="5818"/>
                    </a:lnTo>
                    <a:lnTo>
                      <a:pt x="4353" y="6131"/>
                    </a:lnTo>
                    <a:lnTo>
                      <a:pt x="4269" y="6278"/>
                    </a:lnTo>
                    <a:lnTo>
                      <a:pt x="4269" y="6445"/>
                    </a:lnTo>
                    <a:lnTo>
                      <a:pt x="4185" y="6634"/>
                    </a:lnTo>
                    <a:lnTo>
                      <a:pt x="4185" y="6759"/>
                    </a:lnTo>
                    <a:lnTo>
                      <a:pt x="4227" y="6780"/>
                    </a:lnTo>
                    <a:lnTo>
                      <a:pt x="4290" y="6759"/>
                    </a:lnTo>
                    <a:lnTo>
                      <a:pt x="4290" y="6759"/>
                    </a:lnTo>
                    <a:lnTo>
                      <a:pt x="4269" y="6906"/>
                    </a:lnTo>
                    <a:lnTo>
                      <a:pt x="4185" y="7052"/>
                    </a:lnTo>
                    <a:lnTo>
                      <a:pt x="4143" y="6968"/>
                    </a:lnTo>
                    <a:lnTo>
                      <a:pt x="4123" y="6864"/>
                    </a:lnTo>
                    <a:lnTo>
                      <a:pt x="4018" y="6780"/>
                    </a:lnTo>
                    <a:lnTo>
                      <a:pt x="3934" y="6864"/>
                    </a:lnTo>
                    <a:lnTo>
                      <a:pt x="3934" y="7052"/>
                    </a:lnTo>
                    <a:lnTo>
                      <a:pt x="4081" y="7303"/>
                    </a:lnTo>
                    <a:lnTo>
                      <a:pt x="4248" y="7282"/>
                    </a:lnTo>
                    <a:lnTo>
                      <a:pt x="4353" y="7324"/>
                    </a:lnTo>
                    <a:lnTo>
                      <a:pt x="4395" y="7408"/>
                    </a:lnTo>
                    <a:lnTo>
                      <a:pt x="4583" y="7408"/>
                    </a:lnTo>
                    <a:lnTo>
                      <a:pt x="4792" y="7491"/>
                    </a:lnTo>
                    <a:lnTo>
                      <a:pt x="4876" y="7408"/>
                    </a:lnTo>
                    <a:lnTo>
                      <a:pt x="5001" y="7324"/>
                    </a:lnTo>
                    <a:lnTo>
                      <a:pt x="5001" y="7261"/>
                    </a:lnTo>
                    <a:lnTo>
                      <a:pt x="5085" y="7219"/>
                    </a:lnTo>
                    <a:lnTo>
                      <a:pt x="5085" y="7303"/>
                    </a:lnTo>
                    <a:lnTo>
                      <a:pt x="5022" y="7408"/>
                    </a:lnTo>
                    <a:lnTo>
                      <a:pt x="5022" y="7533"/>
                    </a:lnTo>
                    <a:lnTo>
                      <a:pt x="4980" y="7596"/>
                    </a:lnTo>
                    <a:lnTo>
                      <a:pt x="4876" y="7533"/>
                    </a:lnTo>
                    <a:lnTo>
                      <a:pt x="4646" y="7533"/>
                    </a:lnTo>
                    <a:lnTo>
                      <a:pt x="4541" y="7575"/>
                    </a:lnTo>
                    <a:lnTo>
                      <a:pt x="4541" y="7680"/>
                    </a:lnTo>
                    <a:lnTo>
                      <a:pt x="4583" y="7701"/>
                    </a:lnTo>
                    <a:lnTo>
                      <a:pt x="4708" y="7701"/>
                    </a:lnTo>
                    <a:lnTo>
                      <a:pt x="4750" y="7784"/>
                    </a:lnTo>
                    <a:lnTo>
                      <a:pt x="4646" y="7784"/>
                    </a:lnTo>
                    <a:lnTo>
                      <a:pt x="4646" y="7952"/>
                    </a:lnTo>
                    <a:lnTo>
                      <a:pt x="4478" y="7722"/>
                    </a:lnTo>
                    <a:lnTo>
                      <a:pt x="4395" y="7722"/>
                    </a:lnTo>
                    <a:lnTo>
                      <a:pt x="4353" y="7617"/>
                    </a:lnTo>
                    <a:lnTo>
                      <a:pt x="4290" y="7533"/>
                    </a:lnTo>
                    <a:lnTo>
                      <a:pt x="4039" y="7366"/>
                    </a:lnTo>
                    <a:lnTo>
                      <a:pt x="3976" y="7366"/>
                    </a:lnTo>
                    <a:lnTo>
                      <a:pt x="3830" y="7199"/>
                    </a:lnTo>
                    <a:lnTo>
                      <a:pt x="3830" y="7178"/>
                    </a:lnTo>
                    <a:lnTo>
                      <a:pt x="3725" y="7178"/>
                    </a:lnTo>
                    <a:lnTo>
                      <a:pt x="3620" y="7261"/>
                    </a:lnTo>
                    <a:lnTo>
                      <a:pt x="3516" y="7261"/>
                    </a:lnTo>
                    <a:lnTo>
                      <a:pt x="3432" y="7303"/>
                    </a:lnTo>
                    <a:lnTo>
                      <a:pt x="3286" y="7261"/>
                    </a:lnTo>
                    <a:lnTo>
                      <a:pt x="3034" y="7303"/>
                    </a:lnTo>
                    <a:lnTo>
                      <a:pt x="2972" y="7282"/>
                    </a:lnTo>
                    <a:lnTo>
                      <a:pt x="2783" y="7471"/>
                    </a:lnTo>
                    <a:lnTo>
                      <a:pt x="2700" y="7617"/>
                    </a:lnTo>
                    <a:lnTo>
                      <a:pt x="2700" y="7743"/>
                    </a:lnTo>
                    <a:lnTo>
                      <a:pt x="2595" y="7784"/>
                    </a:lnTo>
                    <a:lnTo>
                      <a:pt x="2490" y="7847"/>
                    </a:lnTo>
                    <a:lnTo>
                      <a:pt x="2365" y="7910"/>
                    </a:lnTo>
                    <a:lnTo>
                      <a:pt x="2344" y="7994"/>
                    </a:lnTo>
                    <a:lnTo>
                      <a:pt x="2198" y="8098"/>
                    </a:lnTo>
                    <a:lnTo>
                      <a:pt x="2177" y="8224"/>
                    </a:lnTo>
                    <a:lnTo>
                      <a:pt x="2260" y="8224"/>
                    </a:lnTo>
                    <a:lnTo>
                      <a:pt x="2281" y="8307"/>
                    </a:lnTo>
                    <a:lnTo>
                      <a:pt x="2177" y="8307"/>
                    </a:lnTo>
                    <a:lnTo>
                      <a:pt x="2093" y="8349"/>
                    </a:lnTo>
                    <a:lnTo>
                      <a:pt x="2260" y="8475"/>
                    </a:lnTo>
                    <a:lnTo>
                      <a:pt x="2407" y="8517"/>
                    </a:lnTo>
                    <a:lnTo>
                      <a:pt x="2511" y="8433"/>
                    </a:lnTo>
                    <a:lnTo>
                      <a:pt x="2490" y="8349"/>
                    </a:lnTo>
                    <a:lnTo>
                      <a:pt x="2658" y="8370"/>
                    </a:lnTo>
                    <a:lnTo>
                      <a:pt x="2825" y="8245"/>
                    </a:lnTo>
                    <a:lnTo>
                      <a:pt x="2825" y="8349"/>
                    </a:lnTo>
                    <a:lnTo>
                      <a:pt x="2700" y="8412"/>
                    </a:lnTo>
                    <a:lnTo>
                      <a:pt x="2616" y="8538"/>
                    </a:lnTo>
                    <a:lnTo>
                      <a:pt x="2616" y="8621"/>
                    </a:lnTo>
                    <a:lnTo>
                      <a:pt x="2783" y="8621"/>
                    </a:lnTo>
                    <a:lnTo>
                      <a:pt x="2888" y="8642"/>
                    </a:lnTo>
                    <a:lnTo>
                      <a:pt x="3014" y="8475"/>
                    </a:lnTo>
                    <a:lnTo>
                      <a:pt x="3202" y="8349"/>
                    </a:lnTo>
                    <a:lnTo>
                      <a:pt x="3307" y="8119"/>
                    </a:lnTo>
                    <a:lnTo>
                      <a:pt x="3453" y="7931"/>
                    </a:lnTo>
                    <a:lnTo>
                      <a:pt x="3558" y="7910"/>
                    </a:lnTo>
                    <a:lnTo>
                      <a:pt x="3558" y="7910"/>
                    </a:lnTo>
                    <a:lnTo>
                      <a:pt x="3537" y="7994"/>
                    </a:lnTo>
                    <a:lnTo>
                      <a:pt x="3453" y="8035"/>
                    </a:lnTo>
                    <a:lnTo>
                      <a:pt x="3307" y="8245"/>
                    </a:lnTo>
                    <a:lnTo>
                      <a:pt x="3348" y="8349"/>
                    </a:lnTo>
                    <a:lnTo>
                      <a:pt x="3244" y="8349"/>
                    </a:lnTo>
                    <a:lnTo>
                      <a:pt x="3181" y="8454"/>
                    </a:lnTo>
                    <a:lnTo>
                      <a:pt x="3202" y="8538"/>
                    </a:lnTo>
                    <a:lnTo>
                      <a:pt x="3286" y="8538"/>
                    </a:lnTo>
                    <a:lnTo>
                      <a:pt x="3223" y="8580"/>
                    </a:lnTo>
                    <a:lnTo>
                      <a:pt x="3139" y="8580"/>
                    </a:lnTo>
                    <a:lnTo>
                      <a:pt x="3034" y="8684"/>
                    </a:lnTo>
                    <a:lnTo>
                      <a:pt x="3076" y="8747"/>
                    </a:lnTo>
                    <a:lnTo>
                      <a:pt x="3202" y="8747"/>
                    </a:lnTo>
                    <a:lnTo>
                      <a:pt x="3118" y="8789"/>
                    </a:lnTo>
                    <a:lnTo>
                      <a:pt x="2993" y="8747"/>
                    </a:lnTo>
                    <a:lnTo>
                      <a:pt x="2888" y="8747"/>
                    </a:lnTo>
                    <a:lnTo>
                      <a:pt x="2804" y="8789"/>
                    </a:lnTo>
                    <a:lnTo>
                      <a:pt x="2721" y="8831"/>
                    </a:lnTo>
                    <a:lnTo>
                      <a:pt x="2679" y="8872"/>
                    </a:lnTo>
                    <a:lnTo>
                      <a:pt x="2721" y="8977"/>
                    </a:lnTo>
                    <a:lnTo>
                      <a:pt x="2804" y="8977"/>
                    </a:lnTo>
                    <a:lnTo>
                      <a:pt x="2867" y="8935"/>
                    </a:lnTo>
                    <a:lnTo>
                      <a:pt x="2909" y="8956"/>
                    </a:lnTo>
                    <a:lnTo>
                      <a:pt x="3014" y="8956"/>
                    </a:lnTo>
                    <a:lnTo>
                      <a:pt x="3014" y="9040"/>
                    </a:lnTo>
                    <a:lnTo>
                      <a:pt x="2930" y="9040"/>
                    </a:lnTo>
                    <a:lnTo>
                      <a:pt x="2825" y="8998"/>
                    </a:lnTo>
                    <a:lnTo>
                      <a:pt x="2783" y="9040"/>
                    </a:lnTo>
                    <a:lnTo>
                      <a:pt x="2783" y="9082"/>
                    </a:lnTo>
                    <a:lnTo>
                      <a:pt x="2888" y="9103"/>
                    </a:lnTo>
                    <a:lnTo>
                      <a:pt x="2867" y="9144"/>
                    </a:lnTo>
                    <a:lnTo>
                      <a:pt x="2783" y="9186"/>
                    </a:lnTo>
                    <a:lnTo>
                      <a:pt x="2700" y="9186"/>
                    </a:lnTo>
                    <a:lnTo>
                      <a:pt x="2700" y="9249"/>
                    </a:lnTo>
                    <a:lnTo>
                      <a:pt x="2783" y="9396"/>
                    </a:lnTo>
                    <a:lnTo>
                      <a:pt x="2867" y="9396"/>
                    </a:lnTo>
                    <a:lnTo>
                      <a:pt x="2909" y="9312"/>
                    </a:lnTo>
                    <a:lnTo>
                      <a:pt x="3034" y="9207"/>
                    </a:lnTo>
                    <a:lnTo>
                      <a:pt x="3014" y="9312"/>
                    </a:lnTo>
                    <a:lnTo>
                      <a:pt x="2909" y="9396"/>
                    </a:lnTo>
                    <a:lnTo>
                      <a:pt x="2825" y="9479"/>
                    </a:lnTo>
                    <a:lnTo>
                      <a:pt x="2804" y="9563"/>
                    </a:lnTo>
                    <a:lnTo>
                      <a:pt x="2972" y="9626"/>
                    </a:lnTo>
                    <a:lnTo>
                      <a:pt x="3097" y="9626"/>
                    </a:lnTo>
                    <a:lnTo>
                      <a:pt x="3118" y="9605"/>
                    </a:lnTo>
                    <a:lnTo>
                      <a:pt x="3181" y="9605"/>
                    </a:lnTo>
                    <a:lnTo>
                      <a:pt x="3244" y="9668"/>
                    </a:lnTo>
                    <a:lnTo>
                      <a:pt x="3432" y="9584"/>
                    </a:lnTo>
                    <a:lnTo>
                      <a:pt x="3620" y="9416"/>
                    </a:lnTo>
                    <a:lnTo>
                      <a:pt x="3620" y="9396"/>
                    </a:lnTo>
                    <a:lnTo>
                      <a:pt x="3725" y="9312"/>
                    </a:lnTo>
                    <a:lnTo>
                      <a:pt x="3934" y="9103"/>
                    </a:lnTo>
                    <a:lnTo>
                      <a:pt x="3934" y="9040"/>
                    </a:lnTo>
                    <a:lnTo>
                      <a:pt x="4018" y="8956"/>
                    </a:lnTo>
                    <a:lnTo>
                      <a:pt x="4081" y="8956"/>
                    </a:lnTo>
                    <a:lnTo>
                      <a:pt x="4018" y="9040"/>
                    </a:lnTo>
                    <a:lnTo>
                      <a:pt x="3976" y="9144"/>
                    </a:lnTo>
                    <a:lnTo>
                      <a:pt x="3809" y="9354"/>
                    </a:lnTo>
                    <a:lnTo>
                      <a:pt x="3599" y="9479"/>
                    </a:lnTo>
                    <a:lnTo>
                      <a:pt x="3453" y="9626"/>
                    </a:lnTo>
                    <a:lnTo>
                      <a:pt x="3307" y="9709"/>
                    </a:lnTo>
                    <a:lnTo>
                      <a:pt x="3223" y="9793"/>
                    </a:lnTo>
                    <a:lnTo>
                      <a:pt x="3286" y="9877"/>
                    </a:lnTo>
                    <a:lnTo>
                      <a:pt x="3223" y="9898"/>
                    </a:lnTo>
                    <a:lnTo>
                      <a:pt x="3076" y="9772"/>
                    </a:lnTo>
                    <a:lnTo>
                      <a:pt x="2825" y="9772"/>
                    </a:lnTo>
                    <a:lnTo>
                      <a:pt x="2825" y="9835"/>
                    </a:lnTo>
                    <a:lnTo>
                      <a:pt x="2783" y="9814"/>
                    </a:lnTo>
                    <a:lnTo>
                      <a:pt x="2700" y="9688"/>
                    </a:lnTo>
                    <a:lnTo>
                      <a:pt x="2490" y="9584"/>
                    </a:lnTo>
                    <a:lnTo>
                      <a:pt x="2407" y="9605"/>
                    </a:lnTo>
                    <a:lnTo>
                      <a:pt x="2365" y="9563"/>
                    </a:lnTo>
                    <a:lnTo>
                      <a:pt x="2407" y="9416"/>
                    </a:lnTo>
                    <a:lnTo>
                      <a:pt x="2407" y="9082"/>
                    </a:lnTo>
                    <a:lnTo>
                      <a:pt x="2365" y="8872"/>
                    </a:lnTo>
                    <a:lnTo>
                      <a:pt x="2239" y="8726"/>
                    </a:lnTo>
                    <a:lnTo>
                      <a:pt x="2156" y="8726"/>
                    </a:lnTo>
                    <a:lnTo>
                      <a:pt x="2030" y="8663"/>
                    </a:lnTo>
                    <a:lnTo>
                      <a:pt x="1946" y="8684"/>
                    </a:lnTo>
                    <a:lnTo>
                      <a:pt x="1821" y="8684"/>
                    </a:lnTo>
                    <a:lnTo>
                      <a:pt x="1737" y="8726"/>
                    </a:lnTo>
                    <a:lnTo>
                      <a:pt x="1633" y="8747"/>
                    </a:lnTo>
                    <a:lnTo>
                      <a:pt x="1633" y="8831"/>
                    </a:lnTo>
                    <a:lnTo>
                      <a:pt x="1654" y="8935"/>
                    </a:lnTo>
                    <a:lnTo>
                      <a:pt x="1633" y="8977"/>
                    </a:lnTo>
                    <a:lnTo>
                      <a:pt x="1612" y="9165"/>
                    </a:lnTo>
                    <a:lnTo>
                      <a:pt x="1654" y="9249"/>
                    </a:lnTo>
                    <a:lnTo>
                      <a:pt x="1716" y="9249"/>
                    </a:lnTo>
                    <a:lnTo>
                      <a:pt x="1716" y="9312"/>
                    </a:lnTo>
                    <a:lnTo>
                      <a:pt x="1612" y="9396"/>
                    </a:lnTo>
                    <a:lnTo>
                      <a:pt x="1570" y="9458"/>
                    </a:lnTo>
                    <a:lnTo>
                      <a:pt x="1654" y="9563"/>
                    </a:lnTo>
                    <a:lnTo>
                      <a:pt x="1737" y="9563"/>
                    </a:lnTo>
                    <a:lnTo>
                      <a:pt x="1758" y="9500"/>
                    </a:lnTo>
                    <a:lnTo>
                      <a:pt x="1884" y="9563"/>
                    </a:lnTo>
                    <a:lnTo>
                      <a:pt x="1863" y="9584"/>
                    </a:lnTo>
                    <a:lnTo>
                      <a:pt x="1737" y="9584"/>
                    </a:lnTo>
                    <a:lnTo>
                      <a:pt x="1737" y="9605"/>
                    </a:lnTo>
                    <a:lnTo>
                      <a:pt x="1821" y="9668"/>
                    </a:lnTo>
                    <a:lnTo>
                      <a:pt x="1821" y="9709"/>
                    </a:lnTo>
                    <a:lnTo>
                      <a:pt x="1737" y="9772"/>
                    </a:lnTo>
                    <a:lnTo>
                      <a:pt x="1716" y="9793"/>
                    </a:lnTo>
                    <a:lnTo>
                      <a:pt x="1779" y="9814"/>
                    </a:lnTo>
                    <a:lnTo>
                      <a:pt x="1842" y="9877"/>
                    </a:lnTo>
                    <a:lnTo>
                      <a:pt x="1946" y="9877"/>
                    </a:lnTo>
                    <a:lnTo>
                      <a:pt x="1967" y="9898"/>
                    </a:lnTo>
                    <a:lnTo>
                      <a:pt x="1926" y="9940"/>
                    </a:lnTo>
                    <a:lnTo>
                      <a:pt x="1821" y="9940"/>
                    </a:lnTo>
                    <a:lnTo>
                      <a:pt x="1779" y="9981"/>
                    </a:lnTo>
                    <a:lnTo>
                      <a:pt x="1654" y="9877"/>
                    </a:lnTo>
                    <a:lnTo>
                      <a:pt x="1612" y="9898"/>
                    </a:lnTo>
                    <a:lnTo>
                      <a:pt x="1570" y="9940"/>
                    </a:lnTo>
                    <a:lnTo>
                      <a:pt x="1507" y="9940"/>
                    </a:lnTo>
                    <a:lnTo>
                      <a:pt x="1444" y="9835"/>
                    </a:lnTo>
                    <a:lnTo>
                      <a:pt x="1361" y="9814"/>
                    </a:lnTo>
                    <a:lnTo>
                      <a:pt x="1298" y="9877"/>
                    </a:lnTo>
                    <a:lnTo>
                      <a:pt x="1110" y="9877"/>
                    </a:lnTo>
                    <a:lnTo>
                      <a:pt x="984" y="9793"/>
                    </a:lnTo>
                    <a:lnTo>
                      <a:pt x="879" y="9793"/>
                    </a:lnTo>
                    <a:lnTo>
                      <a:pt x="817" y="9835"/>
                    </a:lnTo>
                    <a:lnTo>
                      <a:pt x="817" y="9919"/>
                    </a:lnTo>
                    <a:lnTo>
                      <a:pt x="733" y="9940"/>
                    </a:lnTo>
                    <a:lnTo>
                      <a:pt x="628" y="9981"/>
                    </a:lnTo>
                    <a:lnTo>
                      <a:pt x="586" y="10044"/>
                    </a:lnTo>
                    <a:lnTo>
                      <a:pt x="419" y="10086"/>
                    </a:lnTo>
                    <a:lnTo>
                      <a:pt x="377" y="10107"/>
                    </a:lnTo>
                    <a:lnTo>
                      <a:pt x="273" y="10128"/>
                    </a:lnTo>
                    <a:lnTo>
                      <a:pt x="189" y="10212"/>
                    </a:lnTo>
                    <a:lnTo>
                      <a:pt x="168" y="10316"/>
                    </a:lnTo>
                    <a:lnTo>
                      <a:pt x="168" y="10358"/>
                    </a:lnTo>
                    <a:lnTo>
                      <a:pt x="147" y="10442"/>
                    </a:lnTo>
                    <a:lnTo>
                      <a:pt x="1" y="10525"/>
                    </a:lnTo>
                    <a:lnTo>
                      <a:pt x="1" y="10609"/>
                    </a:lnTo>
                    <a:lnTo>
                      <a:pt x="42" y="10651"/>
                    </a:lnTo>
                    <a:lnTo>
                      <a:pt x="42" y="10818"/>
                    </a:lnTo>
                    <a:lnTo>
                      <a:pt x="63" y="10860"/>
                    </a:lnTo>
                    <a:lnTo>
                      <a:pt x="189" y="10860"/>
                    </a:lnTo>
                    <a:lnTo>
                      <a:pt x="252" y="10735"/>
                    </a:lnTo>
                    <a:lnTo>
                      <a:pt x="294" y="10735"/>
                    </a:lnTo>
                    <a:lnTo>
                      <a:pt x="273" y="10756"/>
                    </a:lnTo>
                    <a:lnTo>
                      <a:pt x="210" y="10860"/>
                    </a:lnTo>
                    <a:lnTo>
                      <a:pt x="273" y="10881"/>
                    </a:lnTo>
                    <a:lnTo>
                      <a:pt x="356" y="10818"/>
                    </a:lnTo>
                    <a:lnTo>
                      <a:pt x="356" y="10651"/>
                    </a:lnTo>
                    <a:lnTo>
                      <a:pt x="398" y="10421"/>
                    </a:lnTo>
                    <a:lnTo>
                      <a:pt x="482" y="10400"/>
                    </a:lnTo>
                    <a:lnTo>
                      <a:pt x="566" y="10337"/>
                    </a:lnTo>
                    <a:lnTo>
                      <a:pt x="419" y="10567"/>
                    </a:lnTo>
                    <a:lnTo>
                      <a:pt x="419" y="10672"/>
                    </a:lnTo>
                    <a:lnTo>
                      <a:pt x="398" y="10714"/>
                    </a:lnTo>
                    <a:lnTo>
                      <a:pt x="377" y="10839"/>
                    </a:lnTo>
                    <a:lnTo>
                      <a:pt x="314" y="10944"/>
                    </a:lnTo>
                    <a:lnTo>
                      <a:pt x="377" y="10986"/>
                    </a:lnTo>
                    <a:lnTo>
                      <a:pt x="419" y="10986"/>
                    </a:lnTo>
                    <a:lnTo>
                      <a:pt x="503" y="11069"/>
                    </a:lnTo>
                    <a:lnTo>
                      <a:pt x="607" y="11069"/>
                    </a:lnTo>
                    <a:lnTo>
                      <a:pt x="628" y="10965"/>
                    </a:lnTo>
                    <a:lnTo>
                      <a:pt x="607" y="10944"/>
                    </a:lnTo>
                    <a:lnTo>
                      <a:pt x="670" y="10839"/>
                    </a:lnTo>
                    <a:lnTo>
                      <a:pt x="691" y="10735"/>
                    </a:lnTo>
                    <a:lnTo>
                      <a:pt x="733" y="10672"/>
                    </a:lnTo>
                    <a:lnTo>
                      <a:pt x="733" y="10756"/>
                    </a:lnTo>
                    <a:lnTo>
                      <a:pt x="775" y="10818"/>
                    </a:lnTo>
                    <a:lnTo>
                      <a:pt x="712" y="10944"/>
                    </a:lnTo>
                    <a:lnTo>
                      <a:pt x="712" y="11028"/>
                    </a:lnTo>
                    <a:lnTo>
                      <a:pt x="712" y="11090"/>
                    </a:lnTo>
                    <a:lnTo>
                      <a:pt x="796" y="11195"/>
                    </a:lnTo>
                    <a:lnTo>
                      <a:pt x="838" y="11237"/>
                    </a:lnTo>
                    <a:lnTo>
                      <a:pt x="921" y="11153"/>
                    </a:lnTo>
                    <a:lnTo>
                      <a:pt x="900" y="11069"/>
                    </a:lnTo>
                    <a:lnTo>
                      <a:pt x="900" y="11048"/>
                    </a:lnTo>
                    <a:lnTo>
                      <a:pt x="921" y="11028"/>
                    </a:lnTo>
                    <a:lnTo>
                      <a:pt x="1005" y="11028"/>
                    </a:lnTo>
                    <a:lnTo>
                      <a:pt x="1047" y="10965"/>
                    </a:lnTo>
                    <a:lnTo>
                      <a:pt x="1026" y="10860"/>
                    </a:lnTo>
                    <a:lnTo>
                      <a:pt x="984" y="10818"/>
                    </a:lnTo>
                    <a:lnTo>
                      <a:pt x="984" y="10735"/>
                    </a:lnTo>
                    <a:lnTo>
                      <a:pt x="1026" y="10756"/>
                    </a:lnTo>
                    <a:lnTo>
                      <a:pt x="1110" y="10923"/>
                    </a:lnTo>
                    <a:lnTo>
                      <a:pt x="1110" y="10986"/>
                    </a:lnTo>
                    <a:lnTo>
                      <a:pt x="1047" y="11090"/>
                    </a:lnTo>
                    <a:lnTo>
                      <a:pt x="1005" y="11090"/>
                    </a:lnTo>
                    <a:lnTo>
                      <a:pt x="942" y="11195"/>
                    </a:lnTo>
                    <a:lnTo>
                      <a:pt x="984" y="11258"/>
                    </a:lnTo>
                    <a:lnTo>
                      <a:pt x="1026" y="11258"/>
                    </a:lnTo>
                    <a:lnTo>
                      <a:pt x="1089" y="11279"/>
                    </a:lnTo>
                    <a:lnTo>
                      <a:pt x="1110" y="11341"/>
                    </a:lnTo>
                    <a:lnTo>
                      <a:pt x="1151" y="11341"/>
                    </a:lnTo>
                    <a:lnTo>
                      <a:pt x="1340" y="11446"/>
                    </a:lnTo>
                    <a:lnTo>
                      <a:pt x="1402" y="11446"/>
                    </a:lnTo>
                    <a:lnTo>
                      <a:pt x="1402" y="11551"/>
                    </a:lnTo>
                    <a:lnTo>
                      <a:pt x="1612" y="11551"/>
                    </a:lnTo>
                    <a:lnTo>
                      <a:pt x="1674" y="11593"/>
                    </a:lnTo>
                    <a:lnTo>
                      <a:pt x="1737" y="11572"/>
                    </a:lnTo>
                    <a:lnTo>
                      <a:pt x="1779" y="11488"/>
                    </a:lnTo>
                    <a:lnTo>
                      <a:pt x="1716" y="11362"/>
                    </a:lnTo>
                    <a:lnTo>
                      <a:pt x="1654" y="11174"/>
                    </a:lnTo>
                    <a:lnTo>
                      <a:pt x="1716" y="11048"/>
                    </a:lnTo>
                    <a:lnTo>
                      <a:pt x="1758" y="10986"/>
                    </a:lnTo>
                    <a:lnTo>
                      <a:pt x="1779" y="11048"/>
                    </a:lnTo>
                    <a:lnTo>
                      <a:pt x="1821" y="11174"/>
                    </a:lnTo>
                    <a:lnTo>
                      <a:pt x="1821" y="11279"/>
                    </a:lnTo>
                    <a:lnTo>
                      <a:pt x="1842" y="11341"/>
                    </a:lnTo>
                    <a:lnTo>
                      <a:pt x="1926" y="11341"/>
                    </a:lnTo>
                    <a:lnTo>
                      <a:pt x="1946" y="11279"/>
                    </a:lnTo>
                    <a:lnTo>
                      <a:pt x="2030" y="11279"/>
                    </a:lnTo>
                    <a:lnTo>
                      <a:pt x="2051" y="11237"/>
                    </a:lnTo>
                    <a:lnTo>
                      <a:pt x="2072" y="11153"/>
                    </a:lnTo>
                    <a:lnTo>
                      <a:pt x="2135" y="11090"/>
                    </a:lnTo>
                    <a:lnTo>
                      <a:pt x="2156" y="10965"/>
                    </a:lnTo>
                    <a:lnTo>
                      <a:pt x="2177" y="10923"/>
                    </a:lnTo>
                    <a:lnTo>
                      <a:pt x="2198" y="10923"/>
                    </a:lnTo>
                    <a:lnTo>
                      <a:pt x="2260" y="11048"/>
                    </a:lnTo>
                    <a:lnTo>
                      <a:pt x="2239" y="11090"/>
                    </a:lnTo>
                    <a:lnTo>
                      <a:pt x="2177" y="11195"/>
                    </a:lnTo>
                    <a:lnTo>
                      <a:pt x="2156" y="11279"/>
                    </a:lnTo>
                    <a:lnTo>
                      <a:pt x="2198" y="11341"/>
                    </a:lnTo>
                    <a:lnTo>
                      <a:pt x="2198" y="11404"/>
                    </a:lnTo>
                    <a:lnTo>
                      <a:pt x="2302" y="11488"/>
                    </a:lnTo>
                    <a:lnTo>
                      <a:pt x="2386" y="11446"/>
                    </a:lnTo>
                    <a:lnTo>
                      <a:pt x="2490" y="11279"/>
                    </a:lnTo>
                    <a:lnTo>
                      <a:pt x="2449" y="11174"/>
                    </a:lnTo>
                    <a:lnTo>
                      <a:pt x="2470" y="11028"/>
                    </a:lnTo>
                    <a:lnTo>
                      <a:pt x="2574" y="10944"/>
                    </a:lnTo>
                    <a:lnTo>
                      <a:pt x="2679" y="10923"/>
                    </a:lnTo>
                    <a:lnTo>
                      <a:pt x="2574" y="11028"/>
                    </a:lnTo>
                    <a:lnTo>
                      <a:pt x="2553" y="11132"/>
                    </a:lnTo>
                    <a:lnTo>
                      <a:pt x="2595" y="11237"/>
                    </a:lnTo>
                    <a:lnTo>
                      <a:pt x="2511" y="11446"/>
                    </a:lnTo>
                    <a:lnTo>
                      <a:pt x="2511" y="11509"/>
                    </a:lnTo>
                    <a:lnTo>
                      <a:pt x="2595" y="11593"/>
                    </a:lnTo>
                    <a:lnTo>
                      <a:pt x="2700" y="11572"/>
                    </a:lnTo>
                    <a:lnTo>
                      <a:pt x="2783" y="11593"/>
                    </a:lnTo>
                    <a:lnTo>
                      <a:pt x="2867" y="11572"/>
                    </a:lnTo>
                    <a:lnTo>
                      <a:pt x="2867" y="11446"/>
                    </a:lnTo>
                    <a:lnTo>
                      <a:pt x="2930" y="11362"/>
                    </a:lnTo>
                    <a:lnTo>
                      <a:pt x="2909" y="11279"/>
                    </a:lnTo>
                    <a:lnTo>
                      <a:pt x="2825" y="11132"/>
                    </a:lnTo>
                    <a:lnTo>
                      <a:pt x="2909" y="10944"/>
                    </a:lnTo>
                    <a:lnTo>
                      <a:pt x="2909" y="10818"/>
                    </a:lnTo>
                    <a:lnTo>
                      <a:pt x="2972" y="10923"/>
                    </a:lnTo>
                    <a:lnTo>
                      <a:pt x="2930" y="11028"/>
                    </a:lnTo>
                    <a:lnTo>
                      <a:pt x="2909" y="11090"/>
                    </a:lnTo>
                    <a:lnTo>
                      <a:pt x="2993" y="11258"/>
                    </a:lnTo>
                    <a:lnTo>
                      <a:pt x="3076" y="11279"/>
                    </a:lnTo>
                    <a:lnTo>
                      <a:pt x="3118" y="11300"/>
                    </a:lnTo>
                    <a:lnTo>
                      <a:pt x="3034" y="11341"/>
                    </a:lnTo>
                    <a:lnTo>
                      <a:pt x="2993" y="11488"/>
                    </a:lnTo>
                    <a:lnTo>
                      <a:pt x="3014" y="11551"/>
                    </a:lnTo>
                    <a:lnTo>
                      <a:pt x="3181" y="11593"/>
                    </a:lnTo>
                    <a:lnTo>
                      <a:pt x="3244" y="11551"/>
                    </a:lnTo>
                    <a:lnTo>
                      <a:pt x="3348" y="11697"/>
                    </a:lnTo>
                    <a:lnTo>
                      <a:pt x="3348" y="11802"/>
                    </a:lnTo>
                    <a:lnTo>
                      <a:pt x="3286" y="11906"/>
                    </a:lnTo>
                    <a:lnTo>
                      <a:pt x="3181" y="11990"/>
                    </a:lnTo>
                    <a:lnTo>
                      <a:pt x="3223" y="12011"/>
                    </a:lnTo>
                    <a:lnTo>
                      <a:pt x="3286" y="12095"/>
                    </a:lnTo>
                    <a:lnTo>
                      <a:pt x="3369" y="12095"/>
                    </a:lnTo>
                    <a:lnTo>
                      <a:pt x="3495" y="12074"/>
                    </a:lnTo>
                    <a:lnTo>
                      <a:pt x="3537" y="12095"/>
                    </a:lnTo>
                    <a:lnTo>
                      <a:pt x="3725" y="11927"/>
                    </a:lnTo>
                    <a:lnTo>
                      <a:pt x="3830" y="11969"/>
                    </a:lnTo>
                    <a:lnTo>
                      <a:pt x="3871" y="11990"/>
                    </a:lnTo>
                    <a:lnTo>
                      <a:pt x="4039" y="11823"/>
                    </a:lnTo>
                    <a:lnTo>
                      <a:pt x="4123" y="11802"/>
                    </a:lnTo>
                    <a:lnTo>
                      <a:pt x="4227" y="11655"/>
                    </a:lnTo>
                    <a:lnTo>
                      <a:pt x="4290" y="11593"/>
                    </a:lnTo>
                    <a:lnTo>
                      <a:pt x="4332" y="11613"/>
                    </a:lnTo>
                    <a:lnTo>
                      <a:pt x="4290" y="11781"/>
                    </a:lnTo>
                    <a:lnTo>
                      <a:pt x="4269" y="11906"/>
                    </a:lnTo>
                    <a:lnTo>
                      <a:pt x="4290" y="11927"/>
                    </a:lnTo>
                    <a:lnTo>
                      <a:pt x="4395" y="11865"/>
                    </a:lnTo>
                    <a:lnTo>
                      <a:pt x="4478" y="11718"/>
                    </a:lnTo>
                    <a:lnTo>
                      <a:pt x="4583" y="11655"/>
                    </a:lnTo>
                    <a:lnTo>
                      <a:pt x="4687" y="11655"/>
                    </a:lnTo>
                    <a:lnTo>
                      <a:pt x="4813" y="11446"/>
                    </a:lnTo>
                    <a:lnTo>
                      <a:pt x="4876" y="11237"/>
                    </a:lnTo>
                    <a:lnTo>
                      <a:pt x="4855" y="11153"/>
                    </a:lnTo>
                    <a:lnTo>
                      <a:pt x="4876" y="11048"/>
                    </a:lnTo>
                    <a:lnTo>
                      <a:pt x="4792" y="11028"/>
                    </a:lnTo>
                    <a:lnTo>
                      <a:pt x="4750" y="11048"/>
                    </a:lnTo>
                    <a:lnTo>
                      <a:pt x="4667" y="11048"/>
                    </a:lnTo>
                    <a:lnTo>
                      <a:pt x="4541" y="11132"/>
                    </a:lnTo>
                    <a:lnTo>
                      <a:pt x="4478" y="11195"/>
                    </a:lnTo>
                    <a:lnTo>
                      <a:pt x="4374" y="11195"/>
                    </a:lnTo>
                    <a:lnTo>
                      <a:pt x="4457" y="11090"/>
                    </a:lnTo>
                    <a:lnTo>
                      <a:pt x="4478" y="11028"/>
                    </a:lnTo>
                    <a:lnTo>
                      <a:pt x="4374" y="11048"/>
                    </a:lnTo>
                    <a:lnTo>
                      <a:pt x="4353" y="10986"/>
                    </a:lnTo>
                    <a:lnTo>
                      <a:pt x="4374" y="10923"/>
                    </a:lnTo>
                    <a:lnTo>
                      <a:pt x="4457" y="10923"/>
                    </a:lnTo>
                    <a:lnTo>
                      <a:pt x="4499" y="10735"/>
                    </a:lnTo>
                    <a:lnTo>
                      <a:pt x="4562" y="10651"/>
                    </a:lnTo>
                    <a:lnTo>
                      <a:pt x="4541" y="10546"/>
                    </a:lnTo>
                    <a:lnTo>
                      <a:pt x="4395" y="10463"/>
                    </a:lnTo>
                    <a:lnTo>
                      <a:pt x="4185" y="10525"/>
                    </a:lnTo>
                    <a:lnTo>
                      <a:pt x="4060" y="10630"/>
                    </a:lnTo>
                    <a:lnTo>
                      <a:pt x="4123" y="10504"/>
                    </a:lnTo>
                    <a:lnTo>
                      <a:pt x="4039" y="10358"/>
                    </a:lnTo>
                    <a:lnTo>
                      <a:pt x="3892" y="10295"/>
                    </a:lnTo>
                    <a:lnTo>
                      <a:pt x="3830" y="10316"/>
                    </a:lnTo>
                    <a:lnTo>
                      <a:pt x="3767" y="10358"/>
                    </a:lnTo>
                    <a:lnTo>
                      <a:pt x="3725" y="10358"/>
                    </a:lnTo>
                    <a:lnTo>
                      <a:pt x="3599" y="10525"/>
                    </a:lnTo>
                    <a:lnTo>
                      <a:pt x="3495" y="10525"/>
                    </a:lnTo>
                    <a:lnTo>
                      <a:pt x="3558" y="10337"/>
                    </a:lnTo>
                    <a:lnTo>
                      <a:pt x="3453" y="10232"/>
                    </a:lnTo>
                    <a:lnTo>
                      <a:pt x="3809" y="10232"/>
                    </a:lnTo>
                    <a:lnTo>
                      <a:pt x="3830" y="10191"/>
                    </a:lnTo>
                    <a:lnTo>
                      <a:pt x="3725" y="10044"/>
                    </a:lnTo>
                    <a:lnTo>
                      <a:pt x="3767" y="9981"/>
                    </a:lnTo>
                    <a:lnTo>
                      <a:pt x="3830" y="9793"/>
                    </a:lnTo>
                    <a:lnTo>
                      <a:pt x="3830" y="9709"/>
                    </a:lnTo>
                    <a:lnTo>
                      <a:pt x="3934" y="9605"/>
                    </a:lnTo>
                    <a:lnTo>
                      <a:pt x="3934" y="9668"/>
                    </a:lnTo>
                    <a:lnTo>
                      <a:pt x="3955" y="9730"/>
                    </a:lnTo>
                    <a:lnTo>
                      <a:pt x="3934" y="9835"/>
                    </a:lnTo>
                    <a:lnTo>
                      <a:pt x="3871" y="9898"/>
                    </a:lnTo>
                    <a:lnTo>
                      <a:pt x="3934" y="10128"/>
                    </a:lnTo>
                    <a:lnTo>
                      <a:pt x="4164" y="10421"/>
                    </a:lnTo>
                    <a:lnTo>
                      <a:pt x="4332" y="10442"/>
                    </a:lnTo>
                    <a:lnTo>
                      <a:pt x="4353" y="10421"/>
                    </a:lnTo>
                    <a:lnTo>
                      <a:pt x="4478" y="10421"/>
                    </a:lnTo>
                    <a:lnTo>
                      <a:pt x="4771" y="10546"/>
                    </a:lnTo>
                    <a:lnTo>
                      <a:pt x="4813" y="10525"/>
                    </a:lnTo>
                    <a:lnTo>
                      <a:pt x="4897" y="10358"/>
                    </a:lnTo>
                    <a:lnTo>
                      <a:pt x="4980" y="10295"/>
                    </a:lnTo>
                    <a:lnTo>
                      <a:pt x="5022" y="10295"/>
                    </a:lnTo>
                    <a:lnTo>
                      <a:pt x="4980" y="10358"/>
                    </a:lnTo>
                    <a:lnTo>
                      <a:pt x="5064" y="10400"/>
                    </a:lnTo>
                    <a:lnTo>
                      <a:pt x="5169" y="10337"/>
                    </a:lnTo>
                    <a:lnTo>
                      <a:pt x="5190" y="10253"/>
                    </a:lnTo>
                    <a:lnTo>
                      <a:pt x="5211" y="10212"/>
                    </a:lnTo>
                    <a:lnTo>
                      <a:pt x="5273" y="10253"/>
                    </a:lnTo>
                    <a:lnTo>
                      <a:pt x="5399" y="10212"/>
                    </a:lnTo>
                    <a:lnTo>
                      <a:pt x="5399" y="10086"/>
                    </a:lnTo>
                    <a:lnTo>
                      <a:pt x="5545" y="9981"/>
                    </a:lnTo>
                    <a:lnTo>
                      <a:pt x="5545" y="9877"/>
                    </a:lnTo>
                    <a:lnTo>
                      <a:pt x="5524" y="9835"/>
                    </a:lnTo>
                    <a:lnTo>
                      <a:pt x="5420" y="9835"/>
                    </a:lnTo>
                    <a:lnTo>
                      <a:pt x="5524" y="9730"/>
                    </a:lnTo>
                    <a:lnTo>
                      <a:pt x="5545" y="9521"/>
                    </a:lnTo>
                    <a:lnTo>
                      <a:pt x="5713" y="9500"/>
                    </a:lnTo>
                    <a:lnTo>
                      <a:pt x="5943" y="9563"/>
                    </a:lnTo>
                    <a:lnTo>
                      <a:pt x="6027" y="9626"/>
                    </a:lnTo>
                    <a:lnTo>
                      <a:pt x="6173" y="9626"/>
                    </a:lnTo>
                    <a:lnTo>
                      <a:pt x="6278" y="9563"/>
                    </a:lnTo>
                    <a:lnTo>
                      <a:pt x="6382" y="9563"/>
                    </a:lnTo>
                    <a:lnTo>
                      <a:pt x="6466" y="9668"/>
                    </a:lnTo>
                    <a:lnTo>
                      <a:pt x="6571" y="9626"/>
                    </a:lnTo>
                    <a:lnTo>
                      <a:pt x="6675" y="9521"/>
                    </a:lnTo>
                    <a:lnTo>
                      <a:pt x="6759" y="9479"/>
                    </a:lnTo>
                    <a:lnTo>
                      <a:pt x="6759" y="9396"/>
                    </a:lnTo>
                    <a:lnTo>
                      <a:pt x="6633" y="9396"/>
                    </a:lnTo>
                    <a:lnTo>
                      <a:pt x="6278" y="9207"/>
                    </a:lnTo>
                    <a:lnTo>
                      <a:pt x="6257" y="9144"/>
                    </a:lnTo>
                    <a:lnTo>
                      <a:pt x="6340" y="9082"/>
                    </a:lnTo>
                    <a:lnTo>
                      <a:pt x="6445" y="9103"/>
                    </a:lnTo>
                    <a:lnTo>
                      <a:pt x="6487" y="9165"/>
                    </a:lnTo>
                    <a:lnTo>
                      <a:pt x="6592" y="9144"/>
                    </a:lnTo>
                    <a:lnTo>
                      <a:pt x="6780" y="9291"/>
                    </a:lnTo>
                    <a:lnTo>
                      <a:pt x="6864" y="9270"/>
                    </a:lnTo>
                    <a:lnTo>
                      <a:pt x="6989" y="9165"/>
                    </a:lnTo>
                    <a:lnTo>
                      <a:pt x="7073" y="9144"/>
                    </a:lnTo>
                    <a:lnTo>
                      <a:pt x="7115" y="9061"/>
                    </a:lnTo>
                    <a:lnTo>
                      <a:pt x="7094" y="8935"/>
                    </a:lnTo>
                    <a:lnTo>
                      <a:pt x="6968" y="8831"/>
                    </a:lnTo>
                    <a:lnTo>
                      <a:pt x="6884" y="8831"/>
                    </a:lnTo>
                    <a:lnTo>
                      <a:pt x="6864" y="8747"/>
                    </a:lnTo>
                    <a:lnTo>
                      <a:pt x="6738" y="8684"/>
                    </a:lnTo>
                    <a:lnTo>
                      <a:pt x="6738" y="8642"/>
                    </a:lnTo>
                    <a:lnTo>
                      <a:pt x="6864" y="8663"/>
                    </a:lnTo>
                    <a:lnTo>
                      <a:pt x="6947" y="8684"/>
                    </a:lnTo>
                    <a:lnTo>
                      <a:pt x="6968" y="8768"/>
                    </a:lnTo>
                    <a:lnTo>
                      <a:pt x="7031" y="8789"/>
                    </a:lnTo>
                    <a:lnTo>
                      <a:pt x="7156" y="8789"/>
                    </a:lnTo>
                    <a:lnTo>
                      <a:pt x="7198" y="8852"/>
                    </a:lnTo>
                    <a:lnTo>
                      <a:pt x="7387" y="8726"/>
                    </a:lnTo>
                    <a:lnTo>
                      <a:pt x="7428" y="8726"/>
                    </a:lnTo>
                    <a:lnTo>
                      <a:pt x="7470" y="8538"/>
                    </a:lnTo>
                    <a:lnTo>
                      <a:pt x="7596" y="8328"/>
                    </a:lnTo>
                    <a:lnTo>
                      <a:pt x="7596" y="8224"/>
                    </a:lnTo>
                    <a:lnTo>
                      <a:pt x="7512" y="8161"/>
                    </a:lnTo>
                    <a:lnTo>
                      <a:pt x="7387" y="8056"/>
                    </a:lnTo>
                    <a:lnTo>
                      <a:pt x="7198" y="8056"/>
                    </a:lnTo>
                    <a:lnTo>
                      <a:pt x="7094" y="8119"/>
                    </a:lnTo>
                    <a:lnTo>
                      <a:pt x="7094" y="8035"/>
                    </a:lnTo>
                    <a:lnTo>
                      <a:pt x="7219" y="7994"/>
                    </a:lnTo>
                    <a:lnTo>
                      <a:pt x="7366" y="7994"/>
                    </a:lnTo>
                    <a:lnTo>
                      <a:pt x="7387" y="7931"/>
                    </a:lnTo>
                    <a:lnTo>
                      <a:pt x="7198" y="7784"/>
                    </a:lnTo>
                    <a:lnTo>
                      <a:pt x="7115" y="7743"/>
                    </a:lnTo>
                    <a:lnTo>
                      <a:pt x="7010" y="7743"/>
                    </a:lnTo>
                    <a:lnTo>
                      <a:pt x="6968" y="7722"/>
                    </a:lnTo>
                    <a:lnTo>
                      <a:pt x="6947" y="7743"/>
                    </a:lnTo>
                    <a:lnTo>
                      <a:pt x="6843" y="7784"/>
                    </a:lnTo>
                    <a:lnTo>
                      <a:pt x="6801" y="7743"/>
                    </a:lnTo>
                    <a:lnTo>
                      <a:pt x="6780" y="7784"/>
                    </a:lnTo>
                    <a:lnTo>
                      <a:pt x="6675" y="7784"/>
                    </a:lnTo>
                    <a:lnTo>
                      <a:pt x="6675" y="7701"/>
                    </a:lnTo>
                    <a:lnTo>
                      <a:pt x="6696" y="7638"/>
                    </a:lnTo>
                    <a:lnTo>
                      <a:pt x="6487" y="7533"/>
                    </a:lnTo>
                    <a:lnTo>
                      <a:pt x="6466" y="7491"/>
                    </a:lnTo>
                    <a:lnTo>
                      <a:pt x="6466" y="7491"/>
                    </a:lnTo>
                    <a:lnTo>
                      <a:pt x="6571" y="7533"/>
                    </a:lnTo>
                    <a:lnTo>
                      <a:pt x="6759" y="7575"/>
                    </a:lnTo>
                    <a:lnTo>
                      <a:pt x="6843" y="7617"/>
                    </a:lnTo>
                    <a:lnTo>
                      <a:pt x="6801" y="7701"/>
                    </a:lnTo>
                    <a:lnTo>
                      <a:pt x="6801" y="7701"/>
                    </a:lnTo>
                    <a:lnTo>
                      <a:pt x="6989" y="7638"/>
                    </a:lnTo>
                    <a:lnTo>
                      <a:pt x="7198" y="7638"/>
                    </a:lnTo>
                    <a:lnTo>
                      <a:pt x="7324" y="7743"/>
                    </a:lnTo>
                    <a:lnTo>
                      <a:pt x="7366" y="7722"/>
                    </a:lnTo>
                    <a:lnTo>
                      <a:pt x="7387" y="7596"/>
                    </a:lnTo>
                    <a:lnTo>
                      <a:pt x="7115" y="7512"/>
                    </a:lnTo>
                    <a:lnTo>
                      <a:pt x="6905" y="7491"/>
                    </a:lnTo>
                    <a:lnTo>
                      <a:pt x="6759" y="7429"/>
                    </a:lnTo>
                    <a:lnTo>
                      <a:pt x="6780" y="7387"/>
                    </a:lnTo>
                    <a:lnTo>
                      <a:pt x="6884" y="7366"/>
                    </a:lnTo>
                    <a:lnTo>
                      <a:pt x="6989" y="7429"/>
                    </a:lnTo>
                    <a:lnTo>
                      <a:pt x="7219" y="7491"/>
                    </a:lnTo>
                    <a:lnTo>
                      <a:pt x="7408" y="7491"/>
                    </a:lnTo>
                    <a:lnTo>
                      <a:pt x="7470" y="7596"/>
                    </a:lnTo>
                    <a:lnTo>
                      <a:pt x="7470" y="7722"/>
                    </a:lnTo>
                    <a:lnTo>
                      <a:pt x="7491" y="7805"/>
                    </a:lnTo>
                    <a:lnTo>
                      <a:pt x="7638" y="7910"/>
                    </a:lnTo>
                    <a:lnTo>
                      <a:pt x="7805" y="7952"/>
                    </a:lnTo>
                    <a:lnTo>
                      <a:pt x="7889" y="8035"/>
                    </a:lnTo>
                    <a:lnTo>
                      <a:pt x="7910" y="8035"/>
                    </a:lnTo>
                    <a:lnTo>
                      <a:pt x="7993" y="7994"/>
                    </a:lnTo>
                    <a:lnTo>
                      <a:pt x="7952" y="7847"/>
                    </a:lnTo>
                    <a:lnTo>
                      <a:pt x="7993" y="7743"/>
                    </a:lnTo>
                    <a:lnTo>
                      <a:pt x="7952" y="7701"/>
                    </a:lnTo>
                    <a:lnTo>
                      <a:pt x="8056" y="7617"/>
                    </a:lnTo>
                    <a:lnTo>
                      <a:pt x="7993" y="7575"/>
                    </a:lnTo>
                    <a:lnTo>
                      <a:pt x="7680" y="7491"/>
                    </a:lnTo>
                    <a:lnTo>
                      <a:pt x="7554" y="7512"/>
                    </a:lnTo>
                    <a:lnTo>
                      <a:pt x="7512" y="7512"/>
                    </a:lnTo>
                    <a:lnTo>
                      <a:pt x="7408" y="7408"/>
                    </a:lnTo>
                    <a:lnTo>
                      <a:pt x="7282" y="7387"/>
                    </a:lnTo>
                    <a:lnTo>
                      <a:pt x="7198" y="7282"/>
                    </a:lnTo>
                    <a:lnTo>
                      <a:pt x="7115" y="7282"/>
                    </a:lnTo>
                    <a:lnTo>
                      <a:pt x="7073" y="7324"/>
                    </a:lnTo>
                    <a:lnTo>
                      <a:pt x="6989" y="7324"/>
                    </a:lnTo>
                    <a:lnTo>
                      <a:pt x="7010" y="7219"/>
                    </a:lnTo>
                    <a:lnTo>
                      <a:pt x="6864" y="7178"/>
                    </a:lnTo>
                    <a:lnTo>
                      <a:pt x="6843" y="7094"/>
                    </a:lnTo>
                    <a:lnTo>
                      <a:pt x="6947" y="7073"/>
                    </a:lnTo>
                    <a:lnTo>
                      <a:pt x="6989" y="7115"/>
                    </a:lnTo>
                    <a:lnTo>
                      <a:pt x="7094" y="7157"/>
                    </a:lnTo>
                    <a:lnTo>
                      <a:pt x="7156" y="7073"/>
                    </a:lnTo>
                    <a:lnTo>
                      <a:pt x="7115" y="7010"/>
                    </a:lnTo>
                    <a:lnTo>
                      <a:pt x="7156" y="6968"/>
                    </a:lnTo>
                    <a:lnTo>
                      <a:pt x="7219" y="7052"/>
                    </a:lnTo>
                    <a:lnTo>
                      <a:pt x="7219" y="7178"/>
                    </a:lnTo>
                    <a:lnTo>
                      <a:pt x="7324" y="7219"/>
                    </a:lnTo>
                    <a:lnTo>
                      <a:pt x="7638" y="7303"/>
                    </a:lnTo>
                    <a:lnTo>
                      <a:pt x="7700" y="7261"/>
                    </a:lnTo>
                    <a:lnTo>
                      <a:pt x="7554" y="7052"/>
                    </a:lnTo>
                    <a:lnTo>
                      <a:pt x="7408" y="6989"/>
                    </a:lnTo>
                    <a:lnTo>
                      <a:pt x="7303" y="6947"/>
                    </a:lnTo>
                    <a:lnTo>
                      <a:pt x="7303" y="6864"/>
                    </a:lnTo>
                    <a:lnTo>
                      <a:pt x="7324" y="6801"/>
                    </a:lnTo>
                    <a:lnTo>
                      <a:pt x="7408" y="6906"/>
                    </a:lnTo>
                    <a:lnTo>
                      <a:pt x="7554" y="6906"/>
                    </a:lnTo>
                    <a:lnTo>
                      <a:pt x="7638" y="6968"/>
                    </a:lnTo>
                    <a:lnTo>
                      <a:pt x="7680" y="7073"/>
                    </a:lnTo>
                    <a:lnTo>
                      <a:pt x="7721" y="7052"/>
                    </a:lnTo>
                    <a:lnTo>
                      <a:pt x="7805" y="7157"/>
                    </a:lnTo>
                    <a:lnTo>
                      <a:pt x="7910" y="7199"/>
                    </a:lnTo>
                    <a:lnTo>
                      <a:pt x="7952" y="7261"/>
                    </a:lnTo>
                    <a:lnTo>
                      <a:pt x="8014" y="7282"/>
                    </a:lnTo>
                    <a:lnTo>
                      <a:pt x="8077" y="7178"/>
                    </a:lnTo>
                    <a:lnTo>
                      <a:pt x="8203" y="7178"/>
                    </a:lnTo>
                    <a:lnTo>
                      <a:pt x="8307" y="7282"/>
                    </a:lnTo>
                    <a:lnTo>
                      <a:pt x="8349" y="7261"/>
                    </a:lnTo>
                    <a:lnTo>
                      <a:pt x="8349" y="7157"/>
                    </a:lnTo>
                    <a:lnTo>
                      <a:pt x="8412" y="7157"/>
                    </a:lnTo>
                    <a:lnTo>
                      <a:pt x="8516" y="7261"/>
                    </a:lnTo>
                    <a:lnTo>
                      <a:pt x="8642" y="7261"/>
                    </a:lnTo>
                    <a:lnTo>
                      <a:pt x="8684" y="7199"/>
                    </a:lnTo>
                    <a:lnTo>
                      <a:pt x="8684" y="6885"/>
                    </a:lnTo>
                    <a:lnTo>
                      <a:pt x="8433" y="6634"/>
                    </a:lnTo>
                    <a:lnTo>
                      <a:pt x="8349" y="6634"/>
                    </a:lnTo>
                    <a:lnTo>
                      <a:pt x="8307" y="6655"/>
                    </a:lnTo>
                    <a:lnTo>
                      <a:pt x="8224" y="6634"/>
                    </a:lnTo>
                    <a:lnTo>
                      <a:pt x="8244" y="6571"/>
                    </a:lnTo>
                    <a:lnTo>
                      <a:pt x="8433" y="6550"/>
                    </a:lnTo>
                    <a:lnTo>
                      <a:pt x="8516" y="6571"/>
                    </a:lnTo>
                    <a:lnTo>
                      <a:pt x="8558" y="6550"/>
                    </a:lnTo>
                    <a:lnTo>
                      <a:pt x="8642" y="6592"/>
                    </a:lnTo>
                    <a:lnTo>
                      <a:pt x="8642" y="6696"/>
                    </a:lnTo>
                    <a:lnTo>
                      <a:pt x="8684" y="6759"/>
                    </a:lnTo>
                    <a:lnTo>
                      <a:pt x="8851" y="6780"/>
                    </a:lnTo>
                    <a:lnTo>
                      <a:pt x="8851" y="6968"/>
                    </a:lnTo>
                    <a:lnTo>
                      <a:pt x="8893" y="7052"/>
                    </a:lnTo>
                    <a:lnTo>
                      <a:pt x="8998" y="7052"/>
                    </a:lnTo>
                    <a:lnTo>
                      <a:pt x="9060" y="7094"/>
                    </a:lnTo>
                    <a:lnTo>
                      <a:pt x="9353" y="7115"/>
                    </a:lnTo>
                    <a:lnTo>
                      <a:pt x="9500" y="7115"/>
                    </a:lnTo>
                    <a:lnTo>
                      <a:pt x="9688" y="6947"/>
                    </a:lnTo>
                    <a:lnTo>
                      <a:pt x="9709" y="6864"/>
                    </a:lnTo>
                    <a:lnTo>
                      <a:pt x="9605" y="6801"/>
                    </a:lnTo>
                    <a:lnTo>
                      <a:pt x="9563" y="6843"/>
                    </a:lnTo>
                    <a:lnTo>
                      <a:pt x="9500" y="6780"/>
                    </a:lnTo>
                    <a:lnTo>
                      <a:pt x="9563" y="6759"/>
                    </a:lnTo>
                    <a:lnTo>
                      <a:pt x="9709" y="6696"/>
                    </a:lnTo>
                    <a:lnTo>
                      <a:pt x="9835" y="6738"/>
                    </a:lnTo>
                    <a:lnTo>
                      <a:pt x="9981" y="6675"/>
                    </a:lnTo>
                    <a:lnTo>
                      <a:pt x="10002" y="6571"/>
                    </a:lnTo>
                    <a:lnTo>
                      <a:pt x="9918" y="6466"/>
                    </a:lnTo>
                    <a:lnTo>
                      <a:pt x="9625" y="6466"/>
                    </a:lnTo>
                    <a:lnTo>
                      <a:pt x="9395" y="6424"/>
                    </a:lnTo>
                    <a:lnTo>
                      <a:pt x="9416" y="6362"/>
                    </a:lnTo>
                    <a:lnTo>
                      <a:pt x="9521" y="6362"/>
                    </a:lnTo>
                    <a:lnTo>
                      <a:pt x="9563" y="6257"/>
                    </a:lnTo>
                    <a:lnTo>
                      <a:pt x="9605" y="6278"/>
                    </a:lnTo>
                    <a:lnTo>
                      <a:pt x="9625" y="6383"/>
                    </a:lnTo>
                    <a:lnTo>
                      <a:pt x="9709" y="6383"/>
                    </a:lnTo>
                    <a:lnTo>
                      <a:pt x="9772" y="6341"/>
                    </a:lnTo>
                    <a:lnTo>
                      <a:pt x="9981" y="6424"/>
                    </a:lnTo>
                    <a:lnTo>
                      <a:pt x="10044" y="6362"/>
                    </a:lnTo>
                    <a:lnTo>
                      <a:pt x="10149" y="6445"/>
                    </a:lnTo>
                    <a:lnTo>
                      <a:pt x="10211" y="6445"/>
                    </a:lnTo>
                    <a:lnTo>
                      <a:pt x="10316" y="6320"/>
                    </a:lnTo>
                    <a:lnTo>
                      <a:pt x="10295" y="6236"/>
                    </a:lnTo>
                    <a:lnTo>
                      <a:pt x="10149" y="6152"/>
                    </a:lnTo>
                    <a:lnTo>
                      <a:pt x="10211" y="6048"/>
                    </a:lnTo>
                    <a:lnTo>
                      <a:pt x="10253" y="6006"/>
                    </a:lnTo>
                    <a:lnTo>
                      <a:pt x="10232" y="5839"/>
                    </a:lnTo>
                    <a:lnTo>
                      <a:pt x="10316" y="5901"/>
                    </a:lnTo>
                    <a:lnTo>
                      <a:pt x="10316" y="6006"/>
                    </a:lnTo>
                    <a:lnTo>
                      <a:pt x="10253" y="6069"/>
                    </a:lnTo>
                    <a:lnTo>
                      <a:pt x="10295" y="6152"/>
                    </a:lnTo>
                    <a:lnTo>
                      <a:pt x="10358" y="6173"/>
                    </a:lnTo>
                    <a:lnTo>
                      <a:pt x="10441" y="6111"/>
                    </a:lnTo>
                    <a:lnTo>
                      <a:pt x="10734" y="6111"/>
                    </a:lnTo>
                    <a:lnTo>
                      <a:pt x="10776" y="6027"/>
                    </a:lnTo>
                    <a:lnTo>
                      <a:pt x="10923" y="5922"/>
                    </a:lnTo>
                    <a:lnTo>
                      <a:pt x="10881" y="5797"/>
                    </a:lnTo>
                    <a:lnTo>
                      <a:pt x="10944" y="5755"/>
                    </a:lnTo>
                    <a:lnTo>
                      <a:pt x="11048" y="5755"/>
                    </a:lnTo>
                    <a:lnTo>
                      <a:pt x="11132" y="5650"/>
                    </a:lnTo>
                    <a:lnTo>
                      <a:pt x="11216" y="5692"/>
                    </a:lnTo>
                    <a:lnTo>
                      <a:pt x="11299" y="5629"/>
                    </a:lnTo>
                    <a:lnTo>
                      <a:pt x="11550" y="5608"/>
                    </a:lnTo>
                    <a:lnTo>
                      <a:pt x="11613" y="5483"/>
                    </a:lnTo>
                    <a:lnTo>
                      <a:pt x="11822" y="5420"/>
                    </a:lnTo>
                    <a:lnTo>
                      <a:pt x="11927" y="5336"/>
                    </a:lnTo>
                    <a:lnTo>
                      <a:pt x="12073" y="5336"/>
                    </a:lnTo>
                    <a:lnTo>
                      <a:pt x="12136" y="5315"/>
                    </a:lnTo>
                    <a:lnTo>
                      <a:pt x="12262" y="5315"/>
                    </a:lnTo>
                    <a:lnTo>
                      <a:pt x="12429" y="5232"/>
                    </a:lnTo>
                    <a:lnTo>
                      <a:pt x="12555" y="5106"/>
                    </a:lnTo>
                    <a:lnTo>
                      <a:pt x="12659" y="5085"/>
                    </a:lnTo>
                    <a:lnTo>
                      <a:pt x="12743" y="4960"/>
                    </a:lnTo>
                    <a:lnTo>
                      <a:pt x="12952" y="4918"/>
                    </a:lnTo>
                    <a:lnTo>
                      <a:pt x="13036" y="4876"/>
                    </a:lnTo>
                    <a:lnTo>
                      <a:pt x="13224" y="4771"/>
                    </a:lnTo>
                    <a:lnTo>
                      <a:pt x="13308" y="4604"/>
                    </a:lnTo>
                    <a:lnTo>
                      <a:pt x="13371" y="4458"/>
                    </a:lnTo>
                    <a:lnTo>
                      <a:pt x="13182" y="4458"/>
                    </a:lnTo>
                    <a:lnTo>
                      <a:pt x="13057" y="4478"/>
                    </a:lnTo>
                    <a:lnTo>
                      <a:pt x="12973" y="4437"/>
                    </a:lnTo>
                    <a:lnTo>
                      <a:pt x="12848" y="4458"/>
                    </a:lnTo>
                    <a:lnTo>
                      <a:pt x="12659" y="4646"/>
                    </a:lnTo>
                    <a:lnTo>
                      <a:pt x="12387" y="4667"/>
                    </a:lnTo>
                    <a:lnTo>
                      <a:pt x="11927" y="4709"/>
                    </a:lnTo>
                    <a:lnTo>
                      <a:pt x="11801" y="4688"/>
                    </a:lnTo>
                    <a:lnTo>
                      <a:pt x="11488" y="4688"/>
                    </a:lnTo>
                    <a:lnTo>
                      <a:pt x="11299" y="4771"/>
                    </a:lnTo>
                    <a:lnTo>
                      <a:pt x="11299" y="4667"/>
                    </a:lnTo>
                    <a:lnTo>
                      <a:pt x="11174" y="4667"/>
                    </a:lnTo>
                    <a:lnTo>
                      <a:pt x="11216" y="4562"/>
                    </a:lnTo>
                    <a:lnTo>
                      <a:pt x="11362" y="4562"/>
                    </a:lnTo>
                    <a:lnTo>
                      <a:pt x="11446" y="4583"/>
                    </a:lnTo>
                    <a:lnTo>
                      <a:pt x="11550" y="4541"/>
                    </a:lnTo>
                    <a:lnTo>
                      <a:pt x="11571" y="4604"/>
                    </a:lnTo>
                    <a:lnTo>
                      <a:pt x="11718" y="4604"/>
                    </a:lnTo>
                    <a:lnTo>
                      <a:pt x="11906" y="4583"/>
                    </a:lnTo>
                    <a:lnTo>
                      <a:pt x="12032" y="4583"/>
                    </a:lnTo>
                    <a:lnTo>
                      <a:pt x="12346" y="4541"/>
                    </a:lnTo>
                    <a:lnTo>
                      <a:pt x="12848" y="4332"/>
                    </a:lnTo>
                    <a:lnTo>
                      <a:pt x="12931" y="4269"/>
                    </a:lnTo>
                    <a:lnTo>
                      <a:pt x="12848" y="4186"/>
                    </a:lnTo>
                    <a:lnTo>
                      <a:pt x="12638" y="4144"/>
                    </a:lnTo>
                    <a:lnTo>
                      <a:pt x="12262" y="4081"/>
                    </a:lnTo>
                    <a:lnTo>
                      <a:pt x="12199" y="3976"/>
                    </a:lnTo>
                    <a:lnTo>
                      <a:pt x="12199" y="3976"/>
                    </a:lnTo>
                    <a:lnTo>
                      <a:pt x="12346" y="4060"/>
                    </a:lnTo>
                    <a:lnTo>
                      <a:pt x="12450" y="4039"/>
                    </a:lnTo>
                    <a:lnTo>
                      <a:pt x="12450" y="3976"/>
                    </a:lnTo>
                    <a:lnTo>
                      <a:pt x="12325" y="3851"/>
                    </a:lnTo>
                    <a:lnTo>
                      <a:pt x="12304" y="3725"/>
                    </a:lnTo>
                    <a:lnTo>
                      <a:pt x="12408" y="3851"/>
                    </a:lnTo>
                    <a:lnTo>
                      <a:pt x="12597" y="4060"/>
                    </a:lnTo>
                    <a:lnTo>
                      <a:pt x="12638" y="4060"/>
                    </a:lnTo>
                    <a:lnTo>
                      <a:pt x="12722" y="4018"/>
                    </a:lnTo>
                    <a:lnTo>
                      <a:pt x="12764" y="4081"/>
                    </a:lnTo>
                    <a:lnTo>
                      <a:pt x="12973" y="4081"/>
                    </a:lnTo>
                    <a:lnTo>
                      <a:pt x="13057" y="4144"/>
                    </a:lnTo>
                    <a:lnTo>
                      <a:pt x="13141" y="4144"/>
                    </a:lnTo>
                    <a:lnTo>
                      <a:pt x="13287" y="4165"/>
                    </a:lnTo>
                    <a:lnTo>
                      <a:pt x="13371" y="4123"/>
                    </a:lnTo>
                    <a:lnTo>
                      <a:pt x="13308" y="4081"/>
                    </a:lnTo>
                    <a:lnTo>
                      <a:pt x="13162" y="4060"/>
                    </a:lnTo>
                    <a:lnTo>
                      <a:pt x="13162" y="3976"/>
                    </a:lnTo>
                    <a:lnTo>
                      <a:pt x="13350" y="4018"/>
                    </a:lnTo>
                    <a:lnTo>
                      <a:pt x="13475" y="4060"/>
                    </a:lnTo>
                    <a:lnTo>
                      <a:pt x="13601" y="4165"/>
                    </a:lnTo>
                    <a:lnTo>
                      <a:pt x="13664" y="4144"/>
                    </a:lnTo>
                    <a:lnTo>
                      <a:pt x="13706" y="4018"/>
                    </a:lnTo>
                    <a:lnTo>
                      <a:pt x="13810" y="4081"/>
                    </a:lnTo>
                    <a:lnTo>
                      <a:pt x="13978" y="4081"/>
                    </a:lnTo>
                    <a:lnTo>
                      <a:pt x="14124" y="4039"/>
                    </a:lnTo>
                    <a:lnTo>
                      <a:pt x="14229" y="4018"/>
                    </a:lnTo>
                    <a:lnTo>
                      <a:pt x="14354" y="3914"/>
                    </a:lnTo>
                    <a:lnTo>
                      <a:pt x="14710" y="3746"/>
                    </a:lnTo>
                    <a:lnTo>
                      <a:pt x="14794" y="3662"/>
                    </a:lnTo>
                    <a:lnTo>
                      <a:pt x="14794" y="3621"/>
                    </a:lnTo>
                    <a:lnTo>
                      <a:pt x="14877" y="3600"/>
                    </a:lnTo>
                    <a:lnTo>
                      <a:pt x="15003" y="3621"/>
                    </a:lnTo>
                    <a:lnTo>
                      <a:pt x="15045" y="3558"/>
                    </a:lnTo>
                    <a:lnTo>
                      <a:pt x="15275" y="3432"/>
                    </a:lnTo>
                    <a:lnTo>
                      <a:pt x="15400" y="3181"/>
                    </a:lnTo>
                    <a:lnTo>
                      <a:pt x="15463" y="2909"/>
                    </a:lnTo>
                    <a:lnTo>
                      <a:pt x="15442" y="2721"/>
                    </a:lnTo>
                    <a:lnTo>
                      <a:pt x="15379" y="2595"/>
                    </a:lnTo>
                    <a:lnTo>
                      <a:pt x="15233" y="2512"/>
                    </a:lnTo>
                    <a:lnTo>
                      <a:pt x="15149" y="2512"/>
                    </a:lnTo>
                    <a:lnTo>
                      <a:pt x="15128" y="2554"/>
                    </a:lnTo>
                    <a:lnTo>
                      <a:pt x="15024" y="2554"/>
                    </a:lnTo>
                    <a:lnTo>
                      <a:pt x="14961" y="2658"/>
                    </a:lnTo>
                    <a:lnTo>
                      <a:pt x="14877" y="2700"/>
                    </a:lnTo>
                    <a:lnTo>
                      <a:pt x="14835" y="2658"/>
                    </a:lnTo>
                    <a:lnTo>
                      <a:pt x="14961" y="2470"/>
                    </a:lnTo>
                    <a:lnTo>
                      <a:pt x="15003" y="2386"/>
                    </a:lnTo>
                    <a:lnTo>
                      <a:pt x="15107" y="2302"/>
                    </a:lnTo>
                    <a:lnTo>
                      <a:pt x="15128" y="2156"/>
                    </a:lnTo>
                    <a:lnTo>
                      <a:pt x="15066" y="2051"/>
                    </a:lnTo>
                    <a:lnTo>
                      <a:pt x="15024" y="2030"/>
                    </a:lnTo>
                    <a:lnTo>
                      <a:pt x="15107" y="1968"/>
                    </a:lnTo>
                    <a:lnTo>
                      <a:pt x="15170" y="1737"/>
                    </a:lnTo>
                    <a:lnTo>
                      <a:pt x="15066" y="1717"/>
                    </a:lnTo>
                    <a:lnTo>
                      <a:pt x="14940" y="1737"/>
                    </a:lnTo>
                    <a:lnTo>
                      <a:pt x="14919" y="1842"/>
                    </a:lnTo>
                    <a:lnTo>
                      <a:pt x="14856" y="1884"/>
                    </a:lnTo>
                    <a:lnTo>
                      <a:pt x="14794" y="1926"/>
                    </a:lnTo>
                    <a:lnTo>
                      <a:pt x="14731" y="1863"/>
                    </a:lnTo>
                    <a:lnTo>
                      <a:pt x="14794" y="1779"/>
                    </a:lnTo>
                    <a:lnTo>
                      <a:pt x="14794" y="1717"/>
                    </a:lnTo>
                    <a:lnTo>
                      <a:pt x="14835" y="1633"/>
                    </a:lnTo>
                    <a:lnTo>
                      <a:pt x="14814" y="1570"/>
                    </a:lnTo>
                    <a:lnTo>
                      <a:pt x="14689" y="1654"/>
                    </a:lnTo>
                    <a:lnTo>
                      <a:pt x="14626" y="1779"/>
                    </a:lnTo>
                    <a:lnTo>
                      <a:pt x="14584" y="1821"/>
                    </a:lnTo>
                    <a:lnTo>
                      <a:pt x="14522" y="1758"/>
                    </a:lnTo>
                    <a:lnTo>
                      <a:pt x="14584" y="1633"/>
                    </a:lnTo>
                    <a:lnTo>
                      <a:pt x="14542" y="1549"/>
                    </a:lnTo>
                    <a:lnTo>
                      <a:pt x="14417" y="1549"/>
                    </a:lnTo>
                    <a:lnTo>
                      <a:pt x="14270" y="1633"/>
                    </a:lnTo>
                    <a:lnTo>
                      <a:pt x="14208" y="1737"/>
                    </a:lnTo>
                    <a:lnTo>
                      <a:pt x="14082" y="1737"/>
                    </a:lnTo>
                    <a:lnTo>
                      <a:pt x="14019" y="1779"/>
                    </a:lnTo>
                    <a:lnTo>
                      <a:pt x="13978" y="1884"/>
                    </a:lnTo>
                    <a:lnTo>
                      <a:pt x="13894" y="1884"/>
                    </a:lnTo>
                    <a:lnTo>
                      <a:pt x="13789" y="1842"/>
                    </a:lnTo>
                    <a:lnTo>
                      <a:pt x="13580" y="1821"/>
                    </a:lnTo>
                    <a:lnTo>
                      <a:pt x="13308" y="1821"/>
                    </a:lnTo>
                    <a:lnTo>
                      <a:pt x="13496" y="1758"/>
                    </a:lnTo>
                    <a:lnTo>
                      <a:pt x="13559" y="1717"/>
                    </a:lnTo>
                    <a:lnTo>
                      <a:pt x="13643" y="1737"/>
                    </a:lnTo>
                    <a:lnTo>
                      <a:pt x="13747" y="1737"/>
                    </a:lnTo>
                    <a:lnTo>
                      <a:pt x="13894" y="1654"/>
                    </a:lnTo>
                    <a:lnTo>
                      <a:pt x="14019" y="1633"/>
                    </a:lnTo>
                    <a:lnTo>
                      <a:pt x="14124" y="1507"/>
                    </a:lnTo>
                    <a:lnTo>
                      <a:pt x="14333" y="1403"/>
                    </a:lnTo>
                    <a:lnTo>
                      <a:pt x="14396" y="1340"/>
                    </a:lnTo>
                    <a:lnTo>
                      <a:pt x="14354" y="1298"/>
                    </a:lnTo>
                    <a:lnTo>
                      <a:pt x="14270" y="1298"/>
                    </a:lnTo>
                    <a:lnTo>
                      <a:pt x="14061" y="1152"/>
                    </a:lnTo>
                    <a:lnTo>
                      <a:pt x="14019" y="1089"/>
                    </a:lnTo>
                    <a:lnTo>
                      <a:pt x="13978" y="1089"/>
                    </a:lnTo>
                    <a:lnTo>
                      <a:pt x="13873" y="1131"/>
                    </a:lnTo>
                    <a:lnTo>
                      <a:pt x="13810" y="1193"/>
                    </a:lnTo>
                    <a:lnTo>
                      <a:pt x="13747" y="1152"/>
                    </a:lnTo>
                    <a:lnTo>
                      <a:pt x="13706" y="1089"/>
                    </a:lnTo>
                    <a:lnTo>
                      <a:pt x="13789" y="1005"/>
                    </a:lnTo>
                    <a:lnTo>
                      <a:pt x="13768" y="921"/>
                    </a:lnTo>
                    <a:lnTo>
                      <a:pt x="13601" y="942"/>
                    </a:lnTo>
                    <a:lnTo>
                      <a:pt x="13538" y="1047"/>
                    </a:lnTo>
                    <a:lnTo>
                      <a:pt x="13454" y="1026"/>
                    </a:lnTo>
                    <a:lnTo>
                      <a:pt x="13454" y="901"/>
                    </a:lnTo>
                    <a:lnTo>
                      <a:pt x="13308" y="942"/>
                    </a:lnTo>
                    <a:lnTo>
                      <a:pt x="13266" y="1005"/>
                    </a:lnTo>
                    <a:lnTo>
                      <a:pt x="13224" y="921"/>
                    </a:lnTo>
                    <a:lnTo>
                      <a:pt x="13287" y="838"/>
                    </a:lnTo>
                    <a:lnTo>
                      <a:pt x="13245" y="775"/>
                    </a:lnTo>
                    <a:lnTo>
                      <a:pt x="13308" y="775"/>
                    </a:lnTo>
                    <a:lnTo>
                      <a:pt x="13371" y="691"/>
                    </a:lnTo>
                    <a:lnTo>
                      <a:pt x="13287" y="608"/>
                    </a:lnTo>
                    <a:lnTo>
                      <a:pt x="13078" y="587"/>
                    </a:lnTo>
                    <a:lnTo>
                      <a:pt x="12910" y="503"/>
                    </a:lnTo>
                    <a:lnTo>
                      <a:pt x="12785" y="524"/>
                    </a:lnTo>
                    <a:lnTo>
                      <a:pt x="12659" y="629"/>
                    </a:lnTo>
                    <a:lnTo>
                      <a:pt x="12638" y="733"/>
                    </a:lnTo>
                    <a:lnTo>
                      <a:pt x="12597" y="775"/>
                    </a:lnTo>
                    <a:lnTo>
                      <a:pt x="12513" y="670"/>
                    </a:lnTo>
                    <a:lnTo>
                      <a:pt x="12638" y="524"/>
                    </a:lnTo>
                    <a:lnTo>
                      <a:pt x="12659" y="461"/>
                    </a:lnTo>
                    <a:lnTo>
                      <a:pt x="12513" y="461"/>
                    </a:lnTo>
                    <a:lnTo>
                      <a:pt x="12387" y="377"/>
                    </a:lnTo>
                    <a:lnTo>
                      <a:pt x="12262" y="377"/>
                    </a:lnTo>
                    <a:lnTo>
                      <a:pt x="12199" y="482"/>
                    </a:lnTo>
                    <a:lnTo>
                      <a:pt x="12011" y="608"/>
                    </a:lnTo>
                    <a:lnTo>
                      <a:pt x="11885" y="733"/>
                    </a:lnTo>
                    <a:lnTo>
                      <a:pt x="11801" y="775"/>
                    </a:lnTo>
                    <a:lnTo>
                      <a:pt x="11781" y="712"/>
                    </a:lnTo>
                    <a:lnTo>
                      <a:pt x="11822" y="587"/>
                    </a:lnTo>
                    <a:lnTo>
                      <a:pt x="11822" y="419"/>
                    </a:lnTo>
                    <a:lnTo>
                      <a:pt x="11781" y="377"/>
                    </a:lnTo>
                    <a:lnTo>
                      <a:pt x="11739" y="273"/>
                    </a:lnTo>
                    <a:lnTo>
                      <a:pt x="11592" y="189"/>
                    </a:lnTo>
                    <a:lnTo>
                      <a:pt x="11467" y="210"/>
                    </a:lnTo>
                    <a:lnTo>
                      <a:pt x="11341" y="189"/>
                    </a:lnTo>
                    <a:lnTo>
                      <a:pt x="11278" y="85"/>
                    </a:lnTo>
                    <a:lnTo>
                      <a:pt x="11153" y="64"/>
                    </a:lnTo>
                    <a:lnTo>
                      <a:pt x="10985" y="105"/>
                    </a:lnTo>
                    <a:lnTo>
                      <a:pt x="10881" y="85"/>
                    </a:lnTo>
                    <a:lnTo>
                      <a:pt x="10818" y="64"/>
                    </a:lnTo>
                    <a:lnTo>
                      <a:pt x="10734" y="1"/>
                    </a:lnTo>
                    <a:lnTo>
                      <a:pt x="10651" y="64"/>
                    </a:lnTo>
                    <a:lnTo>
                      <a:pt x="10630" y="210"/>
                    </a:lnTo>
                    <a:lnTo>
                      <a:pt x="10734" y="461"/>
                    </a:lnTo>
                    <a:lnTo>
                      <a:pt x="10651" y="670"/>
                    </a:lnTo>
                    <a:lnTo>
                      <a:pt x="10651" y="817"/>
                    </a:lnTo>
                    <a:lnTo>
                      <a:pt x="10609" y="880"/>
                    </a:lnTo>
                    <a:lnTo>
                      <a:pt x="10525" y="838"/>
                    </a:lnTo>
                    <a:lnTo>
                      <a:pt x="10400" y="880"/>
                    </a:lnTo>
                    <a:lnTo>
                      <a:pt x="10337" y="817"/>
                    </a:lnTo>
                    <a:lnTo>
                      <a:pt x="10421" y="733"/>
                    </a:lnTo>
                    <a:lnTo>
                      <a:pt x="10358" y="566"/>
                    </a:lnTo>
                    <a:lnTo>
                      <a:pt x="10421" y="461"/>
                    </a:lnTo>
                    <a:lnTo>
                      <a:pt x="10441" y="315"/>
                    </a:lnTo>
                    <a:lnTo>
                      <a:pt x="10400" y="273"/>
                    </a:lnTo>
                    <a:lnTo>
                      <a:pt x="10232" y="398"/>
                    </a:lnTo>
                    <a:lnTo>
                      <a:pt x="10232" y="461"/>
                    </a:lnTo>
                    <a:lnTo>
                      <a:pt x="10149" y="482"/>
                    </a:lnTo>
                    <a:lnTo>
                      <a:pt x="10107" y="419"/>
                    </a:lnTo>
                    <a:lnTo>
                      <a:pt x="10149" y="273"/>
                    </a:lnTo>
                    <a:lnTo>
                      <a:pt x="10107" y="210"/>
                    </a:lnTo>
                    <a:lnTo>
                      <a:pt x="10044" y="252"/>
                    </a:lnTo>
                    <a:lnTo>
                      <a:pt x="9981" y="398"/>
                    </a:lnTo>
                    <a:lnTo>
                      <a:pt x="9897" y="398"/>
                    </a:lnTo>
                    <a:lnTo>
                      <a:pt x="9877" y="357"/>
                    </a:lnTo>
                    <a:lnTo>
                      <a:pt x="9918" y="252"/>
                    </a:lnTo>
                    <a:lnTo>
                      <a:pt x="9918" y="105"/>
                    </a:lnTo>
                    <a:lnTo>
                      <a:pt x="9897" y="64"/>
                    </a:lnTo>
                    <a:lnTo>
                      <a:pt x="962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3155;p70">
                <a:extLst>
                  <a:ext uri="{FF2B5EF4-FFF2-40B4-BE49-F238E27FC236}">
                    <a16:creationId xmlns:a16="http://schemas.microsoft.com/office/drawing/2014/main" id="{3679F129-DAE7-4645-3F88-296531F7C2A7}"/>
                  </a:ext>
                </a:extLst>
              </p:cNvPr>
              <p:cNvSpPr/>
              <p:nvPr/>
            </p:nvSpPr>
            <p:spPr>
              <a:xfrm>
                <a:off x="2905300" y="2401625"/>
                <a:ext cx="91575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955" extrusionOk="0">
                    <a:moveTo>
                      <a:pt x="2909" y="2155"/>
                    </a:moveTo>
                    <a:lnTo>
                      <a:pt x="2872" y="2165"/>
                    </a:lnTo>
                    <a:lnTo>
                      <a:pt x="2872" y="2165"/>
                    </a:lnTo>
                    <a:lnTo>
                      <a:pt x="2878" y="2166"/>
                    </a:lnTo>
                    <a:lnTo>
                      <a:pt x="2878" y="2166"/>
                    </a:lnTo>
                    <a:lnTo>
                      <a:pt x="2930" y="2155"/>
                    </a:lnTo>
                    <a:close/>
                    <a:moveTo>
                      <a:pt x="2323" y="0"/>
                    </a:moveTo>
                    <a:lnTo>
                      <a:pt x="2260" y="42"/>
                    </a:lnTo>
                    <a:lnTo>
                      <a:pt x="2219" y="84"/>
                    </a:lnTo>
                    <a:lnTo>
                      <a:pt x="2135" y="84"/>
                    </a:lnTo>
                    <a:lnTo>
                      <a:pt x="2072" y="147"/>
                    </a:lnTo>
                    <a:lnTo>
                      <a:pt x="2009" y="188"/>
                    </a:lnTo>
                    <a:lnTo>
                      <a:pt x="1905" y="188"/>
                    </a:lnTo>
                    <a:lnTo>
                      <a:pt x="1779" y="293"/>
                    </a:lnTo>
                    <a:lnTo>
                      <a:pt x="1675" y="377"/>
                    </a:lnTo>
                    <a:lnTo>
                      <a:pt x="1675" y="460"/>
                    </a:lnTo>
                    <a:lnTo>
                      <a:pt x="1612" y="460"/>
                    </a:lnTo>
                    <a:lnTo>
                      <a:pt x="1570" y="419"/>
                    </a:lnTo>
                    <a:lnTo>
                      <a:pt x="1570" y="460"/>
                    </a:lnTo>
                    <a:lnTo>
                      <a:pt x="1591" y="481"/>
                    </a:lnTo>
                    <a:lnTo>
                      <a:pt x="1591" y="523"/>
                    </a:lnTo>
                    <a:lnTo>
                      <a:pt x="1528" y="586"/>
                    </a:lnTo>
                    <a:lnTo>
                      <a:pt x="1423" y="670"/>
                    </a:lnTo>
                    <a:lnTo>
                      <a:pt x="1382" y="691"/>
                    </a:lnTo>
                    <a:lnTo>
                      <a:pt x="1402" y="711"/>
                    </a:lnTo>
                    <a:lnTo>
                      <a:pt x="1382" y="774"/>
                    </a:lnTo>
                    <a:lnTo>
                      <a:pt x="1319" y="774"/>
                    </a:lnTo>
                    <a:lnTo>
                      <a:pt x="1319" y="816"/>
                    </a:lnTo>
                    <a:lnTo>
                      <a:pt x="1382" y="837"/>
                    </a:lnTo>
                    <a:lnTo>
                      <a:pt x="1319" y="879"/>
                    </a:lnTo>
                    <a:lnTo>
                      <a:pt x="1256" y="879"/>
                    </a:lnTo>
                    <a:lnTo>
                      <a:pt x="1193" y="942"/>
                    </a:lnTo>
                    <a:lnTo>
                      <a:pt x="1193" y="1004"/>
                    </a:lnTo>
                    <a:lnTo>
                      <a:pt x="1214" y="1004"/>
                    </a:lnTo>
                    <a:lnTo>
                      <a:pt x="1256" y="1025"/>
                    </a:lnTo>
                    <a:lnTo>
                      <a:pt x="1193" y="1046"/>
                    </a:lnTo>
                    <a:lnTo>
                      <a:pt x="1151" y="1046"/>
                    </a:lnTo>
                    <a:lnTo>
                      <a:pt x="1089" y="1151"/>
                    </a:lnTo>
                    <a:lnTo>
                      <a:pt x="1068" y="1214"/>
                    </a:lnTo>
                    <a:lnTo>
                      <a:pt x="942" y="1402"/>
                    </a:lnTo>
                    <a:lnTo>
                      <a:pt x="942" y="1444"/>
                    </a:lnTo>
                    <a:lnTo>
                      <a:pt x="984" y="1507"/>
                    </a:lnTo>
                    <a:lnTo>
                      <a:pt x="984" y="1548"/>
                    </a:lnTo>
                    <a:lnTo>
                      <a:pt x="963" y="1548"/>
                    </a:lnTo>
                    <a:lnTo>
                      <a:pt x="942" y="1527"/>
                    </a:lnTo>
                    <a:lnTo>
                      <a:pt x="900" y="1527"/>
                    </a:lnTo>
                    <a:lnTo>
                      <a:pt x="796" y="1569"/>
                    </a:lnTo>
                    <a:lnTo>
                      <a:pt x="754" y="1653"/>
                    </a:lnTo>
                    <a:lnTo>
                      <a:pt x="754" y="1716"/>
                    </a:lnTo>
                    <a:lnTo>
                      <a:pt x="796" y="1716"/>
                    </a:lnTo>
                    <a:lnTo>
                      <a:pt x="858" y="1758"/>
                    </a:lnTo>
                    <a:lnTo>
                      <a:pt x="838" y="1779"/>
                    </a:lnTo>
                    <a:lnTo>
                      <a:pt x="838" y="1841"/>
                    </a:lnTo>
                    <a:lnTo>
                      <a:pt x="775" y="1883"/>
                    </a:lnTo>
                    <a:lnTo>
                      <a:pt x="649" y="1862"/>
                    </a:lnTo>
                    <a:lnTo>
                      <a:pt x="628" y="1883"/>
                    </a:lnTo>
                    <a:lnTo>
                      <a:pt x="628" y="1946"/>
                    </a:lnTo>
                    <a:lnTo>
                      <a:pt x="545" y="2030"/>
                    </a:lnTo>
                    <a:lnTo>
                      <a:pt x="482" y="2134"/>
                    </a:lnTo>
                    <a:lnTo>
                      <a:pt x="440" y="2197"/>
                    </a:lnTo>
                    <a:lnTo>
                      <a:pt x="419" y="2197"/>
                    </a:lnTo>
                    <a:lnTo>
                      <a:pt x="419" y="2134"/>
                    </a:lnTo>
                    <a:lnTo>
                      <a:pt x="377" y="2197"/>
                    </a:lnTo>
                    <a:lnTo>
                      <a:pt x="335" y="2134"/>
                    </a:lnTo>
                    <a:lnTo>
                      <a:pt x="356" y="2072"/>
                    </a:lnTo>
                    <a:lnTo>
                      <a:pt x="440" y="2030"/>
                    </a:lnTo>
                    <a:lnTo>
                      <a:pt x="461" y="1967"/>
                    </a:lnTo>
                    <a:lnTo>
                      <a:pt x="440" y="1988"/>
                    </a:lnTo>
                    <a:lnTo>
                      <a:pt x="356" y="2051"/>
                    </a:lnTo>
                    <a:lnTo>
                      <a:pt x="231" y="2134"/>
                    </a:lnTo>
                    <a:lnTo>
                      <a:pt x="168" y="2260"/>
                    </a:lnTo>
                    <a:lnTo>
                      <a:pt x="231" y="2260"/>
                    </a:lnTo>
                    <a:lnTo>
                      <a:pt x="314" y="2239"/>
                    </a:lnTo>
                    <a:lnTo>
                      <a:pt x="461" y="2197"/>
                    </a:lnTo>
                    <a:lnTo>
                      <a:pt x="586" y="2197"/>
                    </a:lnTo>
                    <a:lnTo>
                      <a:pt x="524" y="2281"/>
                    </a:lnTo>
                    <a:lnTo>
                      <a:pt x="419" y="2406"/>
                    </a:lnTo>
                    <a:lnTo>
                      <a:pt x="335" y="2511"/>
                    </a:lnTo>
                    <a:lnTo>
                      <a:pt x="210" y="2595"/>
                    </a:lnTo>
                    <a:lnTo>
                      <a:pt x="105" y="2699"/>
                    </a:lnTo>
                    <a:lnTo>
                      <a:pt x="22" y="2699"/>
                    </a:lnTo>
                    <a:lnTo>
                      <a:pt x="1" y="2762"/>
                    </a:lnTo>
                    <a:lnTo>
                      <a:pt x="22" y="2804"/>
                    </a:lnTo>
                    <a:lnTo>
                      <a:pt x="1" y="2888"/>
                    </a:lnTo>
                    <a:lnTo>
                      <a:pt x="22" y="2929"/>
                    </a:lnTo>
                    <a:lnTo>
                      <a:pt x="63" y="2929"/>
                    </a:lnTo>
                    <a:lnTo>
                      <a:pt x="168" y="2971"/>
                    </a:lnTo>
                    <a:lnTo>
                      <a:pt x="314" y="2929"/>
                    </a:lnTo>
                    <a:lnTo>
                      <a:pt x="377" y="2888"/>
                    </a:lnTo>
                    <a:lnTo>
                      <a:pt x="482" y="2888"/>
                    </a:lnTo>
                    <a:lnTo>
                      <a:pt x="566" y="2825"/>
                    </a:lnTo>
                    <a:lnTo>
                      <a:pt x="586" y="2783"/>
                    </a:lnTo>
                    <a:lnTo>
                      <a:pt x="586" y="2804"/>
                    </a:lnTo>
                    <a:lnTo>
                      <a:pt x="545" y="2888"/>
                    </a:lnTo>
                    <a:lnTo>
                      <a:pt x="670" y="2908"/>
                    </a:lnTo>
                    <a:lnTo>
                      <a:pt x="754" y="2888"/>
                    </a:lnTo>
                    <a:lnTo>
                      <a:pt x="796" y="2929"/>
                    </a:lnTo>
                    <a:lnTo>
                      <a:pt x="963" y="2929"/>
                    </a:lnTo>
                    <a:lnTo>
                      <a:pt x="1047" y="2908"/>
                    </a:lnTo>
                    <a:lnTo>
                      <a:pt x="1068" y="2971"/>
                    </a:lnTo>
                    <a:lnTo>
                      <a:pt x="1110" y="3013"/>
                    </a:lnTo>
                    <a:lnTo>
                      <a:pt x="1214" y="3013"/>
                    </a:lnTo>
                    <a:lnTo>
                      <a:pt x="1256" y="2992"/>
                    </a:lnTo>
                    <a:lnTo>
                      <a:pt x="1277" y="3013"/>
                    </a:lnTo>
                    <a:lnTo>
                      <a:pt x="1361" y="3013"/>
                    </a:lnTo>
                    <a:lnTo>
                      <a:pt x="1402" y="2992"/>
                    </a:lnTo>
                    <a:lnTo>
                      <a:pt x="1402" y="2950"/>
                    </a:lnTo>
                    <a:lnTo>
                      <a:pt x="1486" y="2950"/>
                    </a:lnTo>
                    <a:lnTo>
                      <a:pt x="1507" y="2992"/>
                    </a:lnTo>
                    <a:lnTo>
                      <a:pt x="1570" y="2992"/>
                    </a:lnTo>
                    <a:lnTo>
                      <a:pt x="1591" y="2929"/>
                    </a:lnTo>
                    <a:lnTo>
                      <a:pt x="1633" y="2929"/>
                    </a:lnTo>
                    <a:lnTo>
                      <a:pt x="1695" y="2971"/>
                    </a:lnTo>
                    <a:lnTo>
                      <a:pt x="1716" y="2908"/>
                    </a:lnTo>
                    <a:lnTo>
                      <a:pt x="1716" y="2867"/>
                    </a:lnTo>
                    <a:lnTo>
                      <a:pt x="1716" y="2783"/>
                    </a:lnTo>
                    <a:lnTo>
                      <a:pt x="1737" y="2804"/>
                    </a:lnTo>
                    <a:lnTo>
                      <a:pt x="1779" y="2762"/>
                    </a:lnTo>
                    <a:lnTo>
                      <a:pt x="1821" y="2762"/>
                    </a:lnTo>
                    <a:lnTo>
                      <a:pt x="1800" y="2783"/>
                    </a:lnTo>
                    <a:lnTo>
                      <a:pt x="1779" y="2888"/>
                    </a:lnTo>
                    <a:lnTo>
                      <a:pt x="1800" y="2908"/>
                    </a:lnTo>
                    <a:lnTo>
                      <a:pt x="1821" y="2867"/>
                    </a:lnTo>
                    <a:lnTo>
                      <a:pt x="1884" y="2783"/>
                    </a:lnTo>
                    <a:lnTo>
                      <a:pt x="1905" y="2783"/>
                    </a:lnTo>
                    <a:lnTo>
                      <a:pt x="1905" y="2867"/>
                    </a:lnTo>
                    <a:lnTo>
                      <a:pt x="1884" y="2908"/>
                    </a:lnTo>
                    <a:lnTo>
                      <a:pt x="1884" y="2971"/>
                    </a:lnTo>
                    <a:lnTo>
                      <a:pt x="1947" y="2929"/>
                    </a:lnTo>
                    <a:lnTo>
                      <a:pt x="1988" y="2929"/>
                    </a:lnTo>
                    <a:lnTo>
                      <a:pt x="1988" y="2971"/>
                    </a:lnTo>
                    <a:lnTo>
                      <a:pt x="1884" y="3034"/>
                    </a:lnTo>
                    <a:lnTo>
                      <a:pt x="1779" y="3097"/>
                    </a:lnTo>
                    <a:lnTo>
                      <a:pt x="1800" y="3118"/>
                    </a:lnTo>
                    <a:lnTo>
                      <a:pt x="1821" y="3097"/>
                    </a:lnTo>
                    <a:lnTo>
                      <a:pt x="1884" y="3097"/>
                    </a:lnTo>
                    <a:lnTo>
                      <a:pt x="1905" y="3118"/>
                    </a:lnTo>
                    <a:lnTo>
                      <a:pt x="1947" y="3118"/>
                    </a:lnTo>
                    <a:lnTo>
                      <a:pt x="1988" y="3139"/>
                    </a:lnTo>
                    <a:lnTo>
                      <a:pt x="2030" y="3118"/>
                    </a:lnTo>
                    <a:lnTo>
                      <a:pt x="2114" y="3097"/>
                    </a:lnTo>
                    <a:lnTo>
                      <a:pt x="2135" y="3013"/>
                    </a:lnTo>
                    <a:lnTo>
                      <a:pt x="2135" y="2971"/>
                    </a:lnTo>
                    <a:lnTo>
                      <a:pt x="2198" y="2992"/>
                    </a:lnTo>
                    <a:lnTo>
                      <a:pt x="2260" y="3013"/>
                    </a:lnTo>
                    <a:lnTo>
                      <a:pt x="2323" y="3076"/>
                    </a:lnTo>
                    <a:lnTo>
                      <a:pt x="2365" y="3034"/>
                    </a:lnTo>
                    <a:lnTo>
                      <a:pt x="2428" y="3013"/>
                    </a:lnTo>
                    <a:lnTo>
                      <a:pt x="2511" y="3013"/>
                    </a:lnTo>
                    <a:lnTo>
                      <a:pt x="2449" y="3076"/>
                    </a:lnTo>
                    <a:lnTo>
                      <a:pt x="2449" y="3097"/>
                    </a:lnTo>
                    <a:lnTo>
                      <a:pt x="2344" y="3139"/>
                    </a:lnTo>
                    <a:lnTo>
                      <a:pt x="2239" y="3139"/>
                    </a:lnTo>
                    <a:lnTo>
                      <a:pt x="2198" y="3201"/>
                    </a:lnTo>
                    <a:lnTo>
                      <a:pt x="2198" y="3243"/>
                    </a:lnTo>
                    <a:lnTo>
                      <a:pt x="2156" y="3285"/>
                    </a:lnTo>
                    <a:lnTo>
                      <a:pt x="2135" y="3327"/>
                    </a:lnTo>
                    <a:lnTo>
                      <a:pt x="2051" y="3327"/>
                    </a:lnTo>
                    <a:lnTo>
                      <a:pt x="2009" y="3348"/>
                    </a:lnTo>
                    <a:lnTo>
                      <a:pt x="1988" y="3411"/>
                    </a:lnTo>
                    <a:lnTo>
                      <a:pt x="1926" y="3432"/>
                    </a:lnTo>
                    <a:lnTo>
                      <a:pt x="1821" y="3452"/>
                    </a:lnTo>
                    <a:lnTo>
                      <a:pt x="1737" y="3515"/>
                    </a:lnTo>
                    <a:lnTo>
                      <a:pt x="1716" y="3557"/>
                    </a:lnTo>
                    <a:lnTo>
                      <a:pt x="1737" y="3599"/>
                    </a:lnTo>
                    <a:lnTo>
                      <a:pt x="1779" y="3620"/>
                    </a:lnTo>
                    <a:lnTo>
                      <a:pt x="1842" y="3620"/>
                    </a:lnTo>
                    <a:lnTo>
                      <a:pt x="1884" y="3557"/>
                    </a:lnTo>
                    <a:lnTo>
                      <a:pt x="1905" y="3536"/>
                    </a:lnTo>
                    <a:lnTo>
                      <a:pt x="1947" y="3536"/>
                    </a:lnTo>
                    <a:lnTo>
                      <a:pt x="1947" y="3599"/>
                    </a:lnTo>
                    <a:lnTo>
                      <a:pt x="1988" y="3620"/>
                    </a:lnTo>
                    <a:lnTo>
                      <a:pt x="2051" y="3599"/>
                    </a:lnTo>
                    <a:lnTo>
                      <a:pt x="2114" y="3536"/>
                    </a:lnTo>
                    <a:lnTo>
                      <a:pt x="2135" y="3494"/>
                    </a:lnTo>
                    <a:lnTo>
                      <a:pt x="2156" y="3494"/>
                    </a:lnTo>
                    <a:lnTo>
                      <a:pt x="2198" y="3432"/>
                    </a:lnTo>
                    <a:lnTo>
                      <a:pt x="2219" y="3348"/>
                    </a:lnTo>
                    <a:lnTo>
                      <a:pt x="2260" y="3327"/>
                    </a:lnTo>
                    <a:lnTo>
                      <a:pt x="2365" y="3222"/>
                    </a:lnTo>
                    <a:lnTo>
                      <a:pt x="2428" y="3201"/>
                    </a:lnTo>
                    <a:lnTo>
                      <a:pt x="2470" y="3222"/>
                    </a:lnTo>
                    <a:lnTo>
                      <a:pt x="2553" y="3222"/>
                    </a:lnTo>
                    <a:lnTo>
                      <a:pt x="2511" y="3285"/>
                    </a:lnTo>
                    <a:lnTo>
                      <a:pt x="2553" y="3285"/>
                    </a:lnTo>
                    <a:lnTo>
                      <a:pt x="2616" y="3243"/>
                    </a:lnTo>
                    <a:lnTo>
                      <a:pt x="2658" y="3118"/>
                    </a:lnTo>
                    <a:lnTo>
                      <a:pt x="2721" y="3013"/>
                    </a:lnTo>
                    <a:lnTo>
                      <a:pt x="2721" y="2908"/>
                    </a:lnTo>
                    <a:lnTo>
                      <a:pt x="2742" y="2888"/>
                    </a:lnTo>
                    <a:lnTo>
                      <a:pt x="2763" y="2888"/>
                    </a:lnTo>
                    <a:lnTo>
                      <a:pt x="2825" y="2929"/>
                    </a:lnTo>
                    <a:lnTo>
                      <a:pt x="2846" y="2929"/>
                    </a:lnTo>
                    <a:lnTo>
                      <a:pt x="2888" y="2971"/>
                    </a:lnTo>
                    <a:lnTo>
                      <a:pt x="2888" y="3076"/>
                    </a:lnTo>
                    <a:lnTo>
                      <a:pt x="2867" y="3139"/>
                    </a:lnTo>
                    <a:lnTo>
                      <a:pt x="2846" y="3222"/>
                    </a:lnTo>
                    <a:lnTo>
                      <a:pt x="2867" y="3285"/>
                    </a:lnTo>
                    <a:lnTo>
                      <a:pt x="2846" y="3327"/>
                    </a:lnTo>
                    <a:lnTo>
                      <a:pt x="2763" y="3411"/>
                    </a:lnTo>
                    <a:lnTo>
                      <a:pt x="2721" y="3557"/>
                    </a:lnTo>
                    <a:lnTo>
                      <a:pt x="2721" y="3641"/>
                    </a:lnTo>
                    <a:lnTo>
                      <a:pt x="2679" y="3662"/>
                    </a:lnTo>
                    <a:lnTo>
                      <a:pt x="2679" y="3745"/>
                    </a:lnTo>
                    <a:lnTo>
                      <a:pt x="2742" y="3766"/>
                    </a:lnTo>
                    <a:lnTo>
                      <a:pt x="2825" y="3724"/>
                    </a:lnTo>
                    <a:lnTo>
                      <a:pt x="2888" y="3557"/>
                    </a:lnTo>
                    <a:lnTo>
                      <a:pt x="2951" y="3557"/>
                    </a:lnTo>
                    <a:lnTo>
                      <a:pt x="3035" y="3452"/>
                    </a:lnTo>
                    <a:lnTo>
                      <a:pt x="3076" y="3411"/>
                    </a:lnTo>
                    <a:lnTo>
                      <a:pt x="3097" y="3432"/>
                    </a:lnTo>
                    <a:lnTo>
                      <a:pt x="3202" y="3432"/>
                    </a:lnTo>
                    <a:lnTo>
                      <a:pt x="3202" y="3494"/>
                    </a:lnTo>
                    <a:lnTo>
                      <a:pt x="3139" y="3515"/>
                    </a:lnTo>
                    <a:lnTo>
                      <a:pt x="3035" y="3620"/>
                    </a:lnTo>
                    <a:lnTo>
                      <a:pt x="3035" y="3704"/>
                    </a:lnTo>
                    <a:lnTo>
                      <a:pt x="2993" y="3766"/>
                    </a:lnTo>
                    <a:lnTo>
                      <a:pt x="3035" y="3808"/>
                    </a:lnTo>
                    <a:lnTo>
                      <a:pt x="3035" y="3913"/>
                    </a:lnTo>
                    <a:lnTo>
                      <a:pt x="3076" y="3955"/>
                    </a:lnTo>
                    <a:lnTo>
                      <a:pt x="3097" y="3871"/>
                    </a:lnTo>
                    <a:lnTo>
                      <a:pt x="3160" y="3829"/>
                    </a:lnTo>
                    <a:lnTo>
                      <a:pt x="3202" y="3829"/>
                    </a:lnTo>
                    <a:lnTo>
                      <a:pt x="3265" y="3913"/>
                    </a:lnTo>
                    <a:lnTo>
                      <a:pt x="3307" y="3934"/>
                    </a:lnTo>
                    <a:lnTo>
                      <a:pt x="3390" y="3871"/>
                    </a:lnTo>
                    <a:lnTo>
                      <a:pt x="3390" y="3829"/>
                    </a:lnTo>
                    <a:lnTo>
                      <a:pt x="3411" y="3829"/>
                    </a:lnTo>
                    <a:lnTo>
                      <a:pt x="3453" y="3766"/>
                    </a:lnTo>
                    <a:lnTo>
                      <a:pt x="3453" y="3704"/>
                    </a:lnTo>
                    <a:lnTo>
                      <a:pt x="3474" y="3704"/>
                    </a:lnTo>
                    <a:lnTo>
                      <a:pt x="3495" y="3641"/>
                    </a:lnTo>
                    <a:lnTo>
                      <a:pt x="3474" y="3599"/>
                    </a:lnTo>
                    <a:lnTo>
                      <a:pt x="3495" y="3494"/>
                    </a:lnTo>
                    <a:lnTo>
                      <a:pt x="3599" y="3348"/>
                    </a:lnTo>
                    <a:lnTo>
                      <a:pt x="3662" y="3243"/>
                    </a:lnTo>
                    <a:lnTo>
                      <a:pt x="3662" y="3097"/>
                    </a:lnTo>
                    <a:lnTo>
                      <a:pt x="3662" y="3034"/>
                    </a:lnTo>
                    <a:lnTo>
                      <a:pt x="3620" y="3034"/>
                    </a:lnTo>
                    <a:lnTo>
                      <a:pt x="3620" y="3097"/>
                    </a:lnTo>
                    <a:lnTo>
                      <a:pt x="3579" y="3180"/>
                    </a:lnTo>
                    <a:lnTo>
                      <a:pt x="3495" y="3222"/>
                    </a:lnTo>
                    <a:lnTo>
                      <a:pt x="3411" y="3306"/>
                    </a:lnTo>
                    <a:lnTo>
                      <a:pt x="3369" y="3327"/>
                    </a:lnTo>
                    <a:lnTo>
                      <a:pt x="3348" y="3243"/>
                    </a:lnTo>
                    <a:lnTo>
                      <a:pt x="3369" y="3180"/>
                    </a:lnTo>
                    <a:lnTo>
                      <a:pt x="3369" y="3097"/>
                    </a:lnTo>
                    <a:lnTo>
                      <a:pt x="3474" y="3013"/>
                    </a:lnTo>
                    <a:lnTo>
                      <a:pt x="3495" y="2971"/>
                    </a:lnTo>
                    <a:lnTo>
                      <a:pt x="3579" y="2888"/>
                    </a:lnTo>
                    <a:lnTo>
                      <a:pt x="3599" y="2888"/>
                    </a:lnTo>
                    <a:lnTo>
                      <a:pt x="3662" y="2867"/>
                    </a:lnTo>
                    <a:lnTo>
                      <a:pt x="3620" y="2804"/>
                    </a:lnTo>
                    <a:lnTo>
                      <a:pt x="3579" y="2867"/>
                    </a:lnTo>
                    <a:lnTo>
                      <a:pt x="3516" y="2867"/>
                    </a:lnTo>
                    <a:lnTo>
                      <a:pt x="3453" y="2888"/>
                    </a:lnTo>
                    <a:lnTo>
                      <a:pt x="3390" y="2888"/>
                    </a:lnTo>
                    <a:lnTo>
                      <a:pt x="3307" y="2929"/>
                    </a:lnTo>
                    <a:lnTo>
                      <a:pt x="3286" y="2992"/>
                    </a:lnTo>
                    <a:lnTo>
                      <a:pt x="3181" y="3076"/>
                    </a:lnTo>
                    <a:lnTo>
                      <a:pt x="3181" y="3118"/>
                    </a:lnTo>
                    <a:lnTo>
                      <a:pt x="3139" y="3180"/>
                    </a:lnTo>
                    <a:lnTo>
                      <a:pt x="3055" y="3097"/>
                    </a:lnTo>
                    <a:lnTo>
                      <a:pt x="3055" y="3034"/>
                    </a:lnTo>
                    <a:lnTo>
                      <a:pt x="3035" y="2971"/>
                    </a:lnTo>
                    <a:lnTo>
                      <a:pt x="3035" y="2888"/>
                    </a:lnTo>
                    <a:lnTo>
                      <a:pt x="3076" y="2929"/>
                    </a:lnTo>
                    <a:lnTo>
                      <a:pt x="3097" y="2929"/>
                    </a:lnTo>
                    <a:lnTo>
                      <a:pt x="3181" y="2825"/>
                    </a:lnTo>
                    <a:lnTo>
                      <a:pt x="3139" y="2825"/>
                    </a:lnTo>
                    <a:lnTo>
                      <a:pt x="3055" y="2804"/>
                    </a:lnTo>
                    <a:lnTo>
                      <a:pt x="3181" y="2804"/>
                    </a:lnTo>
                    <a:lnTo>
                      <a:pt x="3076" y="2783"/>
                    </a:lnTo>
                    <a:lnTo>
                      <a:pt x="3035" y="2720"/>
                    </a:lnTo>
                    <a:lnTo>
                      <a:pt x="3035" y="2678"/>
                    </a:lnTo>
                    <a:lnTo>
                      <a:pt x="3055" y="2657"/>
                    </a:lnTo>
                    <a:lnTo>
                      <a:pt x="3160" y="2657"/>
                    </a:lnTo>
                    <a:lnTo>
                      <a:pt x="3181" y="2616"/>
                    </a:lnTo>
                    <a:lnTo>
                      <a:pt x="3265" y="2553"/>
                    </a:lnTo>
                    <a:lnTo>
                      <a:pt x="3286" y="2448"/>
                    </a:lnTo>
                    <a:lnTo>
                      <a:pt x="3369" y="2448"/>
                    </a:lnTo>
                    <a:lnTo>
                      <a:pt x="3390" y="2469"/>
                    </a:lnTo>
                    <a:lnTo>
                      <a:pt x="3495" y="2406"/>
                    </a:lnTo>
                    <a:lnTo>
                      <a:pt x="3516" y="2344"/>
                    </a:lnTo>
                    <a:lnTo>
                      <a:pt x="3516" y="2260"/>
                    </a:lnTo>
                    <a:lnTo>
                      <a:pt x="3495" y="2197"/>
                    </a:lnTo>
                    <a:lnTo>
                      <a:pt x="3411" y="2281"/>
                    </a:lnTo>
                    <a:lnTo>
                      <a:pt x="3369" y="2302"/>
                    </a:lnTo>
                    <a:lnTo>
                      <a:pt x="3348" y="2281"/>
                    </a:lnTo>
                    <a:lnTo>
                      <a:pt x="3286" y="2281"/>
                    </a:lnTo>
                    <a:lnTo>
                      <a:pt x="3286" y="2344"/>
                    </a:lnTo>
                    <a:lnTo>
                      <a:pt x="3286" y="2406"/>
                    </a:lnTo>
                    <a:lnTo>
                      <a:pt x="3244" y="2448"/>
                    </a:lnTo>
                    <a:lnTo>
                      <a:pt x="3181" y="2448"/>
                    </a:lnTo>
                    <a:lnTo>
                      <a:pt x="3097" y="2490"/>
                    </a:lnTo>
                    <a:lnTo>
                      <a:pt x="3055" y="2511"/>
                    </a:lnTo>
                    <a:lnTo>
                      <a:pt x="3055" y="2574"/>
                    </a:lnTo>
                    <a:lnTo>
                      <a:pt x="2993" y="2595"/>
                    </a:lnTo>
                    <a:lnTo>
                      <a:pt x="3035" y="2553"/>
                    </a:lnTo>
                    <a:lnTo>
                      <a:pt x="3035" y="2469"/>
                    </a:lnTo>
                    <a:lnTo>
                      <a:pt x="2993" y="2490"/>
                    </a:lnTo>
                    <a:lnTo>
                      <a:pt x="2951" y="2490"/>
                    </a:lnTo>
                    <a:lnTo>
                      <a:pt x="2993" y="2469"/>
                    </a:lnTo>
                    <a:lnTo>
                      <a:pt x="3055" y="2406"/>
                    </a:lnTo>
                    <a:lnTo>
                      <a:pt x="3076" y="2385"/>
                    </a:lnTo>
                    <a:lnTo>
                      <a:pt x="3035" y="2364"/>
                    </a:lnTo>
                    <a:lnTo>
                      <a:pt x="3076" y="2302"/>
                    </a:lnTo>
                    <a:lnTo>
                      <a:pt x="3097" y="2239"/>
                    </a:lnTo>
                    <a:lnTo>
                      <a:pt x="3055" y="2197"/>
                    </a:lnTo>
                    <a:lnTo>
                      <a:pt x="2993" y="2260"/>
                    </a:lnTo>
                    <a:lnTo>
                      <a:pt x="3035" y="2197"/>
                    </a:lnTo>
                    <a:lnTo>
                      <a:pt x="3035" y="2155"/>
                    </a:lnTo>
                    <a:lnTo>
                      <a:pt x="2993" y="2155"/>
                    </a:lnTo>
                    <a:lnTo>
                      <a:pt x="2930" y="2176"/>
                    </a:lnTo>
                    <a:lnTo>
                      <a:pt x="2878" y="2166"/>
                    </a:lnTo>
                    <a:lnTo>
                      <a:pt x="2878" y="2166"/>
                    </a:lnTo>
                    <a:lnTo>
                      <a:pt x="2825" y="2176"/>
                    </a:lnTo>
                    <a:lnTo>
                      <a:pt x="2872" y="2165"/>
                    </a:lnTo>
                    <a:lnTo>
                      <a:pt x="2872" y="2165"/>
                    </a:lnTo>
                    <a:lnTo>
                      <a:pt x="2825" y="2155"/>
                    </a:lnTo>
                    <a:lnTo>
                      <a:pt x="2909" y="2155"/>
                    </a:lnTo>
                    <a:lnTo>
                      <a:pt x="2993" y="2113"/>
                    </a:lnTo>
                    <a:lnTo>
                      <a:pt x="3035" y="2072"/>
                    </a:lnTo>
                    <a:lnTo>
                      <a:pt x="3076" y="2072"/>
                    </a:lnTo>
                    <a:lnTo>
                      <a:pt x="3139" y="2051"/>
                    </a:lnTo>
                    <a:lnTo>
                      <a:pt x="3139" y="1967"/>
                    </a:lnTo>
                    <a:lnTo>
                      <a:pt x="3181" y="1904"/>
                    </a:lnTo>
                    <a:lnTo>
                      <a:pt x="3181" y="1862"/>
                    </a:lnTo>
                    <a:lnTo>
                      <a:pt x="3097" y="1800"/>
                    </a:lnTo>
                    <a:lnTo>
                      <a:pt x="2993" y="1716"/>
                    </a:lnTo>
                    <a:lnTo>
                      <a:pt x="2888" y="1716"/>
                    </a:lnTo>
                    <a:lnTo>
                      <a:pt x="2783" y="1737"/>
                    </a:lnTo>
                    <a:lnTo>
                      <a:pt x="2742" y="1737"/>
                    </a:lnTo>
                    <a:lnTo>
                      <a:pt x="2742" y="1779"/>
                    </a:lnTo>
                    <a:lnTo>
                      <a:pt x="2679" y="1862"/>
                    </a:lnTo>
                    <a:lnTo>
                      <a:pt x="2658" y="1946"/>
                    </a:lnTo>
                    <a:lnTo>
                      <a:pt x="2679" y="1841"/>
                    </a:lnTo>
                    <a:lnTo>
                      <a:pt x="2658" y="1820"/>
                    </a:lnTo>
                    <a:lnTo>
                      <a:pt x="2679" y="1758"/>
                    </a:lnTo>
                    <a:lnTo>
                      <a:pt x="2742" y="1674"/>
                    </a:lnTo>
                    <a:lnTo>
                      <a:pt x="2721" y="1674"/>
                    </a:lnTo>
                    <a:lnTo>
                      <a:pt x="2637" y="1737"/>
                    </a:lnTo>
                    <a:lnTo>
                      <a:pt x="2574" y="1779"/>
                    </a:lnTo>
                    <a:lnTo>
                      <a:pt x="2553" y="1862"/>
                    </a:lnTo>
                    <a:lnTo>
                      <a:pt x="2532" y="1841"/>
                    </a:lnTo>
                    <a:lnTo>
                      <a:pt x="2491" y="1862"/>
                    </a:lnTo>
                    <a:lnTo>
                      <a:pt x="2449" y="1883"/>
                    </a:lnTo>
                    <a:lnTo>
                      <a:pt x="2428" y="1862"/>
                    </a:lnTo>
                    <a:lnTo>
                      <a:pt x="2344" y="1925"/>
                    </a:lnTo>
                    <a:lnTo>
                      <a:pt x="2323" y="2030"/>
                    </a:lnTo>
                    <a:lnTo>
                      <a:pt x="2239" y="2072"/>
                    </a:lnTo>
                    <a:lnTo>
                      <a:pt x="2239" y="2072"/>
                    </a:lnTo>
                    <a:lnTo>
                      <a:pt x="2281" y="2030"/>
                    </a:lnTo>
                    <a:lnTo>
                      <a:pt x="2323" y="1883"/>
                    </a:lnTo>
                    <a:lnTo>
                      <a:pt x="2365" y="1779"/>
                    </a:lnTo>
                    <a:lnTo>
                      <a:pt x="2344" y="1758"/>
                    </a:lnTo>
                    <a:lnTo>
                      <a:pt x="2281" y="1779"/>
                    </a:lnTo>
                    <a:lnTo>
                      <a:pt x="2260" y="1841"/>
                    </a:lnTo>
                    <a:lnTo>
                      <a:pt x="2219" y="1883"/>
                    </a:lnTo>
                    <a:lnTo>
                      <a:pt x="2177" y="1841"/>
                    </a:lnTo>
                    <a:lnTo>
                      <a:pt x="2239" y="1779"/>
                    </a:lnTo>
                    <a:lnTo>
                      <a:pt x="2260" y="1737"/>
                    </a:lnTo>
                    <a:lnTo>
                      <a:pt x="2260" y="1716"/>
                    </a:lnTo>
                    <a:lnTo>
                      <a:pt x="2177" y="1737"/>
                    </a:lnTo>
                    <a:lnTo>
                      <a:pt x="2072" y="1820"/>
                    </a:lnTo>
                    <a:lnTo>
                      <a:pt x="2030" y="1820"/>
                    </a:lnTo>
                    <a:lnTo>
                      <a:pt x="2009" y="1737"/>
                    </a:lnTo>
                    <a:lnTo>
                      <a:pt x="1967" y="1737"/>
                    </a:lnTo>
                    <a:lnTo>
                      <a:pt x="1905" y="1820"/>
                    </a:lnTo>
                    <a:lnTo>
                      <a:pt x="1842" y="1820"/>
                    </a:lnTo>
                    <a:lnTo>
                      <a:pt x="1842" y="1779"/>
                    </a:lnTo>
                    <a:lnTo>
                      <a:pt x="1947" y="1737"/>
                    </a:lnTo>
                    <a:lnTo>
                      <a:pt x="2009" y="1632"/>
                    </a:lnTo>
                    <a:lnTo>
                      <a:pt x="2030" y="1548"/>
                    </a:lnTo>
                    <a:lnTo>
                      <a:pt x="1947" y="1548"/>
                    </a:lnTo>
                    <a:lnTo>
                      <a:pt x="1863" y="1611"/>
                    </a:lnTo>
                    <a:lnTo>
                      <a:pt x="1863" y="1611"/>
                    </a:lnTo>
                    <a:lnTo>
                      <a:pt x="1926" y="1527"/>
                    </a:lnTo>
                    <a:lnTo>
                      <a:pt x="2009" y="1444"/>
                    </a:lnTo>
                    <a:lnTo>
                      <a:pt x="2114" y="1444"/>
                    </a:lnTo>
                    <a:lnTo>
                      <a:pt x="2156" y="1423"/>
                    </a:lnTo>
                    <a:lnTo>
                      <a:pt x="2239" y="1381"/>
                    </a:lnTo>
                    <a:lnTo>
                      <a:pt x="2281" y="1339"/>
                    </a:lnTo>
                    <a:lnTo>
                      <a:pt x="2281" y="1276"/>
                    </a:lnTo>
                    <a:lnTo>
                      <a:pt x="2260" y="1318"/>
                    </a:lnTo>
                    <a:lnTo>
                      <a:pt x="2156" y="1339"/>
                    </a:lnTo>
                    <a:lnTo>
                      <a:pt x="2114" y="1318"/>
                    </a:lnTo>
                    <a:lnTo>
                      <a:pt x="2030" y="1235"/>
                    </a:lnTo>
                    <a:lnTo>
                      <a:pt x="1967" y="1235"/>
                    </a:lnTo>
                    <a:lnTo>
                      <a:pt x="1926" y="1255"/>
                    </a:lnTo>
                    <a:lnTo>
                      <a:pt x="1967" y="1151"/>
                    </a:lnTo>
                    <a:lnTo>
                      <a:pt x="2009" y="1130"/>
                    </a:lnTo>
                    <a:lnTo>
                      <a:pt x="2009" y="1109"/>
                    </a:lnTo>
                    <a:lnTo>
                      <a:pt x="1947" y="1130"/>
                    </a:lnTo>
                    <a:lnTo>
                      <a:pt x="1863" y="1193"/>
                    </a:lnTo>
                    <a:lnTo>
                      <a:pt x="1821" y="1255"/>
                    </a:lnTo>
                    <a:lnTo>
                      <a:pt x="1737" y="1339"/>
                    </a:lnTo>
                    <a:lnTo>
                      <a:pt x="1695" y="1360"/>
                    </a:lnTo>
                    <a:lnTo>
                      <a:pt x="1654" y="1423"/>
                    </a:lnTo>
                    <a:lnTo>
                      <a:pt x="1591" y="1465"/>
                    </a:lnTo>
                    <a:lnTo>
                      <a:pt x="1528" y="1548"/>
                    </a:lnTo>
                    <a:lnTo>
                      <a:pt x="1528" y="1444"/>
                    </a:lnTo>
                    <a:lnTo>
                      <a:pt x="1549" y="1360"/>
                    </a:lnTo>
                    <a:lnTo>
                      <a:pt x="1612" y="1297"/>
                    </a:lnTo>
                    <a:lnTo>
                      <a:pt x="1612" y="1235"/>
                    </a:lnTo>
                    <a:lnTo>
                      <a:pt x="1654" y="1130"/>
                    </a:lnTo>
                    <a:lnTo>
                      <a:pt x="1737" y="1046"/>
                    </a:lnTo>
                    <a:lnTo>
                      <a:pt x="1737" y="1004"/>
                    </a:lnTo>
                    <a:lnTo>
                      <a:pt x="1800" y="942"/>
                    </a:lnTo>
                    <a:lnTo>
                      <a:pt x="1821" y="921"/>
                    </a:lnTo>
                    <a:lnTo>
                      <a:pt x="1863" y="816"/>
                    </a:lnTo>
                    <a:lnTo>
                      <a:pt x="1947" y="774"/>
                    </a:lnTo>
                    <a:lnTo>
                      <a:pt x="2009" y="711"/>
                    </a:lnTo>
                    <a:lnTo>
                      <a:pt x="2051" y="691"/>
                    </a:lnTo>
                    <a:lnTo>
                      <a:pt x="2072" y="670"/>
                    </a:lnTo>
                    <a:lnTo>
                      <a:pt x="2072" y="607"/>
                    </a:lnTo>
                    <a:lnTo>
                      <a:pt x="2114" y="565"/>
                    </a:lnTo>
                    <a:lnTo>
                      <a:pt x="2135" y="481"/>
                    </a:lnTo>
                    <a:lnTo>
                      <a:pt x="2135" y="523"/>
                    </a:lnTo>
                    <a:lnTo>
                      <a:pt x="2114" y="586"/>
                    </a:lnTo>
                    <a:lnTo>
                      <a:pt x="2135" y="628"/>
                    </a:lnTo>
                    <a:lnTo>
                      <a:pt x="2219" y="523"/>
                    </a:lnTo>
                    <a:lnTo>
                      <a:pt x="2323" y="419"/>
                    </a:lnTo>
                    <a:lnTo>
                      <a:pt x="2344" y="377"/>
                    </a:lnTo>
                    <a:lnTo>
                      <a:pt x="2323" y="314"/>
                    </a:lnTo>
                    <a:lnTo>
                      <a:pt x="2260" y="314"/>
                    </a:lnTo>
                    <a:lnTo>
                      <a:pt x="2219" y="377"/>
                    </a:lnTo>
                    <a:lnTo>
                      <a:pt x="2177" y="293"/>
                    </a:lnTo>
                    <a:lnTo>
                      <a:pt x="2156" y="272"/>
                    </a:lnTo>
                    <a:lnTo>
                      <a:pt x="2177" y="209"/>
                    </a:lnTo>
                    <a:lnTo>
                      <a:pt x="2239" y="188"/>
                    </a:lnTo>
                    <a:lnTo>
                      <a:pt x="2323" y="209"/>
                    </a:lnTo>
                    <a:lnTo>
                      <a:pt x="2386" y="272"/>
                    </a:lnTo>
                    <a:lnTo>
                      <a:pt x="2449" y="251"/>
                    </a:lnTo>
                    <a:lnTo>
                      <a:pt x="2491" y="188"/>
                    </a:lnTo>
                    <a:lnTo>
                      <a:pt x="2491" y="42"/>
                    </a:lnTo>
                    <a:lnTo>
                      <a:pt x="2428" y="42"/>
                    </a:lnTo>
                    <a:lnTo>
                      <a:pt x="2365" y="63"/>
                    </a:lnTo>
                    <a:lnTo>
                      <a:pt x="2365" y="105"/>
                    </a:lnTo>
                    <a:lnTo>
                      <a:pt x="2323" y="105"/>
                    </a:lnTo>
                    <a:lnTo>
                      <a:pt x="2323" y="63"/>
                    </a:lnTo>
                    <a:lnTo>
                      <a:pt x="232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3156;p70">
                <a:extLst>
                  <a:ext uri="{FF2B5EF4-FFF2-40B4-BE49-F238E27FC236}">
                    <a16:creationId xmlns:a16="http://schemas.microsoft.com/office/drawing/2014/main" id="{1E76B1C9-A8C7-512E-EC75-758312AC203E}"/>
                  </a:ext>
                </a:extLst>
              </p:cNvPr>
              <p:cNvSpPr/>
              <p:nvPr/>
            </p:nvSpPr>
            <p:spPr>
              <a:xfrm>
                <a:off x="1922950" y="1659350"/>
                <a:ext cx="1050900" cy="913875"/>
              </a:xfrm>
              <a:custGeom>
                <a:avLst/>
                <a:gdLst/>
                <a:ahLst/>
                <a:cxnLst/>
                <a:rect l="l" t="t" r="r" b="b"/>
                <a:pathLst>
                  <a:path w="42036" h="36555" extrusionOk="0">
                    <a:moveTo>
                      <a:pt x="4310" y="26929"/>
                    </a:moveTo>
                    <a:lnTo>
                      <a:pt x="4310" y="27055"/>
                    </a:lnTo>
                    <a:lnTo>
                      <a:pt x="4268" y="27159"/>
                    </a:lnTo>
                    <a:lnTo>
                      <a:pt x="4101" y="27264"/>
                    </a:lnTo>
                    <a:lnTo>
                      <a:pt x="4076" y="27268"/>
                    </a:lnTo>
                    <a:lnTo>
                      <a:pt x="4076" y="27268"/>
                    </a:lnTo>
                    <a:lnTo>
                      <a:pt x="4101" y="27243"/>
                    </a:lnTo>
                    <a:lnTo>
                      <a:pt x="4185" y="27117"/>
                    </a:lnTo>
                    <a:lnTo>
                      <a:pt x="4289" y="27034"/>
                    </a:lnTo>
                    <a:lnTo>
                      <a:pt x="4310" y="26929"/>
                    </a:lnTo>
                    <a:close/>
                    <a:moveTo>
                      <a:pt x="40508" y="27473"/>
                    </a:moveTo>
                    <a:lnTo>
                      <a:pt x="40299" y="27557"/>
                    </a:lnTo>
                    <a:lnTo>
                      <a:pt x="40090" y="27599"/>
                    </a:lnTo>
                    <a:lnTo>
                      <a:pt x="40132" y="27536"/>
                    </a:lnTo>
                    <a:lnTo>
                      <a:pt x="40404" y="27473"/>
                    </a:lnTo>
                    <a:close/>
                    <a:moveTo>
                      <a:pt x="19459" y="0"/>
                    </a:moveTo>
                    <a:lnTo>
                      <a:pt x="19187" y="105"/>
                    </a:lnTo>
                    <a:lnTo>
                      <a:pt x="18810" y="105"/>
                    </a:lnTo>
                    <a:lnTo>
                      <a:pt x="18727" y="63"/>
                    </a:lnTo>
                    <a:lnTo>
                      <a:pt x="18392" y="84"/>
                    </a:lnTo>
                    <a:lnTo>
                      <a:pt x="18308" y="63"/>
                    </a:lnTo>
                    <a:lnTo>
                      <a:pt x="18120" y="105"/>
                    </a:lnTo>
                    <a:lnTo>
                      <a:pt x="18078" y="210"/>
                    </a:lnTo>
                    <a:lnTo>
                      <a:pt x="18120" y="272"/>
                    </a:lnTo>
                    <a:lnTo>
                      <a:pt x="18078" y="377"/>
                    </a:lnTo>
                    <a:lnTo>
                      <a:pt x="18078" y="524"/>
                    </a:lnTo>
                    <a:lnTo>
                      <a:pt x="18036" y="775"/>
                    </a:lnTo>
                    <a:lnTo>
                      <a:pt x="18120" y="879"/>
                    </a:lnTo>
                    <a:lnTo>
                      <a:pt x="18036" y="942"/>
                    </a:lnTo>
                    <a:lnTo>
                      <a:pt x="17911" y="942"/>
                    </a:lnTo>
                    <a:lnTo>
                      <a:pt x="17764" y="1109"/>
                    </a:lnTo>
                    <a:lnTo>
                      <a:pt x="17701" y="1214"/>
                    </a:lnTo>
                    <a:lnTo>
                      <a:pt x="17471" y="1298"/>
                    </a:lnTo>
                    <a:lnTo>
                      <a:pt x="17367" y="1444"/>
                    </a:lnTo>
                    <a:lnTo>
                      <a:pt x="17095" y="1633"/>
                    </a:lnTo>
                    <a:lnTo>
                      <a:pt x="16990" y="1674"/>
                    </a:lnTo>
                    <a:lnTo>
                      <a:pt x="16990" y="1758"/>
                    </a:lnTo>
                    <a:lnTo>
                      <a:pt x="17074" y="1925"/>
                    </a:lnTo>
                    <a:lnTo>
                      <a:pt x="17074" y="2072"/>
                    </a:lnTo>
                    <a:lnTo>
                      <a:pt x="16760" y="2030"/>
                    </a:lnTo>
                    <a:lnTo>
                      <a:pt x="16739" y="1946"/>
                    </a:lnTo>
                    <a:lnTo>
                      <a:pt x="16718" y="2135"/>
                    </a:lnTo>
                    <a:lnTo>
                      <a:pt x="16613" y="2281"/>
                    </a:lnTo>
                    <a:lnTo>
                      <a:pt x="16530" y="2302"/>
                    </a:lnTo>
                    <a:lnTo>
                      <a:pt x="16509" y="2365"/>
                    </a:lnTo>
                    <a:lnTo>
                      <a:pt x="16300" y="2407"/>
                    </a:lnTo>
                    <a:lnTo>
                      <a:pt x="16237" y="2574"/>
                    </a:lnTo>
                    <a:lnTo>
                      <a:pt x="16132" y="2595"/>
                    </a:lnTo>
                    <a:lnTo>
                      <a:pt x="16028" y="2700"/>
                    </a:lnTo>
                    <a:lnTo>
                      <a:pt x="15944" y="2700"/>
                    </a:lnTo>
                    <a:lnTo>
                      <a:pt x="15923" y="2804"/>
                    </a:lnTo>
                    <a:lnTo>
                      <a:pt x="15776" y="2888"/>
                    </a:lnTo>
                    <a:lnTo>
                      <a:pt x="15672" y="2993"/>
                    </a:lnTo>
                    <a:lnTo>
                      <a:pt x="15588" y="2972"/>
                    </a:lnTo>
                    <a:lnTo>
                      <a:pt x="15588" y="3076"/>
                    </a:lnTo>
                    <a:lnTo>
                      <a:pt x="15776" y="3139"/>
                    </a:lnTo>
                    <a:lnTo>
                      <a:pt x="15986" y="3139"/>
                    </a:lnTo>
                    <a:lnTo>
                      <a:pt x="15986" y="3244"/>
                    </a:lnTo>
                    <a:lnTo>
                      <a:pt x="15839" y="3202"/>
                    </a:lnTo>
                    <a:lnTo>
                      <a:pt x="15944" y="3516"/>
                    </a:lnTo>
                    <a:lnTo>
                      <a:pt x="16028" y="3599"/>
                    </a:lnTo>
                    <a:lnTo>
                      <a:pt x="16007" y="3725"/>
                    </a:lnTo>
                    <a:lnTo>
                      <a:pt x="15944" y="3871"/>
                    </a:lnTo>
                    <a:lnTo>
                      <a:pt x="16007" y="4018"/>
                    </a:lnTo>
                    <a:lnTo>
                      <a:pt x="15902" y="4185"/>
                    </a:lnTo>
                    <a:lnTo>
                      <a:pt x="15902" y="4394"/>
                    </a:lnTo>
                    <a:lnTo>
                      <a:pt x="15902" y="4457"/>
                    </a:lnTo>
                    <a:lnTo>
                      <a:pt x="15986" y="4457"/>
                    </a:lnTo>
                    <a:lnTo>
                      <a:pt x="16028" y="4478"/>
                    </a:lnTo>
                    <a:lnTo>
                      <a:pt x="16111" y="4394"/>
                    </a:lnTo>
                    <a:lnTo>
                      <a:pt x="16237" y="4374"/>
                    </a:lnTo>
                    <a:lnTo>
                      <a:pt x="16341" y="4394"/>
                    </a:lnTo>
                    <a:lnTo>
                      <a:pt x="16509" y="4374"/>
                    </a:lnTo>
                    <a:lnTo>
                      <a:pt x="16676" y="4227"/>
                    </a:lnTo>
                    <a:lnTo>
                      <a:pt x="16760" y="4185"/>
                    </a:lnTo>
                    <a:lnTo>
                      <a:pt x="16760" y="4143"/>
                    </a:lnTo>
                    <a:lnTo>
                      <a:pt x="16864" y="4060"/>
                    </a:lnTo>
                    <a:lnTo>
                      <a:pt x="16927" y="4143"/>
                    </a:lnTo>
                    <a:lnTo>
                      <a:pt x="16927" y="4269"/>
                    </a:lnTo>
                    <a:lnTo>
                      <a:pt x="16844" y="4353"/>
                    </a:lnTo>
                    <a:lnTo>
                      <a:pt x="16927" y="4457"/>
                    </a:lnTo>
                    <a:lnTo>
                      <a:pt x="17032" y="4457"/>
                    </a:lnTo>
                    <a:lnTo>
                      <a:pt x="17178" y="4374"/>
                    </a:lnTo>
                    <a:lnTo>
                      <a:pt x="17346" y="4374"/>
                    </a:lnTo>
                    <a:lnTo>
                      <a:pt x="17450" y="4248"/>
                    </a:lnTo>
                    <a:lnTo>
                      <a:pt x="17597" y="4081"/>
                    </a:lnTo>
                    <a:lnTo>
                      <a:pt x="17576" y="4018"/>
                    </a:lnTo>
                    <a:lnTo>
                      <a:pt x="17701" y="3850"/>
                    </a:lnTo>
                    <a:lnTo>
                      <a:pt x="17722" y="3767"/>
                    </a:lnTo>
                    <a:lnTo>
                      <a:pt x="17890" y="3620"/>
                    </a:lnTo>
                    <a:lnTo>
                      <a:pt x="18015" y="3557"/>
                    </a:lnTo>
                    <a:lnTo>
                      <a:pt x="18036" y="3453"/>
                    </a:lnTo>
                    <a:lnTo>
                      <a:pt x="18099" y="3306"/>
                    </a:lnTo>
                    <a:lnTo>
                      <a:pt x="18204" y="3453"/>
                    </a:lnTo>
                    <a:lnTo>
                      <a:pt x="18350" y="3453"/>
                    </a:lnTo>
                    <a:lnTo>
                      <a:pt x="18497" y="3348"/>
                    </a:lnTo>
                    <a:lnTo>
                      <a:pt x="18643" y="3327"/>
                    </a:lnTo>
                    <a:lnTo>
                      <a:pt x="18706" y="3181"/>
                    </a:lnTo>
                    <a:lnTo>
                      <a:pt x="18769" y="3181"/>
                    </a:lnTo>
                    <a:lnTo>
                      <a:pt x="18873" y="3076"/>
                    </a:lnTo>
                    <a:lnTo>
                      <a:pt x="18936" y="2909"/>
                    </a:lnTo>
                    <a:lnTo>
                      <a:pt x="19124" y="2867"/>
                    </a:lnTo>
                    <a:lnTo>
                      <a:pt x="19187" y="2846"/>
                    </a:lnTo>
                    <a:lnTo>
                      <a:pt x="19250" y="2888"/>
                    </a:lnTo>
                    <a:lnTo>
                      <a:pt x="19333" y="2846"/>
                    </a:lnTo>
                    <a:lnTo>
                      <a:pt x="19543" y="2846"/>
                    </a:lnTo>
                    <a:lnTo>
                      <a:pt x="19668" y="2762"/>
                    </a:lnTo>
                    <a:lnTo>
                      <a:pt x="19773" y="2762"/>
                    </a:lnTo>
                    <a:lnTo>
                      <a:pt x="20024" y="2658"/>
                    </a:lnTo>
                    <a:lnTo>
                      <a:pt x="20233" y="2616"/>
                    </a:lnTo>
                    <a:lnTo>
                      <a:pt x="20296" y="2595"/>
                    </a:lnTo>
                    <a:cubicBezTo>
                      <a:pt x="20338" y="2679"/>
                      <a:pt x="20442" y="2741"/>
                      <a:pt x="20526" y="2762"/>
                    </a:cubicBezTo>
                    <a:lnTo>
                      <a:pt x="20401" y="2783"/>
                    </a:lnTo>
                    <a:lnTo>
                      <a:pt x="19877" y="2993"/>
                    </a:lnTo>
                    <a:lnTo>
                      <a:pt x="19752" y="3097"/>
                    </a:lnTo>
                    <a:lnTo>
                      <a:pt x="19438" y="3181"/>
                    </a:lnTo>
                    <a:lnTo>
                      <a:pt x="19020" y="3369"/>
                    </a:lnTo>
                    <a:lnTo>
                      <a:pt x="18852" y="3495"/>
                    </a:lnTo>
                    <a:lnTo>
                      <a:pt x="18852" y="3578"/>
                    </a:lnTo>
                    <a:lnTo>
                      <a:pt x="18957" y="3578"/>
                    </a:lnTo>
                    <a:lnTo>
                      <a:pt x="19020" y="3620"/>
                    </a:lnTo>
                    <a:lnTo>
                      <a:pt x="18915" y="3704"/>
                    </a:lnTo>
                    <a:lnTo>
                      <a:pt x="18831" y="3704"/>
                    </a:lnTo>
                    <a:lnTo>
                      <a:pt x="18643" y="3850"/>
                    </a:lnTo>
                    <a:lnTo>
                      <a:pt x="18497" y="3850"/>
                    </a:lnTo>
                    <a:lnTo>
                      <a:pt x="18413" y="3934"/>
                    </a:lnTo>
                    <a:lnTo>
                      <a:pt x="18392" y="4039"/>
                    </a:lnTo>
                    <a:lnTo>
                      <a:pt x="18225" y="4143"/>
                    </a:lnTo>
                    <a:lnTo>
                      <a:pt x="18162" y="4227"/>
                    </a:lnTo>
                    <a:lnTo>
                      <a:pt x="18162" y="4353"/>
                    </a:lnTo>
                    <a:lnTo>
                      <a:pt x="18225" y="4311"/>
                    </a:lnTo>
                    <a:lnTo>
                      <a:pt x="18308" y="4374"/>
                    </a:lnTo>
                    <a:lnTo>
                      <a:pt x="18266" y="4457"/>
                    </a:lnTo>
                    <a:lnTo>
                      <a:pt x="18287" y="4478"/>
                    </a:lnTo>
                    <a:lnTo>
                      <a:pt x="18371" y="4457"/>
                    </a:lnTo>
                    <a:lnTo>
                      <a:pt x="18476" y="4415"/>
                    </a:lnTo>
                    <a:lnTo>
                      <a:pt x="18580" y="4415"/>
                    </a:lnTo>
                    <a:lnTo>
                      <a:pt x="18643" y="4457"/>
                    </a:lnTo>
                    <a:lnTo>
                      <a:pt x="18622" y="4541"/>
                    </a:lnTo>
                    <a:lnTo>
                      <a:pt x="18497" y="4583"/>
                    </a:lnTo>
                    <a:lnTo>
                      <a:pt x="18371" y="4520"/>
                    </a:lnTo>
                    <a:lnTo>
                      <a:pt x="18287" y="4562"/>
                    </a:lnTo>
                    <a:lnTo>
                      <a:pt x="18308" y="4666"/>
                    </a:lnTo>
                    <a:lnTo>
                      <a:pt x="18517" y="4771"/>
                    </a:lnTo>
                    <a:lnTo>
                      <a:pt x="18601" y="4729"/>
                    </a:lnTo>
                    <a:lnTo>
                      <a:pt x="18622" y="4646"/>
                    </a:lnTo>
                    <a:lnTo>
                      <a:pt x="18685" y="4646"/>
                    </a:lnTo>
                    <a:lnTo>
                      <a:pt x="18727" y="4687"/>
                    </a:lnTo>
                    <a:lnTo>
                      <a:pt x="18685" y="4771"/>
                    </a:lnTo>
                    <a:lnTo>
                      <a:pt x="18789" y="4771"/>
                    </a:lnTo>
                    <a:lnTo>
                      <a:pt x="18957" y="4792"/>
                    </a:lnTo>
                    <a:lnTo>
                      <a:pt x="19145" y="4750"/>
                    </a:lnTo>
                    <a:lnTo>
                      <a:pt x="19250" y="4750"/>
                    </a:lnTo>
                    <a:lnTo>
                      <a:pt x="19417" y="4834"/>
                    </a:lnTo>
                    <a:lnTo>
                      <a:pt x="19543" y="4792"/>
                    </a:lnTo>
                    <a:lnTo>
                      <a:pt x="19647" y="4855"/>
                    </a:lnTo>
                    <a:lnTo>
                      <a:pt x="19689" y="4959"/>
                    </a:lnTo>
                    <a:lnTo>
                      <a:pt x="19773" y="4959"/>
                    </a:lnTo>
                    <a:lnTo>
                      <a:pt x="19752" y="5001"/>
                    </a:lnTo>
                    <a:lnTo>
                      <a:pt x="19668" y="5001"/>
                    </a:lnTo>
                    <a:lnTo>
                      <a:pt x="19522" y="4897"/>
                    </a:lnTo>
                    <a:lnTo>
                      <a:pt x="19313" y="4897"/>
                    </a:lnTo>
                    <a:lnTo>
                      <a:pt x="19250" y="4959"/>
                    </a:lnTo>
                    <a:lnTo>
                      <a:pt x="19375" y="5001"/>
                    </a:lnTo>
                    <a:lnTo>
                      <a:pt x="19417" y="5064"/>
                    </a:lnTo>
                    <a:lnTo>
                      <a:pt x="19229" y="5064"/>
                    </a:lnTo>
                    <a:lnTo>
                      <a:pt x="19145" y="4980"/>
                    </a:lnTo>
                    <a:lnTo>
                      <a:pt x="18894" y="5001"/>
                    </a:lnTo>
                    <a:lnTo>
                      <a:pt x="18810" y="5064"/>
                    </a:lnTo>
                    <a:lnTo>
                      <a:pt x="18727" y="5001"/>
                    </a:lnTo>
                    <a:lnTo>
                      <a:pt x="18643" y="5001"/>
                    </a:lnTo>
                    <a:lnTo>
                      <a:pt x="18580" y="5043"/>
                    </a:lnTo>
                    <a:lnTo>
                      <a:pt x="18497" y="5043"/>
                    </a:lnTo>
                    <a:lnTo>
                      <a:pt x="18225" y="5064"/>
                    </a:lnTo>
                    <a:lnTo>
                      <a:pt x="18183" y="5085"/>
                    </a:lnTo>
                    <a:lnTo>
                      <a:pt x="17973" y="5127"/>
                    </a:lnTo>
                    <a:lnTo>
                      <a:pt x="17953" y="5273"/>
                    </a:lnTo>
                    <a:lnTo>
                      <a:pt x="17973" y="5587"/>
                    </a:lnTo>
                    <a:lnTo>
                      <a:pt x="17994" y="5629"/>
                    </a:lnTo>
                    <a:lnTo>
                      <a:pt x="17994" y="5754"/>
                    </a:lnTo>
                    <a:lnTo>
                      <a:pt x="17953" y="5796"/>
                    </a:lnTo>
                    <a:lnTo>
                      <a:pt x="17953" y="5859"/>
                    </a:lnTo>
                    <a:lnTo>
                      <a:pt x="17994" y="5922"/>
                    </a:lnTo>
                    <a:lnTo>
                      <a:pt x="18099" y="5901"/>
                    </a:lnTo>
                    <a:lnTo>
                      <a:pt x="18141" y="5901"/>
                    </a:lnTo>
                    <a:lnTo>
                      <a:pt x="18225" y="5943"/>
                    </a:lnTo>
                    <a:lnTo>
                      <a:pt x="18329" y="5943"/>
                    </a:lnTo>
                    <a:lnTo>
                      <a:pt x="18371" y="5901"/>
                    </a:lnTo>
                    <a:lnTo>
                      <a:pt x="18392" y="5901"/>
                    </a:lnTo>
                    <a:lnTo>
                      <a:pt x="18476" y="5922"/>
                    </a:lnTo>
                    <a:lnTo>
                      <a:pt x="18517" y="5964"/>
                    </a:lnTo>
                    <a:lnTo>
                      <a:pt x="18559" y="5943"/>
                    </a:lnTo>
                    <a:lnTo>
                      <a:pt x="18622" y="6006"/>
                    </a:lnTo>
                    <a:lnTo>
                      <a:pt x="18622" y="6047"/>
                    </a:lnTo>
                    <a:lnTo>
                      <a:pt x="18706" y="6068"/>
                    </a:lnTo>
                    <a:lnTo>
                      <a:pt x="18789" y="6047"/>
                    </a:lnTo>
                    <a:lnTo>
                      <a:pt x="18852" y="6047"/>
                    </a:lnTo>
                    <a:lnTo>
                      <a:pt x="18915" y="6110"/>
                    </a:lnTo>
                    <a:lnTo>
                      <a:pt x="19041" y="6110"/>
                    </a:lnTo>
                    <a:lnTo>
                      <a:pt x="19124" y="6068"/>
                    </a:lnTo>
                    <a:lnTo>
                      <a:pt x="19229" y="6131"/>
                    </a:lnTo>
                    <a:lnTo>
                      <a:pt x="19333" y="6068"/>
                    </a:lnTo>
                    <a:lnTo>
                      <a:pt x="19417" y="6110"/>
                    </a:lnTo>
                    <a:lnTo>
                      <a:pt x="19543" y="6110"/>
                    </a:lnTo>
                    <a:lnTo>
                      <a:pt x="19647" y="6068"/>
                    </a:lnTo>
                    <a:lnTo>
                      <a:pt x="19752" y="6131"/>
                    </a:lnTo>
                    <a:lnTo>
                      <a:pt x="19773" y="6215"/>
                    </a:lnTo>
                    <a:lnTo>
                      <a:pt x="19857" y="6152"/>
                    </a:lnTo>
                    <a:lnTo>
                      <a:pt x="19877" y="6257"/>
                    </a:lnTo>
                    <a:lnTo>
                      <a:pt x="19982" y="6340"/>
                    </a:lnTo>
                    <a:lnTo>
                      <a:pt x="19982" y="6382"/>
                    </a:lnTo>
                    <a:lnTo>
                      <a:pt x="20003" y="6445"/>
                    </a:lnTo>
                    <a:lnTo>
                      <a:pt x="20108" y="6445"/>
                    </a:lnTo>
                    <a:lnTo>
                      <a:pt x="20191" y="6466"/>
                    </a:lnTo>
                    <a:lnTo>
                      <a:pt x="20212" y="6550"/>
                    </a:lnTo>
                    <a:lnTo>
                      <a:pt x="20275" y="6570"/>
                    </a:lnTo>
                    <a:lnTo>
                      <a:pt x="20359" y="6654"/>
                    </a:lnTo>
                    <a:lnTo>
                      <a:pt x="20317" y="6696"/>
                    </a:lnTo>
                    <a:lnTo>
                      <a:pt x="20317" y="6780"/>
                    </a:lnTo>
                    <a:lnTo>
                      <a:pt x="20422" y="6884"/>
                    </a:lnTo>
                    <a:lnTo>
                      <a:pt x="20589" y="6989"/>
                    </a:lnTo>
                    <a:lnTo>
                      <a:pt x="20589" y="7052"/>
                    </a:lnTo>
                    <a:lnTo>
                      <a:pt x="20568" y="7073"/>
                    </a:lnTo>
                    <a:lnTo>
                      <a:pt x="20589" y="7114"/>
                    </a:lnTo>
                    <a:lnTo>
                      <a:pt x="20526" y="7094"/>
                    </a:lnTo>
                    <a:lnTo>
                      <a:pt x="20317" y="7052"/>
                    </a:lnTo>
                    <a:lnTo>
                      <a:pt x="20170" y="6989"/>
                    </a:lnTo>
                    <a:lnTo>
                      <a:pt x="20087" y="7010"/>
                    </a:lnTo>
                    <a:lnTo>
                      <a:pt x="20003" y="6989"/>
                    </a:lnTo>
                    <a:lnTo>
                      <a:pt x="19982" y="7010"/>
                    </a:lnTo>
                    <a:lnTo>
                      <a:pt x="19898" y="7010"/>
                    </a:lnTo>
                    <a:lnTo>
                      <a:pt x="19836" y="6905"/>
                    </a:lnTo>
                    <a:lnTo>
                      <a:pt x="19752" y="6905"/>
                    </a:lnTo>
                    <a:lnTo>
                      <a:pt x="19689" y="6801"/>
                    </a:lnTo>
                    <a:lnTo>
                      <a:pt x="19647" y="6780"/>
                    </a:lnTo>
                    <a:lnTo>
                      <a:pt x="19522" y="6801"/>
                    </a:lnTo>
                    <a:lnTo>
                      <a:pt x="19438" y="6780"/>
                    </a:lnTo>
                    <a:lnTo>
                      <a:pt x="19375" y="6738"/>
                    </a:lnTo>
                    <a:lnTo>
                      <a:pt x="19250" y="6675"/>
                    </a:lnTo>
                    <a:lnTo>
                      <a:pt x="19229" y="6591"/>
                    </a:lnTo>
                    <a:lnTo>
                      <a:pt x="19166" y="6591"/>
                    </a:lnTo>
                    <a:lnTo>
                      <a:pt x="19124" y="6570"/>
                    </a:lnTo>
                    <a:lnTo>
                      <a:pt x="18999" y="6570"/>
                    </a:lnTo>
                    <a:lnTo>
                      <a:pt x="18936" y="6550"/>
                    </a:lnTo>
                    <a:lnTo>
                      <a:pt x="18685" y="6550"/>
                    </a:lnTo>
                    <a:lnTo>
                      <a:pt x="18517" y="6529"/>
                    </a:lnTo>
                    <a:lnTo>
                      <a:pt x="18413" y="6487"/>
                    </a:lnTo>
                    <a:lnTo>
                      <a:pt x="17973" y="6487"/>
                    </a:lnTo>
                    <a:lnTo>
                      <a:pt x="17890" y="6529"/>
                    </a:lnTo>
                    <a:lnTo>
                      <a:pt x="17764" y="6550"/>
                    </a:lnTo>
                    <a:lnTo>
                      <a:pt x="17701" y="6633"/>
                    </a:lnTo>
                    <a:lnTo>
                      <a:pt x="17701" y="6801"/>
                    </a:lnTo>
                    <a:lnTo>
                      <a:pt x="17597" y="6968"/>
                    </a:lnTo>
                    <a:lnTo>
                      <a:pt x="17639" y="7156"/>
                    </a:lnTo>
                    <a:lnTo>
                      <a:pt x="17597" y="7219"/>
                    </a:lnTo>
                    <a:lnTo>
                      <a:pt x="17639" y="7282"/>
                    </a:lnTo>
                    <a:lnTo>
                      <a:pt x="17701" y="7303"/>
                    </a:lnTo>
                    <a:lnTo>
                      <a:pt x="17681" y="7366"/>
                    </a:lnTo>
                    <a:lnTo>
                      <a:pt x="17639" y="7387"/>
                    </a:lnTo>
                    <a:lnTo>
                      <a:pt x="17701" y="7617"/>
                    </a:lnTo>
                    <a:lnTo>
                      <a:pt x="17785" y="7700"/>
                    </a:lnTo>
                    <a:lnTo>
                      <a:pt x="17806" y="7742"/>
                    </a:lnTo>
                    <a:lnTo>
                      <a:pt x="17973" y="7847"/>
                    </a:lnTo>
                    <a:lnTo>
                      <a:pt x="18015" y="7910"/>
                    </a:lnTo>
                    <a:lnTo>
                      <a:pt x="18120" y="7889"/>
                    </a:lnTo>
                    <a:lnTo>
                      <a:pt x="18183" y="7951"/>
                    </a:lnTo>
                    <a:lnTo>
                      <a:pt x="18266" y="7993"/>
                    </a:lnTo>
                    <a:lnTo>
                      <a:pt x="18392" y="7931"/>
                    </a:lnTo>
                    <a:lnTo>
                      <a:pt x="18476" y="7931"/>
                    </a:lnTo>
                    <a:lnTo>
                      <a:pt x="18538" y="8014"/>
                    </a:lnTo>
                    <a:lnTo>
                      <a:pt x="18685" y="8014"/>
                    </a:lnTo>
                    <a:lnTo>
                      <a:pt x="18748" y="8140"/>
                    </a:lnTo>
                    <a:lnTo>
                      <a:pt x="18831" y="8161"/>
                    </a:lnTo>
                    <a:lnTo>
                      <a:pt x="18852" y="8223"/>
                    </a:lnTo>
                    <a:lnTo>
                      <a:pt x="18727" y="8265"/>
                    </a:lnTo>
                    <a:lnTo>
                      <a:pt x="18727" y="8349"/>
                    </a:lnTo>
                    <a:lnTo>
                      <a:pt x="18685" y="8412"/>
                    </a:lnTo>
                    <a:lnTo>
                      <a:pt x="18685" y="8454"/>
                    </a:lnTo>
                    <a:lnTo>
                      <a:pt x="18622" y="8537"/>
                    </a:lnTo>
                    <a:lnTo>
                      <a:pt x="18497" y="8621"/>
                    </a:lnTo>
                    <a:lnTo>
                      <a:pt x="18497" y="8663"/>
                    </a:lnTo>
                    <a:lnTo>
                      <a:pt x="18434" y="8747"/>
                    </a:lnTo>
                    <a:lnTo>
                      <a:pt x="18517" y="8788"/>
                    </a:lnTo>
                    <a:lnTo>
                      <a:pt x="18517" y="8935"/>
                    </a:lnTo>
                    <a:lnTo>
                      <a:pt x="18580" y="9060"/>
                    </a:lnTo>
                    <a:lnTo>
                      <a:pt x="18580" y="9144"/>
                    </a:lnTo>
                    <a:lnTo>
                      <a:pt x="18434" y="9165"/>
                    </a:lnTo>
                    <a:lnTo>
                      <a:pt x="18497" y="9207"/>
                    </a:lnTo>
                    <a:lnTo>
                      <a:pt x="18685" y="9249"/>
                    </a:lnTo>
                    <a:lnTo>
                      <a:pt x="18748" y="9207"/>
                    </a:lnTo>
                    <a:lnTo>
                      <a:pt x="18810" y="9207"/>
                    </a:lnTo>
                    <a:lnTo>
                      <a:pt x="18831" y="9270"/>
                    </a:lnTo>
                    <a:lnTo>
                      <a:pt x="18894" y="9207"/>
                    </a:lnTo>
                    <a:lnTo>
                      <a:pt x="18936" y="9207"/>
                    </a:lnTo>
                    <a:lnTo>
                      <a:pt x="18999" y="9249"/>
                    </a:lnTo>
                    <a:lnTo>
                      <a:pt x="19145" y="9249"/>
                    </a:lnTo>
                    <a:lnTo>
                      <a:pt x="19333" y="9311"/>
                    </a:lnTo>
                    <a:lnTo>
                      <a:pt x="19417" y="9249"/>
                    </a:lnTo>
                    <a:lnTo>
                      <a:pt x="19564" y="9249"/>
                    </a:lnTo>
                    <a:lnTo>
                      <a:pt x="19585" y="9291"/>
                    </a:lnTo>
                    <a:lnTo>
                      <a:pt x="19626" y="9291"/>
                    </a:lnTo>
                    <a:lnTo>
                      <a:pt x="19668" y="9270"/>
                    </a:lnTo>
                    <a:lnTo>
                      <a:pt x="19752" y="9249"/>
                    </a:lnTo>
                    <a:lnTo>
                      <a:pt x="19794" y="9270"/>
                    </a:lnTo>
                    <a:lnTo>
                      <a:pt x="19836" y="9353"/>
                    </a:lnTo>
                    <a:lnTo>
                      <a:pt x="19877" y="9353"/>
                    </a:lnTo>
                    <a:lnTo>
                      <a:pt x="19940" y="9311"/>
                    </a:lnTo>
                    <a:lnTo>
                      <a:pt x="19982" y="9353"/>
                    </a:lnTo>
                    <a:lnTo>
                      <a:pt x="20003" y="9416"/>
                    </a:lnTo>
                    <a:lnTo>
                      <a:pt x="20066" y="9416"/>
                    </a:lnTo>
                    <a:lnTo>
                      <a:pt x="20108" y="9374"/>
                    </a:lnTo>
                    <a:lnTo>
                      <a:pt x="20254" y="9353"/>
                    </a:lnTo>
                    <a:lnTo>
                      <a:pt x="20296" y="9270"/>
                    </a:lnTo>
                    <a:lnTo>
                      <a:pt x="20401" y="9249"/>
                    </a:lnTo>
                    <a:lnTo>
                      <a:pt x="20484" y="9249"/>
                    </a:lnTo>
                    <a:lnTo>
                      <a:pt x="20589" y="9144"/>
                    </a:lnTo>
                    <a:lnTo>
                      <a:pt x="20714" y="9081"/>
                    </a:lnTo>
                    <a:lnTo>
                      <a:pt x="20819" y="9060"/>
                    </a:lnTo>
                    <a:lnTo>
                      <a:pt x="20840" y="8998"/>
                    </a:lnTo>
                    <a:lnTo>
                      <a:pt x="20924" y="8998"/>
                    </a:lnTo>
                    <a:lnTo>
                      <a:pt x="21028" y="9039"/>
                    </a:lnTo>
                    <a:lnTo>
                      <a:pt x="21112" y="9039"/>
                    </a:lnTo>
                    <a:lnTo>
                      <a:pt x="21196" y="9081"/>
                    </a:lnTo>
                    <a:lnTo>
                      <a:pt x="21405" y="9081"/>
                    </a:lnTo>
                    <a:lnTo>
                      <a:pt x="21635" y="8935"/>
                    </a:lnTo>
                    <a:lnTo>
                      <a:pt x="21656" y="8851"/>
                    </a:lnTo>
                    <a:lnTo>
                      <a:pt x="21719" y="8851"/>
                    </a:lnTo>
                    <a:lnTo>
                      <a:pt x="21740" y="8893"/>
                    </a:lnTo>
                    <a:lnTo>
                      <a:pt x="21761" y="8851"/>
                    </a:lnTo>
                    <a:lnTo>
                      <a:pt x="21844" y="8788"/>
                    </a:lnTo>
                    <a:lnTo>
                      <a:pt x="21844" y="8726"/>
                    </a:lnTo>
                    <a:lnTo>
                      <a:pt x="21865" y="8663"/>
                    </a:lnTo>
                    <a:lnTo>
                      <a:pt x="21928" y="8684"/>
                    </a:lnTo>
                    <a:lnTo>
                      <a:pt x="21991" y="8684"/>
                    </a:lnTo>
                    <a:lnTo>
                      <a:pt x="22054" y="8642"/>
                    </a:lnTo>
                    <a:lnTo>
                      <a:pt x="22054" y="8579"/>
                    </a:lnTo>
                    <a:lnTo>
                      <a:pt x="22095" y="8621"/>
                    </a:lnTo>
                    <a:lnTo>
                      <a:pt x="22158" y="8621"/>
                    </a:lnTo>
                    <a:lnTo>
                      <a:pt x="22179" y="8663"/>
                    </a:lnTo>
                    <a:lnTo>
                      <a:pt x="22179" y="8726"/>
                    </a:lnTo>
                    <a:lnTo>
                      <a:pt x="22242" y="8767"/>
                    </a:lnTo>
                    <a:lnTo>
                      <a:pt x="22158" y="8830"/>
                    </a:lnTo>
                    <a:lnTo>
                      <a:pt x="22158" y="8893"/>
                    </a:lnTo>
                    <a:lnTo>
                      <a:pt x="22095" y="8977"/>
                    </a:lnTo>
                    <a:lnTo>
                      <a:pt x="22054" y="8998"/>
                    </a:lnTo>
                    <a:lnTo>
                      <a:pt x="22054" y="9060"/>
                    </a:lnTo>
                    <a:lnTo>
                      <a:pt x="22137" y="9081"/>
                    </a:lnTo>
                    <a:lnTo>
                      <a:pt x="22200" y="9165"/>
                    </a:lnTo>
                    <a:lnTo>
                      <a:pt x="22242" y="9144"/>
                    </a:lnTo>
                    <a:lnTo>
                      <a:pt x="22305" y="9144"/>
                    </a:lnTo>
                    <a:lnTo>
                      <a:pt x="22409" y="9186"/>
                    </a:lnTo>
                    <a:lnTo>
                      <a:pt x="22409" y="9207"/>
                    </a:lnTo>
                    <a:cubicBezTo>
                      <a:pt x="22367" y="9207"/>
                      <a:pt x="22305" y="9249"/>
                      <a:pt x="22263" y="9270"/>
                    </a:cubicBezTo>
                    <a:lnTo>
                      <a:pt x="22242" y="9270"/>
                    </a:lnTo>
                    <a:cubicBezTo>
                      <a:pt x="22137" y="9291"/>
                      <a:pt x="22054" y="9353"/>
                      <a:pt x="21949" y="9374"/>
                    </a:cubicBezTo>
                    <a:cubicBezTo>
                      <a:pt x="21886" y="9374"/>
                      <a:pt x="21865" y="9395"/>
                      <a:pt x="21844" y="9458"/>
                    </a:cubicBezTo>
                    <a:lnTo>
                      <a:pt x="21551" y="9521"/>
                    </a:lnTo>
                    <a:lnTo>
                      <a:pt x="21133" y="9563"/>
                    </a:lnTo>
                    <a:lnTo>
                      <a:pt x="21007" y="9521"/>
                    </a:lnTo>
                    <a:lnTo>
                      <a:pt x="20903" y="9521"/>
                    </a:lnTo>
                    <a:lnTo>
                      <a:pt x="20735" y="9730"/>
                    </a:lnTo>
                    <a:lnTo>
                      <a:pt x="20631" y="9793"/>
                    </a:lnTo>
                    <a:lnTo>
                      <a:pt x="20589" y="9876"/>
                    </a:lnTo>
                    <a:lnTo>
                      <a:pt x="20673" y="9918"/>
                    </a:lnTo>
                    <a:lnTo>
                      <a:pt x="20735" y="9876"/>
                    </a:lnTo>
                    <a:lnTo>
                      <a:pt x="20798" y="9876"/>
                    </a:lnTo>
                    <a:lnTo>
                      <a:pt x="20777" y="9981"/>
                    </a:lnTo>
                    <a:lnTo>
                      <a:pt x="20694" y="10023"/>
                    </a:lnTo>
                    <a:lnTo>
                      <a:pt x="20714" y="10086"/>
                    </a:lnTo>
                    <a:lnTo>
                      <a:pt x="20882" y="10107"/>
                    </a:lnTo>
                    <a:lnTo>
                      <a:pt x="20903" y="10148"/>
                    </a:lnTo>
                    <a:lnTo>
                      <a:pt x="21028" y="10127"/>
                    </a:lnTo>
                    <a:lnTo>
                      <a:pt x="21028" y="10044"/>
                    </a:lnTo>
                    <a:lnTo>
                      <a:pt x="20945" y="9981"/>
                    </a:lnTo>
                    <a:lnTo>
                      <a:pt x="20945" y="9897"/>
                    </a:lnTo>
                    <a:lnTo>
                      <a:pt x="21028" y="9876"/>
                    </a:lnTo>
                    <a:lnTo>
                      <a:pt x="21049" y="9918"/>
                    </a:lnTo>
                    <a:lnTo>
                      <a:pt x="21133" y="9918"/>
                    </a:lnTo>
                    <a:lnTo>
                      <a:pt x="21238" y="10002"/>
                    </a:lnTo>
                    <a:lnTo>
                      <a:pt x="21321" y="9981"/>
                    </a:lnTo>
                    <a:lnTo>
                      <a:pt x="21342" y="9876"/>
                    </a:lnTo>
                    <a:lnTo>
                      <a:pt x="21426" y="9814"/>
                    </a:lnTo>
                    <a:lnTo>
                      <a:pt x="21426" y="9918"/>
                    </a:lnTo>
                    <a:lnTo>
                      <a:pt x="21530" y="10023"/>
                    </a:lnTo>
                    <a:lnTo>
                      <a:pt x="21551" y="9981"/>
                    </a:lnTo>
                    <a:lnTo>
                      <a:pt x="21551" y="9897"/>
                    </a:lnTo>
                    <a:lnTo>
                      <a:pt x="21656" y="9897"/>
                    </a:lnTo>
                    <a:lnTo>
                      <a:pt x="21677" y="9814"/>
                    </a:lnTo>
                    <a:lnTo>
                      <a:pt x="21761" y="9814"/>
                    </a:lnTo>
                    <a:lnTo>
                      <a:pt x="21886" y="9772"/>
                    </a:lnTo>
                    <a:cubicBezTo>
                      <a:pt x="21932" y="9802"/>
                      <a:pt x="21989" y="9822"/>
                      <a:pt x="22041" y="9822"/>
                    </a:cubicBezTo>
                    <a:cubicBezTo>
                      <a:pt x="22060" y="9822"/>
                      <a:pt x="22079" y="9819"/>
                      <a:pt x="22095" y="9814"/>
                    </a:cubicBezTo>
                    <a:cubicBezTo>
                      <a:pt x="22116" y="9814"/>
                      <a:pt x="22132" y="9808"/>
                      <a:pt x="22142" y="9803"/>
                    </a:cubicBezTo>
                    <a:lnTo>
                      <a:pt x="22142" y="9803"/>
                    </a:lnTo>
                    <a:lnTo>
                      <a:pt x="22095" y="9835"/>
                    </a:lnTo>
                    <a:lnTo>
                      <a:pt x="22158" y="9918"/>
                    </a:lnTo>
                    <a:lnTo>
                      <a:pt x="22033" y="10044"/>
                    </a:lnTo>
                    <a:lnTo>
                      <a:pt x="21949" y="10002"/>
                    </a:lnTo>
                    <a:lnTo>
                      <a:pt x="21886" y="10044"/>
                    </a:lnTo>
                    <a:lnTo>
                      <a:pt x="21782" y="10044"/>
                    </a:lnTo>
                    <a:lnTo>
                      <a:pt x="21740" y="10002"/>
                    </a:lnTo>
                    <a:lnTo>
                      <a:pt x="21656" y="10002"/>
                    </a:lnTo>
                    <a:lnTo>
                      <a:pt x="21551" y="10190"/>
                    </a:lnTo>
                    <a:lnTo>
                      <a:pt x="21572" y="10316"/>
                    </a:lnTo>
                    <a:lnTo>
                      <a:pt x="21572" y="10462"/>
                    </a:lnTo>
                    <a:lnTo>
                      <a:pt x="21551" y="10316"/>
                    </a:lnTo>
                    <a:lnTo>
                      <a:pt x="21510" y="10316"/>
                    </a:lnTo>
                    <a:lnTo>
                      <a:pt x="21468" y="10232"/>
                    </a:lnTo>
                    <a:lnTo>
                      <a:pt x="21405" y="10232"/>
                    </a:lnTo>
                    <a:lnTo>
                      <a:pt x="21342" y="10337"/>
                    </a:lnTo>
                    <a:lnTo>
                      <a:pt x="21196" y="10379"/>
                    </a:lnTo>
                    <a:lnTo>
                      <a:pt x="21133" y="10400"/>
                    </a:lnTo>
                    <a:lnTo>
                      <a:pt x="21133" y="10316"/>
                    </a:lnTo>
                    <a:lnTo>
                      <a:pt x="21091" y="10316"/>
                    </a:lnTo>
                    <a:lnTo>
                      <a:pt x="21007" y="10420"/>
                    </a:lnTo>
                    <a:lnTo>
                      <a:pt x="20924" y="10441"/>
                    </a:lnTo>
                    <a:lnTo>
                      <a:pt x="20882" y="10400"/>
                    </a:lnTo>
                    <a:lnTo>
                      <a:pt x="20798" y="10400"/>
                    </a:lnTo>
                    <a:lnTo>
                      <a:pt x="20735" y="10483"/>
                    </a:lnTo>
                    <a:lnTo>
                      <a:pt x="20735" y="10504"/>
                    </a:lnTo>
                    <a:lnTo>
                      <a:pt x="20589" y="10525"/>
                    </a:lnTo>
                    <a:lnTo>
                      <a:pt x="20505" y="10588"/>
                    </a:lnTo>
                    <a:lnTo>
                      <a:pt x="20505" y="10692"/>
                    </a:lnTo>
                    <a:lnTo>
                      <a:pt x="20526" y="10797"/>
                    </a:lnTo>
                    <a:lnTo>
                      <a:pt x="20422" y="11069"/>
                    </a:lnTo>
                    <a:lnTo>
                      <a:pt x="20380" y="11278"/>
                    </a:lnTo>
                    <a:lnTo>
                      <a:pt x="20380" y="11362"/>
                    </a:lnTo>
                    <a:lnTo>
                      <a:pt x="20484" y="11446"/>
                    </a:lnTo>
                    <a:lnTo>
                      <a:pt x="20463" y="11488"/>
                    </a:lnTo>
                    <a:lnTo>
                      <a:pt x="20359" y="11529"/>
                    </a:lnTo>
                    <a:lnTo>
                      <a:pt x="20359" y="11592"/>
                    </a:lnTo>
                    <a:lnTo>
                      <a:pt x="20422" y="11697"/>
                    </a:lnTo>
                    <a:lnTo>
                      <a:pt x="20422" y="11801"/>
                    </a:lnTo>
                    <a:lnTo>
                      <a:pt x="20380" y="11864"/>
                    </a:lnTo>
                    <a:lnTo>
                      <a:pt x="20359" y="11801"/>
                    </a:lnTo>
                    <a:lnTo>
                      <a:pt x="20275" y="11864"/>
                    </a:lnTo>
                    <a:lnTo>
                      <a:pt x="20212" y="11843"/>
                    </a:lnTo>
                    <a:lnTo>
                      <a:pt x="20254" y="11760"/>
                    </a:lnTo>
                    <a:lnTo>
                      <a:pt x="20296" y="11739"/>
                    </a:lnTo>
                    <a:lnTo>
                      <a:pt x="20296" y="11634"/>
                    </a:lnTo>
                    <a:lnTo>
                      <a:pt x="20212" y="11634"/>
                    </a:lnTo>
                    <a:lnTo>
                      <a:pt x="20087" y="11864"/>
                    </a:lnTo>
                    <a:lnTo>
                      <a:pt x="20066" y="12115"/>
                    </a:lnTo>
                    <a:lnTo>
                      <a:pt x="20108" y="12408"/>
                    </a:lnTo>
                    <a:lnTo>
                      <a:pt x="20108" y="12785"/>
                    </a:lnTo>
                    <a:lnTo>
                      <a:pt x="20087" y="12408"/>
                    </a:lnTo>
                    <a:lnTo>
                      <a:pt x="20045" y="12220"/>
                    </a:lnTo>
                    <a:lnTo>
                      <a:pt x="19982" y="12178"/>
                    </a:lnTo>
                    <a:lnTo>
                      <a:pt x="20045" y="12073"/>
                    </a:lnTo>
                    <a:lnTo>
                      <a:pt x="20045" y="11990"/>
                    </a:lnTo>
                    <a:lnTo>
                      <a:pt x="19898" y="11906"/>
                    </a:lnTo>
                    <a:lnTo>
                      <a:pt x="19961" y="11780"/>
                    </a:lnTo>
                    <a:lnTo>
                      <a:pt x="19961" y="11571"/>
                    </a:lnTo>
                    <a:lnTo>
                      <a:pt x="19877" y="11446"/>
                    </a:lnTo>
                    <a:lnTo>
                      <a:pt x="19877" y="11236"/>
                    </a:lnTo>
                    <a:lnTo>
                      <a:pt x="19961" y="11111"/>
                    </a:lnTo>
                    <a:lnTo>
                      <a:pt x="20045" y="10923"/>
                    </a:lnTo>
                    <a:lnTo>
                      <a:pt x="20045" y="10755"/>
                    </a:lnTo>
                    <a:lnTo>
                      <a:pt x="20003" y="10755"/>
                    </a:lnTo>
                    <a:lnTo>
                      <a:pt x="19961" y="10839"/>
                    </a:lnTo>
                    <a:lnTo>
                      <a:pt x="19940" y="10964"/>
                    </a:lnTo>
                    <a:lnTo>
                      <a:pt x="19857" y="11048"/>
                    </a:lnTo>
                    <a:lnTo>
                      <a:pt x="19836" y="11027"/>
                    </a:lnTo>
                    <a:lnTo>
                      <a:pt x="19794" y="10902"/>
                    </a:lnTo>
                    <a:lnTo>
                      <a:pt x="19877" y="10713"/>
                    </a:lnTo>
                    <a:lnTo>
                      <a:pt x="19898" y="10609"/>
                    </a:lnTo>
                    <a:lnTo>
                      <a:pt x="19836" y="10546"/>
                    </a:lnTo>
                    <a:lnTo>
                      <a:pt x="19752" y="10630"/>
                    </a:lnTo>
                    <a:lnTo>
                      <a:pt x="19731" y="10609"/>
                    </a:lnTo>
                    <a:lnTo>
                      <a:pt x="19689" y="10546"/>
                    </a:lnTo>
                    <a:lnTo>
                      <a:pt x="19731" y="10483"/>
                    </a:lnTo>
                    <a:lnTo>
                      <a:pt x="19731" y="10337"/>
                    </a:lnTo>
                    <a:lnTo>
                      <a:pt x="19668" y="10337"/>
                    </a:lnTo>
                    <a:lnTo>
                      <a:pt x="19668" y="10295"/>
                    </a:lnTo>
                    <a:lnTo>
                      <a:pt x="19689" y="10232"/>
                    </a:lnTo>
                    <a:lnTo>
                      <a:pt x="19689" y="10127"/>
                    </a:lnTo>
                    <a:lnTo>
                      <a:pt x="19585" y="10169"/>
                    </a:lnTo>
                    <a:lnTo>
                      <a:pt x="19271" y="10274"/>
                    </a:lnTo>
                    <a:lnTo>
                      <a:pt x="19103" y="10379"/>
                    </a:lnTo>
                    <a:lnTo>
                      <a:pt x="19041" y="10337"/>
                    </a:lnTo>
                    <a:lnTo>
                      <a:pt x="19041" y="10295"/>
                    </a:lnTo>
                    <a:lnTo>
                      <a:pt x="18999" y="10295"/>
                    </a:lnTo>
                    <a:lnTo>
                      <a:pt x="18915" y="10379"/>
                    </a:lnTo>
                    <a:lnTo>
                      <a:pt x="18831" y="10379"/>
                    </a:lnTo>
                    <a:lnTo>
                      <a:pt x="18789" y="10295"/>
                    </a:lnTo>
                    <a:lnTo>
                      <a:pt x="18622" y="10420"/>
                    </a:lnTo>
                    <a:lnTo>
                      <a:pt x="18622" y="10337"/>
                    </a:lnTo>
                    <a:lnTo>
                      <a:pt x="18517" y="10295"/>
                    </a:lnTo>
                    <a:lnTo>
                      <a:pt x="18476" y="10295"/>
                    </a:lnTo>
                    <a:lnTo>
                      <a:pt x="18476" y="10337"/>
                    </a:lnTo>
                    <a:lnTo>
                      <a:pt x="18308" y="10337"/>
                    </a:lnTo>
                    <a:lnTo>
                      <a:pt x="18078" y="10232"/>
                    </a:lnTo>
                    <a:lnTo>
                      <a:pt x="17890" y="10232"/>
                    </a:lnTo>
                    <a:lnTo>
                      <a:pt x="17701" y="10127"/>
                    </a:lnTo>
                    <a:lnTo>
                      <a:pt x="17555" y="10127"/>
                    </a:lnTo>
                    <a:lnTo>
                      <a:pt x="17555" y="10023"/>
                    </a:lnTo>
                    <a:lnTo>
                      <a:pt x="17429" y="9918"/>
                    </a:lnTo>
                    <a:lnTo>
                      <a:pt x="17346" y="9981"/>
                    </a:lnTo>
                    <a:lnTo>
                      <a:pt x="17241" y="9897"/>
                    </a:lnTo>
                    <a:lnTo>
                      <a:pt x="17220" y="9772"/>
                    </a:lnTo>
                    <a:lnTo>
                      <a:pt x="17116" y="9709"/>
                    </a:lnTo>
                    <a:lnTo>
                      <a:pt x="17053" y="9667"/>
                    </a:lnTo>
                    <a:lnTo>
                      <a:pt x="17157" y="9646"/>
                    </a:lnTo>
                    <a:lnTo>
                      <a:pt x="17283" y="9646"/>
                    </a:lnTo>
                    <a:lnTo>
                      <a:pt x="17283" y="9500"/>
                    </a:lnTo>
                    <a:lnTo>
                      <a:pt x="17388" y="9437"/>
                    </a:lnTo>
                    <a:lnTo>
                      <a:pt x="17367" y="9353"/>
                    </a:lnTo>
                    <a:lnTo>
                      <a:pt x="17471" y="9353"/>
                    </a:lnTo>
                    <a:lnTo>
                      <a:pt x="17639" y="9395"/>
                    </a:lnTo>
                    <a:lnTo>
                      <a:pt x="17681" y="9374"/>
                    </a:lnTo>
                    <a:lnTo>
                      <a:pt x="17681" y="9332"/>
                    </a:lnTo>
                    <a:lnTo>
                      <a:pt x="17806" y="9332"/>
                    </a:lnTo>
                    <a:lnTo>
                      <a:pt x="18078" y="9395"/>
                    </a:lnTo>
                    <a:lnTo>
                      <a:pt x="18183" y="9291"/>
                    </a:lnTo>
                    <a:lnTo>
                      <a:pt x="18183" y="9165"/>
                    </a:lnTo>
                    <a:lnTo>
                      <a:pt x="18225" y="9060"/>
                    </a:lnTo>
                    <a:lnTo>
                      <a:pt x="18183" y="8935"/>
                    </a:lnTo>
                    <a:lnTo>
                      <a:pt x="18183" y="8809"/>
                    </a:lnTo>
                    <a:lnTo>
                      <a:pt x="18120" y="8705"/>
                    </a:lnTo>
                    <a:lnTo>
                      <a:pt x="18078" y="8537"/>
                    </a:lnTo>
                    <a:lnTo>
                      <a:pt x="17994" y="8516"/>
                    </a:lnTo>
                    <a:lnTo>
                      <a:pt x="17973" y="8433"/>
                    </a:lnTo>
                    <a:lnTo>
                      <a:pt x="17806" y="8286"/>
                    </a:lnTo>
                    <a:lnTo>
                      <a:pt x="17764" y="8286"/>
                    </a:lnTo>
                    <a:lnTo>
                      <a:pt x="17743" y="8349"/>
                    </a:lnTo>
                    <a:lnTo>
                      <a:pt x="17681" y="8349"/>
                    </a:lnTo>
                    <a:lnTo>
                      <a:pt x="17660" y="8286"/>
                    </a:lnTo>
                    <a:lnTo>
                      <a:pt x="17492" y="8203"/>
                    </a:lnTo>
                    <a:lnTo>
                      <a:pt x="17492" y="8244"/>
                    </a:lnTo>
                    <a:lnTo>
                      <a:pt x="17597" y="8328"/>
                    </a:lnTo>
                    <a:lnTo>
                      <a:pt x="17576" y="8391"/>
                    </a:lnTo>
                    <a:lnTo>
                      <a:pt x="17639" y="8454"/>
                    </a:lnTo>
                    <a:lnTo>
                      <a:pt x="17576" y="8558"/>
                    </a:lnTo>
                    <a:lnTo>
                      <a:pt x="17492" y="8454"/>
                    </a:lnTo>
                    <a:lnTo>
                      <a:pt x="17492" y="8349"/>
                    </a:lnTo>
                    <a:lnTo>
                      <a:pt x="17388" y="8349"/>
                    </a:lnTo>
                    <a:lnTo>
                      <a:pt x="17220" y="8244"/>
                    </a:lnTo>
                    <a:lnTo>
                      <a:pt x="17178" y="8182"/>
                    </a:lnTo>
                    <a:lnTo>
                      <a:pt x="17137" y="8223"/>
                    </a:lnTo>
                    <a:lnTo>
                      <a:pt x="17053" y="8182"/>
                    </a:lnTo>
                    <a:lnTo>
                      <a:pt x="17011" y="8077"/>
                    </a:lnTo>
                    <a:lnTo>
                      <a:pt x="16906" y="7993"/>
                    </a:lnTo>
                    <a:lnTo>
                      <a:pt x="16739" y="7993"/>
                    </a:lnTo>
                    <a:lnTo>
                      <a:pt x="16551" y="7805"/>
                    </a:lnTo>
                    <a:lnTo>
                      <a:pt x="16404" y="7721"/>
                    </a:lnTo>
                    <a:lnTo>
                      <a:pt x="16383" y="7617"/>
                    </a:lnTo>
                    <a:lnTo>
                      <a:pt x="15902" y="7345"/>
                    </a:lnTo>
                    <a:lnTo>
                      <a:pt x="15776" y="7135"/>
                    </a:lnTo>
                    <a:lnTo>
                      <a:pt x="15776" y="6968"/>
                    </a:lnTo>
                    <a:lnTo>
                      <a:pt x="15672" y="6717"/>
                    </a:lnTo>
                    <a:lnTo>
                      <a:pt x="15672" y="6612"/>
                    </a:lnTo>
                    <a:lnTo>
                      <a:pt x="15567" y="6612"/>
                    </a:lnTo>
                    <a:lnTo>
                      <a:pt x="15442" y="6508"/>
                    </a:lnTo>
                    <a:lnTo>
                      <a:pt x="15337" y="6508"/>
                    </a:lnTo>
                    <a:lnTo>
                      <a:pt x="15253" y="6424"/>
                    </a:lnTo>
                    <a:lnTo>
                      <a:pt x="15149" y="6403"/>
                    </a:lnTo>
                    <a:lnTo>
                      <a:pt x="15065" y="6319"/>
                    </a:lnTo>
                    <a:lnTo>
                      <a:pt x="14940" y="6361"/>
                    </a:lnTo>
                    <a:lnTo>
                      <a:pt x="14793" y="6487"/>
                    </a:lnTo>
                    <a:lnTo>
                      <a:pt x="14688" y="6696"/>
                    </a:lnTo>
                    <a:lnTo>
                      <a:pt x="14584" y="6738"/>
                    </a:lnTo>
                    <a:lnTo>
                      <a:pt x="14479" y="6801"/>
                    </a:lnTo>
                    <a:lnTo>
                      <a:pt x="14375" y="6801"/>
                    </a:lnTo>
                    <a:lnTo>
                      <a:pt x="14312" y="6738"/>
                    </a:lnTo>
                    <a:lnTo>
                      <a:pt x="14144" y="6696"/>
                    </a:lnTo>
                    <a:lnTo>
                      <a:pt x="14061" y="6633"/>
                    </a:lnTo>
                    <a:lnTo>
                      <a:pt x="14144" y="6529"/>
                    </a:lnTo>
                    <a:lnTo>
                      <a:pt x="14207" y="6466"/>
                    </a:lnTo>
                    <a:lnTo>
                      <a:pt x="14270" y="6466"/>
                    </a:lnTo>
                    <a:lnTo>
                      <a:pt x="14375" y="6361"/>
                    </a:lnTo>
                    <a:lnTo>
                      <a:pt x="14458" y="6319"/>
                    </a:lnTo>
                    <a:lnTo>
                      <a:pt x="14479" y="6257"/>
                    </a:lnTo>
                    <a:lnTo>
                      <a:pt x="14458" y="6215"/>
                    </a:lnTo>
                    <a:lnTo>
                      <a:pt x="14375" y="6236"/>
                    </a:lnTo>
                    <a:lnTo>
                      <a:pt x="14333" y="6194"/>
                    </a:lnTo>
                    <a:lnTo>
                      <a:pt x="14354" y="6110"/>
                    </a:lnTo>
                    <a:lnTo>
                      <a:pt x="14458" y="6006"/>
                    </a:lnTo>
                    <a:lnTo>
                      <a:pt x="14437" y="5943"/>
                    </a:lnTo>
                    <a:lnTo>
                      <a:pt x="14542" y="5838"/>
                    </a:lnTo>
                    <a:lnTo>
                      <a:pt x="14542" y="5754"/>
                    </a:lnTo>
                    <a:lnTo>
                      <a:pt x="14521" y="5629"/>
                    </a:lnTo>
                    <a:lnTo>
                      <a:pt x="14375" y="5650"/>
                    </a:lnTo>
                    <a:lnTo>
                      <a:pt x="14375" y="5734"/>
                    </a:lnTo>
                    <a:lnTo>
                      <a:pt x="14165" y="5880"/>
                    </a:lnTo>
                    <a:lnTo>
                      <a:pt x="14061" y="5838"/>
                    </a:lnTo>
                    <a:lnTo>
                      <a:pt x="14165" y="6047"/>
                    </a:lnTo>
                    <a:lnTo>
                      <a:pt x="14103" y="6131"/>
                    </a:lnTo>
                    <a:lnTo>
                      <a:pt x="14061" y="6026"/>
                    </a:lnTo>
                    <a:lnTo>
                      <a:pt x="13914" y="6026"/>
                    </a:lnTo>
                    <a:lnTo>
                      <a:pt x="13810" y="6131"/>
                    </a:lnTo>
                    <a:lnTo>
                      <a:pt x="13893" y="6152"/>
                    </a:lnTo>
                    <a:lnTo>
                      <a:pt x="13851" y="6298"/>
                    </a:lnTo>
                    <a:lnTo>
                      <a:pt x="13747" y="6236"/>
                    </a:lnTo>
                    <a:lnTo>
                      <a:pt x="13642" y="6319"/>
                    </a:lnTo>
                    <a:lnTo>
                      <a:pt x="13684" y="6403"/>
                    </a:lnTo>
                    <a:lnTo>
                      <a:pt x="13789" y="6403"/>
                    </a:lnTo>
                    <a:lnTo>
                      <a:pt x="13831" y="6466"/>
                    </a:lnTo>
                    <a:lnTo>
                      <a:pt x="13642" y="6570"/>
                    </a:lnTo>
                    <a:lnTo>
                      <a:pt x="13579" y="6424"/>
                    </a:lnTo>
                    <a:lnTo>
                      <a:pt x="13433" y="6361"/>
                    </a:lnTo>
                    <a:lnTo>
                      <a:pt x="13391" y="6236"/>
                    </a:lnTo>
                    <a:lnTo>
                      <a:pt x="13391" y="5713"/>
                    </a:lnTo>
                    <a:lnTo>
                      <a:pt x="13496" y="5503"/>
                    </a:lnTo>
                    <a:lnTo>
                      <a:pt x="13475" y="5148"/>
                    </a:lnTo>
                    <a:lnTo>
                      <a:pt x="13538" y="5001"/>
                    </a:lnTo>
                    <a:lnTo>
                      <a:pt x="13517" y="4562"/>
                    </a:lnTo>
                    <a:lnTo>
                      <a:pt x="13517" y="4625"/>
                    </a:lnTo>
                    <a:lnTo>
                      <a:pt x="13370" y="4687"/>
                    </a:lnTo>
                    <a:lnTo>
                      <a:pt x="13266" y="4855"/>
                    </a:lnTo>
                    <a:lnTo>
                      <a:pt x="13349" y="4938"/>
                    </a:lnTo>
                    <a:lnTo>
                      <a:pt x="13287" y="5001"/>
                    </a:lnTo>
                    <a:lnTo>
                      <a:pt x="13349" y="5148"/>
                    </a:lnTo>
                    <a:lnTo>
                      <a:pt x="13307" y="5315"/>
                    </a:lnTo>
                    <a:lnTo>
                      <a:pt x="13245" y="5294"/>
                    </a:lnTo>
                    <a:lnTo>
                      <a:pt x="13161" y="5210"/>
                    </a:lnTo>
                    <a:lnTo>
                      <a:pt x="13119" y="5294"/>
                    </a:lnTo>
                    <a:lnTo>
                      <a:pt x="13119" y="5378"/>
                    </a:lnTo>
                    <a:lnTo>
                      <a:pt x="13056" y="5315"/>
                    </a:lnTo>
                    <a:lnTo>
                      <a:pt x="12952" y="5399"/>
                    </a:lnTo>
                    <a:lnTo>
                      <a:pt x="12952" y="5482"/>
                    </a:lnTo>
                    <a:lnTo>
                      <a:pt x="12889" y="5482"/>
                    </a:lnTo>
                    <a:lnTo>
                      <a:pt x="12638" y="5608"/>
                    </a:lnTo>
                    <a:lnTo>
                      <a:pt x="12491" y="5775"/>
                    </a:lnTo>
                    <a:lnTo>
                      <a:pt x="12429" y="5692"/>
                    </a:lnTo>
                    <a:lnTo>
                      <a:pt x="12429" y="5587"/>
                    </a:lnTo>
                    <a:lnTo>
                      <a:pt x="12575" y="5524"/>
                    </a:lnTo>
                    <a:lnTo>
                      <a:pt x="12596" y="5420"/>
                    </a:lnTo>
                    <a:lnTo>
                      <a:pt x="12491" y="5420"/>
                    </a:lnTo>
                    <a:lnTo>
                      <a:pt x="12387" y="5482"/>
                    </a:lnTo>
                    <a:lnTo>
                      <a:pt x="12178" y="5482"/>
                    </a:lnTo>
                    <a:lnTo>
                      <a:pt x="12052" y="5566"/>
                    </a:lnTo>
                    <a:lnTo>
                      <a:pt x="11780" y="5566"/>
                    </a:lnTo>
                    <a:lnTo>
                      <a:pt x="11424" y="5817"/>
                    </a:lnTo>
                    <a:lnTo>
                      <a:pt x="11257" y="5880"/>
                    </a:lnTo>
                    <a:lnTo>
                      <a:pt x="11111" y="6089"/>
                    </a:lnTo>
                    <a:lnTo>
                      <a:pt x="11090" y="5985"/>
                    </a:lnTo>
                    <a:lnTo>
                      <a:pt x="11215" y="5796"/>
                    </a:lnTo>
                    <a:lnTo>
                      <a:pt x="11173" y="5713"/>
                    </a:lnTo>
                    <a:lnTo>
                      <a:pt x="10985" y="5817"/>
                    </a:lnTo>
                    <a:lnTo>
                      <a:pt x="10964" y="5775"/>
                    </a:lnTo>
                    <a:lnTo>
                      <a:pt x="10880" y="5796"/>
                    </a:lnTo>
                    <a:lnTo>
                      <a:pt x="10797" y="5838"/>
                    </a:lnTo>
                    <a:lnTo>
                      <a:pt x="10734" y="5775"/>
                    </a:lnTo>
                    <a:lnTo>
                      <a:pt x="10629" y="5796"/>
                    </a:lnTo>
                    <a:lnTo>
                      <a:pt x="10587" y="5880"/>
                    </a:lnTo>
                    <a:lnTo>
                      <a:pt x="10315" y="6047"/>
                    </a:lnTo>
                    <a:lnTo>
                      <a:pt x="10211" y="6047"/>
                    </a:lnTo>
                    <a:lnTo>
                      <a:pt x="10022" y="6110"/>
                    </a:lnTo>
                    <a:lnTo>
                      <a:pt x="9897" y="6257"/>
                    </a:lnTo>
                    <a:lnTo>
                      <a:pt x="9939" y="6361"/>
                    </a:lnTo>
                    <a:lnTo>
                      <a:pt x="9834" y="6340"/>
                    </a:lnTo>
                    <a:lnTo>
                      <a:pt x="9792" y="6403"/>
                    </a:lnTo>
                    <a:lnTo>
                      <a:pt x="9688" y="6361"/>
                    </a:lnTo>
                    <a:lnTo>
                      <a:pt x="9657" y="6408"/>
                    </a:lnTo>
                    <a:lnTo>
                      <a:pt x="9657" y="6408"/>
                    </a:lnTo>
                    <a:lnTo>
                      <a:pt x="9583" y="6319"/>
                    </a:lnTo>
                    <a:lnTo>
                      <a:pt x="9625" y="6215"/>
                    </a:lnTo>
                    <a:lnTo>
                      <a:pt x="9709" y="6215"/>
                    </a:lnTo>
                    <a:lnTo>
                      <a:pt x="9792" y="6110"/>
                    </a:lnTo>
                    <a:lnTo>
                      <a:pt x="9897" y="6026"/>
                    </a:lnTo>
                    <a:lnTo>
                      <a:pt x="9939" y="6068"/>
                    </a:lnTo>
                    <a:lnTo>
                      <a:pt x="10022" y="6026"/>
                    </a:lnTo>
                    <a:lnTo>
                      <a:pt x="10043" y="5943"/>
                    </a:lnTo>
                    <a:lnTo>
                      <a:pt x="10169" y="5838"/>
                    </a:lnTo>
                    <a:lnTo>
                      <a:pt x="10211" y="5901"/>
                    </a:lnTo>
                    <a:lnTo>
                      <a:pt x="10462" y="5796"/>
                    </a:lnTo>
                    <a:lnTo>
                      <a:pt x="10546" y="5650"/>
                    </a:lnTo>
                    <a:lnTo>
                      <a:pt x="10671" y="5608"/>
                    </a:lnTo>
                    <a:lnTo>
                      <a:pt x="10880" y="5629"/>
                    </a:lnTo>
                    <a:lnTo>
                      <a:pt x="10901" y="5587"/>
                    </a:lnTo>
                    <a:lnTo>
                      <a:pt x="11090" y="5587"/>
                    </a:lnTo>
                    <a:lnTo>
                      <a:pt x="11278" y="5503"/>
                    </a:lnTo>
                    <a:lnTo>
                      <a:pt x="11320" y="5587"/>
                    </a:lnTo>
                    <a:lnTo>
                      <a:pt x="11383" y="5587"/>
                    </a:lnTo>
                    <a:lnTo>
                      <a:pt x="11445" y="5524"/>
                    </a:lnTo>
                    <a:lnTo>
                      <a:pt x="11529" y="5524"/>
                    </a:lnTo>
                    <a:lnTo>
                      <a:pt x="11675" y="5503"/>
                    </a:lnTo>
                    <a:lnTo>
                      <a:pt x="11738" y="5399"/>
                    </a:lnTo>
                    <a:lnTo>
                      <a:pt x="11989" y="5315"/>
                    </a:lnTo>
                    <a:lnTo>
                      <a:pt x="12240" y="5231"/>
                    </a:lnTo>
                    <a:lnTo>
                      <a:pt x="12261" y="5127"/>
                    </a:lnTo>
                    <a:lnTo>
                      <a:pt x="12324" y="5127"/>
                    </a:lnTo>
                    <a:lnTo>
                      <a:pt x="12366" y="5085"/>
                    </a:lnTo>
                    <a:lnTo>
                      <a:pt x="12324" y="5022"/>
                    </a:lnTo>
                    <a:lnTo>
                      <a:pt x="12324" y="4918"/>
                    </a:lnTo>
                    <a:lnTo>
                      <a:pt x="12240" y="4876"/>
                    </a:lnTo>
                    <a:lnTo>
                      <a:pt x="12219" y="4918"/>
                    </a:lnTo>
                    <a:lnTo>
                      <a:pt x="12219" y="5001"/>
                    </a:lnTo>
                    <a:lnTo>
                      <a:pt x="12115" y="5022"/>
                    </a:lnTo>
                    <a:lnTo>
                      <a:pt x="12073" y="4980"/>
                    </a:lnTo>
                    <a:lnTo>
                      <a:pt x="12031" y="4980"/>
                    </a:lnTo>
                    <a:lnTo>
                      <a:pt x="12010" y="4938"/>
                    </a:lnTo>
                    <a:lnTo>
                      <a:pt x="11885" y="4938"/>
                    </a:lnTo>
                    <a:lnTo>
                      <a:pt x="11696" y="5001"/>
                    </a:lnTo>
                    <a:lnTo>
                      <a:pt x="11634" y="5106"/>
                    </a:lnTo>
                    <a:lnTo>
                      <a:pt x="11571" y="5169"/>
                    </a:lnTo>
                    <a:lnTo>
                      <a:pt x="11508" y="5085"/>
                    </a:lnTo>
                    <a:lnTo>
                      <a:pt x="11466" y="5085"/>
                    </a:lnTo>
                    <a:lnTo>
                      <a:pt x="11362" y="5169"/>
                    </a:lnTo>
                    <a:lnTo>
                      <a:pt x="11090" y="5252"/>
                    </a:lnTo>
                    <a:lnTo>
                      <a:pt x="10755" y="5273"/>
                    </a:lnTo>
                    <a:lnTo>
                      <a:pt x="10692" y="5210"/>
                    </a:lnTo>
                    <a:lnTo>
                      <a:pt x="10629" y="5210"/>
                    </a:lnTo>
                    <a:lnTo>
                      <a:pt x="10650" y="5273"/>
                    </a:lnTo>
                    <a:lnTo>
                      <a:pt x="10587" y="5315"/>
                    </a:lnTo>
                    <a:lnTo>
                      <a:pt x="10483" y="5294"/>
                    </a:lnTo>
                    <a:lnTo>
                      <a:pt x="10420" y="5294"/>
                    </a:lnTo>
                    <a:lnTo>
                      <a:pt x="10357" y="5420"/>
                    </a:lnTo>
                    <a:lnTo>
                      <a:pt x="10211" y="5587"/>
                    </a:lnTo>
                    <a:lnTo>
                      <a:pt x="10148" y="5524"/>
                    </a:lnTo>
                    <a:lnTo>
                      <a:pt x="10043" y="5524"/>
                    </a:lnTo>
                    <a:lnTo>
                      <a:pt x="10022" y="5503"/>
                    </a:lnTo>
                    <a:lnTo>
                      <a:pt x="9897" y="5503"/>
                    </a:lnTo>
                    <a:lnTo>
                      <a:pt x="9813" y="5566"/>
                    </a:lnTo>
                    <a:lnTo>
                      <a:pt x="9730" y="5566"/>
                    </a:lnTo>
                    <a:lnTo>
                      <a:pt x="9688" y="5629"/>
                    </a:lnTo>
                    <a:lnTo>
                      <a:pt x="9583" y="5671"/>
                    </a:lnTo>
                    <a:lnTo>
                      <a:pt x="9478" y="5734"/>
                    </a:lnTo>
                    <a:lnTo>
                      <a:pt x="9311" y="5817"/>
                    </a:lnTo>
                    <a:lnTo>
                      <a:pt x="9123" y="5880"/>
                    </a:lnTo>
                    <a:lnTo>
                      <a:pt x="9081" y="5985"/>
                    </a:lnTo>
                    <a:lnTo>
                      <a:pt x="9081" y="6152"/>
                    </a:lnTo>
                    <a:lnTo>
                      <a:pt x="9102" y="6466"/>
                    </a:lnTo>
                    <a:lnTo>
                      <a:pt x="9081" y="6633"/>
                    </a:lnTo>
                    <a:lnTo>
                      <a:pt x="9018" y="6612"/>
                    </a:lnTo>
                    <a:lnTo>
                      <a:pt x="8955" y="6654"/>
                    </a:lnTo>
                    <a:lnTo>
                      <a:pt x="8704" y="6863"/>
                    </a:lnTo>
                    <a:lnTo>
                      <a:pt x="8788" y="6759"/>
                    </a:lnTo>
                    <a:lnTo>
                      <a:pt x="8893" y="6633"/>
                    </a:lnTo>
                    <a:lnTo>
                      <a:pt x="8914" y="6550"/>
                    </a:lnTo>
                    <a:lnTo>
                      <a:pt x="8872" y="6529"/>
                    </a:lnTo>
                    <a:lnTo>
                      <a:pt x="8872" y="6445"/>
                    </a:lnTo>
                    <a:lnTo>
                      <a:pt x="8746" y="6257"/>
                    </a:lnTo>
                    <a:lnTo>
                      <a:pt x="8662" y="6257"/>
                    </a:lnTo>
                    <a:lnTo>
                      <a:pt x="8600" y="6173"/>
                    </a:lnTo>
                    <a:lnTo>
                      <a:pt x="8537" y="6152"/>
                    </a:lnTo>
                    <a:lnTo>
                      <a:pt x="8537" y="6006"/>
                    </a:lnTo>
                    <a:lnTo>
                      <a:pt x="8390" y="5817"/>
                    </a:lnTo>
                    <a:lnTo>
                      <a:pt x="8370" y="5817"/>
                    </a:lnTo>
                    <a:lnTo>
                      <a:pt x="8286" y="5796"/>
                    </a:lnTo>
                    <a:lnTo>
                      <a:pt x="8265" y="5692"/>
                    </a:lnTo>
                    <a:lnTo>
                      <a:pt x="8181" y="5629"/>
                    </a:lnTo>
                    <a:lnTo>
                      <a:pt x="8139" y="5671"/>
                    </a:lnTo>
                    <a:lnTo>
                      <a:pt x="8035" y="5587"/>
                    </a:lnTo>
                    <a:lnTo>
                      <a:pt x="7846" y="5378"/>
                    </a:lnTo>
                    <a:lnTo>
                      <a:pt x="7805" y="5190"/>
                    </a:lnTo>
                    <a:lnTo>
                      <a:pt x="7805" y="5001"/>
                    </a:lnTo>
                    <a:lnTo>
                      <a:pt x="7763" y="4980"/>
                    </a:lnTo>
                    <a:lnTo>
                      <a:pt x="7721" y="5043"/>
                    </a:lnTo>
                    <a:lnTo>
                      <a:pt x="7658" y="5001"/>
                    </a:lnTo>
                    <a:lnTo>
                      <a:pt x="7616" y="4876"/>
                    </a:lnTo>
                    <a:lnTo>
                      <a:pt x="7658" y="4750"/>
                    </a:lnTo>
                    <a:lnTo>
                      <a:pt x="7637" y="4729"/>
                    </a:lnTo>
                    <a:lnTo>
                      <a:pt x="7658" y="4646"/>
                    </a:lnTo>
                    <a:lnTo>
                      <a:pt x="7533" y="4520"/>
                    </a:lnTo>
                    <a:lnTo>
                      <a:pt x="7533" y="4415"/>
                    </a:lnTo>
                    <a:lnTo>
                      <a:pt x="7428" y="4332"/>
                    </a:lnTo>
                    <a:lnTo>
                      <a:pt x="7386" y="4332"/>
                    </a:lnTo>
                    <a:lnTo>
                      <a:pt x="7323" y="4248"/>
                    </a:lnTo>
                    <a:lnTo>
                      <a:pt x="7219" y="4164"/>
                    </a:lnTo>
                    <a:lnTo>
                      <a:pt x="7114" y="4164"/>
                    </a:lnTo>
                    <a:lnTo>
                      <a:pt x="6800" y="3934"/>
                    </a:lnTo>
                    <a:lnTo>
                      <a:pt x="6717" y="3934"/>
                    </a:lnTo>
                    <a:lnTo>
                      <a:pt x="6696" y="3850"/>
                    </a:lnTo>
                    <a:lnTo>
                      <a:pt x="0" y="16091"/>
                    </a:lnTo>
                    <a:lnTo>
                      <a:pt x="377" y="16091"/>
                    </a:lnTo>
                    <a:lnTo>
                      <a:pt x="502" y="16153"/>
                    </a:lnTo>
                    <a:lnTo>
                      <a:pt x="711" y="16007"/>
                    </a:lnTo>
                    <a:lnTo>
                      <a:pt x="1004" y="16049"/>
                    </a:lnTo>
                    <a:lnTo>
                      <a:pt x="858" y="16300"/>
                    </a:lnTo>
                    <a:lnTo>
                      <a:pt x="921" y="16446"/>
                    </a:lnTo>
                    <a:lnTo>
                      <a:pt x="1025" y="16718"/>
                    </a:lnTo>
                    <a:lnTo>
                      <a:pt x="1172" y="17388"/>
                    </a:lnTo>
                    <a:lnTo>
                      <a:pt x="1235" y="17534"/>
                    </a:lnTo>
                    <a:lnTo>
                      <a:pt x="1130" y="17702"/>
                    </a:lnTo>
                    <a:lnTo>
                      <a:pt x="1130" y="17765"/>
                    </a:lnTo>
                    <a:lnTo>
                      <a:pt x="1172" y="17765"/>
                    </a:lnTo>
                    <a:lnTo>
                      <a:pt x="1381" y="17744"/>
                    </a:lnTo>
                    <a:lnTo>
                      <a:pt x="1569" y="17723"/>
                    </a:lnTo>
                    <a:lnTo>
                      <a:pt x="1695" y="17639"/>
                    </a:lnTo>
                    <a:lnTo>
                      <a:pt x="1862" y="17409"/>
                    </a:lnTo>
                    <a:lnTo>
                      <a:pt x="1988" y="17283"/>
                    </a:lnTo>
                    <a:lnTo>
                      <a:pt x="2197" y="17200"/>
                    </a:lnTo>
                    <a:lnTo>
                      <a:pt x="2260" y="17179"/>
                    </a:lnTo>
                    <a:lnTo>
                      <a:pt x="2469" y="17116"/>
                    </a:lnTo>
                    <a:lnTo>
                      <a:pt x="2636" y="17116"/>
                    </a:lnTo>
                    <a:lnTo>
                      <a:pt x="2783" y="17221"/>
                    </a:lnTo>
                    <a:lnTo>
                      <a:pt x="2783" y="17325"/>
                    </a:lnTo>
                    <a:lnTo>
                      <a:pt x="2804" y="17409"/>
                    </a:lnTo>
                    <a:lnTo>
                      <a:pt x="2720" y="17555"/>
                    </a:lnTo>
                    <a:lnTo>
                      <a:pt x="2699" y="17639"/>
                    </a:lnTo>
                    <a:lnTo>
                      <a:pt x="2825" y="17974"/>
                    </a:lnTo>
                    <a:lnTo>
                      <a:pt x="2804" y="18078"/>
                    </a:lnTo>
                    <a:lnTo>
                      <a:pt x="2846" y="18288"/>
                    </a:lnTo>
                    <a:lnTo>
                      <a:pt x="2992" y="18455"/>
                    </a:lnTo>
                    <a:lnTo>
                      <a:pt x="3013" y="18664"/>
                    </a:lnTo>
                    <a:lnTo>
                      <a:pt x="3055" y="18748"/>
                    </a:lnTo>
                    <a:lnTo>
                      <a:pt x="3097" y="18853"/>
                    </a:lnTo>
                    <a:lnTo>
                      <a:pt x="3034" y="18957"/>
                    </a:lnTo>
                    <a:lnTo>
                      <a:pt x="3034" y="19062"/>
                    </a:lnTo>
                    <a:lnTo>
                      <a:pt x="3055" y="19146"/>
                    </a:lnTo>
                    <a:lnTo>
                      <a:pt x="3013" y="19501"/>
                    </a:lnTo>
                    <a:lnTo>
                      <a:pt x="3013" y="19920"/>
                    </a:lnTo>
                    <a:lnTo>
                      <a:pt x="3034" y="20338"/>
                    </a:lnTo>
                    <a:lnTo>
                      <a:pt x="2929" y="20380"/>
                    </a:lnTo>
                    <a:lnTo>
                      <a:pt x="2929" y="20464"/>
                    </a:lnTo>
                    <a:lnTo>
                      <a:pt x="2971" y="20464"/>
                    </a:lnTo>
                    <a:lnTo>
                      <a:pt x="3055" y="20527"/>
                    </a:lnTo>
                    <a:lnTo>
                      <a:pt x="3076" y="20568"/>
                    </a:lnTo>
                    <a:lnTo>
                      <a:pt x="3034" y="20589"/>
                    </a:lnTo>
                    <a:lnTo>
                      <a:pt x="2971" y="20652"/>
                    </a:lnTo>
                    <a:lnTo>
                      <a:pt x="3013" y="20736"/>
                    </a:lnTo>
                    <a:lnTo>
                      <a:pt x="3055" y="20778"/>
                    </a:lnTo>
                    <a:lnTo>
                      <a:pt x="3076" y="20861"/>
                    </a:lnTo>
                    <a:lnTo>
                      <a:pt x="3055" y="20903"/>
                    </a:lnTo>
                    <a:lnTo>
                      <a:pt x="3055" y="20966"/>
                    </a:lnTo>
                    <a:lnTo>
                      <a:pt x="3160" y="20966"/>
                    </a:lnTo>
                    <a:lnTo>
                      <a:pt x="3243" y="20987"/>
                    </a:lnTo>
                    <a:lnTo>
                      <a:pt x="3348" y="21154"/>
                    </a:lnTo>
                    <a:lnTo>
                      <a:pt x="3369" y="21217"/>
                    </a:lnTo>
                    <a:lnTo>
                      <a:pt x="3452" y="21280"/>
                    </a:lnTo>
                    <a:lnTo>
                      <a:pt x="3578" y="21363"/>
                    </a:lnTo>
                    <a:lnTo>
                      <a:pt x="3641" y="21468"/>
                    </a:lnTo>
                    <a:lnTo>
                      <a:pt x="3641" y="21573"/>
                    </a:lnTo>
                    <a:lnTo>
                      <a:pt x="3683" y="21594"/>
                    </a:lnTo>
                    <a:lnTo>
                      <a:pt x="3704" y="21635"/>
                    </a:lnTo>
                    <a:lnTo>
                      <a:pt x="3683" y="21698"/>
                    </a:lnTo>
                    <a:lnTo>
                      <a:pt x="3683" y="21740"/>
                    </a:lnTo>
                    <a:lnTo>
                      <a:pt x="3641" y="21782"/>
                    </a:lnTo>
                    <a:lnTo>
                      <a:pt x="3641" y="21845"/>
                    </a:lnTo>
                    <a:lnTo>
                      <a:pt x="3641" y="21887"/>
                    </a:lnTo>
                    <a:lnTo>
                      <a:pt x="3662" y="21907"/>
                    </a:lnTo>
                    <a:lnTo>
                      <a:pt x="3599" y="22033"/>
                    </a:lnTo>
                    <a:lnTo>
                      <a:pt x="3452" y="22326"/>
                    </a:lnTo>
                    <a:lnTo>
                      <a:pt x="3432" y="22514"/>
                    </a:lnTo>
                    <a:lnTo>
                      <a:pt x="3285" y="22661"/>
                    </a:lnTo>
                    <a:lnTo>
                      <a:pt x="3285" y="22744"/>
                    </a:lnTo>
                    <a:lnTo>
                      <a:pt x="3327" y="22744"/>
                    </a:lnTo>
                    <a:lnTo>
                      <a:pt x="3494" y="22535"/>
                    </a:lnTo>
                    <a:lnTo>
                      <a:pt x="3536" y="22410"/>
                    </a:lnTo>
                    <a:lnTo>
                      <a:pt x="3662" y="22305"/>
                    </a:lnTo>
                    <a:lnTo>
                      <a:pt x="3683" y="22347"/>
                    </a:lnTo>
                    <a:lnTo>
                      <a:pt x="3766" y="22368"/>
                    </a:lnTo>
                    <a:lnTo>
                      <a:pt x="3766" y="22431"/>
                    </a:lnTo>
                    <a:lnTo>
                      <a:pt x="3599" y="22514"/>
                    </a:lnTo>
                    <a:lnTo>
                      <a:pt x="3557" y="22619"/>
                    </a:lnTo>
                    <a:lnTo>
                      <a:pt x="3390" y="22786"/>
                    </a:lnTo>
                    <a:lnTo>
                      <a:pt x="3390" y="22828"/>
                    </a:lnTo>
                    <a:lnTo>
                      <a:pt x="3473" y="22828"/>
                    </a:lnTo>
                    <a:lnTo>
                      <a:pt x="3432" y="22870"/>
                    </a:lnTo>
                    <a:lnTo>
                      <a:pt x="3285" y="22849"/>
                    </a:lnTo>
                    <a:lnTo>
                      <a:pt x="3222" y="22870"/>
                    </a:lnTo>
                    <a:lnTo>
                      <a:pt x="3160" y="23037"/>
                    </a:lnTo>
                    <a:lnTo>
                      <a:pt x="3055" y="23142"/>
                    </a:lnTo>
                    <a:lnTo>
                      <a:pt x="3076" y="23268"/>
                    </a:lnTo>
                    <a:lnTo>
                      <a:pt x="3034" y="23247"/>
                    </a:lnTo>
                    <a:lnTo>
                      <a:pt x="2971" y="23184"/>
                    </a:lnTo>
                    <a:lnTo>
                      <a:pt x="2908" y="23247"/>
                    </a:lnTo>
                    <a:lnTo>
                      <a:pt x="2908" y="23393"/>
                    </a:lnTo>
                    <a:lnTo>
                      <a:pt x="3013" y="23393"/>
                    </a:lnTo>
                    <a:lnTo>
                      <a:pt x="3034" y="23477"/>
                    </a:lnTo>
                    <a:lnTo>
                      <a:pt x="2971" y="23665"/>
                    </a:lnTo>
                    <a:lnTo>
                      <a:pt x="2950" y="23937"/>
                    </a:lnTo>
                    <a:lnTo>
                      <a:pt x="3013" y="24125"/>
                    </a:lnTo>
                    <a:lnTo>
                      <a:pt x="3076" y="24293"/>
                    </a:lnTo>
                    <a:lnTo>
                      <a:pt x="3160" y="24314"/>
                    </a:lnTo>
                    <a:lnTo>
                      <a:pt x="3180" y="24230"/>
                    </a:lnTo>
                    <a:lnTo>
                      <a:pt x="3264" y="24146"/>
                    </a:lnTo>
                    <a:lnTo>
                      <a:pt x="3452" y="24104"/>
                    </a:lnTo>
                    <a:lnTo>
                      <a:pt x="3557" y="24021"/>
                    </a:lnTo>
                    <a:lnTo>
                      <a:pt x="3662" y="23895"/>
                    </a:lnTo>
                    <a:lnTo>
                      <a:pt x="3704" y="23895"/>
                    </a:lnTo>
                    <a:lnTo>
                      <a:pt x="3704" y="24021"/>
                    </a:lnTo>
                    <a:lnTo>
                      <a:pt x="3662" y="24125"/>
                    </a:lnTo>
                    <a:lnTo>
                      <a:pt x="3599" y="24146"/>
                    </a:lnTo>
                    <a:lnTo>
                      <a:pt x="3536" y="24251"/>
                    </a:lnTo>
                    <a:lnTo>
                      <a:pt x="3536" y="24314"/>
                    </a:lnTo>
                    <a:lnTo>
                      <a:pt x="3641" y="24397"/>
                    </a:lnTo>
                    <a:lnTo>
                      <a:pt x="3704" y="24460"/>
                    </a:lnTo>
                    <a:lnTo>
                      <a:pt x="3808" y="24460"/>
                    </a:lnTo>
                    <a:lnTo>
                      <a:pt x="3892" y="24502"/>
                    </a:lnTo>
                    <a:lnTo>
                      <a:pt x="3955" y="24544"/>
                    </a:lnTo>
                    <a:lnTo>
                      <a:pt x="3808" y="24502"/>
                    </a:lnTo>
                    <a:lnTo>
                      <a:pt x="3683" y="24502"/>
                    </a:lnTo>
                    <a:lnTo>
                      <a:pt x="3578" y="24439"/>
                    </a:lnTo>
                    <a:lnTo>
                      <a:pt x="3432" y="24439"/>
                    </a:lnTo>
                    <a:lnTo>
                      <a:pt x="3369" y="24523"/>
                    </a:lnTo>
                    <a:lnTo>
                      <a:pt x="3369" y="24607"/>
                    </a:lnTo>
                    <a:lnTo>
                      <a:pt x="3432" y="24669"/>
                    </a:lnTo>
                    <a:lnTo>
                      <a:pt x="3452" y="24920"/>
                    </a:lnTo>
                    <a:lnTo>
                      <a:pt x="3494" y="24983"/>
                    </a:lnTo>
                    <a:lnTo>
                      <a:pt x="3557" y="24983"/>
                    </a:lnTo>
                    <a:lnTo>
                      <a:pt x="3641" y="24941"/>
                    </a:lnTo>
                    <a:lnTo>
                      <a:pt x="3683" y="24983"/>
                    </a:lnTo>
                    <a:lnTo>
                      <a:pt x="3641" y="25046"/>
                    </a:lnTo>
                    <a:lnTo>
                      <a:pt x="3599" y="25088"/>
                    </a:lnTo>
                    <a:lnTo>
                      <a:pt x="3683" y="25151"/>
                    </a:lnTo>
                    <a:lnTo>
                      <a:pt x="3683" y="25192"/>
                    </a:lnTo>
                    <a:lnTo>
                      <a:pt x="3662" y="25255"/>
                    </a:lnTo>
                    <a:lnTo>
                      <a:pt x="3557" y="25234"/>
                    </a:lnTo>
                    <a:lnTo>
                      <a:pt x="3411" y="25276"/>
                    </a:lnTo>
                    <a:lnTo>
                      <a:pt x="3264" y="25381"/>
                    </a:lnTo>
                    <a:lnTo>
                      <a:pt x="3243" y="25423"/>
                    </a:lnTo>
                    <a:lnTo>
                      <a:pt x="3306" y="25485"/>
                    </a:lnTo>
                    <a:lnTo>
                      <a:pt x="3452" y="25423"/>
                    </a:lnTo>
                    <a:lnTo>
                      <a:pt x="3536" y="25465"/>
                    </a:lnTo>
                    <a:lnTo>
                      <a:pt x="3452" y="25485"/>
                    </a:lnTo>
                    <a:lnTo>
                      <a:pt x="3432" y="25548"/>
                    </a:lnTo>
                    <a:lnTo>
                      <a:pt x="3515" y="25632"/>
                    </a:lnTo>
                    <a:lnTo>
                      <a:pt x="3662" y="25590"/>
                    </a:lnTo>
                    <a:lnTo>
                      <a:pt x="3829" y="25465"/>
                    </a:lnTo>
                    <a:lnTo>
                      <a:pt x="3934" y="25297"/>
                    </a:lnTo>
                    <a:lnTo>
                      <a:pt x="4038" y="25297"/>
                    </a:lnTo>
                    <a:lnTo>
                      <a:pt x="4143" y="25213"/>
                    </a:lnTo>
                    <a:lnTo>
                      <a:pt x="4164" y="25109"/>
                    </a:lnTo>
                    <a:lnTo>
                      <a:pt x="4185" y="25088"/>
                    </a:lnTo>
                    <a:lnTo>
                      <a:pt x="4206" y="25172"/>
                    </a:lnTo>
                    <a:lnTo>
                      <a:pt x="4143" y="25339"/>
                    </a:lnTo>
                    <a:lnTo>
                      <a:pt x="4038" y="25402"/>
                    </a:lnTo>
                    <a:lnTo>
                      <a:pt x="3913" y="25465"/>
                    </a:lnTo>
                    <a:lnTo>
                      <a:pt x="3892" y="25548"/>
                    </a:lnTo>
                    <a:lnTo>
                      <a:pt x="3955" y="25611"/>
                    </a:lnTo>
                    <a:lnTo>
                      <a:pt x="4038" y="25590"/>
                    </a:lnTo>
                    <a:lnTo>
                      <a:pt x="4164" y="25590"/>
                    </a:lnTo>
                    <a:lnTo>
                      <a:pt x="4268" y="25611"/>
                    </a:lnTo>
                    <a:lnTo>
                      <a:pt x="4122" y="25611"/>
                    </a:lnTo>
                    <a:lnTo>
                      <a:pt x="4017" y="25674"/>
                    </a:lnTo>
                    <a:lnTo>
                      <a:pt x="4017" y="25820"/>
                    </a:lnTo>
                    <a:lnTo>
                      <a:pt x="4059" y="25967"/>
                    </a:lnTo>
                    <a:lnTo>
                      <a:pt x="4017" y="25988"/>
                    </a:lnTo>
                    <a:lnTo>
                      <a:pt x="3976" y="25904"/>
                    </a:lnTo>
                    <a:lnTo>
                      <a:pt x="3976" y="25757"/>
                    </a:lnTo>
                    <a:lnTo>
                      <a:pt x="3913" y="25674"/>
                    </a:lnTo>
                    <a:lnTo>
                      <a:pt x="3850" y="25716"/>
                    </a:lnTo>
                    <a:lnTo>
                      <a:pt x="3578" y="25904"/>
                    </a:lnTo>
                    <a:lnTo>
                      <a:pt x="3536" y="25988"/>
                    </a:lnTo>
                    <a:lnTo>
                      <a:pt x="3369" y="26071"/>
                    </a:lnTo>
                    <a:lnTo>
                      <a:pt x="3327" y="26134"/>
                    </a:lnTo>
                    <a:lnTo>
                      <a:pt x="3348" y="26218"/>
                    </a:lnTo>
                    <a:lnTo>
                      <a:pt x="3348" y="26301"/>
                    </a:lnTo>
                    <a:lnTo>
                      <a:pt x="3369" y="26322"/>
                    </a:lnTo>
                    <a:lnTo>
                      <a:pt x="3452" y="26281"/>
                    </a:lnTo>
                    <a:lnTo>
                      <a:pt x="3557" y="26218"/>
                    </a:lnTo>
                    <a:lnTo>
                      <a:pt x="3599" y="26113"/>
                    </a:lnTo>
                    <a:lnTo>
                      <a:pt x="3662" y="26134"/>
                    </a:lnTo>
                    <a:lnTo>
                      <a:pt x="3704" y="26197"/>
                    </a:lnTo>
                    <a:lnTo>
                      <a:pt x="3892" y="26218"/>
                    </a:lnTo>
                    <a:lnTo>
                      <a:pt x="3871" y="26239"/>
                    </a:lnTo>
                    <a:lnTo>
                      <a:pt x="3766" y="26218"/>
                    </a:lnTo>
                    <a:lnTo>
                      <a:pt x="3599" y="26218"/>
                    </a:lnTo>
                    <a:lnTo>
                      <a:pt x="3536" y="26281"/>
                    </a:lnTo>
                    <a:lnTo>
                      <a:pt x="3536" y="26322"/>
                    </a:lnTo>
                    <a:lnTo>
                      <a:pt x="3557" y="26385"/>
                    </a:lnTo>
                    <a:lnTo>
                      <a:pt x="3473" y="26406"/>
                    </a:lnTo>
                    <a:lnTo>
                      <a:pt x="3432" y="26385"/>
                    </a:lnTo>
                    <a:lnTo>
                      <a:pt x="3264" y="26427"/>
                    </a:lnTo>
                    <a:lnTo>
                      <a:pt x="3264" y="26490"/>
                    </a:lnTo>
                    <a:lnTo>
                      <a:pt x="3390" y="26490"/>
                    </a:lnTo>
                    <a:lnTo>
                      <a:pt x="3473" y="26532"/>
                    </a:lnTo>
                    <a:lnTo>
                      <a:pt x="3578" y="26532"/>
                    </a:lnTo>
                    <a:lnTo>
                      <a:pt x="3515" y="26594"/>
                    </a:lnTo>
                    <a:lnTo>
                      <a:pt x="3390" y="26594"/>
                    </a:lnTo>
                    <a:lnTo>
                      <a:pt x="3327" y="26532"/>
                    </a:lnTo>
                    <a:lnTo>
                      <a:pt x="3222" y="26553"/>
                    </a:lnTo>
                    <a:lnTo>
                      <a:pt x="3180" y="26657"/>
                    </a:lnTo>
                    <a:lnTo>
                      <a:pt x="3243" y="26720"/>
                    </a:lnTo>
                    <a:lnTo>
                      <a:pt x="3327" y="26720"/>
                    </a:lnTo>
                    <a:lnTo>
                      <a:pt x="3452" y="26699"/>
                    </a:lnTo>
                    <a:lnTo>
                      <a:pt x="3536" y="26741"/>
                    </a:lnTo>
                    <a:lnTo>
                      <a:pt x="3683" y="26741"/>
                    </a:lnTo>
                    <a:lnTo>
                      <a:pt x="3662" y="26804"/>
                    </a:lnTo>
                    <a:lnTo>
                      <a:pt x="3557" y="26825"/>
                    </a:lnTo>
                    <a:lnTo>
                      <a:pt x="3452" y="26804"/>
                    </a:lnTo>
                    <a:lnTo>
                      <a:pt x="3432" y="26825"/>
                    </a:lnTo>
                    <a:lnTo>
                      <a:pt x="3452" y="26845"/>
                    </a:lnTo>
                    <a:lnTo>
                      <a:pt x="3662" y="26845"/>
                    </a:lnTo>
                    <a:lnTo>
                      <a:pt x="3662" y="26908"/>
                    </a:lnTo>
                    <a:lnTo>
                      <a:pt x="3536" y="26929"/>
                    </a:lnTo>
                    <a:lnTo>
                      <a:pt x="3390" y="26908"/>
                    </a:lnTo>
                    <a:lnTo>
                      <a:pt x="3327" y="26845"/>
                    </a:lnTo>
                    <a:lnTo>
                      <a:pt x="3264" y="26908"/>
                    </a:lnTo>
                    <a:lnTo>
                      <a:pt x="3327" y="27013"/>
                    </a:lnTo>
                    <a:lnTo>
                      <a:pt x="3452" y="27076"/>
                    </a:lnTo>
                    <a:lnTo>
                      <a:pt x="3473" y="27013"/>
                    </a:lnTo>
                    <a:lnTo>
                      <a:pt x="3557" y="27013"/>
                    </a:lnTo>
                    <a:lnTo>
                      <a:pt x="3641" y="27055"/>
                    </a:lnTo>
                    <a:lnTo>
                      <a:pt x="3787" y="27034"/>
                    </a:lnTo>
                    <a:lnTo>
                      <a:pt x="3850" y="27076"/>
                    </a:lnTo>
                    <a:lnTo>
                      <a:pt x="3766" y="27117"/>
                    </a:lnTo>
                    <a:lnTo>
                      <a:pt x="3766" y="27159"/>
                    </a:lnTo>
                    <a:lnTo>
                      <a:pt x="3871" y="27159"/>
                    </a:lnTo>
                    <a:lnTo>
                      <a:pt x="3892" y="27243"/>
                    </a:lnTo>
                    <a:lnTo>
                      <a:pt x="4026" y="27276"/>
                    </a:lnTo>
                    <a:lnTo>
                      <a:pt x="3976" y="27285"/>
                    </a:lnTo>
                    <a:lnTo>
                      <a:pt x="3871" y="27285"/>
                    </a:lnTo>
                    <a:lnTo>
                      <a:pt x="3787" y="27369"/>
                    </a:lnTo>
                    <a:lnTo>
                      <a:pt x="3787" y="27431"/>
                    </a:lnTo>
                    <a:lnTo>
                      <a:pt x="3871" y="27473"/>
                    </a:lnTo>
                    <a:lnTo>
                      <a:pt x="3913" y="27431"/>
                    </a:lnTo>
                    <a:lnTo>
                      <a:pt x="3976" y="27389"/>
                    </a:lnTo>
                    <a:lnTo>
                      <a:pt x="3996" y="27452"/>
                    </a:lnTo>
                    <a:lnTo>
                      <a:pt x="4017" y="27452"/>
                    </a:lnTo>
                    <a:lnTo>
                      <a:pt x="4080" y="27369"/>
                    </a:lnTo>
                    <a:lnTo>
                      <a:pt x="4185" y="27306"/>
                    </a:lnTo>
                    <a:lnTo>
                      <a:pt x="4185" y="27369"/>
                    </a:lnTo>
                    <a:lnTo>
                      <a:pt x="4164" y="27410"/>
                    </a:lnTo>
                    <a:lnTo>
                      <a:pt x="4164" y="27473"/>
                    </a:lnTo>
                    <a:lnTo>
                      <a:pt x="4206" y="27494"/>
                    </a:lnTo>
                    <a:lnTo>
                      <a:pt x="4289" y="27557"/>
                    </a:lnTo>
                    <a:lnTo>
                      <a:pt x="4373" y="27557"/>
                    </a:lnTo>
                    <a:lnTo>
                      <a:pt x="4499" y="27369"/>
                    </a:lnTo>
                    <a:lnTo>
                      <a:pt x="4520" y="27159"/>
                    </a:lnTo>
                    <a:lnTo>
                      <a:pt x="4582" y="27055"/>
                    </a:lnTo>
                    <a:lnTo>
                      <a:pt x="4645" y="27034"/>
                    </a:lnTo>
                    <a:lnTo>
                      <a:pt x="4645" y="27097"/>
                    </a:lnTo>
                    <a:lnTo>
                      <a:pt x="4603" y="27159"/>
                    </a:lnTo>
                    <a:lnTo>
                      <a:pt x="4603" y="27306"/>
                    </a:lnTo>
                    <a:lnTo>
                      <a:pt x="4499" y="27473"/>
                    </a:lnTo>
                    <a:lnTo>
                      <a:pt x="4415" y="27557"/>
                    </a:lnTo>
                    <a:lnTo>
                      <a:pt x="4436" y="27599"/>
                    </a:lnTo>
                    <a:lnTo>
                      <a:pt x="4582" y="27599"/>
                    </a:lnTo>
                    <a:lnTo>
                      <a:pt x="4687" y="27578"/>
                    </a:lnTo>
                    <a:lnTo>
                      <a:pt x="4708" y="27599"/>
                    </a:lnTo>
                    <a:lnTo>
                      <a:pt x="4624" y="27682"/>
                    </a:lnTo>
                    <a:lnTo>
                      <a:pt x="4582" y="27808"/>
                    </a:lnTo>
                    <a:lnTo>
                      <a:pt x="4415" y="27913"/>
                    </a:lnTo>
                    <a:lnTo>
                      <a:pt x="4415" y="27975"/>
                    </a:lnTo>
                    <a:lnTo>
                      <a:pt x="4499" y="28122"/>
                    </a:lnTo>
                    <a:lnTo>
                      <a:pt x="4624" y="28185"/>
                    </a:lnTo>
                    <a:lnTo>
                      <a:pt x="4708" y="28122"/>
                    </a:lnTo>
                    <a:lnTo>
                      <a:pt x="4792" y="28122"/>
                    </a:lnTo>
                    <a:lnTo>
                      <a:pt x="4812" y="28226"/>
                    </a:lnTo>
                    <a:lnTo>
                      <a:pt x="4875" y="28331"/>
                    </a:lnTo>
                    <a:lnTo>
                      <a:pt x="4875" y="28415"/>
                    </a:lnTo>
                    <a:lnTo>
                      <a:pt x="4812" y="28415"/>
                    </a:lnTo>
                    <a:lnTo>
                      <a:pt x="4771" y="28310"/>
                    </a:lnTo>
                    <a:lnTo>
                      <a:pt x="4708" y="28310"/>
                    </a:lnTo>
                    <a:lnTo>
                      <a:pt x="4708" y="28415"/>
                    </a:lnTo>
                    <a:lnTo>
                      <a:pt x="4812" y="28561"/>
                    </a:lnTo>
                    <a:lnTo>
                      <a:pt x="4938" y="28498"/>
                    </a:lnTo>
                    <a:lnTo>
                      <a:pt x="5085" y="28436"/>
                    </a:lnTo>
                    <a:lnTo>
                      <a:pt x="5147" y="28352"/>
                    </a:lnTo>
                    <a:lnTo>
                      <a:pt x="5147" y="28352"/>
                    </a:lnTo>
                    <a:lnTo>
                      <a:pt x="5126" y="28519"/>
                    </a:lnTo>
                    <a:lnTo>
                      <a:pt x="5022" y="28750"/>
                    </a:lnTo>
                    <a:lnTo>
                      <a:pt x="5043" y="28938"/>
                    </a:lnTo>
                    <a:lnTo>
                      <a:pt x="5126" y="28959"/>
                    </a:lnTo>
                    <a:lnTo>
                      <a:pt x="20087" y="30444"/>
                    </a:lnTo>
                    <a:lnTo>
                      <a:pt x="20212" y="30507"/>
                    </a:lnTo>
                    <a:lnTo>
                      <a:pt x="20359" y="30507"/>
                    </a:lnTo>
                    <a:lnTo>
                      <a:pt x="20484" y="30612"/>
                    </a:lnTo>
                    <a:lnTo>
                      <a:pt x="20484" y="30674"/>
                    </a:lnTo>
                    <a:lnTo>
                      <a:pt x="20568" y="30737"/>
                    </a:lnTo>
                    <a:lnTo>
                      <a:pt x="20589" y="30779"/>
                    </a:lnTo>
                    <a:lnTo>
                      <a:pt x="20694" y="30821"/>
                    </a:lnTo>
                    <a:lnTo>
                      <a:pt x="20714" y="30842"/>
                    </a:lnTo>
                    <a:lnTo>
                      <a:pt x="20840" y="30884"/>
                    </a:lnTo>
                    <a:lnTo>
                      <a:pt x="20903" y="30946"/>
                    </a:lnTo>
                    <a:lnTo>
                      <a:pt x="20945" y="30946"/>
                    </a:lnTo>
                    <a:lnTo>
                      <a:pt x="21049" y="30926"/>
                    </a:lnTo>
                    <a:lnTo>
                      <a:pt x="21133" y="30946"/>
                    </a:lnTo>
                    <a:lnTo>
                      <a:pt x="21238" y="30946"/>
                    </a:lnTo>
                    <a:lnTo>
                      <a:pt x="21363" y="31051"/>
                    </a:lnTo>
                    <a:lnTo>
                      <a:pt x="21447" y="31051"/>
                    </a:lnTo>
                    <a:lnTo>
                      <a:pt x="21510" y="31198"/>
                    </a:lnTo>
                    <a:lnTo>
                      <a:pt x="21719" y="31239"/>
                    </a:lnTo>
                    <a:lnTo>
                      <a:pt x="21823" y="31260"/>
                    </a:lnTo>
                    <a:lnTo>
                      <a:pt x="21886" y="31344"/>
                    </a:lnTo>
                    <a:lnTo>
                      <a:pt x="21970" y="31407"/>
                    </a:lnTo>
                    <a:lnTo>
                      <a:pt x="22158" y="31407"/>
                    </a:lnTo>
                    <a:lnTo>
                      <a:pt x="22263" y="31344"/>
                    </a:lnTo>
                    <a:lnTo>
                      <a:pt x="22305" y="31407"/>
                    </a:lnTo>
                    <a:lnTo>
                      <a:pt x="22367" y="31511"/>
                    </a:lnTo>
                    <a:lnTo>
                      <a:pt x="22618" y="31532"/>
                    </a:lnTo>
                    <a:lnTo>
                      <a:pt x="22681" y="31574"/>
                    </a:lnTo>
                    <a:lnTo>
                      <a:pt x="22807" y="31616"/>
                    </a:lnTo>
                    <a:lnTo>
                      <a:pt x="22890" y="31658"/>
                    </a:lnTo>
                    <a:lnTo>
                      <a:pt x="25192" y="32725"/>
                    </a:lnTo>
                    <a:lnTo>
                      <a:pt x="25339" y="32913"/>
                    </a:lnTo>
                    <a:lnTo>
                      <a:pt x="25694" y="33206"/>
                    </a:lnTo>
                    <a:lnTo>
                      <a:pt x="26050" y="34985"/>
                    </a:lnTo>
                    <a:lnTo>
                      <a:pt x="26008" y="35738"/>
                    </a:lnTo>
                    <a:lnTo>
                      <a:pt x="25945" y="35864"/>
                    </a:lnTo>
                    <a:lnTo>
                      <a:pt x="25903" y="36010"/>
                    </a:lnTo>
                    <a:lnTo>
                      <a:pt x="25820" y="36136"/>
                    </a:lnTo>
                    <a:lnTo>
                      <a:pt x="25611" y="36240"/>
                    </a:lnTo>
                    <a:lnTo>
                      <a:pt x="25506" y="36366"/>
                    </a:lnTo>
                    <a:lnTo>
                      <a:pt x="25611" y="36554"/>
                    </a:lnTo>
                    <a:lnTo>
                      <a:pt x="27598" y="36031"/>
                    </a:lnTo>
                    <a:lnTo>
                      <a:pt x="27849" y="35947"/>
                    </a:lnTo>
                    <a:lnTo>
                      <a:pt x="27912" y="35654"/>
                    </a:lnTo>
                    <a:lnTo>
                      <a:pt x="28979" y="35340"/>
                    </a:lnTo>
                    <a:lnTo>
                      <a:pt x="29461" y="34985"/>
                    </a:lnTo>
                    <a:lnTo>
                      <a:pt x="29565" y="34901"/>
                    </a:lnTo>
                    <a:lnTo>
                      <a:pt x="29712" y="34880"/>
                    </a:lnTo>
                    <a:lnTo>
                      <a:pt x="29984" y="34650"/>
                    </a:lnTo>
                    <a:lnTo>
                      <a:pt x="30088" y="34545"/>
                    </a:lnTo>
                    <a:lnTo>
                      <a:pt x="30214" y="34483"/>
                    </a:lnTo>
                    <a:lnTo>
                      <a:pt x="30318" y="34378"/>
                    </a:lnTo>
                    <a:lnTo>
                      <a:pt x="30528" y="34357"/>
                    </a:lnTo>
                    <a:lnTo>
                      <a:pt x="32202" y="34378"/>
                    </a:lnTo>
                    <a:lnTo>
                      <a:pt x="32327" y="34252"/>
                    </a:lnTo>
                    <a:lnTo>
                      <a:pt x="32390" y="34252"/>
                    </a:lnTo>
                    <a:lnTo>
                      <a:pt x="32432" y="34190"/>
                    </a:lnTo>
                    <a:lnTo>
                      <a:pt x="32515" y="34190"/>
                    </a:lnTo>
                    <a:lnTo>
                      <a:pt x="32620" y="34231"/>
                    </a:lnTo>
                    <a:lnTo>
                      <a:pt x="32704" y="34169"/>
                    </a:lnTo>
                    <a:lnTo>
                      <a:pt x="32725" y="34085"/>
                    </a:lnTo>
                    <a:lnTo>
                      <a:pt x="32913" y="33876"/>
                    </a:lnTo>
                    <a:lnTo>
                      <a:pt x="32976" y="33855"/>
                    </a:lnTo>
                    <a:lnTo>
                      <a:pt x="33143" y="33667"/>
                    </a:lnTo>
                    <a:lnTo>
                      <a:pt x="33185" y="33541"/>
                    </a:lnTo>
                    <a:lnTo>
                      <a:pt x="33227" y="33415"/>
                    </a:lnTo>
                    <a:lnTo>
                      <a:pt x="33373" y="33332"/>
                    </a:lnTo>
                    <a:lnTo>
                      <a:pt x="33373" y="33227"/>
                    </a:lnTo>
                    <a:lnTo>
                      <a:pt x="33478" y="33102"/>
                    </a:lnTo>
                    <a:lnTo>
                      <a:pt x="33687" y="32871"/>
                    </a:lnTo>
                    <a:lnTo>
                      <a:pt x="33750" y="32767"/>
                    </a:lnTo>
                    <a:lnTo>
                      <a:pt x="33854" y="32662"/>
                    </a:lnTo>
                    <a:lnTo>
                      <a:pt x="33875" y="32662"/>
                    </a:lnTo>
                    <a:lnTo>
                      <a:pt x="33959" y="32704"/>
                    </a:lnTo>
                    <a:lnTo>
                      <a:pt x="34022" y="32788"/>
                    </a:lnTo>
                    <a:lnTo>
                      <a:pt x="34168" y="32767"/>
                    </a:lnTo>
                    <a:lnTo>
                      <a:pt x="34315" y="32809"/>
                    </a:lnTo>
                    <a:lnTo>
                      <a:pt x="34378" y="32767"/>
                    </a:lnTo>
                    <a:lnTo>
                      <a:pt x="34608" y="32976"/>
                    </a:lnTo>
                    <a:lnTo>
                      <a:pt x="34608" y="33143"/>
                    </a:lnTo>
                    <a:lnTo>
                      <a:pt x="34482" y="33876"/>
                    </a:lnTo>
                    <a:lnTo>
                      <a:pt x="34440" y="33959"/>
                    </a:lnTo>
                    <a:lnTo>
                      <a:pt x="34503" y="33959"/>
                    </a:lnTo>
                    <a:lnTo>
                      <a:pt x="34524" y="34043"/>
                    </a:lnTo>
                    <a:lnTo>
                      <a:pt x="34587" y="34085"/>
                    </a:lnTo>
                    <a:lnTo>
                      <a:pt x="34587" y="34190"/>
                    </a:lnTo>
                    <a:lnTo>
                      <a:pt x="34587" y="34252"/>
                    </a:lnTo>
                    <a:lnTo>
                      <a:pt x="34587" y="34294"/>
                    </a:lnTo>
                    <a:lnTo>
                      <a:pt x="34545" y="34357"/>
                    </a:lnTo>
                    <a:lnTo>
                      <a:pt x="34587" y="34378"/>
                    </a:lnTo>
                    <a:lnTo>
                      <a:pt x="34733" y="34399"/>
                    </a:lnTo>
                    <a:lnTo>
                      <a:pt x="34859" y="34378"/>
                    </a:lnTo>
                    <a:lnTo>
                      <a:pt x="34901" y="34462"/>
                    </a:lnTo>
                    <a:lnTo>
                      <a:pt x="34963" y="34483"/>
                    </a:lnTo>
                    <a:lnTo>
                      <a:pt x="35026" y="34399"/>
                    </a:lnTo>
                    <a:lnTo>
                      <a:pt x="35110" y="34462"/>
                    </a:lnTo>
                    <a:lnTo>
                      <a:pt x="35235" y="34441"/>
                    </a:lnTo>
                    <a:lnTo>
                      <a:pt x="35277" y="34336"/>
                    </a:lnTo>
                    <a:lnTo>
                      <a:pt x="35382" y="34231"/>
                    </a:lnTo>
                    <a:lnTo>
                      <a:pt x="35382" y="34231"/>
                    </a:lnTo>
                    <a:lnTo>
                      <a:pt x="35319" y="34336"/>
                    </a:lnTo>
                    <a:lnTo>
                      <a:pt x="35340" y="34336"/>
                    </a:lnTo>
                    <a:lnTo>
                      <a:pt x="35319" y="34378"/>
                    </a:lnTo>
                    <a:lnTo>
                      <a:pt x="35361" y="34399"/>
                    </a:lnTo>
                    <a:lnTo>
                      <a:pt x="35633" y="34336"/>
                    </a:lnTo>
                    <a:lnTo>
                      <a:pt x="35675" y="34252"/>
                    </a:lnTo>
                    <a:lnTo>
                      <a:pt x="35842" y="34252"/>
                    </a:lnTo>
                    <a:lnTo>
                      <a:pt x="35968" y="34127"/>
                    </a:lnTo>
                    <a:lnTo>
                      <a:pt x="36072" y="34085"/>
                    </a:lnTo>
                    <a:lnTo>
                      <a:pt x="36198" y="33918"/>
                    </a:lnTo>
                    <a:lnTo>
                      <a:pt x="36198" y="33980"/>
                    </a:lnTo>
                    <a:lnTo>
                      <a:pt x="36282" y="33939"/>
                    </a:lnTo>
                    <a:lnTo>
                      <a:pt x="36282" y="33980"/>
                    </a:lnTo>
                    <a:lnTo>
                      <a:pt x="36156" y="34127"/>
                    </a:lnTo>
                    <a:lnTo>
                      <a:pt x="36051" y="34148"/>
                    </a:lnTo>
                    <a:lnTo>
                      <a:pt x="35947" y="34294"/>
                    </a:lnTo>
                    <a:lnTo>
                      <a:pt x="36072" y="34336"/>
                    </a:lnTo>
                    <a:lnTo>
                      <a:pt x="36156" y="34231"/>
                    </a:lnTo>
                    <a:lnTo>
                      <a:pt x="36261" y="34231"/>
                    </a:lnTo>
                    <a:lnTo>
                      <a:pt x="36323" y="34273"/>
                    </a:lnTo>
                    <a:lnTo>
                      <a:pt x="36575" y="34294"/>
                    </a:lnTo>
                    <a:lnTo>
                      <a:pt x="36742" y="34294"/>
                    </a:lnTo>
                    <a:lnTo>
                      <a:pt x="36616" y="34357"/>
                    </a:lnTo>
                    <a:lnTo>
                      <a:pt x="36470" y="34378"/>
                    </a:lnTo>
                    <a:lnTo>
                      <a:pt x="36365" y="34399"/>
                    </a:lnTo>
                    <a:lnTo>
                      <a:pt x="36323" y="34483"/>
                    </a:lnTo>
                    <a:lnTo>
                      <a:pt x="36323" y="34545"/>
                    </a:lnTo>
                    <a:lnTo>
                      <a:pt x="36261" y="34483"/>
                    </a:lnTo>
                    <a:lnTo>
                      <a:pt x="36219" y="34378"/>
                    </a:lnTo>
                    <a:lnTo>
                      <a:pt x="36156" y="34357"/>
                    </a:lnTo>
                    <a:lnTo>
                      <a:pt x="35968" y="34399"/>
                    </a:lnTo>
                    <a:lnTo>
                      <a:pt x="35779" y="34545"/>
                    </a:lnTo>
                    <a:lnTo>
                      <a:pt x="35549" y="34587"/>
                    </a:lnTo>
                    <a:lnTo>
                      <a:pt x="35340" y="34713"/>
                    </a:lnTo>
                    <a:lnTo>
                      <a:pt x="35319" y="34817"/>
                    </a:lnTo>
                    <a:lnTo>
                      <a:pt x="35173" y="34922"/>
                    </a:lnTo>
                    <a:lnTo>
                      <a:pt x="35110" y="35110"/>
                    </a:lnTo>
                    <a:lnTo>
                      <a:pt x="35110" y="35236"/>
                    </a:lnTo>
                    <a:lnTo>
                      <a:pt x="35131" y="35340"/>
                    </a:lnTo>
                    <a:lnTo>
                      <a:pt x="35152" y="35445"/>
                    </a:lnTo>
                    <a:lnTo>
                      <a:pt x="35215" y="35424"/>
                    </a:lnTo>
                    <a:lnTo>
                      <a:pt x="35256" y="35445"/>
                    </a:lnTo>
                    <a:lnTo>
                      <a:pt x="35256" y="35592"/>
                    </a:lnTo>
                    <a:lnTo>
                      <a:pt x="35361" y="35654"/>
                    </a:lnTo>
                    <a:lnTo>
                      <a:pt x="35403" y="35612"/>
                    </a:lnTo>
                    <a:lnTo>
                      <a:pt x="35466" y="35654"/>
                    </a:lnTo>
                    <a:lnTo>
                      <a:pt x="35507" y="35612"/>
                    </a:lnTo>
                    <a:lnTo>
                      <a:pt x="35507" y="35508"/>
                    </a:lnTo>
                    <a:lnTo>
                      <a:pt x="35570" y="35487"/>
                    </a:lnTo>
                    <a:lnTo>
                      <a:pt x="35654" y="35487"/>
                    </a:lnTo>
                    <a:lnTo>
                      <a:pt x="35779" y="35382"/>
                    </a:lnTo>
                    <a:lnTo>
                      <a:pt x="35884" y="35340"/>
                    </a:lnTo>
                    <a:lnTo>
                      <a:pt x="36031" y="35131"/>
                    </a:lnTo>
                    <a:lnTo>
                      <a:pt x="36219" y="35006"/>
                    </a:lnTo>
                    <a:lnTo>
                      <a:pt x="36177" y="34964"/>
                    </a:lnTo>
                    <a:lnTo>
                      <a:pt x="36240" y="34817"/>
                    </a:lnTo>
                    <a:lnTo>
                      <a:pt x="36323" y="34817"/>
                    </a:lnTo>
                    <a:lnTo>
                      <a:pt x="36386" y="34755"/>
                    </a:lnTo>
                    <a:lnTo>
                      <a:pt x="36428" y="34755"/>
                    </a:lnTo>
                    <a:lnTo>
                      <a:pt x="36491" y="34880"/>
                    </a:lnTo>
                    <a:lnTo>
                      <a:pt x="36637" y="34901"/>
                    </a:lnTo>
                    <a:lnTo>
                      <a:pt x="36637" y="34859"/>
                    </a:lnTo>
                    <a:lnTo>
                      <a:pt x="36721" y="34859"/>
                    </a:lnTo>
                    <a:lnTo>
                      <a:pt x="36909" y="34755"/>
                    </a:lnTo>
                    <a:lnTo>
                      <a:pt x="37077" y="34692"/>
                    </a:lnTo>
                    <a:lnTo>
                      <a:pt x="37286" y="34650"/>
                    </a:lnTo>
                    <a:lnTo>
                      <a:pt x="37391" y="34650"/>
                    </a:lnTo>
                    <a:lnTo>
                      <a:pt x="37663" y="34483"/>
                    </a:lnTo>
                    <a:lnTo>
                      <a:pt x="37809" y="34441"/>
                    </a:lnTo>
                    <a:lnTo>
                      <a:pt x="37914" y="34441"/>
                    </a:lnTo>
                    <a:lnTo>
                      <a:pt x="37997" y="34462"/>
                    </a:lnTo>
                    <a:lnTo>
                      <a:pt x="38081" y="34399"/>
                    </a:lnTo>
                    <a:lnTo>
                      <a:pt x="38018" y="34357"/>
                    </a:lnTo>
                    <a:lnTo>
                      <a:pt x="37935" y="34357"/>
                    </a:lnTo>
                    <a:lnTo>
                      <a:pt x="37830" y="34294"/>
                    </a:lnTo>
                    <a:lnTo>
                      <a:pt x="37872" y="34294"/>
                    </a:lnTo>
                    <a:lnTo>
                      <a:pt x="37956" y="34273"/>
                    </a:lnTo>
                    <a:lnTo>
                      <a:pt x="37956" y="34231"/>
                    </a:lnTo>
                    <a:lnTo>
                      <a:pt x="37663" y="34169"/>
                    </a:lnTo>
                    <a:lnTo>
                      <a:pt x="37537" y="34148"/>
                    </a:lnTo>
                    <a:lnTo>
                      <a:pt x="37558" y="34085"/>
                    </a:lnTo>
                    <a:lnTo>
                      <a:pt x="37537" y="33980"/>
                    </a:lnTo>
                    <a:lnTo>
                      <a:pt x="37370" y="34085"/>
                    </a:lnTo>
                    <a:lnTo>
                      <a:pt x="37349" y="34148"/>
                    </a:lnTo>
                    <a:lnTo>
                      <a:pt x="37160" y="34106"/>
                    </a:lnTo>
                    <a:lnTo>
                      <a:pt x="37139" y="34064"/>
                    </a:lnTo>
                    <a:lnTo>
                      <a:pt x="36993" y="34022"/>
                    </a:lnTo>
                    <a:lnTo>
                      <a:pt x="36930" y="34043"/>
                    </a:lnTo>
                    <a:lnTo>
                      <a:pt x="36826" y="33980"/>
                    </a:lnTo>
                    <a:lnTo>
                      <a:pt x="36637" y="33980"/>
                    </a:lnTo>
                    <a:lnTo>
                      <a:pt x="36491" y="33876"/>
                    </a:lnTo>
                    <a:lnTo>
                      <a:pt x="36616" y="33834"/>
                    </a:lnTo>
                    <a:lnTo>
                      <a:pt x="36637" y="33750"/>
                    </a:lnTo>
                    <a:lnTo>
                      <a:pt x="36491" y="33750"/>
                    </a:lnTo>
                    <a:lnTo>
                      <a:pt x="36428" y="33708"/>
                    </a:lnTo>
                    <a:lnTo>
                      <a:pt x="36323" y="33708"/>
                    </a:lnTo>
                    <a:lnTo>
                      <a:pt x="36282" y="33541"/>
                    </a:lnTo>
                    <a:lnTo>
                      <a:pt x="36219" y="33499"/>
                    </a:lnTo>
                    <a:lnTo>
                      <a:pt x="36219" y="33332"/>
                    </a:lnTo>
                    <a:lnTo>
                      <a:pt x="36261" y="33227"/>
                    </a:lnTo>
                    <a:lnTo>
                      <a:pt x="36177" y="33143"/>
                    </a:lnTo>
                    <a:lnTo>
                      <a:pt x="36261" y="33039"/>
                    </a:lnTo>
                    <a:lnTo>
                      <a:pt x="36261" y="32997"/>
                    </a:lnTo>
                    <a:lnTo>
                      <a:pt x="36051" y="32997"/>
                    </a:lnTo>
                    <a:lnTo>
                      <a:pt x="36114" y="32913"/>
                    </a:lnTo>
                    <a:lnTo>
                      <a:pt x="36198" y="32913"/>
                    </a:lnTo>
                    <a:lnTo>
                      <a:pt x="36365" y="32620"/>
                    </a:lnTo>
                    <a:lnTo>
                      <a:pt x="36470" y="32558"/>
                    </a:lnTo>
                    <a:lnTo>
                      <a:pt x="36428" y="32474"/>
                    </a:lnTo>
                    <a:lnTo>
                      <a:pt x="36365" y="32474"/>
                    </a:lnTo>
                    <a:lnTo>
                      <a:pt x="36323" y="32411"/>
                    </a:lnTo>
                    <a:lnTo>
                      <a:pt x="36219" y="32411"/>
                    </a:lnTo>
                    <a:lnTo>
                      <a:pt x="36114" y="32495"/>
                    </a:lnTo>
                    <a:lnTo>
                      <a:pt x="35989" y="32558"/>
                    </a:lnTo>
                    <a:lnTo>
                      <a:pt x="35947" y="32474"/>
                    </a:lnTo>
                    <a:lnTo>
                      <a:pt x="35905" y="32369"/>
                    </a:lnTo>
                    <a:lnTo>
                      <a:pt x="35675" y="32307"/>
                    </a:lnTo>
                    <a:lnTo>
                      <a:pt x="35528" y="32286"/>
                    </a:lnTo>
                    <a:lnTo>
                      <a:pt x="35361" y="32307"/>
                    </a:lnTo>
                    <a:lnTo>
                      <a:pt x="35528" y="32244"/>
                    </a:lnTo>
                    <a:lnTo>
                      <a:pt x="35654" y="32265"/>
                    </a:lnTo>
                    <a:lnTo>
                      <a:pt x="35779" y="32244"/>
                    </a:lnTo>
                    <a:lnTo>
                      <a:pt x="35863" y="32181"/>
                    </a:lnTo>
                    <a:lnTo>
                      <a:pt x="35989" y="32244"/>
                    </a:lnTo>
                    <a:lnTo>
                      <a:pt x="36093" y="32307"/>
                    </a:lnTo>
                    <a:lnTo>
                      <a:pt x="36219" y="32307"/>
                    </a:lnTo>
                    <a:lnTo>
                      <a:pt x="36386" y="32202"/>
                    </a:lnTo>
                    <a:lnTo>
                      <a:pt x="36470" y="32202"/>
                    </a:lnTo>
                    <a:lnTo>
                      <a:pt x="36575" y="32097"/>
                    </a:lnTo>
                    <a:lnTo>
                      <a:pt x="36700" y="32076"/>
                    </a:lnTo>
                    <a:lnTo>
                      <a:pt x="36784" y="31867"/>
                    </a:lnTo>
                    <a:lnTo>
                      <a:pt x="36721" y="31825"/>
                    </a:lnTo>
                    <a:lnTo>
                      <a:pt x="36805" y="31783"/>
                    </a:lnTo>
                    <a:lnTo>
                      <a:pt x="36742" y="31721"/>
                    </a:lnTo>
                    <a:lnTo>
                      <a:pt x="36616" y="31658"/>
                    </a:lnTo>
                    <a:lnTo>
                      <a:pt x="36533" y="31658"/>
                    </a:lnTo>
                    <a:lnTo>
                      <a:pt x="36575" y="31637"/>
                    </a:lnTo>
                    <a:lnTo>
                      <a:pt x="36575" y="31616"/>
                    </a:lnTo>
                    <a:lnTo>
                      <a:pt x="36742" y="31637"/>
                    </a:lnTo>
                    <a:lnTo>
                      <a:pt x="36742" y="31574"/>
                    </a:lnTo>
                    <a:lnTo>
                      <a:pt x="36512" y="31449"/>
                    </a:lnTo>
                    <a:lnTo>
                      <a:pt x="36303" y="31365"/>
                    </a:lnTo>
                    <a:lnTo>
                      <a:pt x="35905" y="31365"/>
                    </a:lnTo>
                    <a:lnTo>
                      <a:pt x="35800" y="31428"/>
                    </a:lnTo>
                    <a:lnTo>
                      <a:pt x="35675" y="31428"/>
                    </a:lnTo>
                    <a:lnTo>
                      <a:pt x="35319" y="31553"/>
                    </a:lnTo>
                    <a:lnTo>
                      <a:pt x="35026" y="31616"/>
                    </a:lnTo>
                    <a:lnTo>
                      <a:pt x="34859" y="31679"/>
                    </a:lnTo>
                    <a:lnTo>
                      <a:pt x="34712" y="31721"/>
                    </a:lnTo>
                    <a:lnTo>
                      <a:pt x="34440" y="31867"/>
                    </a:lnTo>
                    <a:lnTo>
                      <a:pt x="34064" y="32139"/>
                    </a:lnTo>
                    <a:lnTo>
                      <a:pt x="33771" y="32390"/>
                    </a:lnTo>
                    <a:lnTo>
                      <a:pt x="33666" y="32453"/>
                    </a:lnTo>
                    <a:lnTo>
                      <a:pt x="33541" y="32579"/>
                    </a:lnTo>
                    <a:lnTo>
                      <a:pt x="33373" y="32767"/>
                    </a:lnTo>
                    <a:lnTo>
                      <a:pt x="33185" y="32892"/>
                    </a:lnTo>
                    <a:lnTo>
                      <a:pt x="32934" y="33018"/>
                    </a:lnTo>
                    <a:lnTo>
                      <a:pt x="32641" y="33143"/>
                    </a:lnTo>
                    <a:lnTo>
                      <a:pt x="32515" y="33143"/>
                    </a:lnTo>
                    <a:lnTo>
                      <a:pt x="32704" y="33102"/>
                    </a:lnTo>
                    <a:lnTo>
                      <a:pt x="33018" y="32976"/>
                    </a:lnTo>
                    <a:lnTo>
                      <a:pt x="33038" y="32892"/>
                    </a:lnTo>
                    <a:lnTo>
                      <a:pt x="33290" y="32725"/>
                    </a:lnTo>
                    <a:lnTo>
                      <a:pt x="33373" y="32599"/>
                    </a:lnTo>
                    <a:lnTo>
                      <a:pt x="33436" y="32453"/>
                    </a:lnTo>
                    <a:lnTo>
                      <a:pt x="33541" y="32411"/>
                    </a:lnTo>
                    <a:lnTo>
                      <a:pt x="33666" y="32286"/>
                    </a:lnTo>
                    <a:lnTo>
                      <a:pt x="33813" y="32202"/>
                    </a:lnTo>
                    <a:lnTo>
                      <a:pt x="33875" y="31993"/>
                    </a:lnTo>
                    <a:lnTo>
                      <a:pt x="34106" y="31888"/>
                    </a:lnTo>
                    <a:lnTo>
                      <a:pt x="34231" y="31679"/>
                    </a:lnTo>
                    <a:lnTo>
                      <a:pt x="34294" y="31658"/>
                    </a:lnTo>
                    <a:lnTo>
                      <a:pt x="34315" y="31595"/>
                    </a:lnTo>
                    <a:lnTo>
                      <a:pt x="34440" y="31532"/>
                    </a:lnTo>
                    <a:lnTo>
                      <a:pt x="34545" y="31491"/>
                    </a:lnTo>
                    <a:lnTo>
                      <a:pt x="34608" y="31386"/>
                    </a:lnTo>
                    <a:lnTo>
                      <a:pt x="34712" y="31344"/>
                    </a:lnTo>
                    <a:lnTo>
                      <a:pt x="34754" y="31386"/>
                    </a:lnTo>
                    <a:lnTo>
                      <a:pt x="34838" y="31365"/>
                    </a:lnTo>
                    <a:lnTo>
                      <a:pt x="34922" y="31239"/>
                    </a:lnTo>
                    <a:lnTo>
                      <a:pt x="35131" y="31239"/>
                    </a:lnTo>
                    <a:lnTo>
                      <a:pt x="35235" y="31177"/>
                    </a:lnTo>
                    <a:lnTo>
                      <a:pt x="35424" y="31177"/>
                    </a:lnTo>
                    <a:lnTo>
                      <a:pt x="35487" y="31072"/>
                    </a:lnTo>
                    <a:lnTo>
                      <a:pt x="35528" y="30946"/>
                    </a:lnTo>
                    <a:lnTo>
                      <a:pt x="35570" y="30905"/>
                    </a:lnTo>
                    <a:lnTo>
                      <a:pt x="35570" y="30821"/>
                    </a:lnTo>
                    <a:lnTo>
                      <a:pt x="35696" y="30758"/>
                    </a:lnTo>
                    <a:lnTo>
                      <a:pt x="35905" y="30591"/>
                    </a:lnTo>
                    <a:lnTo>
                      <a:pt x="36010" y="30549"/>
                    </a:lnTo>
                    <a:lnTo>
                      <a:pt x="36072" y="30507"/>
                    </a:lnTo>
                    <a:lnTo>
                      <a:pt x="36010" y="30444"/>
                    </a:lnTo>
                    <a:lnTo>
                      <a:pt x="36072" y="30382"/>
                    </a:lnTo>
                    <a:lnTo>
                      <a:pt x="36156" y="30319"/>
                    </a:lnTo>
                    <a:lnTo>
                      <a:pt x="36261" y="30423"/>
                    </a:lnTo>
                    <a:lnTo>
                      <a:pt x="36386" y="30486"/>
                    </a:lnTo>
                    <a:lnTo>
                      <a:pt x="36616" y="30444"/>
                    </a:lnTo>
                    <a:lnTo>
                      <a:pt x="36805" y="30528"/>
                    </a:lnTo>
                    <a:lnTo>
                      <a:pt x="36888" y="30528"/>
                    </a:lnTo>
                    <a:lnTo>
                      <a:pt x="36951" y="30549"/>
                    </a:lnTo>
                    <a:lnTo>
                      <a:pt x="37098" y="30486"/>
                    </a:lnTo>
                    <a:lnTo>
                      <a:pt x="37160" y="30549"/>
                    </a:lnTo>
                    <a:lnTo>
                      <a:pt x="37265" y="30549"/>
                    </a:lnTo>
                    <a:lnTo>
                      <a:pt x="37349" y="30507"/>
                    </a:lnTo>
                    <a:lnTo>
                      <a:pt x="37474" y="30591"/>
                    </a:lnTo>
                    <a:lnTo>
                      <a:pt x="37663" y="30612"/>
                    </a:lnTo>
                    <a:lnTo>
                      <a:pt x="37746" y="30570"/>
                    </a:lnTo>
                    <a:lnTo>
                      <a:pt x="37788" y="30570"/>
                    </a:lnTo>
                    <a:lnTo>
                      <a:pt x="37893" y="30633"/>
                    </a:lnTo>
                    <a:lnTo>
                      <a:pt x="38039" y="30674"/>
                    </a:lnTo>
                    <a:lnTo>
                      <a:pt x="38081" y="30633"/>
                    </a:lnTo>
                    <a:lnTo>
                      <a:pt x="38248" y="30716"/>
                    </a:lnTo>
                    <a:lnTo>
                      <a:pt x="38311" y="30716"/>
                    </a:lnTo>
                    <a:lnTo>
                      <a:pt x="38416" y="30674"/>
                    </a:lnTo>
                    <a:lnTo>
                      <a:pt x="38500" y="30695"/>
                    </a:lnTo>
                    <a:lnTo>
                      <a:pt x="38479" y="30737"/>
                    </a:lnTo>
                    <a:lnTo>
                      <a:pt x="38583" y="30779"/>
                    </a:lnTo>
                    <a:lnTo>
                      <a:pt x="38834" y="30695"/>
                    </a:lnTo>
                    <a:lnTo>
                      <a:pt x="38897" y="30695"/>
                    </a:lnTo>
                    <a:lnTo>
                      <a:pt x="39023" y="30633"/>
                    </a:lnTo>
                    <a:lnTo>
                      <a:pt x="39085" y="30674"/>
                    </a:lnTo>
                    <a:lnTo>
                      <a:pt x="39253" y="30674"/>
                    </a:lnTo>
                    <a:lnTo>
                      <a:pt x="39336" y="30716"/>
                    </a:lnTo>
                    <a:lnTo>
                      <a:pt x="39441" y="30674"/>
                    </a:lnTo>
                    <a:lnTo>
                      <a:pt x="39462" y="30591"/>
                    </a:lnTo>
                    <a:lnTo>
                      <a:pt x="39608" y="30591"/>
                    </a:lnTo>
                    <a:lnTo>
                      <a:pt x="39671" y="30528"/>
                    </a:lnTo>
                    <a:lnTo>
                      <a:pt x="39734" y="30570"/>
                    </a:lnTo>
                    <a:lnTo>
                      <a:pt x="39818" y="30465"/>
                    </a:lnTo>
                    <a:lnTo>
                      <a:pt x="39922" y="30402"/>
                    </a:lnTo>
                    <a:lnTo>
                      <a:pt x="39943" y="30361"/>
                    </a:lnTo>
                    <a:lnTo>
                      <a:pt x="40048" y="30382"/>
                    </a:lnTo>
                    <a:lnTo>
                      <a:pt x="40132" y="30214"/>
                    </a:lnTo>
                    <a:lnTo>
                      <a:pt x="40132" y="30110"/>
                    </a:lnTo>
                    <a:lnTo>
                      <a:pt x="40194" y="30110"/>
                    </a:lnTo>
                    <a:lnTo>
                      <a:pt x="40278" y="30047"/>
                    </a:lnTo>
                    <a:lnTo>
                      <a:pt x="40299" y="29963"/>
                    </a:lnTo>
                    <a:lnTo>
                      <a:pt x="40257" y="29942"/>
                    </a:lnTo>
                    <a:lnTo>
                      <a:pt x="40278" y="29879"/>
                    </a:lnTo>
                    <a:lnTo>
                      <a:pt x="40383" y="29879"/>
                    </a:lnTo>
                    <a:lnTo>
                      <a:pt x="40487" y="29858"/>
                    </a:lnTo>
                    <a:lnTo>
                      <a:pt x="40487" y="29775"/>
                    </a:lnTo>
                    <a:lnTo>
                      <a:pt x="40508" y="29754"/>
                    </a:lnTo>
                    <a:lnTo>
                      <a:pt x="40571" y="29838"/>
                    </a:lnTo>
                    <a:lnTo>
                      <a:pt x="40696" y="29858"/>
                    </a:lnTo>
                    <a:lnTo>
                      <a:pt x="40801" y="29775"/>
                    </a:lnTo>
                    <a:lnTo>
                      <a:pt x="40822" y="29838"/>
                    </a:lnTo>
                    <a:lnTo>
                      <a:pt x="40906" y="29838"/>
                    </a:lnTo>
                    <a:lnTo>
                      <a:pt x="40989" y="29775"/>
                    </a:lnTo>
                    <a:lnTo>
                      <a:pt x="41031" y="29838"/>
                    </a:lnTo>
                    <a:lnTo>
                      <a:pt x="41136" y="29796"/>
                    </a:lnTo>
                    <a:lnTo>
                      <a:pt x="41178" y="29754"/>
                    </a:lnTo>
                    <a:lnTo>
                      <a:pt x="41241" y="29754"/>
                    </a:lnTo>
                    <a:lnTo>
                      <a:pt x="41324" y="29649"/>
                    </a:lnTo>
                    <a:lnTo>
                      <a:pt x="41387" y="29649"/>
                    </a:lnTo>
                    <a:lnTo>
                      <a:pt x="41492" y="29545"/>
                    </a:lnTo>
                    <a:lnTo>
                      <a:pt x="41617" y="29545"/>
                    </a:lnTo>
                    <a:lnTo>
                      <a:pt x="41764" y="29440"/>
                    </a:lnTo>
                    <a:lnTo>
                      <a:pt x="41826" y="29356"/>
                    </a:lnTo>
                    <a:lnTo>
                      <a:pt x="41910" y="29356"/>
                    </a:lnTo>
                    <a:lnTo>
                      <a:pt x="41931" y="29252"/>
                    </a:lnTo>
                    <a:lnTo>
                      <a:pt x="41973" y="29147"/>
                    </a:lnTo>
                    <a:lnTo>
                      <a:pt x="41910" y="29126"/>
                    </a:lnTo>
                    <a:lnTo>
                      <a:pt x="41805" y="29147"/>
                    </a:lnTo>
                    <a:lnTo>
                      <a:pt x="41722" y="29105"/>
                    </a:lnTo>
                    <a:lnTo>
                      <a:pt x="41764" y="29105"/>
                    </a:lnTo>
                    <a:lnTo>
                      <a:pt x="41868" y="29126"/>
                    </a:lnTo>
                    <a:lnTo>
                      <a:pt x="41952" y="29105"/>
                    </a:lnTo>
                    <a:lnTo>
                      <a:pt x="41868" y="29001"/>
                    </a:lnTo>
                    <a:lnTo>
                      <a:pt x="41764" y="29001"/>
                    </a:lnTo>
                    <a:lnTo>
                      <a:pt x="41617" y="28917"/>
                    </a:lnTo>
                    <a:lnTo>
                      <a:pt x="41554" y="28812"/>
                    </a:lnTo>
                    <a:lnTo>
                      <a:pt x="41554" y="28812"/>
                    </a:lnTo>
                    <a:lnTo>
                      <a:pt x="41701" y="28896"/>
                    </a:lnTo>
                    <a:lnTo>
                      <a:pt x="41805" y="28833"/>
                    </a:lnTo>
                    <a:lnTo>
                      <a:pt x="41826" y="28729"/>
                    </a:lnTo>
                    <a:lnTo>
                      <a:pt x="41910" y="28708"/>
                    </a:lnTo>
                    <a:lnTo>
                      <a:pt x="41952" y="28603"/>
                    </a:lnTo>
                    <a:lnTo>
                      <a:pt x="41764" y="28540"/>
                    </a:lnTo>
                    <a:lnTo>
                      <a:pt x="41847" y="28478"/>
                    </a:lnTo>
                    <a:lnTo>
                      <a:pt x="41931" y="28498"/>
                    </a:lnTo>
                    <a:lnTo>
                      <a:pt x="42015" y="28415"/>
                    </a:lnTo>
                    <a:lnTo>
                      <a:pt x="41973" y="28331"/>
                    </a:lnTo>
                    <a:lnTo>
                      <a:pt x="41826" y="28268"/>
                    </a:lnTo>
                    <a:lnTo>
                      <a:pt x="41805" y="28164"/>
                    </a:lnTo>
                    <a:lnTo>
                      <a:pt x="41847" y="28122"/>
                    </a:lnTo>
                    <a:lnTo>
                      <a:pt x="41952" y="28185"/>
                    </a:lnTo>
                    <a:lnTo>
                      <a:pt x="41931" y="28101"/>
                    </a:lnTo>
                    <a:lnTo>
                      <a:pt x="41764" y="28017"/>
                    </a:lnTo>
                    <a:lnTo>
                      <a:pt x="41617" y="28017"/>
                    </a:lnTo>
                    <a:lnTo>
                      <a:pt x="41638" y="27954"/>
                    </a:lnTo>
                    <a:lnTo>
                      <a:pt x="41701" y="27913"/>
                    </a:lnTo>
                    <a:lnTo>
                      <a:pt x="41659" y="27871"/>
                    </a:lnTo>
                    <a:lnTo>
                      <a:pt x="41533" y="27871"/>
                    </a:lnTo>
                    <a:lnTo>
                      <a:pt x="41387" y="27954"/>
                    </a:lnTo>
                    <a:lnTo>
                      <a:pt x="41345" y="28059"/>
                    </a:lnTo>
                    <a:lnTo>
                      <a:pt x="41303" y="28101"/>
                    </a:lnTo>
                    <a:lnTo>
                      <a:pt x="41241" y="27996"/>
                    </a:lnTo>
                    <a:lnTo>
                      <a:pt x="41094" y="27996"/>
                    </a:lnTo>
                    <a:lnTo>
                      <a:pt x="41157" y="27913"/>
                    </a:lnTo>
                    <a:lnTo>
                      <a:pt x="41220" y="27913"/>
                    </a:lnTo>
                    <a:lnTo>
                      <a:pt x="41345" y="27808"/>
                    </a:lnTo>
                    <a:lnTo>
                      <a:pt x="41387" y="27703"/>
                    </a:lnTo>
                    <a:lnTo>
                      <a:pt x="41303" y="27536"/>
                    </a:lnTo>
                    <a:lnTo>
                      <a:pt x="41115" y="27473"/>
                    </a:lnTo>
                    <a:lnTo>
                      <a:pt x="40885" y="27494"/>
                    </a:lnTo>
                    <a:lnTo>
                      <a:pt x="40801" y="27536"/>
                    </a:lnTo>
                    <a:lnTo>
                      <a:pt x="40822" y="27557"/>
                    </a:lnTo>
                    <a:lnTo>
                      <a:pt x="40969" y="27557"/>
                    </a:lnTo>
                    <a:lnTo>
                      <a:pt x="41010" y="27578"/>
                    </a:lnTo>
                    <a:lnTo>
                      <a:pt x="40885" y="27578"/>
                    </a:lnTo>
                    <a:lnTo>
                      <a:pt x="40717" y="27557"/>
                    </a:lnTo>
                    <a:lnTo>
                      <a:pt x="40550" y="27641"/>
                    </a:lnTo>
                    <a:lnTo>
                      <a:pt x="40404" y="27661"/>
                    </a:lnTo>
                    <a:lnTo>
                      <a:pt x="40299" y="27787"/>
                    </a:lnTo>
                    <a:lnTo>
                      <a:pt x="40257" y="27892"/>
                    </a:lnTo>
                    <a:lnTo>
                      <a:pt x="40173" y="27892"/>
                    </a:lnTo>
                    <a:lnTo>
                      <a:pt x="40048" y="27996"/>
                    </a:lnTo>
                    <a:lnTo>
                      <a:pt x="39860" y="27996"/>
                    </a:lnTo>
                    <a:lnTo>
                      <a:pt x="39755" y="28205"/>
                    </a:lnTo>
                    <a:lnTo>
                      <a:pt x="39671" y="28205"/>
                    </a:lnTo>
                    <a:lnTo>
                      <a:pt x="39629" y="28268"/>
                    </a:lnTo>
                    <a:lnTo>
                      <a:pt x="39567" y="28268"/>
                    </a:lnTo>
                    <a:lnTo>
                      <a:pt x="39525" y="28185"/>
                    </a:lnTo>
                    <a:lnTo>
                      <a:pt x="39608" y="28101"/>
                    </a:lnTo>
                    <a:lnTo>
                      <a:pt x="39671" y="28122"/>
                    </a:lnTo>
                    <a:lnTo>
                      <a:pt x="39713" y="28059"/>
                    </a:lnTo>
                    <a:lnTo>
                      <a:pt x="39462" y="27871"/>
                    </a:lnTo>
                    <a:lnTo>
                      <a:pt x="39441" y="27808"/>
                    </a:lnTo>
                    <a:lnTo>
                      <a:pt x="39357" y="27787"/>
                    </a:lnTo>
                    <a:lnTo>
                      <a:pt x="39399" y="27745"/>
                    </a:lnTo>
                    <a:lnTo>
                      <a:pt x="39399" y="27641"/>
                    </a:lnTo>
                    <a:lnTo>
                      <a:pt x="39525" y="27850"/>
                    </a:lnTo>
                    <a:lnTo>
                      <a:pt x="39734" y="27975"/>
                    </a:lnTo>
                    <a:lnTo>
                      <a:pt x="39776" y="27913"/>
                    </a:lnTo>
                    <a:lnTo>
                      <a:pt x="39818" y="27808"/>
                    </a:lnTo>
                    <a:lnTo>
                      <a:pt x="39943" y="27808"/>
                    </a:lnTo>
                    <a:lnTo>
                      <a:pt x="40027" y="27745"/>
                    </a:lnTo>
                    <a:lnTo>
                      <a:pt x="40194" y="27641"/>
                    </a:lnTo>
                    <a:lnTo>
                      <a:pt x="40404" y="27578"/>
                    </a:lnTo>
                    <a:lnTo>
                      <a:pt x="40613" y="27557"/>
                    </a:lnTo>
                    <a:lnTo>
                      <a:pt x="40592" y="27494"/>
                    </a:lnTo>
                    <a:lnTo>
                      <a:pt x="40508" y="27473"/>
                    </a:lnTo>
                    <a:lnTo>
                      <a:pt x="40613" y="27473"/>
                    </a:lnTo>
                    <a:lnTo>
                      <a:pt x="40717" y="27369"/>
                    </a:lnTo>
                    <a:lnTo>
                      <a:pt x="40906" y="27285"/>
                    </a:lnTo>
                    <a:lnTo>
                      <a:pt x="40969" y="27348"/>
                    </a:lnTo>
                    <a:lnTo>
                      <a:pt x="41199" y="27285"/>
                    </a:lnTo>
                    <a:lnTo>
                      <a:pt x="41199" y="27243"/>
                    </a:lnTo>
                    <a:lnTo>
                      <a:pt x="41387" y="27222"/>
                    </a:lnTo>
                    <a:lnTo>
                      <a:pt x="41282" y="27117"/>
                    </a:lnTo>
                    <a:lnTo>
                      <a:pt x="41010" y="27034"/>
                    </a:lnTo>
                    <a:lnTo>
                      <a:pt x="41073" y="26971"/>
                    </a:lnTo>
                    <a:lnTo>
                      <a:pt x="41136" y="26971"/>
                    </a:lnTo>
                    <a:lnTo>
                      <a:pt x="41199" y="26866"/>
                    </a:lnTo>
                    <a:lnTo>
                      <a:pt x="41115" y="26845"/>
                    </a:lnTo>
                    <a:lnTo>
                      <a:pt x="40969" y="26908"/>
                    </a:lnTo>
                    <a:lnTo>
                      <a:pt x="40885" y="27013"/>
                    </a:lnTo>
                    <a:lnTo>
                      <a:pt x="40759" y="26929"/>
                    </a:lnTo>
                    <a:lnTo>
                      <a:pt x="40613" y="26950"/>
                    </a:lnTo>
                    <a:lnTo>
                      <a:pt x="40592" y="26866"/>
                    </a:lnTo>
                    <a:lnTo>
                      <a:pt x="40676" y="26845"/>
                    </a:lnTo>
                    <a:lnTo>
                      <a:pt x="40676" y="26657"/>
                    </a:lnTo>
                    <a:lnTo>
                      <a:pt x="40696" y="26615"/>
                    </a:lnTo>
                    <a:lnTo>
                      <a:pt x="40550" y="26720"/>
                    </a:lnTo>
                    <a:lnTo>
                      <a:pt x="40550" y="26657"/>
                    </a:lnTo>
                    <a:lnTo>
                      <a:pt x="40592" y="26615"/>
                    </a:lnTo>
                    <a:lnTo>
                      <a:pt x="40550" y="26594"/>
                    </a:lnTo>
                    <a:lnTo>
                      <a:pt x="40341" y="26762"/>
                    </a:lnTo>
                    <a:lnTo>
                      <a:pt x="40257" y="26845"/>
                    </a:lnTo>
                    <a:lnTo>
                      <a:pt x="40194" y="26845"/>
                    </a:lnTo>
                    <a:lnTo>
                      <a:pt x="40278" y="26762"/>
                    </a:lnTo>
                    <a:lnTo>
                      <a:pt x="40445" y="26636"/>
                    </a:lnTo>
                    <a:lnTo>
                      <a:pt x="40383" y="26594"/>
                    </a:lnTo>
                    <a:lnTo>
                      <a:pt x="40236" y="26657"/>
                    </a:lnTo>
                    <a:lnTo>
                      <a:pt x="40194" y="26636"/>
                    </a:lnTo>
                    <a:lnTo>
                      <a:pt x="40257" y="26594"/>
                    </a:lnTo>
                    <a:lnTo>
                      <a:pt x="40341" y="26532"/>
                    </a:lnTo>
                    <a:lnTo>
                      <a:pt x="40341" y="26490"/>
                    </a:lnTo>
                    <a:lnTo>
                      <a:pt x="40194" y="26511"/>
                    </a:lnTo>
                    <a:lnTo>
                      <a:pt x="40090" y="26615"/>
                    </a:lnTo>
                    <a:lnTo>
                      <a:pt x="39985" y="26741"/>
                    </a:lnTo>
                    <a:lnTo>
                      <a:pt x="39943" y="26720"/>
                    </a:lnTo>
                    <a:lnTo>
                      <a:pt x="39985" y="26615"/>
                    </a:lnTo>
                    <a:lnTo>
                      <a:pt x="40090" y="26532"/>
                    </a:lnTo>
                    <a:lnTo>
                      <a:pt x="40090" y="26490"/>
                    </a:lnTo>
                    <a:lnTo>
                      <a:pt x="40027" y="26490"/>
                    </a:lnTo>
                    <a:lnTo>
                      <a:pt x="39818" y="26699"/>
                    </a:lnTo>
                    <a:lnTo>
                      <a:pt x="39713" y="26720"/>
                    </a:lnTo>
                    <a:lnTo>
                      <a:pt x="39608" y="26636"/>
                    </a:lnTo>
                    <a:lnTo>
                      <a:pt x="39734" y="26657"/>
                    </a:lnTo>
                    <a:lnTo>
                      <a:pt x="39839" y="26594"/>
                    </a:lnTo>
                    <a:lnTo>
                      <a:pt x="40027" y="26343"/>
                    </a:lnTo>
                    <a:lnTo>
                      <a:pt x="40152" y="26281"/>
                    </a:lnTo>
                    <a:lnTo>
                      <a:pt x="40069" y="26197"/>
                    </a:lnTo>
                    <a:lnTo>
                      <a:pt x="40090" y="26092"/>
                    </a:lnTo>
                    <a:lnTo>
                      <a:pt x="40069" y="26071"/>
                    </a:lnTo>
                    <a:lnTo>
                      <a:pt x="39964" y="26218"/>
                    </a:lnTo>
                    <a:lnTo>
                      <a:pt x="39922" y="26218"/>
                    </a:lnTo>
                    <a:lnTo>
                      <a:pt x="39922" y="26176"/>
                    </a:lnTo>
                    <a:lnTo>
                      <a:pt x="39964" y="26092"/>
                    </a:lnTo>
                    <a:lnTo>
                      <a:pt x="39964" y="25925"/>
                    </a:lnTo>
                    <a:lnTo>
                      <a:pt x="39880" y="25904"/>
                    </a:lnTo>
                    <a:lnTo>
                      <a:pt x="39860" y="25883"/>
                    </a:lnTo>
                    <a:lnTo>
                      <a:pt x="39755" y="25967"/>
                    </a:lnTo>
                    <a:lnTo>
                      <a:pt x="39734" y="25904"/>
                    </a:lnTo>
                    <a:lnTo>
                      <a:pt x="39755" y="25820"/>
                    </a:lnTo>
                    <a:lnTo>
                      <a:pt x="39734" y="25799"/>
                    </a:lnTo>
                    <a:lnTo>
                      <a:pt x="39650" y="25799"/>
                    </a:lnTo>
                    <a:lnTo>
                      <a:pt x="39713" y="25757"/>
                    </a:lnTo>
                    <a:lnTo>
                      <a:pt x="39650" y="25695"/>
                    </a:lnTo>
                    <a:lnTo>
                      <a:pt x="39650" y="25611"/>
                    </a:lnTo>
                    <a:lnTo>
                      <a:pt x="39608" y="25611"/>
                    </a:lnTo>
                    <a:lnTo>
                      <a:pt x="39441" y="25653"/>
                    </a:lnTo>
                    <a:lnTo>
                      <a:pt x="39441" y="25695"/>
                    </a:lnTo>
                    <a:lnTo>
                      <a:pt x="39357" y="25716"/>
                    </a:lnTo>
                    <a:lnTo>
                      <a:pt x="39148" y="25674"/>
                    </a:lnTo>
                    <a:lnTo>
                      <a:pt x="39316" y="25674"/>
                    </a:lnTo>
                    <a:lnTo>
                      <a:pt x="39357" y="25590"/>
                    </a:lnTo>
                    <a:lnTo>
                      <a:pt x="39504" y="25569"/>
                    </a:lnTo>
                    <a:lnTo>
                      <a:pt x="39525" y="25506"/>
                    </a:lnTo>
                    <a:lnTo>
                      <a:pt x="39462" y="25444"/>
                    </a:lnTo>
                    <a:lnTo>
                      <a:pt x="39357" y="25339"/>
                    </a:lnTo>
                    <a:lnTo>
                      <a:pt x="39357" y="25234"/>
                    </a:lnTo>
                    <a:lnTo>
                      <a:pt x="39211" y="25151"/>
                    </a:lnTo>
                    <a:lnTo>
                      <a:pt x="39357" y="25151"/>
                    </a:lnTo>
                    <a:lnTo>
                      <a:pt x="39525" y="25234"/>
                    </a:lnTo>
                    <a:lnTo>
                      <a:pt x="39650" y="25234"/>
                    </a:lnTo>
                    <a:lnTo>
                      <a:pt x="39650" y="25151"/>
                    </a:lnTo>
                    <a:lnTo>
                      <a:pt x="39546" y="25088"/>
                    </a:lnTo>
                    <a:lnTo>
                      <a:pt x="39567" y="25046"/>
                    </a:lnTo>
                    <a:lnTo>
                      <a:pt x="39650" y="25067"/>
                    </a:lnTo>
                    <a:lnTo>
                      <a:pt x="39776" y="24962"/>
                    </a:lnTo>
                    <a:lnTo>
                      <a:pt x="39860" y="24920"/>
                    </a:lnTo>
                    <a:lnTo>
                      <a:pt x="39880" y="24816"/>
                    </a:lnTo>
                    <a:lnTo>
                      <a:pt x="39776" y="24711"/>
                    </a:lnTo>
                    <a:lnTo>
                      <a:pt x="39713" y="24732"/>
                    </a:lnTo>
                    <a:lnTo>
                      <a:pt x="39608" y="24711"/>
                    </a:lnTo>
                    <a:lnTo>
                      <a:pt x="39671" y="24648"/>
                    </a:lnTo>
                    <a:lnTo>
                      <a:pt x="39713" y="24565"/>
                    </a:lnTo>
                    <a:lnTo>
                      <a:pt x="39650" y="24523"/>
                    </a:lnTo>
                    <a:lnTo>
                      <a:pt x="39525" y="24523"/>
                    </a:lnTo>
                    <a:lnTo>
                      <a:pt x="39462" y="24502"/>
                    </a:lnTo>
                    <a:lnTo>
                      <a:pt x="39399" y="24523"/>
                    </a:lnTo>
                    <a:lnTo>
                      <a:pt x="39316" y="24439"/>
                    </a:lnTo>
                    <a:lnTo>
                      <a:pt x="39420" y="24439"/>
                    </a:lnTo>
                    <a:lnTo>
                      <a:pt x="39462" y="24397"/>
                    </a:lnTo>
                    <a:lnTo>
                      <a:pt x="39546" y="24418"/>
                    </a:lnTo>
                    <a:lnTo>
                      <a:pt x="39650" y="24314"/>
                    </a:lnTo>
                    <a:lnTo>
                      <a:pt x="39608" y="24125"/>
                    </a:lnTo>
                    <a:lnTo>
                      <a:pt x="39504" y="24021"/>
                    </a:lnTo>
                    <a:lnTo>
                      <a:pt x="39441" y="24104"/>
                    </a:lnTo>
                    <a:lnTo>
                      <a:pt x="39336" y="24084"/>
                    </a:lnTo>
                    <a:lnTo>
                      <a:pt x="39253" y="24146"/>
                    </a:lnTo>
                    <a:lnTo>
                      <a:pt x="39295" y="24042"/>
                    </a:lnTo>
                    <a:lnTo>
                      <a:pt x="39420" y="23979"/>
                    </a:lnTo>
                    <a:lnTo>
                      <a:pt x="39504" y="23979"/>
                    </a:lnTo>
                    <a:lnTo>
                      <a:pt x="39504" y="23874"/>
                    </a:lnTo>
                    <a:lnTo>
                      <a:pt x="39399" y="23832"/>
                    </a:lnTo>
                    <a:lnTo>
                      <a:pt x="39316" y="23874"/>
                    </a:lnTo>
                    <a:lnTo>
                      <a:pt x="39190" y="23874"/>
                    </a:lnTo>
                    <a:lnTo>
                      <a:pt x="39002" y="23937"/>
                    </a:lnTo>
                    <a:lnTo>
                      <a:pt x="39002" y="23937"/>
                    </a:lnTo>
                    <a:lnTo>
                      <a:pt x="39148" y="23728"/>
                    </a:lnTo>
                    <a:lnTo>
                      <a:pt x="39253" y="23728"/>
                    </a:lnTo>
                    <a:lnTo>
                      <a:pt x="39357" y="23686"/>
                    </a:lnTo>
                    <a:lnTo>
                      <a:pt x="39357" y="23623"/>
                    </a:lnTo>
                    <a:lnTo>
                      <a:pt x="39441" y="23560"/>
                    </a:lnTo>
                    <a:lnTo>
                      <a:pt x="39420" y="23519"/>
                    </a:lnTo>
                    <a:lnTo>
                      <a:pt x="39295" y="23581"/>
                    </a:lnTo>
                    <a:lnTo>
                      <a:pt x="39106" y="23581"/>
                    </a:lnTo>
                    <a:lnTo>
                      <a:pt x="38939" y="23665"/>
                    </a:lnTo>
                    <a:lnTo>
                      <a:pt x="38939" y="23665"/>
                    </a:lnTo>
                    <a:lnTo>
                      <a:pt x="39002" y="23581"/>
                    </a:lnTo>
                    <a:lnTo>
                      <a:pt x="38981" y="23498"/>
                    </a:lnTo>
                    <a:lnTo>
                      <a:pt x="39023" y="23414"/>
                    </a:lnTo>
                    <a:lnTo>
                      <a:pt x="39106" y="23477"/>
                    </a:lnTo>
                    <a:lnTo>
                      <a:pt x="39295" y="23477"/>
                    </a:lnTo>
                    <a:lnTo>
                      <a:pt x="39399" y="23351"/>
                    </a:lnTo>
                    <a:lnTo>
                      <a:pt x="39399" y="23205"/>
                    </a:lnTo>
                    <a:lnTo>
                      <a:pt x="39295" y="23268"/>
                    </a:lnTo>
                    <a:lnTo>
                      <a:pt x="39211" y="23247"/>
                    </a:lnTo>
                    <a:lnTo>
                      <a:pt x="39316" y="23142"/>
                    </a:lnTo>
                    <a:lnTo>
                      <a:pt x="39336" y="23037"/>
                    </a:lnTo>
                    <a:lnTo>
                      <a:pt x="39253" y="22996"/>
                    </a:lnTo>
                    <a:lnTo>
                      <a:pt x="39002" y="23079"/>
                    </a:lnTo>
                    <a:lnTo>
                      <a:pt x="38918" y="23037"/>
                    </a:lnTo>
                    <a:lnTo>
                      <a:pt x="38981" y="22954"/>
                    </a:lnTo>
                    <a:lnTo>
                      <a:pt x="39106" y="22975"/>
                    </a:lnTo>
                    <a:lnTo>
                      <a:pt x="39211" y="22954"/>
                    </a:lnTo>
                    <a:lnTo>
                      <a:pt x="39295" y="22828"/>
                    </a:lnTo>
                    <a:lnTo>
                      <a:pt x="39211" y="22765"/>
                    </a:lnTo>
                    <a:lnTo>
                      <a:pt x="39211" y="22682"/>
                    </a:lnTo>
                    <a:lnTo>
                      <a:pt x="39127" y="22765"/>
                    </a:lnTo>
                    <a:lnTo>
                      <a:pt x="39085" y="22765"/>
                    </a:lnTo>
                    <a:lnTo>
                      <a:pt x="39044" y="22682"/>
                    </a:lnTo>
                    <a:lnTo>
                      <a:pt x="38981" y="22619"/>
                    </a:lnTo>
                    <a:lnTo>
                      <a:pt x="39044" y="22577"/>
                    </a:lnTo>
                    <a:lnTo>
                      <a:pt x="39106" y="22640"/>
                    </a:lnTo>
                    <a:lnTo>
                      <a:pt x="39148" y="22577"/>
                    </a:lnTo>
                    <a:lnTo>
                      <a:pt x="39148" y="22452"/>
                    </a:lnTo>
                    <a:lnTo>
                      <a:pt x="39044" y="22347"/>
                    </a:lnTo>
                    <a:lnTo>
                      <a:pt x="39023" y="22242"/>
                    </a:lnTo>
                    <a:lnTo>
                      <a:pt x="39106" y="22200"/>
                    </a:lnTo>
                    <a:lnTo>
                      <a:pt x="39106" y="22096"/>
                    </a:lnTo>
                    <a:lnTo>
                      <a:pt x="39023" y="22096"/>
                    </a:lnTo>
                    <a:lnTo>
                      <a:pt x="39044" y="22033"/>
                    </a:lnTo>
                    <a:lnTo>
                      <a:pt x="39085" y="21928"/>
                    </a:lnTo>
                    <a:lnTo>
                      <a:pt x="39002" y="21928"/>
                    </a:lnTo>
                    <a:lnTo>
                      <a:pt x="38918" y="21907"/>
                    </a:lnTo>
                    <a:lnTo>
                      <a:pt x="38918" y="21887"/>
                    </a:lnTo>
                    <a:lnTo>
                      <a:pt x="38981" y="21887"/>
                    </a:lnTo>
                    <a:lnTo>
                      <a:pt x="39044" y="21803"/>
                    </a:lnTo>
                    <a:lnTo>
                      <a:pt x="38981" y="21740"/>
                    </a:lnTo>
                    <a:lnTo>
                      <a:pt x="38981" y="21677"/>
                    </a:lnTo>
                    <a:lnTo>
                      <a:pt x="39044" y="21615"/>
                    </a:lnTo>
                    <a:lnTo>
                      <a:pt x="39023" y="21573"/>
                    </a:lnTo>
                    <a:lnTo>
                      <a:pt x="38918" y="21615"/>
                    </a:lnTo>
                    <a:lnTo>
                      <a:pt x="38918" y="21615"/>
                    </a:lnTo>
                    <a:lnTo>
                      <a:pt x="39023" y="21531"/>
                    </a:lnTo>
                    <a:lnTo>
                      <a:pt x="38981" y="21489"/>
                    </a:lnTo>
                    <a:lnTo>
                      <a:pt x="38876" y="21510"/>
                    </a:lnTo>
                    <a:lnTo>
                      <a:pt x="38772" y="21635"/>
                    </a:lnTo>
                    <a:lnTo>
                      <a:pt x="38792" y="21719"/>
                    </a:lnTo>
                    <a:lnTo>
                      <a:pt x="38730" y="21824"/>
                    </a:lnTo>
                    <a:lnTo>
                      <a:pt x="38604" y="21949"/>
                    </a:lnTo>
                    <a:lnTo>
                      <a:pt x="38604" y="22033"/>
                    </a:lnTo>
                    <a:lnTo>
                      <a:pt x="38520" y="22096"/>
                    </a:lnTo>
                    <a:lnTo>
                      <a:pt x="38520" y="22200"/>
                    </a:lnTo>
                    <a:lnTo>
                      <a:pt x="38458" y="22117"/>
                    </a:lnTo>
                    <a:lnTo>
                      <a:pt x="38395" y="22138"/>
                    </a:lnTo>
                    <a:lnTo>
                      <a:pt x="38311" y="22326"/>
                    </a:lnTo>
                    <a:lnTo>
                      <a:pt x="38311" y="22410"/>
                    </a:lnTo>
                    <a:lnTo>
                      <a:pt x="38416" y="22410"/>
                    </a:lnTo>
                    <a:lnTo>
                      <a:pt x="38479" y="22472"/>
                    </a:lnTo>
                    <a:lnTo>
                      <a:pt x="38479" y="22556"/>
                    </a:lnTo>
                    <a:lnTo>
                      <a:pt x="38374" y="22452"/>
                    </a:lnTo>
                    <a:lnTo>
                      <a:pt x="38311" y="22452"/>
                    </a:lnTo>
                    <a:lnTo>
                      <a:pt x="38290" y="22535"/>
                    </a:lnTo>
                    <a:lnTo>
                      <a:pt x="38207" y="22640"/>
                    </a:lnTo>
                    <a:lnTo>
                      <a:pt x="38144" y="22682"/>
                    </a:lnTo>
                    <a:lnTo>
                      <a:pt x="38102" y="22849"/>
                    </a:lnTo>
                    <a:lnTo>
                      <a:pt x="37997" y="22870"/>
                    </a:lnTo>
                    <a:lnTo>
                      <a:pt x="37935" y="22975"/>
                    </a:lnTo>
                    <a:lnTo>
                      <a:pt x="37935" y="23037"/>
                    </a:lnTo>
                    <a:lnTo>
                      <a:pt x="37872" y="23037"/>
                    </a:lnTo>
                    <a:lnTo>
                      <a:pt x="37872" y="23205"/>
                    </a:lnTo>
                    <a:lnTo>
                      <a:pt x="37788" y="23393"/>
                    </a:lnTo>
                    <a:lnTo>
                      <a:pt x="37788" y="23393"/>
                    </a:lnTo>
                    <a:lnTo>
                      <a:pt x="37830" y="23268"/>
                    </a:lnTo>
                    <a:lnTo>
                      <a:pt x="37788" y="23100"/>
                    </a:lnTo>
                    <a:lnTo>
                      <a:pt x="37725" y="23037"/>
                    </a:lnTo>
                    <a:lnTo>
                      <a:pt x="37558" y="23142"/>
                    </a:lnTo>
                    <a:lnTo>
                      <a:pt x="37474" y="23247"/>
                    </a:lnTo>
                    <a:lnTo>
                      <a:pt x="37453" y="23351"/>
                    </a:lnTo>
                    <a:lnTo>
                      <a:pt x="37349" y="23372"/>
                    </a:lnTo>
                    <a:lnTo>
                      <a:pt x="37307" y="23414"/>
                    </a:lnTo>
                    <a:lnTo>
                      <a:pt x="37265" y="23372"/>
                    </a:lnTo>
                    <a:lnTo>
                      <a:pt x="37202" y="23372"/>
                    </a:lnTo>
                    <a:lnTo>
                      <a:pt x="37098" y="23456"/>
                    </a:lnTo>
                    <a:lnTo>
                      <a:pt x="36993" y="23456"/>
                    </a:lnTo>
                    <a:lnTo>
                      <a:pt x="36847" y="23560"/>
                    </a:lnTo>
                    <a:lnTo>
                      <a:pt x="36826" y="23686"/>
                    </a:lnTo>
                    <a:lnTo>
                      <a:pt x="36700" y="23832"/>
                    </a:lnTo>
                    <a:lnTo>
                      <a:pt x="36742" y="23728"/>
                    </a:lnTo>
                    <a:lnTo>
                      <a:pt x="36742" y="23623"/>
                    </a:lnTo>
                    <a:lnTo>
                      <a:pt x="36784" y="23581"/>
                    </a:lnTo>
                    <a:lnTo>
                      <a:pt x="36784" y="23351"/>
                    </a:lnTo>
                    <a:lnTo>
                      <a:pt x="36805" y="23247"/>
                    </a:lnTo>
                    <a:lnTo>
                      <a:pt x="36784" y="23247"/>
                    </a:lnTo>
                    <a:lnTo>
                      <a:pt x="36365" y="23456"/>
                    </a:lnTo>
                    <a:lnTo>
                      <a:pt x="36198" y="23770"/>
                    </a:lnTo>
                    <a:lnTo>
                      <a:pt x="36072" y="23812"/>
                    </a:lnTo>
                    <a:lnTo>
                      <a:pt x="36156" y="23707"/>
                    </a:lnTo>
                    <a:lnTo>
                      <a:pt x="36177" y="23581"/>
                    </a:lnTo>
                    <a:lnTo>
                      <a:pt x="36303" y="23393"/>
                    </a:lnTo>
                    <a:lnTo>
                      <a:pt x="36303" y="23268"/>
                    </a:lnTo>
                    <a:lnTo>
                      <a:pt x="36323" y="23142"/>
                    </a:lnTo>
                    <a:lnTo>
                      <a:pt x="36282" y="23037"/>
                    </a:lnTo>
                    <a:lnTo>
                      <a:pt x="36177" y="22933"/>
                    </a:lnTo>
                    <a:lnTo>
                      <a:pt x="36072" y="22933"/>
                    </a:lnTo>
                    <a:lnTo>
                      <a:pt x="36093" y="23058"/>
                    </a:lnTo>
                    <a:lnTo>
                      <a:pt x="36072" y="23058"/>
                    </a:lnTo>
                    <a:lnTo>
                      <a:pt x="35968" y="22975"/>
                    </a:lnTo>
                    <a:lnTo>
                      <a:pt x="35842" y="22765"/>
                    </a:lnTo>
                    <a:lnTo>
                      <a:pt x="36051" y="22870"/>
                    </a:lnTo>
                    <a:lnTo>
                      <a:pt x="36093" y="22849"/>
                    </a:lnTo>
                    <a:lnTo>
                      <a:pt x="35989" y="22807"/>
                    </a:lnTo>
                    <a:lnTo>
                      <a:pt x="35863" y="22598"/>
                    </a:lnTo>
                    <a:lnTo>
                      <a:pt x="35842" y="22577"/>
                    </a:lnTo>
                    <a:lnTo>
                      <a:pt x="35968" y="22431"/>
                    </a:lnTo>
                    <a:lnTo>
                      <a:pt x="35989" y="22347"/>
                    </a:lnTo>
                    <a:lnTo>
                      <a:pt x="36093" y="22179"/>
                    </a:lnTo>
                    <a:lnTo>
                      <a:pt x="36093" y="21970"/>
                    </a:lnTo>
                    <a:lnTo>
                      <a:pt x="35947" y="21845"/>
                    </a:lnTo>
                    <a:lnTo>
                      <a:pt x="35738" y="21803"/>
                    </a:lnTo>
                    <a:lnTo>
                      <a:pt x="35466" y="21656"/>
                    </a:lnTo>
                    <a:lnTo>
                      <a:pt x="35466" y="21656"/>
                    </a:lnTo>
                    <a:lnTo>
                      <a:pt x="35759" y="21761"/>
                    </a:lnTo>
                    <a:lnTo>
                      <a:pt x="36010" y="21803"/>
                    </a:lnTo>
                    <a:lnTo>
                      <a:pt x="36051" y="21615"/>
                    </a:lnTo>
                    <a:lnTo>
                      <a:pt x="36093" y="21531"/>
                    </a:lnTo>
                    <a:lnTo>
                      <a:pt x="36114" y="21698"/>
                    </a:lnTo>
                    <a:lnTo>
                      <a:pt x="36177" y="21594"/>
                    </a:lnTo>
                    <a:lnTo>
                      <a:pt x="36093" y="21363"/>
                    </a:lnTo>
                    <a:lnTo>
                      <a:pt x="36198" y="21196"/>
                    </a:lnTo>
                    <a:lnTo>
                      <a:pt x="36365" y="21175"/>
                    </a:lnTo>
                    <a:lnTo>
                      <a:pt x="36386" y="20987"/>
                    </a:lnTo>
                    <a:lnTo>
                      <a:pt x="36386" y="20778"/>
                    </a:lnTo>
                    <a:lnTo>
                      <a:pt x="36303" y="20778"/>
                    </a:lnTo>
                    <a:lnTo>
                      <a:pt x="36282" y="20966"/>
                    </a:lnTo>
                    <a:lnTo>
                      <a:pt x="36156" y="21071"/>
                    </a:lnTo>
                    <a:lnTo>
                      <a:pt x="36093" y="20987"/>
                    </a:lnTo>
                    <a:lnTo>
                      <a:pt x="36114" y="20778"/>
                    </a:lnTo>
                    <a:lnTo>
                      <a:pt x="35968" y="20715"/>
                    </a:lnTo>
                    <a:lnTo>
                      <a:pt x="35842" y="20778"/>
                    </a:lnTo>
                    <a:lnTo>
                      <a:pt x="35779" y="20715"/>
                    </a:lnTo>
                    <a:lnTo>
                      <a:pt x="35696" y="20757"/>
                    </a:lnTo>
                    <a:lnTo>
                      <a:pt x="35528" y="20589"/>
                    </a:lnTo>
                    <a:lnTo>
                      <a:pt x="35424" y="20652"/>
                    </a:lnTo>
                    <a:lnTo>
                      <a:pt x="35424" y="20547"/>
                    </a:lnTo>
                    <a:lnTo>
                      <a:pt x="35319" y="20652"/>
                    </a:lnTo>
                    <a:lnTo>
                      <a:pt x="35319" y="20547"/>
                    </a:lnTo>
                    <a:lnTo>
                      <a:pt x="35173" y="20401"/>
                    </a:lnTo>
                    <a:lnTo>
                      <a:pt x="35277" y="20401"/>
                    </a:lnTo>
                    <a:lnTo>
                      <a:pt x="35340" y="20296"/>
                    </a:lnTo>
                    <a:lnTo>
                      <a:pt x="35445" y="20380"/>
                    </a:lnTo>
                    <a:lnTo>
                      <a:pt x="35466" y="20296"/>
                    </a:lnTo>
                    <a:lnTo>
                      <a:pt x="35361" y="20171"/>
                    </a:lnTo>
                    <a:lnTo>
                      <a:pt x="35277" y="20255"/>
                    </a:lnTo>
                    <a:lnTo>
                      <a:pt x="35173" y="20171"/>
                    </a:lnTo>
                    <a:lnTo>
                      <a:pt x="35277" y="20150"/>
                    </a:lnTo>
                    <a:lnTo>
                      <a:pt x="35235" y="20024"/>
                    </a:lnTo>
                    <a:lnTo>
                      <a:pt x="35110" y="19920"/>
                    </a:lnTo>
                    <a:lnTo>
                      <a:pt x="35026" y="19962"/>
                    </a:lnTo>
                    <a:lnTo>
                      <a:pt x="35026" y="19878"/>
                    </a:lnTo>
                    <a:lnTo>
                      <a:pt x="35110" y="19773"/>
                    </a:lnTo>
                    <a:lnTo>
                      <a:pt x="35110" y="19606"/>
                    </a:lnTo>
                    <a:lnTo>
                      <a:pt x="35005" y="19606"/>
                    </a:lnTo>
                    <a:lnTo>
                      <a:pt x="34859" y="19501"/>
                    </a:lnTo>
                    <a:lnTo>
                      <a:pt x="34859" y="19397"/>
                    </a:lnTo>
                    <a:lnTo>
                      <a:pt x="34650" y="19229"/>
                    </a:lnTo>
                    <a:lnTo>
                      <a:pt x="34503" y="19313"/>
                    </a:lnTo>
                    <a:lnTo>
                      <a:pt x="34398" y="19313"/>
                    </a:lnTo>
                    <a:lnTo>
                      <a:pt x="34336" y="19397"/>
                    </a:lnTo>
                    <a:lnTo>
                      <a:pt x="34210" y="19334"/>
                    </a:lnTo>
                    <a:lnTo>
                      <a:pt x="34210" y="19480"/>
                    </a:lnTo>
                    <a:lnTo>
                      <a:pt x="34126" y="19376"/>
                    </a:lnTo>
                    <a:lnTo>
                      <a:pt x="34043" y="19376"/>
                    </a:lnTo>
                    <a:lnTo>
                      <a:pt x="34001" y="19292"/>
                    </a:lnTo>
                    <a:lnTo>
                      <a:pt x="33896" y="19292"/>
                    </a:lnTo>
                    <a:lnTo>
                      <a:pt x="33729" y="19397"/>
                    </a:lnTo>
                    <a:lnTo>
                      <a:pt x="33562" y="19397"/>
                    </a:lnTo>
                    <a:lnTo>
                      <a:pt x="33708" y="19334"/>
                    </a:lnTo>
                    <a:lnTo>
                      <a:pt x="33729" y="19229"/>
                    </a:lnTo>
                    <a:lnTo>
                      <a:pt x="33603" y="19229"/>
                    </a:lnTo>
                    <a:lnTo>
                      <a:pt x="33352" y="19104"/>
                    </a:lnTo>
                    <a:lnTo>
                      <a:pt x="33164" y="18999"/>
                    </a:lnTo>
                    <a:lnTo>
                      <a:pt x="32976" y="18999"/>
                    </a:lnTo>
                    <a:lnTo>
                      <a:pt x="32913" y="18957"/>
                    </a:lnTo>
                    <a:lnTo>
                      <a:pt x="32829" y="18978"/>
                    </a:lnTo>
                    <a:lnTo>
                      <a:pt x="32746" y="18978"/>
                    </a:lnTo>
                    <a:lnTo>
                      <a:pt x="32662" y="19062"/>
                    </a:lnTo>
                    <a:lnTo>
                      <a:pt x="32662" y="19125"/>
                    </a:lnTo>
                    <a:lnTo>
                      <a:pt x="32578" y="19125"/>
                    </a:lnTo>
                    <a:lnTo>
                      <a:pt x="32536" y="19104"/>
                    </a:lnTo>
                    <a:lnTo>
                      <a:pt x="32453" y="19166"/>
                    </a:lnTo>
                    <a:lnTo>
                      <a:pt x="32453" y="19313"/>
                    </a:lnTo>
                    <a:lnTo>
                      <a:pt x="32369" y="19480"/>
                    </a:lnTo>
                    <a:lnTo>
                      <a:pt x="32369" y="19690"/>
                    </a:lnTo>
                    <a:lnTo>
                      <a:pt x="32453" y="19794"/>
                    </a:lnTo>
                    <a:lnTo>
                      <a:pt x="32515" y="19794"/>
                    </a:lnTo>
                    <a:lnTo>
                      <a:pt x="32515" y="19836"/>
                    </a:lnTo>
                    <a:lnTo>
                      <a:pt x="32557" y="19857"/>
                    </a:lnTo>
                    <a:lnTo>
                      <a:pt x="32557" y="20003"/>
                    </a:lnTo>
                    <a:lnTo>
                      <a:pt x="32515" y="20045"/>
                    </a:lnTo>
                    <a:lnTo>
                      <a:pt x="32432" y="20045"/>
                    </a:lnTo>
                    <a:lnTo>
                      <a:pt x="32411" y="20171"/>
                    </a:lnTo>
                    <a:lnTo>
                      <a:pt x="32243" y="20380"/>
                    </a:lnTo>
                    <a:lnTo>
                      <a:pt x="32013" y="20568"/>
                    </a:lnTo>
                    <a:lnTo>
                      <a:pt x="32013" y="20652"/>
                    </a:lnTo>
                    <a:lnTo>
                      <a:pt x="32055" y="20673"/>
                    </a:lnTo>
                    <a:lnTo>
                      <a:pt x="32243" y="20652"/>
                    </a:lnTo>
                    <a:lnTo>
                      <a:pt x="32327" y="20652"/>
                    </a:lnTo>
                    <a:lnTo>
                      <a:pt x="32243" y="20694"/>
                    </a:lnTo>
                    <a:lnTo>
                      <a:pt x="32202" y="20861"/>
                    </a:lnTo>
                    <a:lnTo>
                      <a:pt x="32202" y="20903"/>
                    </a:lnTo>
                    <a:lnTo>
                      <a:pt x="32327" y="20945"/>
                    </a:lnTo>
                    <a:lnTo>
                      <a:pt x="32222" y="20966"/>
                    </a:lnTo>
                    <a:lnTo>
                      <a:pt x="32139" y="21050"/>
                    </a:lnTo>
                    <a:lnTo>
                      <a:pt x="32160" y="21112"/>
                    </a:lnTo>
                    <a:lnTo>
                      <a:pt x="32222" y="21175"/>
                    </a:lnTo>
                    <a:lnTo>
                      <a:pt x="32118" y="21301"/>
                    </a:lnTo>
                    <a:lnTo>
                      <a:pt x="32118" y="21363"/>
                    </a:lnTo>
                    <a:lnTo>
                      <a:pt x="32264" y="21363"/>
                    </a:lnTo>
                    <a:lnTo>
                      <a:pt x="32306" y="21426"/>
                    </a:lnTo>
                    <a:lnTo>
                      <a:pt x="32160" y="21635"/>
                    </a:lnTo>
                    <a:lnTo>
                      <a:pt x="32034" y="21698"/>
                    </a:lnTo>
                    <a:lnTo>
                      <a:pt x="32034" y="21824"/>
                    </a:lnTo>
                    <a:lnTo>
                      <a:pt x="32097" y="21887"/>
                    </a:lnTo>
                    <a:lnTo>
                      <a:pt x="32013" y="21845"/>
                    </a:lnTo>
                    <a:lnTo>
                      <a:pt x="31930" y="21719"/>
                    </a:lnTo>
                    <a:lnTo>
                      <a:pt x="31888" y="21719"/>
                    </a:lnTo>
                    <a:lnTo>
                      <a:pt x="31741" y="21887"/>
                    </a:lnTo>
                    <a:lnTo>
                      <a:pt x="31741" y="21928"/>
                    </a:lnTo>
                    <a:lnTo>
                      <a:pt x="31804" y="21949"/>
                    </a:lnTo>
                    <a:lnTo>
                      <a:pt x="31804" y="22033"/>
                    </a:lnTo>
                    <a:lnTo>
                      <a:pt x="31720" y="22117"/>
                    </a:lnTo>
                    <a:lnTo>
                      <a:pt x="31616" y="22117"/>
                    </a:lnTo>
                    <a:lnTo>
                      <a:pt x="31302" y="22431"/>
                    </a:lnTo>
                    <a:lnTo>
                      <a:pt x="31197" y="22472"/>
                    </a:lnTo>
                    <a:lnTo>
                      <a:pt x="31113" y="22724"/>
                    </a:lnTo>
                    <a:lnTo>
                      <a:pt x="31155" y="22786"/>
                    </a:lnTo>
                    <a:lnTo>
                      <a:pt x="31260" y="22828"/>
                    </a:lnTo>
                    <a:lnTo>
                      <a:pt x="31281" y="22954"/>
                    </a:lnTo>
                    <a:lnTo>
                      <a:pt x="31406" y="23037"/>
                    </a:lnTo>
                    <a:lnTo>
                      <a:pt x="31595" y="23288"/>
                    </a:lnTo>
                    <a:lnTo>
                      <a:pt x="31616" y="23602"/>
                    </a:lnTo>
                    <a:lnTo>
                      <a:pt x="31595" y="23937"/>
                    </a:lnTo>
                    <a:lnTo>
                      <a:pt x="31678" y="24125"/>
                    </a:lnTo>
                    <a:lnTo>
                      <a:pt x="31637" y="24251"/>
                    </a:lnTo>
                    <a:lnTo>
                      <a:pt x="31637" y="24460"/>
                    </a:lnTo>
                    <a:lnTo>
                      <a:pt x="31595" y="24523"/>
                    </a:lnTo>
                    <a:lnTo>
                      <a:pt x="31490" y="24816"/>
                    </a:lnTo>
                    <a:lnTo>
                      <a:pt x="31427" y="24962"/>
                    </a:lnTo>
                    <a:lnTo>
                      <a:pt x="31490" y="24962"/>
                    </a:lnTo>
                    <a:lnTo>
                      <a:pt x="31511" y="24858"/>
                    </a:lnTo>
                    <a:lnTo>
                      <a:pt x="31595" y="24816"/>
                    </a:lnTo>
                    <a:lnTo>
                      <a:pt x="31595" y="24962"/>
                    </a:lnTo>
                    <a:lnTo>
                      <a:pt x="31699" y="25088"/>
                    </a:lnTo>
                    <a:lnTo>
                      <a:pt x="31616" y="25192"/>
                    </a:lnTo>
                    <a:lnTo>
                      <a:pt x="31511" y="25192"/>
                    </a:lnTo>
                    <a:lnTo>
                      <a:pt x="31469" y="25151"/>
                    </a:lnTo>
                    <a:lnTo>
                      <a:pt x="31385" y="25151"/>
                    </a:lnTo>
                    <a:lnTo>
                      <a:pt x="31218" y="25402"/>
                    </a:lnTo>
                    <a:lnTo>
                      <a:pt x="31093" y="25465"/>
                    </a:lnTo>
                    <a:lnTo>
                      <a:pt x="31072" y="25569"/>
                    </a:lnTo>
                    <a:lnTo>
                      <a:pt x="30800" y="25674"/>
                    </a:lnTo>
                    <a:lnTo>
                      <a:pt x="30737" y="25757"/>
                    </a:lnTo>
                    <a:lnTo>
                      <a:pt x="30737" y="25799"/>
                    </a:lnTo>
                    <a:lnTo>
                      <a:pt x="30360" y="25925"/>
                    </a:lnTo>
                    <a:lnTo>
                      <a:pt x="30130" y="26029"/>
                    </a:lnTo>
                    <a:lnTo>
                      <a:pt x="30067" y="26092"/>
                    </a:lnTo>
                    <a:lnTo>
                      <a:pt x="29942" y="26092"/>
                    </a:lnTo>
                    <a:lnTo>
                      <a:pt x="29837" y="26176"/>
                    </a:lnTo>
                    <a:lnTo>
                      <a:pt x="29607" y="26197"/>
                    </a:lnTo>
                    <a:lnTo>
                      <a:pt x="29440" y="26281"/>
                    </a:lnTo>
                    <a:lnTo>
                      <a:pt x="29481" y="26322"/>
                    </a:lnTo>
                    <a:lnTo>
                      <a:pt x="29481" y="26427"/>
                    </a:lnTo>
                    <a:lnTo>
                      <a:pt x="29523" y="26511"/>
                    </a:lnTo>
                    <a:lnTo>
                      <a:pt x="29523" y="26615"/>
                    </a:lnTo>
                    <a:lnTo>
                      <a:pt x="29586" y="26699"/>
                    </a:lnTo>
                    <a:lnTo>
                      <a:pt x="29523" y="26720"/>
                    </a:lnTo>
                    <a:lnTo>
                      <a:pt x="29544" y="26804"/>
                    </a:lnTo>
                    <a:lnTo>
                      <a:pt x="29607" y="26825"/>
                    </a:lnTo>
                    <a:lnTo>
                      <a:pt x="29523" y="26866"/>
                    </a:lnTo>
                    <a:lnTo>
                      <a:pt x="29586" y="26971"/>
                    </a:lnTo>
                    <a:lnTo>
                      <a:pt x="29523" y="27013"/>
                    </a:lnTo>
                    <a:lnTo>
                      <a:pt x="29544" y="27117"/>
                    </a:lnTo>
                    <a:lnTo>
                      <a:pt x="29502" y="27159"/>
                    </a:lnTo>
                    <a:lnTo>
                      <a:pt x="29481" y="27348"/>
                    </a:lnTo>
                    <a:lnTo>
                      <a:pt x="29502" y="27452"/>
                    </a:lnTo>
                    <a:lnTo>
                      <a:pt x="29419" y="27745"/>
                    </a:lnTo>
                    <a:lnTo>
                      <a:pt x="29440" y="27808"/>
                    </a:lnTo>
                    <a:lnTo>
                      <a:pt x="29502" y="27850"/>
                    </a:lnTo>
                    <a:lnTo>
                      <a:pt x="29502" y="27913"/>
                    </a:lnTo>
                    <a:lnTo>
                      <a:pt x="29544" y="27975"/>
                    </a:lnTo>
                    <a:lnTo>
                      <a:pt x="29440" y="28101"/>
                    </a:lnTo>
                    <a:lnTo>
                      <a:pt x="29440" y="28226"/>
                    </a:lnTo>
                    <a:lnTo>
                      <a:pt x="29523" y="28268"/>
                    </a:lnTo>
                    <a:lnTo>
                      <a:pt x="29544" y="28436"/>
                    </a:lnTo>
                    <a:lnTo>
                      <a:pt x="29607" y="28498"/>
                    </a:lnTo>
                    <a:lnTo>
                      <a:pt x="29481" y="28624"/>
                    </a:lnTo>
                    <a:lnTo>
                      <a:pt x="29419" y="28791"/>
                    </a:lnTo>
                    <a:lnTo>
                      <a:pt x="29377" y="28812"/>
                    </a:lnTo>
                    <a:lnTo>
                      <a:pt x="29314" y="28791"/>
                    </a:lnTo>
                    <a:lnTo>
                      <a:pt x="29314" y="28896"/>
                    </a:lnTo>
                    <a:lnTo>
                      <a:pt x="29377" y="28959"/>
                    </a:lnTo>
                    <a:lnTo>
                      <a:pt x="29314" y="29042"/>
                    </a:lnTo>
                    <a:lnTo>
                      <a:pt x="29293" y="29231"/>
                    </a:lnTo>
                    <a:lnTo>
                      <a:pt x="29314" y="29356"/>
                    </a:lnTo>
                    <a:lnTo>
                      <a:pt x="29419" y="29482"/>
                    </a:lnTo>
                    <a:lnTo>
                      <a:pt x="29523" y="29545"/>
                    </a:lnTo>
                    <a:lnTo>
                      <a:pt x="29335" y="29524"/>
                    </a:lnTo>
                    <a:lnTo>
                      <a:pt x="29209" y="29419"/>
                    </a:lnTo>
                    <a:lnTo>
                      <a:pt x="29230" y="29252"/>
                    </a:lnTo>
                    <a:lnTo>
                      <a:pt x="29189" y="29042"/>
                    </a:lnTo>
                    <a:lnTo>
                      <a:pt x="29105" y="29022"/>
                    </a:lnTo>
                    <a:lnTo>
                      <a:pt x="29084" y="28959"/>
                    </a:lnTo>
                    <a:lnTo>
                      <a:pt x="29105" y="28854"/>
                    </a:lnTo>
                    <a:lnTo>
                      <a:pt x="29063" y="28854"/>
                    </a:lnTo>
                    <a:lnTo>
                      <a:pt x="28875" y="29105"/>
                    </a:lnTo>
                    <a:lnTo>
                      <a:pt x="28875" y="29210"/>
                    </a:lnTo>
                    <a:lnTo>
                      <a:pt x="28854" y="29314"/>
                    </a:lnTo>
                    <a:lnTo>
                      <a:pt x="28749" y="29314"/>
                    </a:lnTo>
                    <a:lnTo>
                      <a:pt x="28644" y="29210"/>
                    </a:lnTo>
                    <a:lnTo>
                      <a:pt x="28477" y="29147"/>
                    </a:lnTo>
                    <a:lnTo>
                      <a:pt x="28352" y="29252"/>
                    </a:lnTo>
                    <a:lnTo>
                      <a:pt x="28184" y="29335"/>
                    </a:lnTo>
                    <a:lnTo>
                      <a:pt x="28184" y="29335"/>
                    </a:lnTo>
                    <a:lnTo>
                      <a:pt x="28393" y="29147"/>
                    </a:lnTo>
                    <a:lnTo>
                      <a:pt x="28456" y="29001"/>
                    </a:lnTo>
                    <a:lnTo>
                      <a:pt x="28435" y="28917"/>
                    </a:lnTo>
                    <a:lnTo>
                      <a:pt x="28393" y="28729"/>
                    </a:lnTo>
                    <a:lnTo>
                      <a:pt x="28331" y="28624"/>
                    </a:lnTo>
                    <a:lnTo>
                      <a:pt x="28289" y="28540"/>
                    </a:lnTo>
                    <a:lnTo>
                      <a:pt x="28268" y="28540"/>
                    </a:lnTo>
                    <a:lnTo>
                      <a:pt x="28142" y="28478"/>
                    </a:lnTo>
                    <a:lnTo>
                      <a:pt x="28038" y="28415"/>
                    </a:lnTo>
                    <a:lnTo>
                      <a:pt x="28038" y="28331"/>
                    </a:lnTo>
                    <a:lnTo>
                      <a:pt x="28017" y="28289"/>
                    </a:lnTo>
                    <a:lnTo>
                      <a:pt x="28038" y="28185"/>
                    </a:lnTo>
                    <a:lnTo>
                      <a:pt x="27954" y="28080"/>
                    </a:lnTo>
                    <a:lnTo>
                      <a:pt x="27870" y="28017"/>
                    </a:lnTo>
                    <a:lnTo>
                      <a:pt x="27870" y="27892"/>
                    </a:lnTo>
                    <a:lnTo>
                      <a:pt x="27766" y="27808"/>
                    </a:lnTo>
                    <a:lnTo>
                      <a:pt x="27724" y="27703"/>
                    </a:lnTo>
                    <a:lnTo>
                      <a:pt x="27766" y="27473"/>
                    </a:lnTo>
                    <a:lnTo>
                      <a:pt x="27870" y="27369"/>
                    </a:lnTo>
                    <a:lnTo>
                      <a:pt x="27933" y="27222"/>
                    </a:lnTo>
                    <a:lnTo>
                      <a:pt x="27933" y="27117"/>
                    </a:lnTo>
                    <a:lnTo>
                      <a:pt x="28080" y="26866"/>
                    </a:lnTo>
                    <a:lnTo>
                      <a:pt x="28080" y="26615"/>
                    </a:lnTo>
                    <a:lnTo>
                      <a:pt x="28059" y="26594"/>
                    </a:lnTo>
                    <a:lnTo>
                      <a:pt x="28038" y="26448"/>
                    </a:lnTo>
                    <a:lnTo>
                      <a:pt x="28121" y="26301"/>
                    </a:lnTo>
                    <a:lnTo>
                      <a:pt x="28184" y="26197"/>
                    </a:lnTo>
                    <a:lnTo>
                      <a:pt x="28184" y="26092"/>
                    </a:lnTo>
                    <a:lnTo>
                      <a:pt x="28352" y="25799"/>
                    </a:lnTo>
                    <a:lnTo>
                      <a:pt x="28331" y="25611"/>
                    </a:lnTo>
                    <a:lnTo>
                      <a:pt x="28268" y="25611"/>
                    </a:lnTo>
                    <a:lnTo>
                      <a:pt x="28247" y="25653"/>
                    </a:lnTo>
                    <a:lnTo>
                      <a:pt x="28247" y="25590"/>
                    </a:lnTo>
                    <a:lnTo>
                      <a:pt x="28163" y="25590"/>
                    </a:lnTo>
                    <a:lnTo>
                      <a:pt x="28038" y="25653"/>
                    </a:lnTo>
                    <a:lnTo>
                      <a:pt x="27849" y="25611"/>
                    </a:lnTo>
                    <a:lnTo>
                      <a:pt x="27661" y="25569"/>
                    </a:lnTo>
                    <a:lnTo>
                      <a:pt x="27619" y="25569"/>
                    </a:lnTo>
                    <a:lnTo>
                      <a:pt x="27556" y="25506"/>
                    </a:lnTo>
                    <a:lnTo>
                      <a:pt x="27326" y="25506"/>
                    </a:lnTo>
                    <a:lnTo>
                      <a:pt x="27201" y="25548"/>
                    </a:lnTo>
                    <a:lnTo>
                      <a:pt x="27138" y="25506"/>
                    </a:lnTo>
                    <a:lnTo>
                      <a:pt x="26971" y="25506"/>
                    </a:lnTo>
                    <a:lnTo>
                      <a:pt x="26929" y="25485"/>
                    </a:lnTo>
                    <a:lnTo>
                      <a:pt x="26971" y="25444"/>
                    </a:lnTo>
                    <a:lnTo>
                      <a:pt x="26803" y="25297"/>
                    </a:lnTo>
                    <a:lnTo>
                      <a:pt x="26782" y="25234"/>
                    </a:lnTo>
                    <a:lnTo>
                      <a:pt x="26594" y="25046"/>
                    </a:lnTo>
                    <a:lnTo>
                      <a:pt x="26510" y="25025"/>
                    </a:lnTo>
                    <a:lnTo>
                      <a:pt x="26343" y="24879"/>
                    </a:lnTo>
                    <a:lnTo>
                      <a:pt x="26259" y="24858"/>
                    </a:lnTo>
                    <a:lnTo>
                      <a:pt x="26029" y="24711"/>
                    </a:lnTo>
                    <a:lnTo>
                      <a:pt x="25966" y="24648"/>
                    </a:lnTo>
                    <a:lnTo>
                      <a:pt x="25903" y="24753"/>
                    </a:lnTo>
                    <a:lnTo>
                      <a:pt x="25903" y="24711"/>
                    </a:lnTo>
                    <a:lnTo>
                      <a:pt x="25820" y="24523"/>
                    </a:lnTo>
                    <a:lnTo>
                      <a:pt x="25736" y="24439"/>
                    </a:lnTo>
                    <a:lnTo>
                      <a:pt x="25736" y="24335"/>
                    </a:lnTo>
                    <a:lnTo>
                      <a:pt x="25631" y="24293"/>
                    </a:lnTo>
                    <a:lnTo>
                      <a:pt x="25527" y="24104"/>
                    </a:lnTo>
                    <a:lnTo>
                      <a:pt x="25443" y="24084"/>
                    </a:lnTo>
                    <a:lnTo>
                      <a:pt x="25255" y="23895"/>
                    </a:lnTo>
                    <a:lnTo>
                      <a:pt x="25150" y="23874"/>
                    </a:lnTo>
                    <a:lnTo>
                      <a:pt x="25087" y="23812"/>
                    </a:lnTo>
                    <a:lnTo>
                      <a:pt x="24815" y="23728"/>
                    </a:lnTo>
                    <a:lnTo>
                      <a:pt x="24627" y="23581"/>
                    </a:lnTo>
                    <a:lnTo>
                      <a:pt x="24376" y="23393"/>
                    </a:lnTo>
                    <a:lnTo>
                      <a:pt x="24167" y="23414"/>
                    </a:lnTo>
                    <a:lnTo>
                      <a:pt x="23748" y="23560"/>
                    </a:lnTo>
                    <a:lnTo>
                      <a:pt x="23330" y="23686"/>
                    </a:lnTo>
                    <a:lnTo>
                      <a:pt x="23142" y="23686"/>
                    </a:lnTo>
                    <a:lnTo>
                      <a:pt x="23016" y="23623"/>
                    </a:lnTo>
                    <a:lnTo>
                      <a:pt x="23016" y="23623"/>
                    </a:lnTo>
                    <a:lnTo>
                      <a:pt x="23142" y="23665"/>
                    </a:lnTo>
                    <a:lnTo>
                      <a:pt x="23330" y="23602"/>
                    </a:lnTo>
                    <a:lnTo>
                      <a:pt x="23665" y="23268"/>
                    </a:lnTo>
                    <a:lnTo>
                      <a:pt x="23727" y="23163"/>
                    </a:lnTo>
                    <a:lnTo>
                      <a:pt x="23665" y="22933"/>
                    </a:lnTo>
                    <a:lnTo>
                      <a:pt x="23581" y="22828"/>
                    </a:lnTo>
                    <a:lnTo>
                      <a:pt x="23665" y="22577"/>
                    </a:lnTo>
                    <a:lnTo>
                      <a:pt x="23665" y="22347"/>
                    </a:lnTo>
                    <a:lnTo>
                      <a:pt x="23581" y="22200"/>
                    </a:lnTo>
                    <a:lnTo>
                      <a:pt x="23581" y="22054"/>
                    </a:lnTo>
                    <a:lnTo>
                      <a:pt x="23644" y="21928"/>
                    </a:lnTo>
                    <a:lnTo>
                      <a:pt x="23644" y="21824"/>
                    </a:lnTo>
                    <a:lnTo>
                      <a:pt x="23539" y="21782"/>
                    </a:lnTo>
                    <a:lnTo>
                      <a:pt x="23204" y="21782"/>
                    </a:lnTo>
                    <a:lnTo>
                      <a:pt x="23037" y="22054"/>
                    </a:lnTo>
                    <a:lnTo>
                      <a:pt x="22828" y="22305"/>
                    </a:lnTo>
                    <a:lnTo>
                      <a:pt x="22577" y="22326"/>
                    </a:lnTo>
                    <a:lnTo>
                      <a:pt x="22409" y="22452"/>
                    </a:lnTo>
                    <a:lnTo>
                      <a:pt x="22472" y="22347"/>
                    </a:lnTo>
                    <a:lnTo>
                      <a:pt x="22786" y="22263"/>
                    </a:lnTo>
                    <a:lnTo>
                      <a:pt x="22932" y="22117"/>
                    </a:lnTo>
                    <a:lnTo>
                      <a:pt x="23037" y="21845"/>
                    </a:lnTo>
                    <a:lnTo>
                      <a:pt x="22995" y="21824"/>
                    </a:lnTo>
                    <a:lnTo>
                      <a:pt x="22995" y="21677"/>
                    </a:lnTo>
                    <a:lnTo>
                      <a:pt x="22932" y="21594"/>
                    </a:lnTo>
                    <a:lnTo>
                      <a:pt x="22953" y="21489"/>
                    </a:lnTo>
                    <a:lnTo>
                      <a:pt x="22932" y="21405"/>
                    </a:lnTo>
                    <a:lnTo>
                      <a:pt x="22807" y="21384"/>
                    </a:lnTo>
                    <a:lnTo>
                      <a:pt x="22849" y="21322"/>
                    </a:lnTo>
                    <a:lnTo>
                      <a:pt x="22953" y="21301"/>
                    </a:lnTo>
                    <a:lnTo>
                      <a:pt x="22995" y="21196"/>
                    </a:lnTo>
                    <a:lnTo>
                      <a:pt x="23100" y="21008"/>
                    </a:lnTo>
                    <a:lnTo>
                      <a:pt x="23100" y="20861"/>
                    </a:lnTo>
                    <a:lnTo>
                      <a:pt x="23037" y="20799"/>
                    </a:lnTo>
                    <a:lnTo>
                      <a:pt x="23121" y="20568"/>
                    </a:lnTo>
                    <a:lnTo>
                      <a:pt x="23204" y="20527"/>
                    </a:lnTo>
                    <a:lnTo>
                      <a:pt x="23246" y="20359"/>
                    </a:lnTo>
                    <a:lnTo>
                      <a:pt x="23330" y="20255"/>
                    </a:lnTo>
                    <a:lnTo>
                      <a:pt x="23372" y="20045"/>
                    </a:lnTo>
                    <a:lnTo>
                      <a:pt x="23476" y="19941"/>
                    </a:lnTo>
                    <a:lnTo>
                      <a:pt x="23435" y="19815"/>
                    </a:lnTo>
                    <a:lnTo>
                      <a:pt x="23435" y="19731"/>
                    </a:lnTo>
                    <a:lnTo>
                      <a:pt x="23560" y="19815"/>
                    </a:lnTo>
                    <a:lnTo>
                      <a:pt x="23665" y="19711"/>
                    </a:lnTo>
                    <a:lnTo>
                      <a:pt x="23665" y="19606"/>
                    </a:lnTo>
                    <a:lnTo>
                      <a:pt x="23790" y="19585"/>
                    </a:lnTo>
                    <a:lnTo>
                      <a:pt x="23958" y="19397"/>
                    </a:lnTo>
                    <a:lnTo>
                      <a:pt x="24062" y="19334"/>
                    </a:lnTo>
                    <a:lnTo>
                      <a:pt x="24041" y="19229"/>
                    </a:lnTo>
                    <a:lnTo>
                      <a:pt x="24125" y="19166"/>
                    </a:lnTo>
                    <a:lnTo>
                      <a:pt x="24188" y="19166"/>
                    </a:lnTo>
                    <a:lnTo>
                      <a:pt x="24230" y="19083"/>
                    </a:lnTo>
                    <a:lnTo>
                      <a:pt x="24167" y="18999"/>
                    </a:lnTo>
                    <a:lnTo>
                      <a:pt x="24292" y="18915"/>
                    </a:lnTo>
                    <a:lnTo>
                      <a:pt x="24376" y="18769"/>
                    </a:lnTo>
                    <a:lnTo>
                      <a:pt x="24481" y="18769"/>
                    </a:lnTo>
                    <a:lnTo>
                      <a:pt x="24481" y="18706"/>
                    </a:lnTo>
                    <a:lnTo>
                      <a:pt x="24543" y="18664"/>
                    </a:lnTo>
                    <a:lnTo>
                      <a:pt x="24397" y="18560"/>
                    </a:lnTo>
                    <a:lnTo>
                      <a:pt x="24460" y="18539"/>
                    </a:lnTo>
                    <a:lnTo>
                      <a:pt x="24460" y="18455"/>
                    </a:lnTo>
                    <a:lnTo>
                      <a:pt x="24543" y="18476"/>
                    </a:lnTo>
                    <a:lnTo>
                      <a:pt x="24669" y="18581"/>
                    </a:lnTo>
                    <a:lnTo>
                      <a:pt x="24690" y="18643"/>
                    </a:lnTo>
                    <a:lnTo>
                      <a:pt x="24753" y="18602"/>
                    </a:lnTo>
                    <a:lnTo>
                      <a:pt x="24711" y="18539"/>
                    </a:lnTo>
                    <a:lnTo>
                      <a:pt x="24606" y="18476"/>
                    </a:lnTo>
                    <a:lnTo>
                      <a:pt x="24795" y="18392"/>
                    </a:lnTo>
                    <a:lnTo>
                      <a:pt x="24836" y="18330"/>
                    </a:lnTo>
                    <a:lnTo>
                      <a:pt x="24983" y="18330"/>
                    </a:lnTo>
                    <a:lnTo>
                      <a:pt x="25004" y="18350"/>
                    </a:lnTo>
                    <a:lnTo>
                      <a:pt x="25025" y="18267"/>
                    </a:lnTo>
                    <a:lnTo>
                      <a:pt x="25004" y="18225"/>
                    </a:lnTo>
                    <a:lnTo>
                      <a:pt x="25087" y="18225"/>
                    </a:lnTo>
                    <a:lnTo>
                      <a:pt x="25108" y="18350"/>
                    </a:lnTo>
                    <a:lnTo>
                      <a:pt x="25192" y="18246"/>
                    </a:lnTo>
                    <a:lnTo>
                      <a:pt x="25192" y="18225"/>
                    </a:lnTo>
                    <a:lnTo>
                      <a:pt x="25108" y="18162"/>
                    </a:lnTo>
                    <a:lnTo>
                      <a:pt x="25108" y="18058"/>
                    </a:lnTo>
                    <a:lnTo>
                      <a:pt x="25150" y="18120"/>
                    </a:lnTo>
                    <a:lnTo>
                      <a:pt x="25359" y="18162"/>
                    </a:lnTo>
                    <a:lnTo>
                      <a:pt x="25339" y="18078"/>
                    </a:lnTo>
                    <a:lnTo>
                      <a:pt x="25234" y="18037"/>
                    </a:lnTo>
                    <a:lnTo>
                      <a:pt x="25213" y="17953"/>
                    </a:lnTo>
                    <a:lnTo>
                      <a:pt x="25255" y="17932"/>
                    </a:lnTo>
                    <a:lnTo>
                      <a:pt x="25297" y="17848"/>
                    </a:lnTo>
                    <a:lnTo>
                      <a:pt x="25318" y="18016"/>
                    </a:lnTo>
                    <a:lnTo>
                      <a:pt x="25422" y="17974"/>
                    </a:lnTo>
                    <a:lnTo>
                      <a:pt x="25506" y="18016"/>
                    </a:lnTo>
                    <a:lnTo>
                      <a:pt x="25590" y="17953"/>
                    </a:lnTo>
                    <a:lnTo>
                      <a:pt x="25464" y="17744"/>
                    </a:lnTo>
                    <a:lnTo>
                      <a:pt x="25401" y="17514"/>
                    </a:lnTo>
                    <a:lnTo>
                      <a:pt x="25297" y="17388"/>
                    </a:lnTo>
                    <a:lnTo>
                      <a:pt x="25297" y="17283"/>
                    </a:lnTo>
                    <a:lnTo>
                      <a:pt x="25255" y="17200"/>
                    </a:lnTo>
                    <a:lnTo>
                      <a:pt x="25297" y="17137"/>
                    </a:lnTo>
                    <a:lnTo>
                      <a:pt x="25359" y="17221"/>
                    </a:lnTo>
                    <a:lnTo>
                      <a:pt x="25422" y="17409"/>
                    </a:lnTo>
                    <a:lnTo>
                      <a:pt x="25569" y="17597"/>
                    </a:lnTo>
                    <a:lnTo>
                      <a:pt x="25841" y="17639"/>
                    </a:lnTo>
                    <a:lnTo>
                      <a:pt x="25945" y="17723"/>
                    </a:lnTo>
                    <a:lnTo>
                      <a:pt x="26071" y="17723"/>
                    </a:lnTo>
                    <a:lnTo>
                      <a:pt x="26155" y="17660"/>
                    </a:lnTo>
                    <a:lnTo>
                      <a:pt x="26259" y="17660"/>
                    </a:lnTo>
                    <a:lnTo>
                      <a:pt x="26406" y="17514"/>
                    </a:lnTo>
                    <a:lnTo>
                      <a:pt x="26448" y="17242"/>
                    </a:lnTo>
                    <a:lnTo>
                      <a:pt x="26238" y="16990"/>
                    </a:lnTo>
                    <a:lnTo>
                      <a:pt x="26196" y="16823"/>
                    </a:lnTo>
                    <a:lnTo>
                      <a:pt x="26134" y="16739"/>
                    </a:lnTo>
                    <a:lnTo>
                      <a:pt x="26071" y="16739"/>
                    </a:lnTo>
                    <a:lnTo>
                      <a:pt x="25945" y="16886"/>
                    </a:lnTo>
                    <a:lnTo>
                      <a:pt x="25715" y="16907"/>
                    </a:lnTo>
                    <a:lnTo>
                      <a:pt x="25652" y="16928"/>
                    </a:lnTo>
                    <a:lnTo>
                      <a:pt x="25652" y="16907"/>
                    </a:lnTo>
                    <a:lnTo>
                      <a:pt x="25631" y="16823"/>
                    </a:lnTo>
                    <a:lnTo>
                      <a:pt x="25715" y="16865"/>
                    </a:lnTo>
                    <a:lnTo>
                      <a:pt x="25841" y="16823"/>
                    </a:lnTo>
                    <a:lnTo>
                      <a:pt x="25966" y="16718"/>
                    </a:lnTo>
                    <a:lnTo>
                      <a:pt x="25945" y="16677"/>
                    </a:lnTo>
                    <a:lnTo>
                      <a:pt x="25736" y="16551"/>
                    </a:lnTo>
                    <a:lnTo>
                      <a:pt x="25506" y="16300"/>
                    </a:lnTo>
                    <a:lnTo>
                      <a:pt x="25443" y="16300"/>
                    </a:lnTo>
                    <a:lnTo>
                      <a:pt x="25422" y="16363"/>
                    </a:lnTo>
                    <a:lnTo>
                      <a:pt x="25464" y="16446"/>
                    </a:lnTo>
                    <a:lnTo>
                      <a:pt x="25443" y="16488"/>
                    </a:lnTo>
                    <a:lnTo>
                      <a:pt x="25339" y="16405"/>
                    </a:lnTo>
                    <a:lnTo>
                      <a:pt x="25297" y="16258"/>
                    </a:lnTo>
                    <a:lnTo>
                      <a:pt x="25401" y="16279"/>
                    </a:lnTo>
                    <a:lnTo>
                      <a:pt x="25401" y="16091"/>
                    </a:lnTo>
                    <a:lnTo>
                      <a:pt x="25443" y="16195"/>
                    </a:lnTo>
                    <a:lnTo>
                      <a:pt x="25611" y="16342"/>
                    </a:lnTo>
                    <a:lnTo>
                      <a:pt x="25694" y="16363"/>
                    </a:lnTo>
                    <a:lnTo>
                      <a:pt x="25757" y="16551"/>
                    </a:lnTo>
                    <a:lnTo>
                      <a:pt x="25966" y="16677"/>
                    </a:lnTo>
                    <a:lnTo>
                      <a:pt x="26217" y="16760"/>
                    </a:lnTo>
                    <a:lnTo>
                      <a:pt x="26322" y="16907"/>
                    </a:lnTo>
                    <a:lnTo>
                      <a:pt x="26427" y="16970"/>
                    </a:lnTo>
                    <a:lnTo>
                      <a:pt x="26448" y="17032"/>
                    </a:lnTo>
                    <a:lnTo>
                      <a:pt x="26573" y="17095"/>
                    </a:lnTo>
                    <a:lnTo>
                      <a:pt x="26636" y="17137"/>
                    </a:lnTo>
                    <a:lnTo>
                      <a:pt x="26636" y="17011"/>
                    </a:lnTo>
                    <a:lnTo>
                      <a:pt x="26740" y="16970"/>
                    </a:lnTo>
                    <a:lnTo>
                      <a:pt x="26657" y="16907"/>
                    </a:lnTo>
                    <a:lnTo>
                      <a:pt x="26678" y="16802"/>
                    </a:lnTo>
                    <a:lnTo>
                      <a:pt x="26761" y="16928"/>
                    </a:lnTo>
                    <a:lnTo>
                      <a:pt x="26782" y="17011"/>
                    </a:lnTo>
                    <a:lnTo>
                      <a:pt x="26866" y="17032"/>
                    </a:lnTo>
                    <a:lnTo>
                      <a:pt x="26992" y="16865"/>
                    </a:lnTo>
                    <a:lnTo>
                      <a:pt x="26992" y="16656"/>
                    </a:lnTo>
                    <a:lnTo>
                      <a:pt x="26950" y="16572"/>
                    </a:lnTo>
                    <a:lnTo>
                      <a:pt x="26992" y="16405"/>
                    </a:lnTo>
                    <a:lnTo>
                      <a:pt x="27054" y="16593"/>
                    </a:lnTo>
                    <a:lnTo>
                      <a:pt x="27054" y="16698"/>
                    </a:lnTo>
                    <a:lnTo>
                      <a:pt x="27117" y="16467"/>
                    </a:lnTo>
                    <a:lnTo>
                      <a:pt x="27222" y="16405"/>
                    </a:lnTo>
                    <a:lnTo>
                      <a:pt x="27264" y="16467"/>
                    </a:lnTo>
                    <a:lnTo>
                      <a:pt x="27284" y="16488"/>
                    </a:lnTo>
                    <a:lnTo>
                      <a:pt x="27201" y="16593"/>
                    </a:lnTo>
                    <a:lnTo>
                      <a:pt x="27264" y="16614"/>
                    </a:lnTo>
                    <a:lnTo>
                      <a:pt x="27284" y="16698"/>
                    </a:lnTo>
                    <a:lnTo>
                      <a:pt x="27368" y="16614"/>
                    </a:lnTo>
                    <a:lnTo>
                      <a:pt x="27431" y="16656"/>
                    </a:lnTo>
                    <a:lnTo>
                      <a:pt x="27577" y="16802"/>
                    </a:lnTo>
                    <a:lnTo>
                      <a:pt x="27598" y="16760"/>
                    </a:lnTo>
                    <a:lnTo>
                      <a:pt x="27682" y="16760"/>
                    </a:lnTo>
                    <a:lnTo>
                      <a:pt x="27724" y="16802"/>
                    </a:lnTo>
                    <a:lnTo>
                      <a:pt x="27828" y="16781"/>
                    </a:lnTo>
                    <a:lnTo>
                      <a:pt x="27933" y="16593"/>
                    </a:lnTo>
                    <a:lnTo>
                      <a:pt x="28100" y="16509"/>
                    </a:lnTo>
                    <a:lnTo>
                      <a:pt x="28456" y="16153"/>
                    </a:lnTo>
                    <a:lnTo>
                      <a:pt x="28477" y="16070"/>
                    </a:lnTo>
                    <a:lnTo>
                      <a:pt x="28540" y="16049"/>
                    </a:lnTo>
                    <a:lnTo>
                      <a:pt x="28561" y="16091"/>
                    </a:lnTo>
                    <a:lnTo>
                      <a:pt x="28728" y="15881"/>
                    </a:lnTo>
                    <a:lnTo>
                      <a:pt x="28833" y="15840"/>
                    </a:lnTo>
                    <a:lnTo>
                      <a:pt x="28958" y="15735"/>
                    </a:lnTo>
                    <a:lnTo>
                      <a:pt x="29000" y="15672"/>
                    </a:lnTo>
                    <a:lnTo>
                      <a:pt x="28979" y="15547"/>
                    </a:lnTo>
                    <a:lnTo>
                      <a:pt x="28561" y="15442"/>
                    </a:lnTo>
                    <a:lnTo>
                      <a:pt x="28331" y="15400"/>
                    </a:lnTo>
                    <a:lnTo>
                      <a:pt x="28121" y="15317"/>
                    </a:lnTo>
                    <a:lnTo>
                      <a:pt x="28038" y="15128"/>
                    </a:lnTo>
                    <a:lnTo>
                      <a:pt x="27912" y="14898"/>
                    </a:lnTo>
                    <a:lnTo>
                      <a:pt x="27849" y="14898"/>
                    </a:lnTo>
                    <a:lnTo>
                      <a:pt x="27828" y="14710"/>
                    </a:lnTo>
                    <a:lnTo>
                      <a:pt x="27808" y="14689"/>
                    </a:lnTo>
                    <a:lnTo>
                      <a:pt x="27828" y="14626"/>
                    </a:lnTo>
                    <a:lnTo>
                      <a:pt x="27870" y="14626"/>
                    </a:lnTo>
                    <a:lnTo>
                      <a:pt x="27912" y="14563"/>
                    </a:lnTo>
                    <a:lnTo>
                      <a:pt x="27828" y="14501"/>
                    </a:lnTo>
                    <a:lnTo>
                      <a:pt x="27598" y="14501"/>
                    </a:lnTo>
                    <a:lnTo>
                      <a:pt x="27326" y="14417"/>
                    </a:lnTo>
                    <a:lnTo>
                      <a:pt x="27243" y="14417"/>
                    </a:lnTo>
                    <a:lnTo>
                      <a:pt x="27201" y="14480"/>
                    </a:lnTo>
                    <a:lnTo>
                      <a:pt x="27117" y="14396"/>
                    </a:lnTo>
                    <a:lnTo>
                      <a:pt x="27117" y="14312"/>
                    </a:lnTo>
                    <a:lnTo>
                      <a:pt x="27222" y="14354"/>
                    </a:lnTo>
                    <a:lnTo>
                      <a:pt x="27494" y="14375"/>
                    </a:lnTo>
                    <a:lnTo>
                      <a:pt x="27640" y="14480"/>
                    </a:lnTo>
                    <a:lnTo>
                      <a:pt x="27870" y="14480"/>
                    </a:lnTo>
                    <a:lnTo>
                      <a:pt x="28017" y="14584"/>
                    </a:lnTo>
                    <a:lnTo>
                      <a:pt x="28142" y="14814"/>
                    </a:lnTo>
                    <a:lnTo>
                      <a:pt x="28247" y="14835"/>
                    </a:lnTo>
                    <a:lnTo>
                      <a:pt x="28289" y="14898"/>
                    </a:lnTo>
                    <a:lnTo>
                      <a:pt x="28247" y="14919"/>
                    </a:lnTo>
                    <a:lnTo>
                      <a:pt x="28184" y="14919"/>
                    </a:lnTo>
                    <a:lnTo>
                      <a:pt x="28184" y="14982"/>
                    </a:lnTo>
                    <a:lnTo>
                      <a:pt x="28372" y="15045"/>
                    </a:lnTo>
                    <a:lnTo>
                      <a:pt x="28435" y="15191"/>
                    </a:lnTo>
                    <a:lnTo>
                      <a:pt x="28498" y="15296"/>
                    </a:lnTo>
                    <a:lnTo>
                      <a:pt x="28875" y="15358"/>
                    </a:lnTo>
                    <a:lnTo>
                      <a:pt x="28979" y="15317"/>
                    </a:lnTo>
                    <a:lnTo>
                      <a:pt x="29021" y="15191"/>
                    </a:lnTo>
                    <a:lnTo>
                      <a:pt x="29105" y="15128"/>
                    </a:lnTo>
                    <a:lnTo>
                      <a:pt x="29189" y="15149"/>
                    </a:lnTo>
                    <a:lnTo>
                      <a:pt x="29314" y="15003"/>
                    </a:lnTo>
                    <a:lnTo>
                      <a:pt x="29335" y="14982"/>
                    </a:lnTo>
                    <a:lnTo>
                      <a:pt x="29502" y="15128"/>
                    </a:lnTo>
                    <a:lnTo>
                      <a:pt x="29481" y="15149"/>
                    </a:lnTo>
                    <a:lnTo>
                      <a:pt x="29377" y="15317"/>
                    </a:lnTo>
                    <a:lnTo>
                      <a:pt x="29377" y="15400"/>
                    </a:lnTo>
                    <a:lnTo>
                      <a:pt x="29293" y="15505"/>
                    </a:lnTo>
                    <a:lnTo>
                      <a:pt x="29293" y="15568"/>
                    </a:lnTo>
                    <a:lnTo>
                      <a:pt x="29189" y="15756"/>
                    </a:lnTo>
                    <a:lnTo>
                      <a:pt x="29230" y="15840"/>
                    </a:lnTo>
                    <a:lnTo>
                      <a:pt x="29189" y="15861"/>
                    </a:lnTo>
                    <a:lnTo>
                      <a:pt x="29168" y="15965"/>
                    </a:lnTo>
                    <a:lnTo>
                      <a:pt x="29168" y="16070"/>
                    </a:lnTo>
                    <a:lnTo>
                      <a:pt x="29000" y="16195"/>
                    </a:lnTo>
                    <a:lnTo>
                      <a:pt x="28958" y="16300"/>
                    </a:lnTo>
                    <a:lnTo>
                      <a:pt x="28958" y="16467"/>
                    </a:lnTo>
                    <a:lnTo>
                      <a:pt x="28916" y="16509"/>
                    </a:lnTo>
                    <a:lnTo>
                      <a:pt x="28916" y="16677"/>
                    </a:lnTo>
                    <a:lnTo>
                      <a:pt x="28854" y="16760"/>
                    </a:lnTo>
                    <a:lnTo>
                      <a:pt x="28707" y="16760"/>
                    </a:lnTo>
                    <a:lnTo>
                      <a:pt x="28540" y="16823"/>
                    </a:lnTo>
                    <a:lnTo>
                      <a:pt x="28540" y="16928"/>
                    </a:lnTo>
                    <a:lnTo>
                      <a:pt x="28477" y="17116"/>
                    </a:lnTo>
                    <a:lnTo>
                      <a:pt x="28498" y="17242"/>
                    </a:lnTo>
                    <a:lnTo>
                      <a:pt x="28561" y="17242"/>
                    </a:lnTo>
                    <a:lnTo>
                      <a:pt x="28582" y="17137"/>
                    </a:lnTo>
                    <a:lnTo>
                      <a:pt x="28644" y="17116"/>
                    </a:lnTo>
                    <a:lnTo>
                      <a:pt x="28686" y="17137"/>
                    </a:lnTo>
                    <a:lnTo>
                      <a:pt x="28770" y="17200"/>
                    </a:lnTo>
                    <a:lnTo>
                      <a:pt x="28854" y="17200"/>
                    </a:lnTo>
                    <a:lnTo>
                      <a:pt x="28896" y="17179"/>
                    </a:lnTo>
                    <a:lnTo>
                      <a:pt x="28958" y="17179"/>
                    </a:lnTo>
                    <a:lnTo>
                      <a:pt x="29000" y="17221"/>
                    </a:lnTo>
                    <a:lnTo>
                      <a:pt x="29021" y="17304"/>
                    </a:lnTo>
                    <a:lnTo>
                      <a:pt x="28958" y="17409"/>
                    </a:lnTo>
                    <a:lnTo>
                      <a:pt x="28979" y="17514"/>
                    </a:lnTo>
                    <a:lnTo>
                      <a:pt x="28896" y="17597"/>
                    </a:lnTo>
                    <a:lnTo>
                      <a:pt x="28896" y="17744"/>
                    </a:lnTo>
                    <a:lnTo>
                      <a:pt x="28916" y="17806"/>
                    </a:lnTo>
                    <a:lnTo>
                      <a:pt x="28979" y="17765"/>
                    </a:lnTo>
                    <a:lnTo>
                      <a:pt x="29021" y="17806"/>
                    </a:lnTo>
                    <a:lnTo>
                      <a:pt x="29105" y="17806"/>
                    </a:lnTo>
                    <a:lnTo>
                      <a:pt x="29168" y="17744"/>
                    </a:lnTo>
                    <a:lnTo>
                      <a:pt x="29272" y="17744"/>
                    </a:lnTo>
                    <a:lnTo>
                      <a:pt x="29293" y="17702"/>
                    </a:lnTo>
                    <a:lnTo>
                      <a:pt x="29377" y="17639"/>
                    </a:lnTo>
                    <a:lnTo>
                      <a:pt x="29440" y="17639"/>
                    </a:lnTo>
                    <a:lnTo>
                      <a:pt x="29544" y="17555"/>
                    </a:lnTo>
                    <a:lnTo>
                      <a:pt x="29586" y="17430"/>
                    </a:lnTo>
                    <a:lnTo>
                      <a:pt x="29649" y="17346"/>
                    </a:lnTo>
                    <a:lnTo>
                      <a:pt x="29712" y="17283"/>
                    </a:lnTo>
                    <a:lnTo>
                      <a:pt x="29753" y="17283"/>
                    </a:lnTo>
                    <a:lnTo>
                      <a:pt x="29816" y="17325"/>
                    </a:lnTo>
                    <a:lnTo>
                      <a:pt x="29900" y="17283"/>
                    </a:lnTo>
                    <a:lnTo>
                      <a:pt x="29942" y="17242"/>
                    </a:lnTo>
                    <a:lnTo>
                      <a:pt x="30025" y="17242"/>
                    </a:lnTo>
                    <a:lnTo>
                      <a:pt x="30067" y="17095"/>
                    </a:lnTo>
                    <a:lnTo>
                      <a:pt x="30067" y="16970"/>
                    </a:lnTo>
                    <a:lnTo>
                      <a:pt x="30172" y="16886"/>
                    </a:lnTo>
                    <a:lnTo>
                      <a:pt x="30214" y="16802"/>
                    </a:lnTo>
                    <a:lnTo>
                      <a:pt x="30277" y="16802"/>
                    </a:lnTo>
                    <a:lnTo>
                      <a:pt x="30339" y="16865"/>
                    </a:lnTo>
                    <a:lnTo>
                      <a:pt x="30381" y="16802"/>
                    </a:lnTo>
                    <a:lnTo>
                      <a:pt x="30444" y="16781"/>
                    </a:lnTo>
                    <a:lnTo>
                      <a:pt x="30486" y="16802"/>
                    </a:lnTo>
                    <a:lnTo>
                      <a:pt x="30528" y="16907"/>
                    </a:lnTo>
                    <a:lnTo>
                      <a:pt x="30444" y="16970"/>
                    </a:lnTo>
                    <a:lnTo>
                      <a:pt x="30381" y="17011"/>
                    </a:lnTo>
                    <a:lnTo>
                      <a:pt x="30465" y="17074"/>
                    </a:lnTo>
                    <a:lnTo>
                      <a:pt x="30632" y="17074"/>
                    </a:lnTo>
                    <a:lnTo>
                      <a:pt x="30695" y="17095"/>
                    </a:lnTo>
                    <a:lnTo>
                      <a:pt x="30737" y="17179"/>
                    </a:lnTo>
                    <a:lnTo>
                      <a:pt x="30653" y="17283"/>
                    </a:lnTo>
                    <a:lnTo>
                      <a:pt x="30569" y="17304"/>
                    </a:lnTo>
                    <a:lnTo>
                      <a:pt x="30569" y="17430"/>
                    </a:lnTo>
                    <a:lnTo>
                      <a:pt x="30653" y="17451"/>
                    </a:lnTo>
                    <a:lnTo>
                      <a:pt x="30695" y="17430"/>
                    </a:lnTo>
                    <a:lnTo>
                      <a:pt x="30779" y="17430"/>
                    </a:lnTo>
                    <a:lnTo>
                      <a:pt x="30800" y="17451"/>
                    </a:lnTo>
                    <a:lnTo>
                      <a:pt x="30883" y="17430"/>
                    </a:lnTo>
                    <a:lnTo>
                      <a:pt x="30904" y="17514"/>
                    </a:lnTo>
                    <a:lnTo>
                      <a:pt x="31009" y="17514"/>
                    </a:lnTo>
                    <a:lnTo>
                      <a:pt x="31072" y="17555"/>
                    </a:lnTo>
                    <a:lnTo>
                      <a:pt x="31113" y="17555"/>
                    </a:lnTo>
                    <a:lnTo>
                      <a:pt x="31260" y="17639"/>
                    </a:lnTo>
                    <a:lnTo>
                      <a:pt x="31302" y="17618"/>
                    </a:lnTo>
                    <a:lnTo>
                      <a:pt x="31365" y="17493"/>
                    </a:lnTo>
                    <a:lnTo>
                      <a:pt x="31406" y="17451"/>
                    </a:lnTo>
                    <a:lnTo>
                      <a:pt x="31490" y="17346"/>
                    </a:lnTo>
                    <a:lnTo>
                      <a:pt x="31595" y="17346"/>
                    </a:lnTo>
                    <a:lnTo>
                      <a:pt x="31616" y="17304"/>
                    </a:lnTo>
                    <a:lnTo>
                      <a:pt x="31532" y="17283"/>
                    </a:lnTo>
                    <a:lnTo>
                      <a:pt x="31490" y="17200"/>
                    </a:lnTo>
                    <a:lnTo>
                      <a:pt x="31574" y="17179"/>
                    </a:lnTo>
                    <a:lnTo>
                      <a:pt x="31595" y="17095"/>
                    </a:lnTo>
                    <a:lnTo>
                      <a:pt x="31511" y="17053"/>
                    </a:lnTo>
                    <a:lnTo>
                      <a:pt x="31469" y="16990"/>
                    </a:lnTo>
                    <a:lnTo>
                      <a:pt x="31406" y="17011"/>
                    </a:lnTo>
                    <a:lnTo>
                      <a:pt x="31406" y="17095"/>
                    </a:lnTo>
                    <a:lnTo>
                      <a:pt x="31365" y="17116"/>
                    </a:lnTo>
                    <a:lnTo>
                      <a:pt x="31302" y="17095"/>
                    </a:lnTo>
                    <a:lnTo>
                      <a:pt x="31197" y="17032"/>
                    </a:lnTo>
                    <a:lnTo>
                      <a:pt x="31197" y="16970"/>
                    </a:lnTo>
                    <a:lnTo>
                      <a:pt x="31155" y="16990"/>
                    </a:lnTo>
                    <a:lnTo>
                      <a:pt x="31072" y="17074"/>
                    </a:lnTo>
                    <a:lnTo>
                      <a:pt x="30883" y="17074"/>
                    </a:lnTo>
                    <a:lnTo>
                      <a:pt x="30800" y="17011"/>
                    </a:lnTo>
                    <a:lnTo>
                      <a:pt x="30904" y="16970"/>
                    </a:lnTo>
                    <a:lnTo>
                      <a:pt x="30988" y="16970"/>
                    </a:lnTo>
                    <a:lnTo>
                      <a:pt x="31072" y="16907"/>
                    </a:lnTo>
                    <a:lnTo>
                      <a:pt x="31072" y="16823"/>
                    </a:lnTo>
                    <a:lnTo>
                      <a:pt x="31051" y="16802"/>
                    </a:lnTo>
                    <a:lnTo>
                      <a:pt x="31051" y="16677"/>
                    </a:lnTo>
                    <a:lnTo>
                      <a:pt x="31072" y="16593"/>
                    </a:lnTo>
                    <a:lnTo>
                      <a:pt x="31072" y="16551"/>
                    </a:lnTo>
                    <a:lnTo>
                      <a:pt x="31009" y="16488"/>
                    </a:lnTo>
                    <a:lnTo>
                      <a:pt x="31009" y="16405"/>
                    </a:lnTo>
                    <a:lnTo>
                      <a:pt x="30862" y="16258"/>
                    </a:lnTo>
                    <a:lnTo>
                      <a:pt x="30737" y="16195"/>
                    </a:lnTo>
                    <a:lnTo>
                      <a:pt x="30737" y="16153"/>
                    </a:lnTo>
                    <a:lnTo>
                      <a:pt x="30695" y="16028"/>
                    </a:lnTo>
                    <a:lnTo>
                      <a:pt x="30632" y="16028"/>
                    </a:lnTo>
                    <a:lnTo>
                      <a:pt x="30590" y="15944"/>
                    </a:lnTo>
                    <a:lnTo>
                      <a:pt x="30632" y="15819"/>
                    </a:lnTo>
                    <a:lnTo>
                      <a:pt x="30590" y="15735"/>
                    </a:lnTo>
                    <a:lnTo>
                      <a:pt x="30465" y="15735"/>
                    </a:lnTo>
                    <a:lnTo>
                      <a:pt x="30277" y="15651"/>
                    </a:lnTo>
                    <a:lnTo>
                      <a:pt x="30235" y="15547"/>
                    </a:lnTo>
                    <a:lnTo>
                      <a:pt x="30277" y="15505"/>
                    </a:lnTo>
                    <a:lnTo>
                      <a:pt x="30277" y="15442"/>
                    </a:lnTo>
                    <a:lnTo>
                      <a:pt x="30214" y="15358"/>
                    </a:lnTo>
                    <a:lnTo>
                      <a:pt x="30172" y="15296"/>
                    </a:lnTo>
                    <a:lnTo>
                      <a:pt x="30151" y="15296"/>
                    </a:lnTo>
                    <a:lnTo>
                      <a:pt x="30046" y="15421"/>
                    </a:lnTo>
                    <a:lnTo>
                      <a:pt x="30025" y="15526"/>
                    </a:lnTo>
                    <a:lnTo>
                      <a:pt x="29963" y="15568"/>
                    </a:lnTo>
                    <a:lnTo>
                      <a:pt x="29921" y="15526"/>
                    </a:lnTo>
                    <a:lnTo>
                      <a:pt x="29921" y="15400"/>
                    </a:lnTo>
                    <a:lnTo>
                      <a:pt x="29858" y="15296"/>
                    </a:lnTo>
                    <a:lnTo>
                      <a:pt x="29900" y="15212"/>
                    </a:lnTo>
                    <a:lnTo>
                      <a:pt x="30025" y="15212"/>
                    </a:lnTo>
                    <a:lnTo>
                      <a:pt x="30005" y="15128"/>
                    </a:lnTo>
                    <a:lnTo>
                      <a:pt x="30025" y="15024"/>
                    </a:lnTo>
                    <a:lnTo>
                      <a:pt x="30005" y="14919"/>
                    </a:lnTo>
                    <a:lnTo>
                      <a:pt x="29900" y="14940"/>
                    </a:lnTo>
                    <a:lnTo>
                      <a:pt x="29900" y="14877"/>
                    </a:lnTo>
                    <a:lnTo>
                      <a:pt x="29963" y="14773"/>
                    </a:lnTo>
                    <a:lnTo>
                      <a:pt x="29921" y="14731"/>
                    </a:lnTo>
                    <a:lnTo>
                      <a:pt x="29712" y="14814"/>
                    </a:lnTo>
                    <a:cubicBezTo>
                      <a:pt x="29691" y="14773"/>
                      <a:pt x="29628" y="14731"/>
                      <a:pt x="29607" y="14689"/>
                    </a:cubicBezTo>
                    <a:lnTo>
                      <a:pt x="29712" y="14605"/>
                    </a:lnTo>
                    <a:lnTo>
                      <a:pt x="29795" y="14584"/>
                    </a:lnTo>
                    <a:lnTo>
                      <a:pt x="29858" y="14417"/>
                    </a:lnTo>
                    <a:lnTo>
                      <a:pt x="29816" y="14312"/>
                    </a:lnTo>
                    <a:lnTo>
                      <a:pt x="29691" y="14291"/>
                    </a:lnTo>
                    <a:lnTo>
                      <a:pt x="29628" y="14208"/>
                    </a:lnTo>
                    <a:lnTo>
                      <a:pt x="29628" y="14103"/>
                    </a:lnTo>
                    <a:lnTo>
                      <a:pt x="29691" y="14082"/>
                    </a:lnTo>
                    <a:lnTo>
                      <a:pt x="29649" y="13998"/>
                    </a:lnTo>
                    <a:lnTo>
                      <a:pt x="29691" y="13915"/>
                    </a:lnTo>
                    <a:lnTo>
                      <a:pt x="29816" y="13998"/>
                    </a:lnTo>
                    <a:lnTo>
                      <a:pt x="29921" y="13977"/>
                    </a:lnTo>
                    <a:lnTo>
                      <a:pt x="30025" y="14061"/>
                    </a:lnTo>
                    <a:lnTo>
                      <a:pt x="30151" y="14061"/>
                    </a:lnTo>
                    <a:lnTo>
                      <a:pt x="30318" y="13977"/>
                    </a:lnTo>
                    <a:lnTo>
                      <a:pt x="30318" y="14019"/>
                    </a:lnTo>
                    <a:lnTo>
                      <a:pt x="30360" y="14061"/>
                    </a:lnTo>
                    <a:lnTo>
                      <a:pt x="30339" y="14082"/>
                    </a:lnTo>
                    <a:lnTo>
                      <a:pt x="30277" y="14249"/>
                    </a:lnTo>
                    <a:lnTo>
                      <a:pt x="30277" y="14312"/>
                    </a:lnTo>
                    <a:lnTo>
                      <a:pt x="30360" y="14291"/>
                    </a:lnTo>
                    <a:lnTo>
                      <a:pt x="30381" y="14354"/>
                    </a:lnTo>
                    <a:lnTo>
                      <a:pt x="30465" y="14375"/>
                    </a:lnTo>
                    <a:lnTo>
                      <a:pt x="30590" y="14459"/>
                    </a:lnTo>
                    <a:lnTo>
                      <a:pt x="30632" y="14354"/>
                    </a:lnTo>
                    <a:lnTo>
                      <a:pt x="30528" y="14249"/>
                    </a:lnTo>
                    <a:lnTo>
                      <a:pt x="30590" y="14145"/>
                    </a:lnTo>
                    <a:lnTo>
                      <a:pt x="30632" y="14208"/>
                    </a:lnTo>
                    <a:lnTo>
                      <a:pt x="30695" y="14249"/>
                    </a:lnTo>
                    <a:lnTo>
                      <a:pt x="30737" y="14354"/>
                    </a:lnTo>
                    <a:lnTo>
                      <a:pt x="30904" y="14501"/>
                    </a:lnTo>
                    <a:lnTo>
                      <a:pt x="30967" y="14501"/>
                    </a:lnTo>
                    <a:lnTo>
                      <a:pt x="30967" y="14417"/>
                    </a:lnTo>
                    <a:lnTo>
                      <a:pt x="30946" y="14375"/>
                    </a:lnTo>
                    <a:lnTo>
                      <a:pt x="30988" y="14291"/>
                    </a:lnTo>
                    <a:lnTo>
                      <a:pt x="30967" y="14145"/>
                    </a:lnTo>
                    <a:lnTo>
                      <a:pt x="30904" y="14103"/>
                    </a:lnTo>
                    <a:lnTo>
                      <a:pt x="30946" y="13957"/>
                    </a:lnTo>
                    <a:lnTo>
                      <a:pt x="30862" y="13768"/>
                    </a:lnTo>
                    <a:lnTo>
                      <a:pt x="30758" y="13726"/>
                    </a:lnTo>
                    <a:lnTo>
                      <a:pt x="30758" y="13622"/>
                    </a:lnTo>
                    <a:lnTo>
                      <a:pt x="30695" y="13580"/>
                    </a:lnTo>
                    <a:lnTo>
                      <a:pt x="30549" y="13685"/>
                    </a:lnTo>
                    <a:lnTo>
                      <a:pt x="30486" y="13685"/>
                    </a:lnTo>
                    <a:lnTo>
                      <a:pt x="30590" y="13538"/>
                    </a:lnTo>
                    <a:lnTo>
                      <a:pt x="30695" y="13538"/>
                    </a:lnTo>
                    <a:lnTo>
                      <a:pt x="30737" y="13559"/>
                    </a:lnTo>
                    <a:lnTo>
                      <a:pt x="30841" y="13517"/>
                    </a:lnTo>
                    <a:lnTo>
                      <a:pt x="30925" y="13622"/>
                    </a:lnTo>
                    <a:lnTo>
                      <a:pt x="30967" y="13643"/>
                    </a:lnTo>
                    <a:lnTo>
                      <a:pt x="30967" y="13873"/>
                    </a:lnTo>
                    <a:lnTo>
                      <a:pt x="31009" y="13873"/>
                    </a:lnTo>
                    <a:lnTo>
                      <a:pt x="31155" y="13768"/>
                    </a:lnTo>
                    <a:lnTo>
                      <a:pt x="31051" y="13936"/>
                    </a:lnTo>
                    <a:lnTo>
                      <a:pt x="31051" y="13998"/>
                    </a:lnTo>
                    <a:lnTo>
                      <a:pt x="30967" y="14040"/>
                    </a:lnTo>
                    <a:lnTo>
                      <a:pt x="30967" y="14082"/>
                    </a:lnTo>
                    <a:lnTo>
                      <a:pt x="31051" y="14166"/>
                    </a:lnTo>
                    <a:lnTo>
                      <a:pt x="31072" y="14291"/>
                    </a:lnTo>
                    <a:lnTo>
                      <a:pt x="31009" y="14375"/>
                    </a:lnTo>
                    <a:lnTo>
                      <a:pt x="31072" y="14417"/>
                    </a:lnTo>
                    <a:lnTo>
                      <a:pt x="31365" y="14354"/>
                    </a:lnTo>
                    <a:lnTo>
                      <a:pt x="31406" y="14249"/>
                    </a:lnTo>
                    <a:lnTo>
                      <a:pt x="31511" y="14249"/>
                    </a:lnTo>
                    <a:lnTo>
                      <a:pt x="31574" y="14270"/>
                    </a:lnTo>
                    <a:lnTo>
                      <a:pt x="31720" y="14082"/>
                    </a:lnTo>
                    <a:lnTo>
                      <a:pt x="31804" y="14082"/>
                    </a:lnTo>
                    <a:lnTo>
                      <a:pt x="31846" y="13998"/>
                    </a:lnTo>
                    <a:lnTo>
                      <a:pt x="31950" y="13936"/>
                    </a:lnTo>
                    <a:lnTo>
                      <a:pt x="31992" y="13789"/>
                    </a:lnTo>
                    <a:lnTo>
                      <a:pt x="32055" y="13747"/>
                    </a:lnTo>
                    <a:lnTo>
                      <a:pt x="32243" y="13747"/>
                    </a:lnTo>
                    <a:lnTo>
                      <a:pt x="32348" y="13789"/>
                    </a:lnTo>
                    <a:lnTo>
                      <a:pt x="32411" y="13726"/>
                    </a:lnTo>
                    <a:lnTo>
                      <a:pt x="32369" y="13622"/>
                    </a:lnTo>
                    <a:lnTo>
                      <a:pt x="32536" y="13475"/>
                    </a:lnTo>
                    <a:lnTo>
                      <a:pt x="32557" y="13413"/>
                    </a:lnTo>
                    <a:lnTo>
                      <a:pt x="32620" y="13371"/>
                    </a:lnTo>
                    <a:lnTo>
                      <a:pt x="32641" y="13245"/>
                    </a:lnTo>
                    <a:lnTo>
                      <a:pt x="32515" y="13015"/>
                    </a:lnTo>
                    <a:lnTo>
                      <a:pt x="32536" y="12931"/>
                    </a:lnTo>
                    <a:lnTo>
                      <a:pt x="32411" y="12827"/>
                    </a:lnTo>
                    <a:lnTo>
                      <a:pt x="32369" y="12701"/>
                    </a:lnTo>
                    <a:lnTo>
                      <a:pt x="32432" y="12596"/>
                    </a:lnTo>
                    <a:lnTo>
                      <a:pt x="32557" y="12534"/>
                    </a:lnTo>
                    <a:lnTo>
                      <a:pt x="32578" y="12471"/>
                    </a:lnTo>
                    <a:lnTo>
                      <a:pt x="32557" y="12471"/>
                    </a:lnTo>
                    <a:lnTo>
                      <a:pt x="32474" y="12534"/>
                    </a:lnTo>
                    <a:lnTo>
                      <a:pt x="32453" y="12534"/>
                    </a:lnTo>
                    <a:lnTo>
                      <a:pt x="32453" y="12471"/>
                    </a:lnTo>
                    <a:lnTo>
                      <a:pt x="32536" y="12366"/>
                    </a:lnTo>
                    <a:lnTo>
                      <a:pt x="32432" y="12366"/>
                    </a:lnTo>
                    <a:lnTo>
                      <a:pt x="32515" y="12283"/>
                    </a:lnTo>
                    <a:lnTo>
                      <a:pt x="32536" y="12199"/>
                    </a:lnTo>
                    <a:lnTo>
                      <a:pt x="32453" y="12157"/>
                    </a:lnTo>
                    <a:lnTo>
                      <a:pt x="32348" y="12115"/>
                    </a:lnTo>
                    <a:lnTo>
                      <a:pt x="32411" y="12094"/>
                    </a:lnTo>
                    <a:lnTo>
                      <a:pt x="32411" y="11990"/>
                    </a:lnTo>
                    <a:lnTo>
                      <a:pt x="32474" y="11990"/>
                    </a:lnTo>
                    <a:lnTo>
                      <a:pt x="32515" y="12052"/>
                    </a:lnTo>
                    <a:lnTo>
                      <a:pt x="32620" y="12052"/>
                    </a:lnTo>
                    <a:lnTo>
                      <a:pt x="32683" y="12157"/>
                    </a:lnTo>
                    <a:lnTo>
                      <a:pt x="32766" y="12178"/>
                    </a:lnTo>
                    <a:lnTo>
                      <a:pt x="32829" y="12094"/>
                    </a:lnTo>
                    <a:lnTo>
                      <a:pt x="32892" y="12115"/>
                    </a:lnTo>
                    <a:lnTo>
                      <a:pt x="33059" y="12073"/>
                    </a:lnTo>
                    <a:lnTo>
                      <a:pt x="33185" y="11990"/>
                    </a:lnTo>
                    <a:lnTo>
                      <a:pt x="33143" y="11948"/>
                    </a:lnTo>
                    <a:lnTo>
                      <a:pt x="33206" y="11843"/>
                    </a:lnTo>
                    <a:lnTo>
                      <a:pt x="33185" y="11801"/>
                    </a:lnTo>
                    <a:lnTo>
                      <a:pt x="33143" y="11801"/>
                    </a:lnTo>
                    <a:lnTo>
                      <a:pt x="33143" y="11739"/>
                    </a:lnTo>
                    <a:lnTo>
                      <a:pt x="33080" y="11697"/>
                    </a:lnTo>
                    <a:lnTo>
                      <a:pt x="32934" y="11697"/>
                    </a:lnTo>
                    <a:lnTo>
                      <a:pt x="32997" y="11655"/>
                    </a:lnTo>
                    <a:lnTo>
                      <a:pt x="33101" y="11634"/>
                    </a:lnTo>
                    <a:lnTo>
                      <a:pt x="33290" y="11488"/>
                    </a:lnTo>
                    <a:lnTo>
                      <a:pt x="33373" y="11383"/>
                    </a:lnTo>
                    <a:lnTo>
                      <a:pt x="33352" y="11341"/>
                    </a:lnTo>
                    <a:lnTo>
                      <a:pt x="33290" y="11320"/>
                    </a:lnTo>
                    <a:lnTo>
                      <a:pt x="33269" y="11236"/>
                    </a:lnTo>
                    <a:lnTo>
                      <a:pt x="33080" y="11174"/>
                    </a:lnTo>
                    <a:lnTo>
                      <a:pt x="32976" y="11216"/>
                    </a:lnTo>
                    <a:lnTo>
                      <a:pt x="32934" y="11174"/>
                    </a:lnTo>
                    <a:lnTo>
                      <a:pt x="33038" y="11153"/>
                    </a:lnTo>
                    <a:lnTo>
                      <a:pt x="33038" y="11027"/>
                    </a:lnTo>
                    <a:lnTo>
                      <a:pt x="32808" y="10860"/>
                    </a:lnTo>
                    <a:lnTo>
                      <a:pt x="32808" y="10818"/>
                    </a:lnTo>
                    <a:lnTo>
                      <a:pt x="32871" y="10818"/>
                    </a:lnTo>
                    <a:lnTo>
                      <a:pt x="32955" y="10902"/>
                    </a:lnTo>
                    <a:lnTo>
                      <a:pt x="33038" y="10860"/>
                    </a:lnTo>
                    <a:lnTo>
                      <a:pt x="32955" y="10797"/>
                    </a:lnTo>
                    <a:lnTo>
                      <a:pt x="33018" y="10755"/>
                    </a:lnTo>
                    <a:lnTo>
                      <a:pt x="33018" y="10713"/>
                    </a:lnTo>
                    <a:lnTo>
                      <a:pt x="32871" y="10651"/>
                    </a:lnTo>
                    <a:lnTo>
                      <a:pt x="32766" y="10588"/>
                    </a:lnTo>
                    <a:lnTo>
                      <a:pt x="32662" y="10651"/>
                    </a:lnTo>
                    <a:lnTo>
                      <a:pt x="32515" y="10588"/>
                    </a:lnTo>
                    <a:cubicBezTo>
                      <a:pt x="32536" y="10546"/>
                      <a:pt x="32536" y="10525"/>
                      <a:pt x="32536" y="10504"/>
                    </a:cubicBezTo>
                    <a:lnTo>
                      <a:pt x="32599" y="10504"/>
                    </a:lnTo>
                    <a:lnTo>
                      <a:pt x="32620" y="10483"/>
                    </a:lnTo>
                    <a:lnTo>
                      <a:pt x="32599" y="10420"/>
                    </a:lnTo>
                    <a:lnTo>
                      <a:pt x="32536" y="10420"/>
                    </a:lnTo>
                    <a:cubicBezTo>
                      <a:pt x="32536" y="10400"/>
                      <a:pt x="32536" y="10339"/>
                      <a:pt x="32517" y="10317"/>
                    </a:cubicBezTo>
                    <a:lnTo>
                      <a:pt x="32517" y="10317"/>
                    </a:lnTo>
                    <a:cubicBezTo>
                      <a:pt x="32518" y="10308"/>
                      <a:pt x="32523" y="10287"/>
                      <a:pt x="32536" y="10274"/>
                    </a:cubicBezTo>
                    <a:cubicBezTo>
                      <a:pt x="32536" y="10274"/>
                      <a:pt x="32536" y="10232"/>
                      <a:pt x="32557" y="10232"/>
                    </a:cubicBezTo>
                    <a:lnTo>
                      <a:pt x="32641" y="10316"/>
                    </a:lnTo>
                    <a:lnTo>
                      <a:pt x="32746" y="10274"/>
                    </a:lnTo>
                    <a:lnTo>
                      <a:pt x="32934" y="10232"/>
                    </a:lnTo>
                    <a:lnTo>
                      <a:pt x="32976" y="10337"/>
                    </a:lnTo>
                    <a:lnTo>
                      <a:pt x="33080" y="10379"/>
                    </a:lnTo>
                    <a:lnTo>
                      <a:pt x="33143" y="10441"/>
                    </a:lnTo>
                    <a:lnTo>
                      <a:pt x="33185" y="10420"/>
                    </a:lnTo>
                    <a:lnTo>
                      <a:pt x="33352" y="10525"/>
                    </a:lnTo>
                    <a:lnTo>
                      <a:pt x="33394" y="10483"/>
                    </a:lnTo>
                    <a:lnTo>
                      <a:pt x="33457" y="10504"/>
                    </a:lnTo>
                    <a:lnTo>
                      <a:pt x="33499" y="10420"/>
                    </a:lnTo>
                    <a:lnTo>
                      <a:pt x="33478" y="10337"/>
                    </a:lnTo>
                    <a:lnTo>
                      <a:pt x="33394" y="10295"/>
                    </a:lnTo>
                    <a:lnTo>
                      <a:pt x="33310" y="10190"/>
                    </a:lnTo>
                    <a:lnTo>
                      <a:pt x="33269" y="10107"/>
                    </a:lnTo>
                    <a:lnTo>
                      <a:pt x="33059" y="9918"/>
                    </a:lnTo>
                    <a:lnTo>
                      <a:pt x="33038" y="9855"/>
                    </a:lnTo>
                    <a:lnTo>
                      <a:pt x="33038" y="9855"/>
                    </a:lnTo>
                    <a:lnTo>
                      <a:pt x="33101" y="9897"/>
                    </a:lnTo>
                    <a:lnTo>
                      <a:pt x="33143" y="9960"/>
                    </a:lnTo>
                    <a:lnTo>
                      <a:pt x="33206" y="9981"/>
                    </a:lnTo>
                    <a:lnTo>
                      <a:pt x="33310" y="10107"/>
                    </a:lnTo>
                    <a:lnTo>
                      <a:pt x="33394" y="10127"/>
                    </a:lnTo>
                    <a:lnTo>
                      <a:pt x="33415" y="10190"/>
                    </a:lnTo>
                    <a:lnTo>
                      <a:pt x="33499" y="10295"/>
                    </a:lnTo>
                    <a:lnTo>
                      <a:pt x="33603" y="10400"/>
                    </a:lnTo>
                    <a:lnTo>
                      <a:pt x="33624" y="10462"/>
                    </a:lnTo>
                    <a:lnTo>
                      <a:pt x="33687" y="10504"/>
                    </a:lnTo>
                    <a:lnTo>
                      <a:pt x="33792" y="10609"/>
                    </a:lnTo>
                    <a:lnTo>
                      <a:pt x="33834" y="10713"/>
                    </a:lnTo>
                    <a:lnTo>
                      <a:pt x="33938" y="10713"/>
                    </a:lnTo>
                    <a:lnTo>
                      <a:pt x="33980" y="10672"/>
                    </a:lnTo>
                    <a:lnTo>
                      <a:pt x="33917" y="10546"/>
                    </a:lnTo>
                    <a:lnTo>
                      <a:pt x="33834" y="10337"/>
                    </a:lnTo>
                    <a:lnTo>
                      <a:pt x="34001" y="10358"/>
                    </a:lnTo>
                    <a:lnTo>
                      <a:pt x="34189" y="10462"/>
                    </a:lnTo>
                    <a:lnTo>
                      <a:pt x="34357" y="10462"/>
                    </a:lnTo>
                    <a:lnTo>
                      <a:pt x="34357" y="10567"/>
                    </a:lnTo>
                    <a:lnTo>
                      <a:pt x="34336" y="10630"/>
                    </a:lnTo>
                    <a:lnTo>
                      <a:pt x="34440" y="10713"/>
                    </a:lnTo>
                    <a:lnTo>
                      <a:pt x="34545" y="10713"/>
                    </a:lnTo>
                    <a:lnTo>
                      <a:pt x="34566" y="10734"/>
                    </a:lnTo>
                    <a:lnTo>
                      <a:pt x="34838" y="10734"/>
                    </a:lnTo>
                    <a:lnTo>
                      <a:pt x="34922" y="10672"/>
                    </a:lnTo>
                    <a:lnTo>
                      <a:pt x="34984" y="10546"/>
                    </a:lnTo>
                    <a:lnTo>
                      <a:pt x="34984" y="10441"/>
                    </a:lnTo>
                    <a:lnTo>
                      <a:pt x="35026" y="10337"/>
                    </a:lnTo>
                    <a:lnTo>
                      <a:pt x="34963" y="10295"/>
                    </a:lnTo>
                    <a:lnTo>
                      <a:pt x="34880" y="10086"/>
                    </a:lnTo>
                    <a:lnTo>
                      <a:pt x="34838" y="10086"/>
                    </a:lnTo>
                    <a:lnTo>
                      <a:pt x="34754" y="9939"/>
                    </a:lnTo>
                    <a:lnTo>
                      <a:pt x="34775" y="9814"/>
                    </a:lnTo>
                    <a:lnTo>
                      <a:pt x="34838" y="9793"/>
                    </a:lnTo>
                    <a:lnTo>
                      <a:pt x="34838" y="9709"/>
                    </a:lnTo>
                    <a:lnTo>
                      <a:pt x="34859" y="9688"/>
                    </a:lnTo>
                    <a:lnTo>
                      <a:pt x="34922" y="9730"/>
                    </a:lnTo>
                    <a:lnTo>
                      <a:pt x="34943" y="9835"/>
                    </a:lnTo>
                    <a:lnTo>
                      <a:pt x="34984" y="9730"/>
                    </a:lnTo>
                    <a:lnTo>
                      <a:pt x="34984" y="9583"/>
                    </a:lnTo>
                    <a:lnTo>
                      <a:pt x="35047" y="9542"/>
                    </a:lnTo>
                    <a:lnTo>
                      <a:pt x="35089" y="9500"/>
                    </a:lnTo>
                    <a:lnTo>
                      <a:pt x="35089" y="9604"/>
                    </a:lnTo>
                    <a:lnTo>
                      <a:pt x="35131" y="9667"/>
                    </a:lnTo>
                    <a:lnTo>
                      <a:pt x="35089" y="9709"/>
                    </a:lnTo>
                    <a:lnTo>
                      <a:pt x="34984" y="9772"/>
                    </a:lnTo>
                    <a:lnTo>
                      <a:pt x="34963" y="9897"/>
                    </a:lnTo>
                    <a:lnTo>
                      <a:pt x="35026" y="9918"/>
                    </a:lnTo>
                    <a:lnTo>
                      <a:pt x="35068" y="10002"/>
                    </a:lnTo>
                    <a:lnTo>
                      <a:pt x="35068" y="10086"/>
                    </a:lnTo>
                    <a:lnTo>
                      <a:pt x="35194" y="10232"/>
                    </a:lnTo>
                    <a:lnTo>
                      <a:pt x="35256" y="10274"/>
                    </a:lnTo>
                    <a:lnTo>
                      <a:pt x="35256" y="10190"/>
                    </a:lnTo>
                    <a:lnTo>
                      <a:pt x="35298" y="10169"/>
                    </a:lnTo>
                    <a:lnTo>
                      <a:pt x="35361" y="10211"/>
                    </a:lnTo>
                    <a:lnTo>
                      <a:pt x="35466" y="10169"/>
                    </a:lnTo>
                    <a:lnTo>
                      <a:pt x="35487" y="10211"/>
                    </a:lnTo>
                    <a:lnTo>
                      <a:pt x="35466" y="10253"/>
                    </a:lnTo>
                    <a:lnTo>
                      <a:pt x="35466" y="10358"/>
                    </a:lnTo>
                    <a:lnTo>
                      <a:pt x="35403" y="10525"/>
                    </a:lnTo>
                    <a:lnTo>
                      <a:pt x="35403" y="10567"/>
                    </a:lnTo>
                    <a:lnTo>
                      <a:pt x="35298" y="10734"/>
                    </a:lnTo>
                    <a:lnTo>
                      <a:pt x="35235" y="10923"/>
                    </a:lnTo>
                    <a:lnTo>
                      <a:pt x="35235" y="10964"/>
                    </a:lnTo>
                    <a:lnTo>
                      <a:pt x="35256" y="10964"/>
                    </a:lnTo>
                    <a:lnTo>
                      <a:pt x="35298" y="10860"/>
                    </a:lnTo>
                    <a:lnTo>
                      <a:pt x="35403" y="10902"/>
                    </a:lnTo>
                    <a:lnTo>
                      <a:pt x="35403" y="10923"/>
                    </a:lnTo>
                    <a:lnTo>
                      <a:pt x="35487" y="10923"/>
                    </a:lnTo>
                    <a:lnTo>
                      <a:pt x="35549" y="11006"/>
                    </a:lnTo>
                    <a:lnTo>
                      <a:pt x="35696" y="11027"/>
                    </a:lnTo>
                    <a:lnTo>
                      <a:pt x="35591" y="11069"/>
                    </a:lnTo>
                    <a:lnTo>
                      <a:pt x="35570" y="11132"/>
                    </a:lnTo>
                    <a:lnTo>
                      <a:pt x="35507" y="11153"/>
                    </a:lnTo>
                    <a:lnTo>
                      <a:pt x="35466" y="11111"/>
                    </a:lnTo>
                    <a:lnTo>
                      <a:pt x="35382" y="11132"/>
                    </a:lnTo>
                    <a:lnTo>
                      <a:pt x="35403" y="11216"/>
                    </a:lnTo>
                    <a:lnTo>
                      <a:pt x="35466" y="11236"/>
                    </a:lnTo>
                    <a:lnTo>
                      <a:pt x="35487" y="11257"/>
                    </a:lnTo>
                    <a:lnTo>
                      <a:pt x="35591" y="11257"/>
                    </a:lnTo>
                    <a:lnTo>
                      <a:pt x="35591" y="11341"/>
                    </a:lnTo>
                    <a:lnTo>
                      <a:pt x="35612" y="11383"/>
                    </a:lnTo>
                    <a:lnTo>
                      <a:pt x="35612" y="11467"/>
                    </a:lnTo>
                    <a:lnTo>
                      <a:pt x="35675" y="11550"/>
                    </a:lnTo>
                    <a:lnTo>
                      <a:pt x="35779" y="11571"/>
                    </a:lnTo>
                    <a:lnTo>
                      <a:pt x="35821" y="11655"/>
                    </a:lnTo>
                    <a:lnTo>
                      <a:pt x="35863" y="11739"/>
                    </a:lnTo>
                    <a:lnTo>
                      <a:pt x="35821" y="11843"/>
                    </a:lnTo>
                    <a:lnTo>
                      <a:pt x="35759" y="11906"/>
                    </a:lnTo>
                    <a:lnTo>
                      <a:pt x="35675" y="11906"/>
                    </a:lnTo>
                    <a:lnTo>
                      <a:pt x="35612" y="11948"/>
                    </a:lnTo>
                    <a:lnTo>
                      <a:pt x="35570" y="11906"/>
                    </a:lnTo>
                    <a:lnTo>
                      <a:pt x="35487" y="11885"/>
                    </a:lnTo>
                    <a:lnTo>
                      <a:pt x="35445" y="11906"/>
                    </a:lnTo>
                    <a:lnTo>
                      <a:pt x="35361" y="12011"/>
                    </a:lnTo>
                    <a:lnTo>
                      <a:pt x="35403" y="12052"/>
                    </a:lnTo>
                    <a:lnTo>
                      <a:pt x="35403" y="12094"/>
                    </a:lnTo>
                    <a:lnTo>
                      <a:pt x="35361" y="12178"/>
                    </a:lnTo>
                    <a:lnTo>
                      <a:pt x="35382" y="12220"/>
                    </a:lnTo>
                    <a:lnTo>
                      <a:pt x="35445" y="12220"/>
                    </a:lnTo>
                    <a:lnTo>
                      <a:pt x="35466" y="12199"/>
                    </a:lnTo>
                    <a:lnTo>
                      <a:pt x="35549" y="12178"/>
                    </a:lnTo>
                    <a:lnTo>
                      <a:pt x="35654" y="12178"/>
                    </a:lnTo>
                    <a:lnTo>
                      <a:pt x="35717" y="12115"/>
                    </a:lnTo>
                    <a:lnTo>
                      <a:pt x="35800" y="12115"/>
                    </a:lnTo>
                    <a:lnTo>
                      <a:pt x="35863" y="12011"/>
                    </a:lnTo>
                    <a:lnTo>
                      <a:pt x="35905" y="11990"/>
                    </a:lnTo>
                    <a:lnTo>
                      <a:pt x="35926" y="12115"/>
                    </a:lnTo>
                    <a:lnTo>
                      <a:pt x="35989" y="12157"/>
                    </a:lnTo>
                    <a:lnTo>
                      <a:pt x="36072" y="12094"/>
                    </a:lnTo>
                    <a:lnTo>
                      <a:pt x="36135" y="11969"/>
                    </a:lnTo>
                    <a:lnTo>
                      <a:pt x="36240" y="11885"/>
                    </a:lnTo>
                    <a:lnTo>
                      <a:pt x="36303" y="11948"/>
                    </a:lnTo>
                    <a:lnTo>
                      <a:pt x="36303" y="11990"/>
                    </a:lnTo>
                    <a:lnTo>
                      <a:pt x="36219" y="12011"/>
                    </a:lnTo>
                    <a:lnTo>
                      <a:pt x="36177" y="12073"/>
                    </a:lnTo>
                    <a:lnTo>
                      <a:pt x="36219" y="12094"/>
                    </a:lnTo>
                    <a:lnTo>
                      <a:pt x="36219" y="12157"/>
                    </a:lnTo>
                    <a:lnTo>
                      <a:pt x="36093" y="12199"/>
                    </a:lnTo>
                    <a:lnTo>
                      <a:pt x="36072" y="12220"/>
                    </a:lnTo>
                    <a:lnTo>
                      <a:pt x="36219" y="12199"/>
                    </a:lnTo>
                    <a:lnTo>
                      <a:pt x="36240" y="12283"/>
                    </a:lnTo>
                    <a:lnTo>
                      <a:pt x="36135" y="12366"/>
                    </a:lnTo>
                    <a:lnTo>
                      <a:pt x="36177" y="12492"/>
                    </a:lnTo>
                    <a:lnTo>
                      <a:pt x="36219" y="12513"/>
                    </a:lnTo>
                    <a:lnTo>
                      <a:pt x="36282" y="12617"/>
                    </a:lnTo>
                    <a:lnTo>
                      <a:pt x="36407" y="12596"/>
                    </a:lnTo>
                    <a:lnTo>
                      <a:pt x="36428" y="12534"/>
                    </a:lnTo>
                    <a:lnTo>
                      <a:pt x="36407" y="12471"/>
                    </a:lnTo>
                    <a:lnTo>
                      <a:pt x="36407" y="12387"/>
                    </a:lnTo>
                    <a:lnTo>
                      <a:pt x="36449" y="12366"/>
                    </a:lnTo>
                    <a:lnTo>
                      <a:pt x="36595" y="12471"/>
                    </a:lnTo>
                    <a:lnTo>
                      <a:pt x="36595" y="12534"/>
                    </a:lnTo>
                    <a:lnTo>
                      <a:pt x="36533" y="12638"/>
                    </a:lnTo>
                    <a:lnTo>
                      <a:pt x="36616" y="12701"/>
                    </a:lnTo>
                    <a:lnTo>
                      <a:pt x="36637" y="12743"/>
                    </a:lnTo>
                    <a:lnTo>
                      <a:pt x="36491" y="12827"/>
                    </a:lnTo>
                    <a:lnTo>
                      <a:pt x="36449" y="12889"/>
                    </a:lnTo>
                    <a:lnTo>
                      <a:pt x="36533" y="12952"/>
                    </a:lnTo>
                    <a:lnTo>
                      <a:pt x="36763" y="12952"/>
                    </a:lnTo>
                    <a:lnTo>
                      <a:pt x="36826" y="12994"/>
                    </a:lnTo>
                    <a:lnTo>
                      <a:pt x="36826" y="13099"/>
                    </a:lnTo>
                    <a:lnTo>
                      <a:pt x="36826" y="13161"/>
                    </a:lnTo>
                    <a:lnTo>
                      <a:pt x="36867" y="13140"/>
                    </a:lnTo>
                    <a:lnTo>
                      <a:pt x="36867" y="13057"/>
                    </a:lnTo>
                    <a:lnTo>
                      <a:pt x="36930" y="12994"/>
                    </a:lnTo>
                    <a:lnTo>
                      <a:pt x="36972" y="12994"/>
                    </a:lnTo>
                    <a:lnTo>
                      <a:pt x="36972" y="13057"/>
                    </a:lnTo>
                    <a:lnTo>
                      <a:pt x="36930" y="13161"/>
                    </a:lnTo>
                    <a:lnTo>
                      <a:pt x="36930" y="13245"/>
                    </a:lnTo>
                    <a:lnTo>
                      <a:pt x="36847" y="13266"/>
                    </a:lnTo>
                    <a:lnTo>
                      <a:pt x="36805" y="13433"/>
                    </a:lnTo>
                    <a:lnTo>
                      <a:pt x="36805" y="13475"/>
                    </a:lnTo>
                    <a:lnTo>
                      <a:pt x="36867" y="13517"/>
                    </a:lnTo>
                    <a:lnTo>
                      <a:pt x="36867" y="13622"/>
                    </a:lnTo>
                    <a:lnTo>
                      <a:pt x="36826" y="13726"/>
                    </a:lnTo>
                    <a:lnTo>
                      <a:pt x="36826" y="13831"/>
                    </a:lnTo>
                    <a:lnTo>
                      <a:pt x="36847" y="13852"/>
                    </a:lnTo>
                    <a:lnTo>
                      <a:pt x="36847" y="13873"/>
                    </a:lnTo>
                    <a:lnTo>
                      <a:pt x="36826" y="14082"/>
                    </a:lnTo>
                    <a:lnTo>
                      <a:pt x="36763" y="14166"/>
                    </a:lnTo>
                    <a:lnTo>
                      <a:pt x="36826" y="14270"/>
                    </a:lnTo>
                    <a:lnTo>
                      <a:pt x="36805" y="14354"/>
                    </a:lnTo>
                    <a:lnTo>
                      <a:pt x="36637" y="14396"/>
                    </a:lnTo>
                    <a:lnTo>
                      <a:pt x="36491" y="14375"/>
                    </a:lnTo>
                    <a:lnTo>
                      <a:pt x="36428" y="14396"/>
                    </a:lnTo>
                    <a:lnTo>
                      <a:pt x="36407" y="14480"/>
                    </a:lnTo>
                    <a:lnTo>
                      <a:pt x="36198" y="14626"/>
                    </a:lnTo>
                    <a:lnTo>
                      <a:pt x="36198" y="14710"/>
                    </a:lnTo>
                    <a:lnTo>
                      <a:pt x="36344" y="14793"/>
                    </a:lnTo>
                    <a:lnTo>
                      <a:pt x="36303" y="14793"/>
                    </a:lnTo>
                    <a:lnTo>
                      <a:pt x="36219" y="14814"/>
                    </a:lnTo>
                    <a:lnTo>
                      <a:pt x="36303" y="14814"/>
                    </a:lnTo>
                    <a:lnTo>
                      <a:pt x="36177" y="14982"/>
                    </a:lnTo>
                    <a:lnTo>
                      <a:pt x="36093" y="15024"/>
                    </a:lnTo>
                    <a:lnTo>
                      <a:pt x="35884" y="15149"/>
                    </a:lnTo>
                    <a:lnTo>
                      <a:pt x="35738" y="15296"/>
                    </a:lnTo>
                    <a:lnTo>
                      <a:pt x="35675" y="15296"/>
                    </a:lnTo>
                    <a:lnTo>
                      <a:pt x="35633" y="15337"/>
                    </a:lnTo>
                    <a:lnTo>
                      <a:pt x="35591" y="15463"/>
                    </a:lnTo>
                    <a:lnTo>
                      <a:pt x="35675" y="15568"/>
                    </a:lnTo>
                    <a:lnTo>
                      <a:pt x="35696" y="15672"/>
                    </a:lnTo>
                    <a:lnTo>
                      <a:pt x="35800" y="15840"/>
                    </a:lnTo>
                    <a:lnTo>
                      <a:pt x="35842" y="16133"/>
                    </a:lnTo>
                    <a:lnTo>
                      <a:pt x="35779" y="16174"/>
                    </a:lnTo>
                    <a:lnTo>
                      <a:pt x="35738" y="16153"/>
                    </a:lnTo>
                    <a:lnTo>
                      <a:pt x="35675" y="16195"/>
                    </a:lnTo>
                    <a:lnTo>
                      <a:pt x="35654" y="16300"/>
                    </a:lnTo>
                    <a:lnTo>
                      <a:pt x="35633" y="16195"/>
                    </a:lnTo>
                    <a:lnTo>
                      <a:pt x="35633" y="16049"/>
                    </a:lnTo>
                    <a:lnTo>
                      <a:pt x="35570" y="15986"/>
                    </a:lnTo>
                    <a:lnTo>
                      <a:pt x="35466" y="16049"/>
                    </a:lnTo>
                    <a:lnTo>
                      <a:pt x="35424" y="16153"/>
                    </a:lnTo>
                    <a:lnTo>
                      <a:pt x="35319" y="16216"/>
                    </a:lnTo>
                    <a:lnTo>
                      <a:pt x="35235" y="16174"/>
                    </a:lnTo>
                    <a:lnTo>
                      <a:pt x="35256" y="16112"/>
                    </a:lnTo>
                    <a:lnTo>
                      <a:pt x="35256" y="16070"/>
                    </a:lnTo>
                    <a:lnTo>
                      <a:pt x="35047" y="16070"/>
                    </a:lnTo>
                    <a:lnTo>
                      <a:pt x="35005" y="16174"/>
                    </a:lnTo>
                    <a:lnTo>
                      <a:pt x="34922" y="16258"/>
                    </a:lnTo>
                    <a:lnTo>
                      <a:pt x="34796" y="16216"/>
                    </a:lnTo>
                    <a:lnTo>
                      <a:pt x="34712" y="16216"/>
                    </a:lnTo>
                    <a:lnTo>
                      <a:pt x="34650" y="16174"/>
                    </a:lnTo>
                    <a:lnTo>
                      <a:pt x="34587" y="16174"/>
                    </a:lnTo>
                    <a:lnTo>
                      <a:pt x="34503" y="16258"/>
                    </a:lnTo>
                    <a:lnTo>
                      <a:pt x="34357" y="16195"/>
                    </a:lnTo>
                    <a:lnTo>
                      <a:pt x="34315" y="16174"/>
                    </a:lnTo>
                    <a:lnTo>
                      <a:pt x="34231" y="16070"/>
                    </a:lnTo>
                    <a:lnTo>
                      <a:pt x="34106" y="15986"/>
                    </a:lnTo>
                    <a:lnTo>
                      <a:pt x="33980" y="15965"/>
                    </a:lnTo>
                    <a:lnTo>
                      <a:pt x="33834" y="15777"/>
                    </a:lnTo>
                    <a:lnTo>
                      <a:pt x="33813" y="15840"/>
                    </a:lnTo>
                    <a:lnTo>
                      <a:pt x="33813" y="15902"/>
                    </a:lnTo>
                    <a:lnTo>
                      <a:pt x="33792" y="15965"/>
                    </a:lnTo>
                    <a:lnTo>
                      <a:pt x="33750" y="15944"/>
                    </a:lnTo>
                    <a:lnTo>
                      <a:pt x="33708" y="15965"/>
                    </a:lnTo>
                    <a:lnTo>
                      <a:pt x="33708" y="16049"/>
                    </a:lnTo>
                    <a:lnTo>
                      <a:pt x="33771" y="16112"/>
                    </a:lnTo>
                    <a:lnTo>
                      <a:pt x="33750" y="16195"/>
                    </a:lnTo>
                    <a:lnTo>
                      <a:pt x="33687" y="16195"/>
                    </a:lnTo>
                    <a:lnTo>
                      <a:pt x="33582" y="16216"/>
                    </a:lnTo>
                    <a:lnTo>
                      <a:pt x="33499" y="16300"/>
                    </a:lnTo>
                    <a:lnTo>
                      <a:pt x="33373" y="16300"/>
                    </a:lnTo>
                    <a:lnTo>
                      <a:pt x="33290" y="16384"/>
                    </a:lnTo>
                    <a:lnTo>
                      <a:pt x="33290" y="16488"/>
                    </a:lnTo>
                    <a:lnTo>
                      <a:pt x="33206" y="16530"/>
                    </a:lnTo>
                    <a:lnTo>
                      <a:pt x="33164" y="16677"/>
                    </a:lnTo>
                    <a:lnTo>
                      <a:pt x="33248" y="16886"/>
                    </a:lnTo>
                    <a:lnTo>
                      <a:pt x="33352" y="16990"/>
                    </a:lnTo>
                    <a:lnTo>
                      <a:pt x="33394" y="16949"/>
                    </a:lnTo>
                    <a:lnTo>
                      <a:pt x="33499" y="17095"/>
                    </a:lnTo>
                    <a:lnTo>
                      <a:pt x="33478" y="17158"/>
                    </a:lnTo>
                    <a:lnTo>
                      <a:pt x="33666" y="17158"/>
                    </a:lnTo>
                    <a:lnTo>
                      <a:pt x="33771" y="17200"/>
                    </a:lnTo>
                    <a:lnTo>
                      <a:pt x="33813" y="17137"/>
                    </a:lnTo>
                    <a:lnTo>
                      <a:pt x="33917" y="17137"/>
                    </a:lnTo>
                    <a:lnTo>
                      <a:pt x="33980" y="17095"/>
                    </a:lnTo>
                    <a:lnTo>
                      <a:pt x="34106" y="17095"/>
                    </a:lnTo>
                    <a:lnTo>
                      <a:pt x="34189" y="17053"/>
                    </a:lnTo>
                    <a:lnTo>
                      <a:pt x="34273" y="17095"/>
                    </a:lnTo>
                    <a:lnTo>
                      <a:pt x="34315" y="17032"/>
                    </a:lnTo>
                    <a:lnTo>
                      <a:pt x="34315" y="16928"/>
                    </a:lnTo>
                    <a:lnTo>
                      <a:pt x="34336" y="16865"/>
                    </a:lnTo>
                    <a:lnTo>
                      <a:pt x="34398" y="16865"/>
                    </a:lnTo>
                    <a:lnTo>
                      <a:pt x="34503" y="17032"/>
                    </a:lnTo>
                    <a:lnTo>
                      <a:pt x="34587" y="17032"/>
                    </a:lnTo>
                    <a:lnTo>
                      <a:pt x="34650" y="17116"/>
                    </a:lnTo>
                    <a:lnTo>
                      <a:pt x="34796" y="17137"/>
                    </a:lnTo>
                    <a:lnTo>
                      <a:pt x="34817" y="17074"/>
                    </a:lnTo>
                    <a:lnTo>
                      <a:pt x="34901" y="16970"/>
                    </a:lnTo>
                    <a:lnTo>
                      <a:pt x="34943" y="16970"/>
                    </a:lnTo>
                    <a:lnTo>
                      <a:pt x="35026" y="16886"/>
                    </a:lnTo>
                    <a:lnTo>
                      <a:pt x="35131" y="16865"/>
                    </a:lnTo>
                    <a:lnTo>
                      <a:pt x="35110" y="16928"/>
                    </a:lnTo>
                    <a:lnTo>
                      <a:pt x="35110" y="17032"/>
                    </a:lnTo>
                    <a:lnTo>
                      <a:pt x="35026" y="17137"/>
                    </a:lnTo>
                    <a:lnTo>
                      <a:pt x="35026" y="17262"/>
                    </a:lnTo>
                    <a:lnTo>
                      <a:pt x="35131" y="17221"/>
                    </a:lnTo>
                    <a:lnTo>
                      <a:pt x="35173" y="17032"/>
                    </a:lnTo>
                    <a:lnTo>
                      <a:pt x="35215" y="17074"/>
                    </a:lnTo>
                    <a:lnTo>
                      <a:pt x="35256" y="17032"/>
                    </a:lnTo>
                    <a:lnTo>
                      <a:pt x="35340" y="17074"/>
                    </a:lnTo>
                    <a:lnTo>
                      <a:pt x="35256" y="17200"/>
                    </a:lnTo>
                    <a:lnTo>
                      <a:pt x="35277" y="17283"/>
                    </a:lnTo>
                    <a:lnTo>
                      <a:pt x="35277" y="17179"/>
                    </a:lnTo>
                    <a:lnTo>
                      <a:pt x="35466" y="17011"/>
                    </a:lnTo>
                    <a:lnTo>
                      <a:pt x="35487" y="17074"/>
                    </a:lnTo>
                    <a:lnTo>
                      <a:pt x="35361" y="17179"/>
                    </a:lnTo>
                    <a:lnTo>
                      <a:pt x="35361" y="17242"/>
                    </a:lnTo>
                    <a:lnTo>
                      <a:pt x="35445" y="17304"/>
                    </a:lnTo>
                    <a:lnTo>
                      <a:pt x="35487" y="17451"/>
                    </a:lnTo>
                    <a:lnTo>
                      <a:pt x="35487" y="17555"/>
                    </a:lnTo>
                    <a:lnTo>
                      <a:pt x="35507" y="17660"/>
                    </a:lnTo>
                    <a:lnTo>
                      <a:pt x="35612" y="17639"/>
                    </a:lnTo>
                    <a:lnTo>
                      <a:pt x="35612" y="17765"/>
                    </a:lnTo>
                    <a:lnTo>
                      <a:pt x="35675" y="17827"/>
                    </a:lnTo>
                    <a:lnTo>
                      <a:pt x="35759" y="17681"/>
                    </a:lnTo>
                    <a:lnTo>
                      <a:pt x="35717" y="17869"/>
                    </a:lnTo>
                    <a:lnTo>
                      <a:pt x="35654" y="17953"/>
                    </a:lnTo>
                    <a:lnTo>
                      <a:pt x="35759" y="18058"/>
                    </a:lnTo>
                    <a:lnTo>
                      <a:pt x="35759" y="17974"/>
                    </a:lnTo>
                    <a:lnTo>
                      <a:pt x="35800" y="17869"/>
                    </a:lnTo>
                    <a:lnTo>
                      <a:pt x="35863" y="17848"/>
                    </a:lnTo>
                    <a:lnTo>
                      <a:pt x="35863" y="17848"/>
                    </a:lnTo>
                    <a:lnTo>
                      <a:pt x="35821" y="17890"/>
                    </a:lnTo>
                    <a:lnTo>
                      <a:pt x="35863" y="18037"/>
                    </a:lnTo>
                    <a:lnTo>
                      <a:pt x="35926" y="18162"/>
                    </a:lnTo>
                    <a:lnTo>
                      <a:pt x="36093" y="18141"/>
                    </a:lnTo>
                    <a:lnTo>
                      <a:pt x="36031" y="18183"/>
                    </a:lnTo>
                    <a:lnTo>
                      <a:pt x="35821" y="18309"/>
                    </a:lnTo>
                    <a:lnTo>
                      <a:pt x="35675" y="18309"/>
                    </a:lnTo>
                    <a:lnTo>
                      <a:pt x="35654" y="18371"/>
                    </a:lnTo>
                    <a:lnTo>
                      <a:pt x="35759" y="18413"/>
                    </a:lnTo>
                    <a:lnTo>
                      <a:pt x="35759" y="18560"/>
                    </a:lnTo>
                    <a:lnTo>
                      <a:pt x="35821" y="18664"/>
                    </a:lnTo>
                    <a:lnTo>
                      <a:pt x="35905" y="18727"/>
                    </a:lnTo>
                    <a:lnTo>
                      <a:pt x="35989" y="18727"/>
                    </a:lnTo>
                    <a:lnTo>
                      <a:pt x="35989" y="18790"/>
                    </a:lnTo>
                    <a:lnTo>
                      <a:pt x="36093" y="18874"/>
                    </a:lnTo>
                    <a:lnTo>
                      <a:pt x="36156" y="18915"/>
                    </a:lnTo>
                    <a:lnTo>
                      <a:pt x="36219" y="18915"/>
                    </a:lnTo>
                    <a:lnTo>
                      <a:pt x="36407" y="19041"/>
                    </a:lnTo>
                    <a:lnTo>
                      <a:pt x="36512" y="19041"/>
                    </a:lnTo>
                    <a:lnTo>
                      <a:pt x="36512" y="19104"/>
                    </a:lnTo>
                    <a:lnTo>
                      <a:pt x="36575" y="19125"/>
                    </a:lnTo>
                    <a:lnTo>
                      <a:pt x="36595" y="19083"/>
                    </a:lnTo>
                    <a:lnTo>
                      <a:pt x="36616" y="19041"/>
                    </a:lnTo>
                    <a:lnTo>
                      <a:pt x="36721" y="19104"/>
                    </a:lnTo>
                    <a:lnTo>
                      <a:pt x="36679" y="19125"/>
                    </a:lnTo>
                    <a:lnTo>
                      <a:pt x="36616" y="19187"/>
                    </a:lnTo>
                    <a:lnTo>
                      <a:pt x="36679" y="19292"/>
                    </a:lnTo>
                    <a:lnTo>
                      <a:pt x="36742" y="19334"/>
                    </a:lnTo>
                    <a:lnTo>
                      <a:pt x="36805" y="19334"/>
                    </a:lnTo>
                    <a:lnTo>
                      <a:pt x="36805" y="19418"/>
                    </a:lnTo>
                    <a:lnTo>
                      <a:pt x="36930" y="19543"/>
                    </a:lnTo>
                    <a:lnTo>
                      <a:pt x="37014" y="19543"/>
                    </a:lnTo>
                    <a:lnTo>
                      <a:pt x="37056" y="19606"/>
                    </a:lnTo>
                    <a:lnTo>
                      <a:pt x="37098" y="19648"/>
                    </a:lnTo>
                    <a:lnTo>
                      <a:pt x="37265" y="19731"/>
                    </a:lnTo>
                    <a:lnTo>
                      <a:pt x="37328" y="19711"/>
                    </a:lnTo>
                    <a:lnTo>
                      <a:pt x="37370" y="19731"/>
                    </a:lnTo>
                    <a:lnTo>
                      <a:pt x="37453" y="19731"/>
                    </a:lnTo>
                    <a:lnTo>
                      <a:pt x="37537" y="19773"/>
                    </a:lnTo>
                    <a:lnTo>
                      <a:pt x="37558" y="19857"/>
                    </a:lnTo>
                    <a:lnTo>
                      <a:pt x="37725" y="19983"/>
                    </a:lnTo>
                    <a:lnTo>
                      <a:pt x="37788" y="19983"/>
                    </a:lnTo>
                    <a:lnTo>
                      <a:pt x="37872" y="20045"/>
                    </a:lnTo>
                    <a:lnTo>
                      <a:pt x="38060" y="20087"/>
                    </a:lnTo>
                    <a:lnTo>
                      <a:pt x="38165" y="20150"/>
                    </a:lnTo>
                    <a:lnTo>
                      <a:pt x="38269" y="20150"/>
                    </a:lnTo>
                    <a:lnTo>
                      <a:pt x="38290" y="20129"/>
                    </a:lnTo>
                    <a:lnTo>
                      <a:pt x="38290" y="20066"/>
                    </a:lnTo>
                    <a:lnTo>
                      <a:pt x="38207" y="19983"/>
                    </a:lnTo>
                    <a:lnTo>
                      <a:pt x="38165" y="19920"/>
                    </a:lnTo>
                    <a:lnTo>
                      <a:pt x="38207" y="19857"/>
                    </a:lnTo>
                    <a:lnTo>
                      <a:pt x="38290" y="19878"/>
                    </a:lnTo>
                    <a:lnTo>
                      <a:pt x="38311" y="19815"/>
                    </a:lnTo>
                    <a:lnTo>
                      <a:pt x="38290" y="19752"/>
                    </a:lnTo>
                    <a:lnTo>
                      <a:pt x="38248" y="19773"/>
                    </a:lnTo>
                    <a:lnTo>
                      <a:pt x="38207" y="19731"/>
                    </a:lnTo>
                    <a:lnTo>
                      <a:pt x="38248" y="19606"/>
                    </a:lnTo>
                    <a:lnTo>
                      <a:pt x="38207" y="19564"/>
                    </a:lnTo>
                    <a:lnTo>
                      <a:pt x="38102" y="19669"/>
                    </a:lnTo>
                    <a:lnTo>
                      <a:pt x="38102" y="19627"/>
                    </a:lnTo>
                    <a:lnTo>
                      <a:pt x="38081" y="19543"/>
                    </a:lnTo>
                    <a:lnTo>
                      <a:pt x="38018" y="19543"/>
                    </a:lnTo>
                    <a:lnTo>
                      <a:pt x="38123" y="19439"/>
                    </a:lnTo>
                    <a:lnTo>
                      <a:pt x="38102" y="19313"/>
                    </a:lnTo>
                    <a:lnTo>
                      <a:pt x="38060" y="19292"/>
                    </a:lnTo>
                    <a:lnTo>
                      <a:pt x="37956" y="19292"/>
                    </a:lnTo>
                    <a:lnTo>
                      <a:pt x="37976" y="19187"/>
                    </a:lnTo>
                    <a:lnTo>
                      <a:pt x="37935" y="19083"/>
                    </a:lnTo>
                    <a:lnTo>
                      <a:pt x="37893" y="18999"/>
                    </a:lnTo>
                    <a:lnTo>
                      <a:pt x="37788" y="18999"/>
                    </a:lnTo>
                    <a:lnTo>
                      <a:pt x="37851" y="18915"/>
                    </a:lnTo>
                    <a:lnTo>
                      <a:pt x="37767" y="18894"/>
                    </a:lnTo>
                    <a:lnTo>
                      <a:pt x="37725" y="18894"/>
                    </a:lnTo>
                    <a:lnTo>
                      <a:pt x="37746" y="18832"/>
                    </a:lnTo>
                    <a:lnTo>
                      <a:pt x="37663" y="18727"/>
                    </a:lnTo>
                    <a:lnTo>
                      <a:pt x="37663" y="18748"/>
                    </a:lnTo>
                    <a:lnTo>
                      <a:pt x="37621" y="18748"/>
                    </a:lnTo>
                    <a:lnTo>
                      <a:pt x="37621" y="18602"/>
                    </a:lnTo>
                    <a:lnTo>
                      <a:pt x="37621" y="18539"/>
                    </a:lnTo>
                    <a:lnTo>
                      <a:pt x="37621" y="18476"/>
                    </a:lnTo>
                    <a:lnTo>
                      <a:pt x="37453" y="18350"/>
                    </a:lnTo>
                    <a:lnTo>
                      <a:pt x="37432" y="18225"/>
                    </a:lnTo>
                    <a:lnTo>
                      <a:pt x="37432" y="18120"/>
                    </a:lnTo>
                    <a:lnTo>
                      <a:pt x="37516" y="18162"/>
                    </a:lnTo>
                    <a:lnTo>
                      <a:pt x="37558" y="18078"/>
                    </a:lnTo>
                    <a:lnTo>
                      <a:pt x="37663" y="18120"/>
                    </a:lnTo>
                    <a:lnTo>
                      <a:pt x="37663" y="18225"/>
                    </a:lnTo>
                    <a:lnTo>
                      <a:pt x="37746" y="18371"/>
                    </a:lnTo>
                    <a:lnTo>
                      <a:pt x="37872" y="18434"/>
                    </a:lnTo>
                    <a:lnTo>
                      <a:pt x="37935" y="18476"/>
                    </a:lnTo>
                    <a:lnTo>
                      <a:pt x="37935" y="18560"/>
                    </a:lnTo>
                    <a:lnTo>
                      <a:pt x="37976" y="18602"/>
                    </a:lnTo>
                    <a:lnTo>
                      <a:pt x="37976" y="18539"/>
                    </a:lnTo>
                    <a:lnTo>
                      <a:pt x="37935" y="18392"/>
                    </a:lnTo>
                    <a:lnTo>
                      <a:pt x="37935" y="18350"/>
                    </a:lnTo>
                    <a:lnTo>
                      <a:pt x="37976" y="18309"/>
                    </a:lnTo>
                    <a:lnTo>
                      <a:pt x="38018" y="18392"/>
                    </a:lnTo>
                    <a:lnTo>
                      <a:pt x="38018" y="18455"/>
                    </a:lnTo>
                    <a:lnTo>
                      <a:pt x="38081" y="18497"/>
                    </a:lnTo>
                    <a:lnTo>
                      <a:pt x="38123" y="18685"/>
                    </a:lnTo>
                    <a:lnTo>
                      <a:pt x="38207" y="18706"/>
                    </a:lnTo>
                    <a:lnTo>
                      <a:pt x="38207" y="18769"/>
                    </a:lnTo>
                    <a:lnTo>
                      <a:pt x="38290" y="18832"/>
                    </a:lnTo>
                    <a:lnTo>
                      <a:pt x="38374" y="19020"/>
                    </a:lnTo>
                    <a:lnTo>
                      <a:pt x="38416" y="18936"/>
                    </a:lnTo>
                    <a:lnTo>
                      <a:pt x="38395" y="18832"/>
                    </a:lnTo>
                    <a:lnTo>
                      <a:pt x="38395" y="18664"/>
                    </a:lnTo>
                    <a:lnTo>
                      <a:pt x="38416" y="18560"/>
                    </a:lnTo>
                    <a:lnTo>
                      <a:pt x="38416" y="18643"/>
                    </a:lnTo>
                    <a:lnTo>
                      <a:pt x="38479" y="18811"/>
                    </a:lnTo>
                    <a:lnTo>
                      <a:pt x="38479" y="18915"/>
                    </a:lnTo>
                    <a:lnTo>
                      <a:pt x="38479" y="18999"/>
                    </a:lnTo>
                    <a:lnTo>
                      <a:pt x="38520" y="19020"/>
                    </a:lnTo>
                    <a:lnTo>
                      <a:pt x="38604" y="19083"/>
                    </a:lnTo>
                    <a:lnTo>
                      <a:pt x="38625" y="18999"/>
                    </a:lnTo>
                    <a:lnTo>
                      <a:pt x="38583" y="18957"/>
                    </a:lnTo>
                    <a:lnTo>
                      <a:pt x="38583" y="18894"/>
                    </a:lnTo>
                    <a:lnTo>
                      <a:pt x="38667" y="18915"/>
                    </a:lnTo>
                    <a:lnTo>
                      <a:pt x="38688" y="19020"/>
                    </a:lnTo>
                    <a:lnTo>
                      <a:pt x="38688" y="19104"/>
                    </a:lnTo>
                    <a:lnTo>
                      <a:pt x="38709" y="19125"/>
                    </a:lnTo>
                    <a:lnTo>
                      <a:pt x="38709" y="19062"/>
                    </a:lnTo>
                    <a:lnTo>
                      <a:pt x="38772" y="19020"/>
                    </a:lnTo>
                    <a:lnTo>
                      <a:pt x="38772" y="19187"/>
                    </a:lnTo>
                    <a:lnTo>
                      <a:pt x="38813" y="19271"/>
                    </a:lnTo>
                    <a:lnTo>
                      <a:pt x="38897" y="19271"/>
                    </a:lnTo>
                    <a:lnTo>
                      <a:pt x="38939" y="19208"/>
                    </a:lnTo>
                    <a:lnTo>
                      <a:pt x="38939" y="19313"/>
                    </a:lnTo>
                    <a:lnTo>
                      <a:pt x="38918" y="19376"/>
                    </a:lnTo>
                    <a:lnTo>
                      <a:pt x="38981" y="19543"/>
                    </a:lnTo>
                    <a:lnTo>
                      <a:pt x="39023" y="19627"/>
                    </a:lnTo>
                    <a:lnTo>
                      <a:pt x="39127" y="19627"/>
                    </a:lnTo>
                    <a:lnTo>
                      <a:pt x="39127" y="19543"/>
                    </a:lnTo>
                    <a:lnTo>
                      <a:pt x="39106" y="19522"/>
                    </a:lnTo>
                    <a:lnTo>
                      <a:pt x="39106" y="19397"/>
                    </a:lnTo>
                    <a:lnTo>
                      <a:pt x="39044" y="19187"/>
                    </a:lnTo>
                    <a:lnTo>
                      <a:pt x="39127" y="19187"/>
                    </a:lnTo>
                    <a:lnTo>
                      <a:pt x="39169" y="19271"/>
                    </a:lnTo>
                    <a:lnTo>
                      <a:pt x="39274" y="19292"/>
                    </a:lnTo>
                    <a:lnTo>
                      <a:pt x="39316" y="19271"/>
                    </a:lnTo>
                    <a:lnTo>
                      <a:pt x="39253" y="19166"/>
                    </a:lnTo>
                    <a:lnTo>
                      <a:pt x="39295" y="19083"/>
                    </a:lnTo>
                    <a:lnTo>
                      <a:pt x="39295" y="18894"/>
                    </a:lnTo>
                    <a:lnTo>
                      <a:pt x="39211" y="18706"/>
                    </a:lnTo>
                    <a:lnTo>
                      <a:pt x="39232" y="18560"/>
                    </a:lnTo>
                    <a:lnTo>
                      <a:pt x="39232" y="18392"/>
                    </a:lnTo>
                    <a:lnTo>
                      <a:pt x="39253" y="18560"/>
                    </a:lnTo>
                    <a:lnTo>
                      <a:pt x="39232" y="18664"/>
                    </a:lnTo>
                    <a:lnTo>
                      <a:pt x="39253" y="18790"/>
                    </a:lnTo>
                    <a:lnTo>
                      <a:pt x="39420" y="18957"/>
                    </a:lnTo>
                    <a:lnTo>
                      <a:pt x="39441" y="18894"/>
                    </a:lnTo>
                    <a:lnTo>
                      <a:pt x="39420" y="18769"/>
                    </a:lnTo>
                    <a:lnTo>
                      <a:pt x="39462" y="18664"/>
                    </a:lnTo>
                    <a:lnTo>
                      <a:pt x="39462" y="18497"/>
                    </a:lnTo>
                    <a:lnTo>
                      <a:pt x="39546" y="18455"/>
                    </a:lnTo>
                    <a:lnTo>
                      <a:pt x="39525" y="18434"/>
                    </a:lnTo>
                    <a:lnTo>
                      <a:pt x="39399" y="18246"/>
                    </a:lnTo>
                    <a:lnTo>
                      <a:pt x="39357" y="18120"/>
                    </a:lnTo>
                    <a:lnTo>
                      <a:pt x="39316" y="18078"/>
                    </a:lnTo>
                    <a:lnTo>
                      <a:pt x="39336" y="18016"/>
                    </a:lnTo>
                    <a:lnTo>
                      <a:pt x="39253" y="17869"/>
                    </a:lnTo>
                    <a:lnTo>
                      <a:pt x="39190" y="17786"/>
                    </a:lnTo>
                    <a:lnTo>
                      <a:pt x="39316" y="17765"/>
                    </a:lnTo>
                    <a:lnTo>
                      <a:pt x="39336" y="17723"/>
                    </a:lnTo>
                    <a:lnTo>
                      <a:pt x="39420" y="17639"/>
                    </a:lnTo>
                    <a:lnTo>
                      <a:pt x="39357" y="17576"/>
                    </a:lnTo>
                    <a:lnTo>
                      <a:pt x="39295" y="17618"/>
                    </a:lnTo>
                    <a:lnTo>
                      <a:pt x="39148" y="17639"/>
                    </a:lnTo>
                    <a:lnTo>
                      <a:pt x="39106" y="17597"/>
                    </a:lnTo>
                    <a:lnTo>
                      <a:pt x="39127" y="17555"/>
                    </a:lnTo>
                    <a:lnTo>
                      <a:pt x="39148" y="17514"/>
                    </a:lnTo>
                    <a:lnTo>
                      <a:pt x="39232" y="17430"/>
                    </a:lnTo>
                    <a:lnTo>
                      <a:pt x="39253" y="17325"/>
                    </a:lnTo>
                    <a:lnTo>
                      <a:pt x="39211" y="17242"/>
                    </a:lnTo>
                    <a:lnTo>
                      <a:pt x="39148" y="17242"/>
                    </a:lnTo>
                    <a:lnTo>
                      <a:pt x="39148" y="17304"/>
                    </a:lnTo>
                    <a:lnTo>
                      <a:pt x="39106" y="17388"/>
                    </a:lnTo>
                    <a:lnTo>
                      <a:pt x="39106" y="17304"/>
                    </a:lnTo>
                    <a:lnTo>
                      <a:pt x="39085" y="17325"/>
                    </a:lnTo>
                    <a:lnTo>
                      <a:pt x="38939" y="17346"/>
                    </a:lnTo>
                    <a:lnTo>
                      <a:pt x="38918" y="17304"/>
                    </a:lnTo>
                    <a:lnTo>
                      <a:pt x="39002" y="17242"/>
                    </a:lnTo>
                    <a:lnTo>
                      <a:pt x="39023" y="17200"/>
                    </a:lnTo>
                    <a:lnTo>
                      <a:pt x="38981" y="17137"/>
                    </a:lnTo>
                    <a:lnTo>
                      <a:pt x="38939" y="17032"/>
                    </a:lnTo>
                    <a:lnTo>
                      <a:pt x="38876" y="16990"/>
                    </a:lnTo>
                    <a:lnTo>
                      <a:pt x="38813" y="17011"/>
                    </a:lnTo>
                    <a:lnTo>
                      <a:pt x="38813" y="17116"/>
                    </a:lnTo>
                    <a:lnTo>
                      <a:pt x="38792" y="17179"/>
                    </a:lnTo>
                    <a:lnTo>
                      <a:pt x="38772" y="17137"/>
                    </a:lnTo>
                    <a:lnTo>
                      <a:pt x="38772" y="17011"/>
                    </a:lnTo>
                    <a:lnTo>
                      <a:pt x="38730" y="16928"/>
                    </a:lnTo>
                    <a:lnTo>
                      <a:pt x="38688" y="16928"/>
                    </a:lnTo>
                    <a:lnTo>
                      <a:pt x="38709" y="16865"/>
                    </a:lnTo>
                    <a:lnTo>
                      <a:pt x="38667" y="16865"/>
                    </a:lnTo>
                    <a:lnTo>
                      <a:pt x="38667" y="16823"/>
                    </a:lnTo>
                    <a:lnTo>
                      <a:pt x="38688" y="16823"/>
                    </a:lnTo>
                    <a:lnTo>
                      <a:pt x="38667" y="16760"/>
                    </a:lnTo>
                    <a:lnTo>
                      <a:pt x="38604" y="16718"/>
                    </a:lnTo>
                    <a:lnTo>
                      <a:pt x="38625" y="16677"/>
                    </a:lnTo>
                    <a:lnTo>
                      <a:pt x="38730" y="16677"/>
                    </a:lnTo>
                    <a:lnTo>
                      <a:pt x="38792" y="16656"/>
                    </a:lnTo>
                    <a:lnTo>
                      <a:pt x="38730" y="16593"/>
                    </a:lnTo>
                    <a:lnTo>
                      <a:pt x="38625" y="16593"/>
                    </a:lnTo>
                    <a:lnTo>
                      <a:pt x="38583" y="16572"/>
                    </a:lnTo>
                    <a:lnTo>
                      <a:pt x="38625" y="16488"/>
                    </a:lnTo>
                    <a:lnTo>
                      <a:pt x="38730" y="16446"/>
                    </a:lnTo>
                    <a:lnTo>
                      <a:pt x="38730" y="16405"/>
                    </a:lnTo>
                    <a:lnTo>
                      <a:pt x="38688" y="16363"/>
                    </a:lnTo>
                    <a:lnTo>
                      <a:pt x="38520" y="16363"/>
                    </a:lnTo>
                    <a:lnTo>
                      <a:pt x="38500" y="16405"/>
                    </a:lnTo>
                    <a:lnTo>
                      <a:pt x="38458" y="16488"/>
                    </a:lnTo>
                    <a:lnTo>
                      <a:pt x="38248" y="16530"/>
                    </a:lnTo>
                    <a:lnTo>
                      <a:pt x="38353" y="16467"/>
                    </a:lnTo>
                    <a:lnTo>
                      <a:pt x="38500" y="16321"/>
                    </a:lnTo>
                    <a:lnTo>
                      <a:pt x="38562" y="16216"/>
                    </a:lnTo>
                    <a:lnTo>
                      <a:pt x="38562" y="16174"/>
                    </a:lnTo>
                    <a:lnTo>
                      <a:pt x="38458" y="16174"/>
                    </a:lnTo>
                    <a:lnTo>
                      <a:pt x="38395" y="16153"/>
                    </a:lnTo>
                    <a:lnTo>
                      <a:pt x="38458" y="16091"/>
                    </a:lnTo>
                    <a:lnTo>
                      <a:pt x="38416" y="16049"/>
                    </a:lnTo>
                    <a:lnTo>
                      <a:pt x="38374" y="16070"/>
                    </a:lnTo>
                    <a:lnTo>
                      <a:pt x="38374" y="15986"/>
                    </a:lnTo>
                    <a:lnTo>
                      <a:pt x="38416" y="15923"/>
                    </a:lnTo>
                    <a:lnTo>
                      <a:pt x="38416" y="15819"/>
                    </a:lnTo>
                    <a:lnTo>
                      <a:pt x="38290" y="15777"/>
                    </a:lnTo>
                    <a:lnTo>
                      <a:pt x="38207" y="15756"/>
                    </a:lnTo>
                    <a:lnTo>
                      <a:pt x="38081" y="15756"/>
                    </a:lnTo>
                    <a:lnTo>
                      <a:pt x="38039" y="15693"/>
                    </a:lnTo>
                    <a:lnTo>
                      <a:pt x="38165" y="15693"/>
                    </a:lnTo>
                    <a:lnTo>
                      <a:pt x="38269" y="15672"/>
                    </a:lnTo>
                    <a:lnTo>
                      <a:pt x="38311" y="15630"/>
                    </a:lnTo>
                    <a:lnTo>
                      <a:pt x="38374" y="15693"/>
                    </a:lnTo>
                    <a:lnTo>
                      <a:pt x="38395" y="15756"/>
                    </a:lnTo>
                    <a:lnTo>
                      <a:pt x="38500" y="15756"/>
                    </a:lnTo>
                    <a:lnTo>
                      <a:pt x="38604" y="15798"/>
                    </a:lnTo>
                    <a:lnTo>
                      <a:pt x="38625" y="15881"/>
                    </a:lnTo>
                    <a:lnTo>
                      <a:pt x="38604" y="15965"/>
                    </a:lnTo>
                    <a:lnTo>
                      <a:pt x="38625" y="16049"/>
                    </a:lnTo>
                    <a:lnTo>
                      <a:pt x="38730" y="16174"/>
                    </a:lnTo>
                    <a:lnTo>
                      <a:pt x="38772" y="16174"/>
                    </a:lnTo>
                    <a:lnTo>
                      <a:pt x="38792" y="16070"/>
                    </a:lnTo>
                    <a:lnTo>
                      <a:pt x="38834" y="16133"/>
                    </a:lnTo>
                    <a:lnTo>
                      <a:pt x="38981" y="16153"/>
                    </a:lnTo>
                    <a:lnTo>
                      <a:pt x="39023" y="16133"/>
                    </a:lnTo>
                    <a:lnTo>
                      <a:pt x="39023" y="16070"/>
                    </a:lnTo>
                    <a:lnTo>
                      <a:pt x="38981" y="16049"/>
                    </a:lnTo>
                    <a:lnTo>
                      <a:pt x="38981" y="15965"/>
                    </a:lnTo>
                    <a:lnTo>
                      <a:pt x="38939" y="15861"/>
                    </a:lnTo>
                    <a:lnTo>
                      <a:pt x="38876" y="15777"/>
                    </a:lnTo>
                    <a:lnTo>
                      <a:pt x="38792" y="15756"/>
                    </a:lnTo>
                    <a:lnTo>
                      <a:pt x="38813" y="15672"/>
                    </a:lnTo>
                    <a:lnTo>
                      <a:pt x="38813" y="15589"/>
                    </a:lnTo>
                    <a:lnTo>
                      <a:pt x="38772" y="15547"/>
                    </a:lnTo>
                    <a:lnTo>
                      <a:pt x="38792" y="15526"/>
                    </a:lnTo>
                    <a:lnTo>
                      <a:pt x="38834" y="15547"/>
                    </a:lnTo>
                    <a:lnTo>
                      <a:pt x="38876" y="15651"/>
                    </a:lnTo>
                    <a:lnTo>
                      <a:pt x="38918" y="15693"/>
                    </a:lnTo>
                    <a:lnTo>
                      <a:pt x="39002" y="15672"/>
                    </a:lnTo>
                    <a:lnTo>
                      <a:pt x="38981" y="15651"/>
                    </a:lnTo>
                    <a:lnTo>
                      <a:pt x="39002" y="15630"/>
                    </a:lnTo>
                    <a:lnTo>
                      <a:pt x="39085" y="15651"/>
                    </a:lnTo>
                    <a:lnTo>
                      <a:pt x="39044" y="15547"/>
                    </a:lnTo>
                    <a:lnTo>
                      <a:pt x="39002" y="15442"/>
                    </a:lnTo>
                    <a:lnTo>
                      <a:pt x="38897" y="15379"/>
                    </a:lnTo>
                    <a:lnTo>
                      <a:pt x="39002" y="15379"/>
                    </a:lnTo>
                    <a:lnTo>
                      <a:pt x="39044" y="15442"/>
                    </a:lnTo>
                    <a:lnTo>
                      <a:pt x="39106" y="15484"/>
                    </a:lnTo>
                    <a:lnTo>
                      <a:pt x="39190" y="15463"/>
                    </a:lnTo>
                    <a:lnTo>
                      <a:pt x="39148" y="15421"/>
                    </a:lnTo>
                    <a:lnTo>
                      <a:pt x="39148" y="15337"/>
                    </a:lnTo>
                    <a:lnTo>
                      <a:pt x="39190" y="15337"/>
                    </a:lnTo>
                    <a:lnTo>
                      <a:pt x="39232" y="15379"/>
                    </a:lnTo>
                    <a:lnTo>
                      <a:pt x="39295" y="15421"/>
                    </a:lnTo>
                    <a:lnTo>
                      <a:pt x="39295" y="15463"/>
                    </a:lnTo>
                    <a:lnTo>
                      <a:pt x="39232" y="15484"/>
                    </a:lnTo>
                    <a:lnTo>
                      <a:pt x="39232" y="15589"/>
                    </a:lnTo>
                    <a:lnTo>
                      <a:pt x="39232" y="15630"/>
                    </a:lnTo>
                    <a:lnTo>
                      <a:pt x="39295" y="15630"/>
                    </a:lnTo>
                    <a:lnTo>
                      <a:pt x="39336" y="15651"/>
                    </a:lnTo>
                    <a:lnTo>
                      <a:pt x="39336" y="15693"/>
                    </a:lnTo>
                    <a:lnTo>
                      <a:pt x="39295" y="15735"/>
                    </a:lnTo>
                    <a:lnTo>
                      <a:pt x="39253" y="15777"/>
                    </a:lnTo>
                    <a:lnTo>
                      <a:pt x="39316" y="15798"/>
                    </a:lnTo>
                    <a:lnTo>
                      <a:pt x="39357" y="15777"/>
                    </a:lnTo>
                    <a:lnTo>
                      <a:pt x="39399" y="15798"/>
                    </a:lnTo>
                    <a:lnTo>
                      <a:pt x="39357" y="15881"/>
                    </a:lnTo>
                    <a:lnTo>
                      <a:pt x="39399" y="15944"/>
                    </a:lnTo>
                    <a:lnTo>
                      <a:pt x="39441" y="15965"/>
                    </a:lnTo>
                    <a:lnTo>
                      <a:pt x="39525" y="15944"/>
                    </a:lnTo>
                    <a:lnTo>
                      <a:pt x="39734" y="15798"/>
                    </a:lnTo>
                    <a:lnTo>
                      <a:pt x="39818" y="15672"/>
                    </a:lnTo>
                    <a:lnTo>
                      <a:pt x="39818" y="15756"/>
                    </a:lnTo>
                    <a:lnTo>
                      <a:pt x="39755" y="15798"/>
                    </a:lnTo>
                    <a:lnTo>
                      <a:pt x="39734" y="15861"/>
                    </a:lnTo>
                    <a:lnTo>
                      <a:pt x="39629" y="15902"/>
                    </a:lnTo>
                    <a:lnTo>
                      <a:pt x="39462" y="16070"/>
                    </a:lnTo>
                    <a:lnTo>
                      <a:pt x="39462" y="16112"/>
                    </a:lnTo>
                    <a:lnTo>
                      <a:pt x="39546" y="16153"/>
                    </a:lnTo>
                    <a:lnTo>
                      <a:pt x="39650" y="16112"/>
                    </a:lnTo>
                    <a:lnTo>
                      <a:pt x="39818" y="16007"/>
                    </a:lnTo>
                    <a:lnTo>
                      <a:pt x="39880" y="16007"/>
                    </a:lnTo>
                    <a:lnTo>
                      <a:pt x="40027" y="15965"/>
                    </a:lnTo>
                    <a:lnTo>
                      <a:pt x="40069" y="15881"/>
                    </a:lnTo>
                    <a:lnTo>
                      <a:pt x="40132" y="15861"/>
                    </a:lnTo>
                    <a:lnTo>
                      <a:pt x="40236" y="15777"/>
                    </a:lnTo>
                    <a:lnTo>
                      <a:pt x="40278" y="15777"/>
                    </a:lnTo>
                    <a:lnTo>
                      <a:pt x="40278" y="15840"/>
                    </a:lnTo>
                    <a:lnTo>
                      <a:pt x="40236" y="15861"/>
                    </a:lnTo>
                    <a:lnTo>
                      <a:pt x="40152" y="15965"/>
                    </a:lnTo>
                    <a:lnTo>
                      <a:pt x="40090" y="16070"/>
                    </a:lnTo>
                    <a:lnTo>
                      <a:pt x="40027" y="16112"/>
                    </a:lnTo>
                    <a:lnTo>
                      <a:pt x="39943" y="16195"/>
                    </a:lnTo>
                    <a:lnTo>
                      <a:pt x="39839" y="16216"/>
                    </a:lnTo>
                    <a:lnTo>
                      <a:pt x="39776" y="16258"/>
                    </a:lnTo>
                    <a:lnTo>
                      <a:pt x="39713" y="16384"/>
                    </a:lnTo>
                    <a:lnTo>
                      <a:pt x="39713" y="16426"/>
                    </a:lnTo>
                    <a:lnTo>
                      <a:pt x="39734" y="16467"/>
                    </a:lnTo>
                    <a:lnTo>
                      <a:pt x="39776" y="16426"/>
                    </a:lnTo>
                    <a:lnTo>
                      <a:pt x="39860" y="16426"/>
                    </a:lnTo>
                    <a:lnTo>
                      <a:pt x="39943" y="16467"/>
                    </a:lnTo>
                    <a:lnTo>
                      <a:pt x="39860" y="16488"/>
                    </a:lnTo>
                    <a:lnTo>
                      <a:pt x="39776" y="16509"/>
                    </a:lnTo>
                    <a:lnTo>
                      <a:pt x="39734" y="16551"/>
                    </a:lnTo>
                    <a:lnTo>
                      <a:pt x="39734" y="16593"/>
                    </a:lnTo>
                    <a:lnTo>
                      <a:pt x="39776" y="16614"/>
                    </a:lnTo>
                    <a:lnTo>
                      <a:pt x="39860" y="16593"/>
                    </a:lnTo>
                    <a:lnTo>
                      <a:pt x="39922" y="16572"/>
                    </a:lnTo>
                    <a:lnTo>
                      <a:pt x="39839" y="16677"/>
                    </a:lnTo>
                    <a:lnTo>
                      <a:pt x="39755" y="16698"/>
                    </a:lnTo>
                    <a:lnTo>
                      <a:pt x="39734" y="16739"/>
                    </a:lnTo>
                    <a:lnTo>
                      <a:pt x="39755" y="16781"/>
                    </a:lnTo>
                    <a:lnTo>
                      <a:pt x="39839" y="16802"/>
                    </a:lnTo>
                    <a:lnTo>
                      <a:pt x="39922" y="16781"/>
                    </a:lnTo>
                    <a:lnTo>
                      <a:pt x="39985" y="16781"/>
                    </a:lnTo>
                    <a:lnTo>
                      <a:pt x="40027" y="16802"/>
                    </a:lnTo>
                    <a:lnTo>
                      <a:pt x="39964" y="16823"/>
                    </a:lnTo>
                    <a:lnTo>
                      <a:pt x="39964" y="16865"/>
                    </a:lnTo>
                    <a:lnTo>
                      <a:pt x="39860" y="16907"/>
                    </a:lnTo>
                    <a:lnTo>
                      <a:pt x="39839" y="16970"/>
                    </a:lnTo>
                    <a:lnTo>
                      <a:pt x="39860" y="17032"/>
                    </a:lnTo>
                    <a:lnTo>
                      <a:pt x="39922" y="17116"/>
                    </a:lnTo>
                    <a:lnTo>
                      <a:pt x="39922" y="17200"/>
                    </a:lnTo>
                    <a:lnTo>
                      <a:pt x="39943" y="17221"/>
                    </a:lnTo>
                    <a:lnTo>
                      <a:pt x="39985" y="17137"/>
                    </a:lnTo>
                    <a:lnTo>
                      <a:pt x="40048" y="17032"/>
                    </a:lnTo>
                    <a:lnTo>
                      <a:pt x="40090" y="16990"/>
                    </a:lnTo>
                    <a:lnTo>
                      <a:pt x="40132" y="16990"/>
                    </a:lnTo>
                    <a:lnTo>
                      <a:pt x="40090" y="17032"/>
                    </a:lnTo>
                    <a:lnTo>
                      <a:pt x="40090" y="17095"/>
                    </a:lnTo>
                    <a:lnTo>
                      <a:pt x="40048" y="17116"/>
                    </a:lnTo>
                    <a:lnTo>
                      <a:pt x="40048" y="17137"/>
                    </a:lnTo>
                    <a:lnTo>
                      <a:pt x="40090" y="17200"/>
                    </a:lnTo>
                    <a:lnTo>
                      <a:pt x="40069" y="17242"/>
                    </a:lnTo>
                    <a:lnTo>
                      <a:pt x="40132" y="17304"/>
                    </a:lnTo>
                    <a:lnTo>
                      <a:pt x="40152" y="17304"/>
                    </a:lnTo>
                    <a:lnTo>
                      <a:pt x="40173" y="17242"/>
                    </a:lnTo>
                    <a:lnTo>
                      <a:pt x="40257" y="17221"/>
                    </a:lnTo>
                    <a:lnTo>
                      <a:pt x="40278" y="17221"/>
                    </a:lnTo>
                    <a:lnTo>
                      <a:pt x="40278" y="17283"/>
                    </a:lnTo>
                    <a:lnTo>
                      <a:pt x="40236" y="17325"/>
                    </a:lnTo>
                    <a:lnTo>
                      <a:pt x="40236" y="17346"/>
                    </a:lnTo>
                    <a:lnTo>
                      <a:pt x="40278" y="17388"/>
                    </a:lnTo>
                    <a:lnTo>
                      <a:pt x="40278" y="17430"/>
                    </a:lnTo>
                    <a:lnTo>
                      <a:pt x="40299" y="17451"/>
                    </a:lnTo>
                    <a:lnTo>
                      <a:pt x="40299" y="17514"/>
                    </a:lnTo>
                    <a:lnTo>
                      <a:pt x="40362" y="17534"/>
                    </a:lnTo>
                    <a:lnTo>
                      <a:pt x="40383" y="17493"/>
                    </a:lnTo>
                    <a:lnTo>
                      <a:pt x="40487" y="17451"/>
                    </a:lnTo>
                    <a:lnTo>
                      <a:pt x="40508" y="17388"/>
                    </a:lnTo>
                    <a:lnTo>
                      <a:pt x="40508" y="17325"/>
                    </a:lnTo>
                    <a:lnTo>
                      <a:pt x="40445" y="17242"/>
                    </a:lnTo>
                    <a:lnTo>
                      <a:pt x="40466" y="17242"/>
                    </a:lnTo>
                    <a:lnTo>
                      <a:pt x="40508" y="17283"/>
                    </a:lnTo>
                    <a:lnTo>
                      <a:pt x="40550" y="17283"/>
                    </a:lnTo>
                    <a:lnTo>
                      <a:pt x="40550" y="17221"/>
                    </a:lnTo>
                    <a:lnTo>
                      <a:pt x="40508" y="17137"/>
                    </a:lnTo>
                    <a:lnTo>
                      <a:pt x="40508" y="17095"/>
                    </a:lnTo>
                    <a:lnTo>
                      <a:pt x="40571" y="17074"/>
                    </a:lnTo>
                    <a:lnTo>
                      <a:pt x="40571" y="16990"/>
                    </a:lnTo>
                    <a:lnTo>
                      <a:pt x="40571" y="16928"/>
                    </a:lnTo>
                    <a:lnTo>
                      <a:pt x="40508" y="16928"/>
                    </a:lnTo>
                    <a:lnTo>
                      <a:pt x="40466" y="16886"/>
                    </a:lnTo>
                    <a:lnTo>
                      <a:pt x="40466" y="16865"/>
                    </a:lnTo>
                    <a:lnTo>
                      <a:pt x="40487" y="16886"/>
                    </a:lnTo>
                    <a:lnTo>
                      <a:pt x="40571" y="16907"/>
                    </a:lnTo>
                    <a:lnTo>
                      <a:pt x="40613" y="16865"/>
                    </a:lnTo>
                    <a:lnTo>
                      <a:pt x="40592" y="16802"/>
                    </a:lnTo>
                    <a:lnTo>
                      <a:pt x="40550" y="16802"/>
                    </a:lnTo>
                    <a:lnTo>
                      <a:pt x="40508" y="16781"/>
                    </a:lnTo>
                    <a:lnTo>
                      <a:pt x="40592" y="16781"/>
                    </a:lnTo>
                    <a:lnTo>
                      <a:pt x="40655" y="16718"/>
                    </a:lnTo>
                    <a:lnTo>
                      <a:pt x="40655" y="16572"/>
                    </a:lnTo>
                    <a:lnTo>
                      <a:pt x="40676" y="16509"/>
                    </a:lnTo>
                    <a:lnTo>
                      <a:pt x="40696" y="16572"/>
                    </a:lnTo>
                    <a:lnTo>
                      <a:pt x="40696" y="16656"/>
                    </a:lnTo>
                    <a:lnTo>
                      <a:pt x="40717" y="16718"/>
                    </a:lnTo>
                    <a:lnTo>
                      <a:pt x="40696" y="16802"/>
                    </a:lnTo>
                    <a:lnTo>
                      <a:pt x="40759" y="16823"/>
                    </a:lnTo>
                    <a:lnTo>
                      <a:pt x="40822" y="16802"/>
                    </a:lnTo>
                    <a:lnTo>
                      <a:pt x="40864" y="16760"/>
                    </a:lnTo>
                    <a:lnTo>
                      <a:pt x="40906" y="16718"/>
                    </a:lnTo>
                    <a:lnTo>
                      <a:pt x="40906" y="16823"/>
                    </a:lnTo>
                    <a:lnTo>
                      <a:pt x="40927" y="16865"/>
                    </a:lnTo>
                    <a:lnTo>
                      <a:pt x="40989" y="16865"/>
                    </a:lnTo>
                    <a:lnTo>
                      <a:pt x="41010" y="16823"/>
                    </a:lnTo>
                    <a:lnTo>
                      <a:pt x="41010" y="16698"/>
                    </a:lnTo>
                    <a:lnTo>
                      <a:pt x="41010" y="16593"/>
                    </a:lnTo>
                    <a:lnTo>
                      <a:pt x="40969" y="16572"/>
                    </a:lnTo>
                    <a:lnTo>
                      <a:pt x="40927" y="16551"/>
                    </a:lnTo>
                    <a:lnTo>
                      <a:pt x="41010" y="16572"/>
                    </a:lnTo>
                    <a:lnTo>
                      <a:pt x="41094" y="16614"/>
                    </a:lnTo>
                    <a:lnTo>
                      <a:pt x="41115" y="16698"/>
                    </a:lnTo>
                    <a:lnTo>
                      <a:pt x="41178" y="16698"/>
                    </a:lnTo>
                    <a:lnTo>
                      <a:pt x="41199" y="16656"/>
                    </a:lnTo>
                    <a:lnTo>
                      <a:pt x="41199" y="16509"/>
                    </a:lnTo>
                    <a:lnTo>
                      <a:pt x="41136" y="16446"/>
                    </a:lnTo>
                    <a:lnTo>
                      <a:pt x="41031" y="16363"/>
                    </a:lnTo>
                    <a:lnTo>
                      <a:pt x="41010" y="16300"/>
                    </a:lnTo>
                    <a:lnTo>
                      <a:pt x="41031" y="16300"/>
                    </a:lnTo>
                    <a:lnTo>
                      <a:pt x="41094" y="16363"/>
                    </a:lnTo>
                    <a:lnTo>
                      <a:pt x="41199" y="16446"/>
                    </a:lnTo>
                    <a:lnTo>
                      <a:pt x="41220" y="16509"/>
                    </a:lnTo>
                    <a:lnTo>
                      <a:pt x="41387" y="16509"/>
                    </a:lnTo>
                    <a:lnTo>
                      <a:pt x="41408" y="16446"/>
                    </a:lnTo>
                    <a:lnTo>
                      <a:pt x="41387" y="16384"/>
                    </a:lnTo>
                    <a:lnTo>
                      <a:pt x="41324" y="16363"/>
                    </a:lnTo>
                    <a:lnTo>
                      <a:pt x="41282" y="16300"/>
                    </a:lnTo>
                    <a:lnTo>
                      <a:pt x="41178" y="16300"/>
                    </a:lnTo>
                    <a:lnTo>
                      <a:pt x="41115" y="16258"/>
                    </a:lnTo>
                    <a:lnTo>
                      <a:pt x="41136" y="16153"/>
                    </a:lnTo>
                    <a:lnTo>
                      <a:pt x="41178" y="16195"/>
                    </a:lnTo>
                    <a:lnTo>
                      <a:pt x="41241" y="16258"/>
                    </a:lnTo>
                    <a:lnTo>
                      <a:pt x="41324" y="16258"/>
                    </a:lnTo>
                    <a:lnTo>
                      <a:pt x="41345" y="16195"/>
                    </a:lnTo>
                    <a:lnTo>
                      <a:pt x="41324" y="16133"/>
                    </a:lnTo>
                    <a:lnTo>
                      <a:pt x="41282" y="16091"/>
                    </a:lnTo>
                    <a:lnTo>
                      <a:pt x="41282" y="16049"/>
                    </a:lnTo>
                    <a:lnTo>
                      <a:pt x="41324" y="16028"/>
                    </a:lnTo>
                    <a:lnTo>
                      <a:pt x="41345" y="16049"/>
                    </a:lnTo>
                    <a:lnTo>
                      <a:pt x="41429" y="16091"/>
                    </a:lnTo>
                    <a:lnTo>
                      <a:pt x="41429" y="16153"/>
                    </a:lnTo>
                    <a:lnTo>
                      <a:pt x="41408" y="16237"/>
                    </a:lnTo>
                    <a:lnTo>
                      <a:pt x="41513" y="16258"/>
                    </a:lnTo>
                    <a:lnTo>
                      <a:pt x="41617" y="16279"/>
                    </a:lnTo>
                    <a:lnTo>
                      <a:pt x="41701" y="16258"/>
                    </a:lnTo>
                    <a:lnTo>
                      <a:pt x="41764" y="16258"/>
                    </a:lnTo>
                    <a:lnTo>
                      <a:pt x="41826" y="16174"/>
                    </a:lnTo>
                    <a:lnTo>
                      <a:pt x="41826" y="16133"/>
                    </a:lnTo>
                    <a:lnTo>
                      <a:pt x="41638" y="16133"/>
                    </a:lnTo>
                    <a:lnTo>
                      <a:pt x="41617" y="16091"/>
                    </a:lnTo>
                    <a:lnTo>
                      <a:pt x="41659" y="16049"/>
                    </a:lnTo>
                    <a:lnTo>
                      <a:pt x="41743" y="16070"/>
                    </a:lnTo>
                    <a:lnTo>
                      <a:pt x="41805" y="16049"/>
                    </a:lnTo>
                    <a:lnTo>
                      <a:pt x="41764" y="15986"/>
                    </a:lnTo>
                    <a:lnTo>
                      <a:pt x="41722" y="15965"/>
                    </a:lnTo>
                    <a:lnTo>
                      <a:pt x="41743" y="15944"/>
                    </a:lnTo>
                    <a:lnTo>
                      <a:pt x="41722" y="15881"/>
                    </a:lnTo>
                    <a:lnTo>
                      <a:pt x="41659" y="15861"/>
                    </a:lnTo>
                    <a:lnTo>
                      <a:pt x="41596" y="15881"/>
                    </a:lnTo>
                    <a:lnTo>
                      <a:pt x="41638" y="15819"/>
                    </a:lnTo>
                    <a:lnTo>
                      <a:pt x="41701" y="15756"/>
                    </a:lnTo>
                    <a:lnTo>
                      <a:pt x="41722" y="15777"/>
                    </a:lnTo>
                    <a:lnTo>
                      <a:pt x="41764" y="15819"/>
                    </a:lnTo>
                    <a:lnTo>
                      <a:pt x="41826" y="15881"/>
                    </a:lnTo>
                    <a:lnTo>
                      <a:pt x="41826" y="15965"/>
                    </a:lnTo>
                    <a:lnTo>
                      <a:pt x="41952" y="15965"/>
                    </a:lnTo>
                    <a:lnTo>
                      <a:pt x="42015" y="15944"/>
                    </a:lnTo>
                    <a:lnTo>
                      <a:pt x="42036" y="15923"/>
                    </a:lnTo>
                    <a:lnTo>
                      <a:pt x="42015" y="15840"/>
                    </a:lnTo>
                    <a:lnTo>
                      <a:pt x="41931" y="15777"/>
                    </a:lnTo>
                    <a:lnTo>
                      <a:pt x="41931" y="15714"/>
                    </a:lnTo>
                    <a:lnTo>
                      <a:pt x="41910" y="15651"/>
                    </a:lnTo>
                    <a:lnTo>
                      <a:pt x="41805" y="15651"/>
                    </a:lnTo>
                    <a:lnTo>
                      <a:pt x="41847" y="15547"/>
                    </a:lnTo>
                    <a:lnTo>
                      <a:pt x="41805" y="15463"/>
                    </a:lnTo>
                    <a:lnTo>
                      <a:pt x="41701" y="15463"/>
                    </a:lnTo>
                    <a:lnTo>
                      <a:pt x="41743" y="15400"/>
                    </a:lnTo>
                    <a:lnTo>
                      <a:pt x="41722" y="15358"/>
                    </a:lnTo>
                    <a:lnTo>
                      <a:pt x="41596" y="15442"/>
                    </a:lnTo>
                    <a:lnTo>
                      <a:pt x="41533" y="15526"/>
                    </a:lnTo>
                    <a:lnTo>
                      <a:pt x="41554" y="15651"/>
                    </a:lnTo>
                    <a:lnTo>
                      <a:pt x="41533" y="15651"/>
                    </a:lnTo>
                    <a:lnTo>
                      <a:pt x="41492" y="15609"/>
                    </a:lnTo>
                    <a:lnTo>
                      <a:pt x="41492" y="15442"/>
                    </a:lnTo>
                    <a:lnTo>
                      <a:pt x="41450" y="15421"/>
                    </a:lnTo>
                    <a:lnTo>
                      <a:pt x="41408" y="15442"/>
                    </a:lnTo>
                    <a:lnTo>
                      <a:pt x="41408" y="15526"/>
                    </a:lnTo>
                    <a:lnTo>
                      <a:pt x="41324" y="15651"/>
                    </a:lnTo>
                    <a:lnTo>
                      <a:pt x="41282" y="15714"/>
                    </a:lnTo>
                    <a:lnTo>
                      <a:pt x="41282" y="15714"/>
                    </a:lnTo>
                    <a:lnTo>
                      <a:pt x="41303" y="15630"/>
                    </a:lnTo>
                    <a:lnTo>
                      <a:pt x="41303" y="15505"/>
                    </a:lnTo>
                    <a:lnTo>
                      <a:pt x="41387" y="15358"/>
                    </a:lnTo>
                    <a:lnTo>
                      <a:pt x="41387" y="15296"/>
                    </a:lnTo>
                    <a:lnTo>
                      <a:pt x="41282" y="15317"/>
                    </a:lnTo>
                    <a:lnTo>
                      <a:pt x="41178" y="15442"/>
                    </a:lnTo>
                    <a:lnTo>
                      <a:pt x="41178" y="15505"/>
                    </a:lnTo>
                    <a:lnTo>
                      <a:pt x="41094" y="15568"/>
                    </a:lnTo>
                    <a:lnTo>
                      <a:pt x="41010" y="15568"/>
                    </a:lnTo>
                    <a:lnTo>
                      <a:pt x="41010" y="15505"/>
                    </a:lnTo>
                    <a:lnTo>
                      <a:pt x="41073" y="15400"/>
                    </a:lnTo>
                    <a:lnTo>
                      <a:pt x="41199" y="15337"/>
                    </a:lnTo>
                    <a:lnTo>
                      <a:pt x="41241" y="15233"/>
                    </a:lnTo>
                    <a:lnTo>
                      <a:pt x="41303" y="15149"/>
                    </a:lnTo>
                    <a:lnTo>
                      <a:pt x="41345" y="15149"/>
                    </a:lnTo>
                    <a:lnTo>
                      <a:pt x="41429" y="15086"/>
                    </a:lnTo>
                    <a:lnTo>
                      <a:pt x="41450" y="15024"/>
                    </a:lnTo>
                    <a:lnTo>
                      <a:pt x="41387" y="15003"/>
                    </a:lnTo>
                    <a:lnTo>
                      <a:pt x="41282" y="15086"/>
                    </a:lnTo>
                    <a:lnTo>
                      <a:pt x="41199" y="15149"/>
                    </a:lnTo>
                    <a:lnTo>
                      <a:pt x="41115" y="15191"/>
                    </a:lnTo>
                    <a:lnTo>
                      <a:pt x="41010" y="15296"/>
                    </a:lnTo>
                    <a:lnTo>
                      <a:pt x="41073" y="15191"/>
                    </a:lnTo>
                    <a:lnTo>
                      <a:pt x="41136" y="15086"/>
                    </a:lnTo>
                    <a:lnTo>
                      <a:pt x="41115" y="15086"/>
                    </a:lnTo>
                    <a:lnTo>
                      <a:pt x="41010" y="15107"/>
                    </a:lnTo>
                    <a:lnTo>
                      <a:pt x="40969" y="15149"/>
                    </a:lnTo>
                    <a:lnTo>
                      <a:pt x="40801" y="15128"/>
                    </a:lnTo>
                    <a:lnTo>
                      <a:pt x="40696" y="15128"/>
                    </a:lnTo>
                    <a:lnTo>
                      <a:pt x="40655" y="15086"/>
                    </a:lnTo>
                    <a:lnTo>
                      <a:pt x="40759" y="15086"/>
                    </a:lnTo>
                    <a:lnTo>
                      <a:pt x="40969" y="15024"/>
                    </a:lnTo>
                    <a:lnTo>
                      <a:pt x="40864" y="14982"/>
                    </a:lnTo>
                    <a:lnTo>
                      <a:pt x="40780" y="14919"/>
                    </a:lnTo>
                    <a:lnTo>
                      <a:pt x="40864" y="14919"/>
                    </a:lnTo>
                    <a:lnTo>
                      <a:pt x="40927" y="14898"/>
                    </a:lnTo>
                    <a:lnTo>
                      <a:pt x="40885" y="14793"/>
                    </a:lnTo>
                    <a:lnTo>
                      <a:pt x="40801" y="14773"/>
                    </a:lnTo>
                    <a:lnTo>
                      <a:pt x="40801" y="14731"/>
                    </a:lnTo>
                    <a:lnTo>
                      <a:pt x="40885" y="14689"/>
                    </a:lnTo>
                    <a:lnTo>
                      <a:pt x="40885" y="14605"/>
                    </a:lnTo>
                    <a:lnTo>
                      <a:pt x="40864" y="14480"/>
                    </a:lnTo>
                    <a:lnTo>
                      <a:pt x="40822" y="14417"/>
                    </a:lnTo>
                    <a:lnTo>
                      <a:pt x="40696" y="14480"/>
                    </a:lnTo>
                    <a:lnTo>
                      <a:pt x="40655" y="14521"/>
                    </a:lnTo>
                    <a:lnTo>
                      <a:pt x="40592" y="14501"/>
                    </a:lnTo>
                    <a:lnTo>
                      <a:pt x="40571" y="14521"/>
                    </a:lnTo>
                    <a:lnTo>
                      <a:pt x="40550" y="14501"/>
                    </a:lnTo>
                    <a:lnTo>
                      <a:pt x="40592" y="14417"/>
                    </a:lnTo>
                    <a:lnTo>
                      <a:pt x="40613" y="14312"/>
                    </a:lnTo>
                    <a:lnTo>
                      <a:pt x="40759" y="14291"/>
                    </a:lnTo>
                    <a:lnTo>
                      <a:pt x="40801" y="14249"/>
                    </a:lnTo>
                    <a:lnTo>
                      <a:pt x="40801" y="14103"/>
                    </a:lnTo>
                    <a:lnTo>
                      <a:pt x="40780" y="14061"/>
                    </a:lnTo>
                    <a:lnTo>
                      <a:pt x="40696" y="14145"/>
                    </a:lnTo>
                    <a:lnTo>
                      <a:pt x="40571" y="14249"/>
                    </a:lnTo>
                    <a:lnTo>
                      <a:pt x="40508" y="14312"/>
                    </a:lnTo>
                    <a:lnTo>
                      <a:pt x="40445" y="14375"/>
                    </a:lnTo>
                    <a:lnTo>
                      <a:pt x="40445" y="14480"/>
                    </a:lnTo>
                    <a:lnTo>
                      <a:pt x="40445" y="14563"/>
                    </a:lnTo>
                    <a:lnTo>
                      <a:pt x="40278" y="14291"/>
                    </a:lnTo>
                    <a:lnTo>
                      <a:pt x="40278" y="14187"/>
                    </a:lnTo>
                    <a:lnTo>
                      <a:pt x="40278" y="14082"/>
                    </a:lnTo>
                    <a:lnTo>
                      <a:pt x="40341" y="13998"/>
                    </a:lnTo>
                    <a:lnTo>
                      <a:pt x="40424" y="13873"/>
                    </a:lnTo>
                    <a:lnTo>
                      <a:pt x="40466" y="13789"/>
                    </a:lnTo>
                    <a:lnTo>
                      <a:pt x="40424" y="13768"/>
                    </a:lnTo>
                    <a:lnTo>
                      <a:pt x="40362" y="13831"/>
                    </a:lnTo>
                    <a:lnTo>
                      <a:pt x="40299" y="13894"/>
                    </a:lnTo>
                    <a:lnTo>
                      <a:pt x="40299" y="13936"/>
                    </a:lnTo>
                    <a:lnTo>
                      <a:pt x="40194" y="13977"/>
                    </a:lnTo>
                    <a:lnTo>
                      <a:pt x="40152" y="14061"/>
                    </a:lnTo>
                    <a:lnTo>
                      <a:pt x="40152" y="14103"/>
                    </a:lnTo>
                    <a:lnTo>
                      <a:pt x="40069" y="14249"/>
                    </a:lnTo>
                    <a:lnTo>
                      <a:pt x="40027" y="14270"/>
                    </a:lnTo>
                    <a:lnTo>
                      <a:pt x="40027" y="14187"/>
                    </a:lnTo>
                    <a:lnTo>
                      <a:pt x="40069" y="14082"/>
                    </a:lnTo>
                    <a:lnTo>
                      <a:pt x="40173" y="13894"/>
                    </a:lnTo>
                    <a:lnTo>
                      <a:pt x="40215" y="13852"/>
                    </a:lnTo>
                    <a:lnTo>
                      <a:pt x="40194" y="13768"/>
                    </a:lnTo>
                    <a:lnTo>
                      <a:pt x="40111" y="13768"/>
                    </a:lnTo>
                    <a:lnTo>
                      <a:pt x="40048" y="13852"/>
                    </a:lnTo>
                    <a:lnTo>
                      <a:pt x="40048" y="13936"/>
                    </a:lnTo>
                    <a:lnTo>
                      <a:pt x="40006" y="13957"/>
                    </a:lnTo>
                    <a:lnTo>
                      <a:pt x="40006" y="13873"/>
                    </a:lnTo>
                    <a:lnTo>
                      <a:pt x="40069" y="13747"/>
                    </a:lnTo>
                    <a:lnTo>
                      <a:pt x="40090" y="13685"/>
                    </a:lnTo>
                    <a:lnTo>
                      <a:pt x="40048" y="13622"/>
                    </a:lnTo>
                    <a:lnTo>
                      <a:pt x="39943" y="13580"/>
                    </a:lnTo>
                    <a:lnTo>
                      <a:pt x="39964" y="13559"/>
                    </a:lnTo>
                    <a:lnTo>
                      <a:pt x="39901" y="13517"/>
                    </a:lnTo>
                    <a:lnTo>
                      <a:pt x="39776" y="13517"/>
                    </a:lnTo>
                    <a:lnTo>
                      <a:pt x="39692" y="13538"/>
                    </a:lnTo>
                    <a:lnTo>
                      <a:pt x="39734" y="13454"/>
                    </a:lnTo>
                    <a:lnTo>
                      <a:pt x="39818" y="13433"/>
                    </a:lnTo>
                    <a:lnTo>
                      <a:pt x="39713" y="13413"/>
                    </a:lnTo>
                    <a:lnTo>
                      <a:pt x="39567" y="13413"/>
                    </a:lnTo>
                    <a:lnTo>
                      <a:pt x="39504" y="13517"/>
                    </a:lnTo>
                    <a:lnTo>
                      <a:pt x="39504" y="13433"/>
                    </a:lnTo>
                    <a:lnTo>
                      <a:pt x="39671" y="13350"/>
                    </a:lnTo>
                    <a:lnTo>
                      <a:pt x="39818" y="13329"/>
                    </a:lnTo>
                    <a:lnTo>
                      <a:pt x="39860" y="13371"/>
                    </a:lnTo>
                    <a:lnTo>
                      <a:pt x="39964" y="13392"/>
                    </a:lnTo>
                    <a:lnTo>
                      <a:pt x="39985" y="13350"/>
                    </a:lnTo>
                    <a:lnTo>
                      <a:pt x="40027" y="13266"/>
                    </a:lnTo>
                    <a:lnTo>
                      <a:pt x="39943" y="13266"/>
                    </a:lnTo>
                    <a:lnTo>
                      <a:pt x="39839" y="13245"/>
                    </a:lnTo>
                    <a:lnTo>
                      <a:pt x="39734" y="13182"/>
                    </a:lnTo>
                    <a:lnTo>
                      <a:pt x="39650" y="13182"/>
                    </a:lnTo>
                    <a:lnTo>
                      <a:pt x="39650" y="13287"/>
                    </a:lnTo>
                    <a:lnTo>
                      <a:pt x="39608" y="13287"/>
                    </a:lnTo>
                    <a:lnTo>
                      <a:pt x="39608" y="13245"/>
                    </a:lnTo>
                    <a:lnTo>
                      <a:pt x="39629" y="13182"/>
                    </a:lnTo>
                    <a:lnTo>
                      <a:pt x="39629" y="13140"/>
                    </a:lnTo>
                    <a:lnTo>
                      <a:pt x="39525" y="13140"/>
                    </a:lnTo>
                    <a:lnTo>
                      <a:pt x="39525" y="13182"/>
                    </a:lnTo>
                    <a:lnTo>
                      <a:pt x="39462" y="13224"/>
                    </a:lnTo>
                    <a:lnTo>
                      <a:pt x="39441" y="13161"/>
                    </a:lnTo>
                    <a:lnTo>
                      <a:pt x="39441" y="13078"/>
                    </a:lnTo>
                    <a:lnTo>
                      <a:pt x="39399" y="13057"/>
                    </a:lnTo>
                    <a:lnTo>
                      <a:pt x="39357" y="13078"/>
                    </a:lnTo>
                    <a:lnTo>
                      <a:pt x="39316" y="13036"/>
                    </a:lnTo>
                    <a:lnTo>
                      <a:pt x="39232" y="12994"/>
                    </a:lnTo>
                    <a:lnTo>
                      <a:pt x="39148" y="12994"/>
                    </a:lnTo>
                    <a:lnTo>
                      <a:pt x="39232" y="12910"/>
                    </a:lnTo>
                    <a:lnTo>
                      <a:pt x="39295" y="12868"/>
                    </a:lnTo>
                    <a:lnTo>
                      <a:pt x="39441" y="12973"/>
                    </a:lnTo>
                    <a:lnTo>
                      <a:pt x="39504" y="12973"/>
                    </a:lnTo>
                    <a:lnTo>
                      <a:pt x="39462" y="12931"/>
                    </a:lnTo>
                    <a:lnTo>
                      <a:pt x="39169" y="12764"/>
                    </a:lnTo>
                    <a:lnTo>
                      <a:pt x="39044" y="12743"/>
                    </a:lnTo>
                    <a:lnTo>
                      <a:pt x="39023" y="12722"/>
                    </a:lnTo>
                    <a:lnTo>
                      <a:pt x="39106" y="12722"/>
                    </a:lnTo>
                    <a:lnTo>
                      <a:pt x="39316" y="12806"/>
                    </a:lnTo>
                    <a:lnTo>
                      <a:pt x="39441" y="12806"/>
                    </a:lnTo>
                    <a:lnTo>
                      <a:pt x="39650" y="12848"/>
                    </a:lnTo>
                    <a:lnTo>
                      <a:pt x="39692" y="12848"/>
                    </a:lnTo>
                    <a:lnTo>
                      <a:pt x="39671" y="12806"/>
                    </a:lnTo>
                    <a:lnTo>
                      <a:pt x="39671" y="12722"/>
                    </a:lnTo>
                    <a:lnTo>
                      <a:pt x="39629" y="12659"/>
                    </a:lnTo>
                    <a:lnTo>
                      <a:pt x="39546" y="12638"/>
                    </a:lnTo>
                    <a:lnTo>
                      <a:pt x="39462" y="12596"/>
                    </a:lnTo>
                    <a:lnTo>
                      <a:pt x="39483" y="12555"/>
                    </a:lnTo>
                    <a:lnTo>
                      <a:pt x="39546" y="12555"/>
                    </a:lnTo>
                    <a:lnTo>
                      <a:pt x="39567" y="12617"/>
                    </a:lnTo>
                    <a:lnTo>
                      <a:pt x="39629" y="12638"/>
                    </a:lnTo>
                    <a:lnTo>
                      <a:pt x="39671" y="12617"/>
                    </a:lnTo>
                    <a:lnTo>
                      <a:pt x="39776" y="12617"/>
                    </a:lnTo>
                    <a:lnTo>
                      <a:pt x="39797" y="12596"/>
                    </a:lnTo>
                    <a:lnTo>
                      <a:pt x="39797" y="12534"/>
                    </a:lnTo>
                    <a:lnTo>
                      <a:pt x="39734" y="12513"/>
                    </a:lnTo>
                    <a:lnTo>
                      <a:pt x="39734" y="12450"/>
                    </a:lnTo>
                    <a:lnTo>
                      <a:pt x="39671" y="12387"/>
                    </a:lnTo>
                    <a:lnTo>
                      <a:pt x="39588" y="12408"/>
                    </a:lnTo>
                    <a:lnTo>
                      <a:pt x="39525" y="12450"/>
                    </a:lnTo>
                    <a:lnTo>
                      <a:pt x="39378" y="12450"/>
                    </a:lnTo>
                    <a:lnTo>
                      <a:pt x="39357" y="12513"/>
                    </a:lnTo>
                    <a:lnTo>
                      <a:pt x="39316" y="12513"/>
                    </a:lnTo>
                    <a:lnTo>
                      <a:pt x="39274" y="12429"/>
                    </a:lnTo>
                    <a:lnTo>
                      <a:pt x="39378" y="12387"/>
                    </a:lnTo>
                    <a:lnTo>
                      <a:pt x="39525" y="12387"/>
                    </a:lnTo>
                    <a:lnTo>
                      <a:pt x="39567" y="12345"/>
                    </a:lnTo>
                    <a:lnTo>
                      <a:pt x="39692" y="12345"/>
                    </a:lnTo>
                    <a:lnTo>
                      <a:pt x="39734" y="12304"/>
                    </a:lnTo>
                    <a:lnTo>
                      <a:pt x="39650" y="12283"/>
                    </a:lnTo>
                    <a:lnTo>
                      <a:pt x="39546" y="12241"/>
                    </a:lnTo>
                    <a:lnTo>
                      <a:pt x="39525" y="12199"/>
                    </a:lnTo>
                    <a:lnTo>
                      <a:pt x="39588" y="12241"/>
                    </a:lnTo>
                    <a:lnTo>
                      <a:pt x="39776" y="12241"/>
                    </a:lnTo>
                    <a:lnTo>
                      <a:pt x="39839" y="12283"/>
                    </a:lnTo>
                    <a:lnTo>
                      <a:pt x="39964" y="12429"/>
                    </a:lnTo>
                    <a:lnTo>
                      <a:pt x="40048" y="12450"/>
                    </a:lnTo>
                    <a:lnTo>
                      <a:pt x="40090" y="12429"/>
                    </a:lnTo>
                    <a:lnTo>
                      <a:pt x="40111" y="12492"/>
                    </a:lnTo>
                    <a:lnTo>
                      <a:pt x="40173" y="12513"/>
                    </a:lnTo>
                    <a:lnTo>
                      <a:pt x="40215" y="12450"/>
                    </a:lnTo>
                    <a:lnTo>
                      <a:pt x="40278" y="12450"/>
                    </a:lnTo>
                    <a:lnTo>
                      <a:pt x="40320" y="12555"/>
                    </a:lnTo>
                    <a:lnTo>
                      <a:pt x="40404" y="12555"/>
                    </a:lnTo>
                    <a:lnTo>
                      <a:pt x="40466" y="12534"/>
                    </a:lnTo>
                    <a:lnTo>
                      <a:pt x="40466" y="12408"/>
                    </a:lnTo>
                    <a:lnTo>
                      <a:pt x="40404" y="12324"/>
                    </a:lnTo>
                    <a:lnTo>
                      <a:pt x="40383" y="12241"/>
                    </a:lnTo>
                    <a:lnTo>
                      <a:pt x="40278" y="12199"/>
                    </a:lnTo>
                    <a:lnTo>
                      <a:pt x="40194" y="12136"/>
                    </a:lnTo>
                    <a:lnTo>
                      <a:pt x="40152" y="12115"/>
                    </a:lnTo>
                    <a:lnTo>
                      <a:pt x="40090" y="12136"/>
                    </a:lnTo>
                    <a:lnTo>
                      <a:pt x="40048" y="12178"/>
                    </a:lnTo>
                    <a:lnTo>
                      <a:pt x="39964" y="12115"/>
                    </a:lnTo>
                    <a:lnTo>
                      <a:pt x="39797" y="11990"/>
                    </a:lnTo>
                    <a:lnTo>
                      <a:pt x="39692" y="11969"/>
                    </a:lnTo>
                    <a:lnTo>
                      <a:pt x="39483" y="11990"/>
                    </a:lnTo>
                    <a:lnTo>
                      <a:pt x="39420" y="11969"/>
                    </a:lnTo>
                    <a:lnTo>
                      <a:pt x="39588" y="11927"/>
                    </a:lnTo>
                    <a:lnTo>
                      <a:pt x="39671" y="11864"/>
                    </a:lnTo>
                    <a:lnTo>
                      <a:pt x="39755" y="11864"/>
                    </a:lnTo>
                    <a:lnTo>
                      <a:pt x="39776" y="11885"/>
                    </a:lnTo>
                    <a:lnTo>
                      <a:pt x="39860" y="11885"/>
                    </a:lnTo>
                    <a:lnTo>
                      <a:pt x="39943" y="11822"/>
                    </a:lnTo>
                    <a:lnTo>
                      <a:pt x="40006" y="11780"/>
                    </a:lnTo>
                    <a:lnTo>
                      <a:pt x="40173" y="11780"/>
                    </a:lnTo>
                    <a:lnTo>
                      <a:pt x="40257" y="11822"/>
                    </a:lnTo>
                    <a:lnTo>
                      <a:pt x="40383" y="11822"/>
                    </a:lnTo>
                    <a:lnTo>
                      <a:pt x="40424" y="11760"/>
                    </a:lnTo>
                    <a:lnTo>
                      <a:pt x="40466" y="11676"/>
                    </a:lnTo>
                    <a:lnTo>
                      <a:pt x="40404" y="11592"/>
                    </a:lnTo>
                    <a:lnTo>
                      <a:pt x="40383" y="11467"/>
                    </a:lnTo>
                    <a:lnTo>
                      <a:pt x="40278" y="11236"/>
                    </a:lnTo>
                    <a:lnTo>
                      <a:pt x="40257" y="11090"/>
                    </a:lnTo>
                    <a:lnTo>
                      <a:pt x="40194" y="11132"/>
                    </a:lnTo>
                    <a:lnTo>
                      <a:pt x="40173" y="11090"/>
                    </a:lnTo>
                    <a:lnTo>
                      <a:pt x="40090" y="11132"/>
                    </a:lnTo>
                    <a:lnTo>
                      <a:pt x="40090" y="11174"/>
                    </a:lnTo>
                    <a:lnTo>
                      <a:pt x="40048" y="11278"/>
                    </a:lnTo>
                    <a:lnTo>
                      <a:pt x="40069" y="11299"/>
                    </a:lnTo>
                    <a:lnTo>
                      <a:pt x="40069" y="11383"/>
                    </a:lnTo>
                    <a:lnTo>
                      <a:pt x="40006" y="11404"/>
                    </a:lnTo>
                    <a:lnTo>
                      <a:pt x="39901" y="11467"/>
                    </a:lnTo>
                    <a:lnTo>
                      <a:pt x="39839" y="11550"/>
                    </a:lnTo>
                    <a:lnTo>
                      <a:pt x="39734" y="11508"/>
                    </a:lnTo>
                    <a:lnTo>
                      <a:pt x="39650" y="11488"/>
                    </a:lnTo>
                    <a:lnTo>
                      <a:pt x="39546" y="11508"/>
                    </a:lnTo>
                    <a:lnTo>
                      <a:pt x="39462" y="11613"/>
                    </a:lnTo>
                    <a:lnTo>
                      <a:pt x="39357" y="11718"/>
                    </a:lnTo>
                    <a:lnTo>
                      <a:pt x="39316" y="11697"/>
                    </a:lnTo>
                    <a:lnTo>
                      <a:pt x="39232" y="11676"/>
                    </a:lnTo>
                    <a:lnTo>
                      <a:pt x="39127" y="11697"/>
                    </a:lnTo>
                    <a:lnTo>
                      <a:pt x="39085" y="11697"/>
                    </a:lnTo>
                    <a:lnTo>
                      <a:pt x="39190" y="11592"/>
                    </a:lnTo>
                    <a:lnTo>
                      <a:pt x="39232" y="11571"/>
                    </a:lnTo>
                    <a:lnTo>
                      <a:pt x="39316" y="11613"/>
                    </a:lnTo>
                    <a:lnTo>
                      <a:pt x="39420" y="11571"/>
                    </a:lnTo>
                    <a:lnTo>
                      <a:pt x="39462" y="11467"/>
                    </a:lnTo>
                    <a:lnTo>
                      <a:pt x="39546" y="11404"/>
                    </a:lnTo>
                    <a:lnTo>
                      <a:pt x="39588" y="11404"/>
                    </a:lnTo>
                    <a:lnTo>
                      <a:pt x="39692" y="11362"/>
                    </a:lnTo>
                    <a:lnTo>
                      <a:pt x="39776" y="11299"/>
                    </a:lnTo>
                    <a:lnTo>
                      <a:pt x="39776" y="11174"/>
                    </a:lnTo>
                    <a:lnTo>
                      <a:pt x="39776" y="11132"/>
                    </a:lnTo>
                    <a:lnTo>
                      <a:pt x="39692" y="11132"/>
                    </a:lnTo>
                    <a:lnTo>
                      <a:pt x="39629" y="11153"/>
                    </a:lnTo>
                    <a:lnTo>
                      <a:pt x="39546" y="11132"/>
                    </a:lnTo>
                    <a:lnTo>
                      <a:pt x="39420" y="11132"/>
                    </a:lnTo>
                    <a:lnTo>
                      <a:pt x="39253" y="11278"/>
                    </a:lnTo>
                    <a:lnTo>
                      <a:pt x="39148" y="11383"/>
                    </a:lnTo>
                    <a:lnTo>
                      <a:pt x="38960" y="11404"/>
                    </a:lnTo>
                    <a:lnTo>
                      <a:pt x="39023" y="11362"/>
                    </a:lnTo>
                    <a:lnTo>
                      <a:pt x="39148" y="11341"/>
                    </a:lnTo>
                    <a:lnTo>
                      <a:pt x="39169" y="11257"/>
                    </a:lnTo>
                    <a:lnTo>
                      <a:pt x="39127" y="11236"/>
                    </a:lnTo>
                    <a:lnTo>
                      <a:pt x="39023" y="11236"/>
                    </a:lnTo>
                    <a:lnTo>
                      <a:pt x="39190" y="11153"/>
                    </a:lnTo>
                    <a:lnTo>
                      <a:pt x="39295" y="11153"/>
                    </a:lnTo>
                    <a:lnTo>
                      <a:pt x="39441" y="11048"/>
                    </a:lnTo>
                    <a:lnTo>
                      <a:pt x="39567" y="11048"/>
                    </a:lnTo>
                    <a:lnTo>
                      <a:pt x="39650" y="11027"/>
                    </a:lnTo>
                    <a:lnTo>
                      <a:pt x="39839" y="11027"/>
                    </a:lnTo>
                    <a:lnTo>
                      <a:pt x="39922" y="10944"/>
                    </a:lnTo>
                    <a:lnTo>
                      <a:pt x="39964" y="10881"/>
                    </a:lnTo>
                    <a:lnTo>
                      <a:pt x="39985" y="10839"/>
                    </a:lnTo>
                    <a:lnTo>
                      <a:pt x="40069" y="10818"/>
                    </a:lnTo>
                    <a:lnTo>
                      <a:pt x="40069" y="10923"/>
                    </a:lnTo>
                    <a:lnTo>
                      <a:pt x="40132" y="10944"/>
                    </a:lnTo>
                    <a:lnTo>
                      <a:pt x="40236" y="10839"/>
                    </a:lnTo>
                    <a:lnTo>
                      <a:pt x="40257" y="10734"/>
                    </a:lnTo>
                    <a:lnTo>
                      <a:pt x="40236" y="10672"/>
                    </a:lnTo>
                    <a:lnTo>
                      <a:pt x="40152" y="10630"/>
                    </a:lnTo>
                    <a:lnTo>
                      <a:pt x="40090" y="10525"/>
                    </a:lnTo>
                    <a:lnTo>
                      <a:pt x="39964" y="10400"/>
                    </a:lnTo>
                    <a:lnTo>
                      <a:pt x="39922" y="10295"/>
                    </a:lnTo>
                    <a:lnTo>
                      <a:pt x="39839" y="10295"/>
                    </a:lnTo>
                    <a:lnTo>
                      <a:pt x="39755" y="10337"/>
                    </a:lnTo>
                    <a:lnTo>
                      <a:pt x="39713" y="10400"/>
                    </a:lnTo>
                    <a:lnTo>
                      <a:pt x="39629" y="10420"/>
                    </a:lnTo>
                    <a:lnTo>
                      <a:pt x="39525" y="10504"/>
                    </a:lnTo>
                    <a:lnTo>
                      <a:pt x="39420" y="10504"/>
                    </a:lnTo>
                    <a:lnTo>
                      <a:pt x="39336" y="10567"/>
                    </a:lnTo>
                    <a:lnTo>
                      <a:pt x="39316" y="10546"/>
                    </a:lnTo>
                    <a:lnTo>
                      <a:pt x="39336" y="10441"/>
                    </a:lnTo>
                    <a:lnTo>
                      <a:pt x="39420" y="10400"/>
                    </a:lnTo>
                    <a:lnTo>
                      <a:pt x="39525" y="10400"/>
                    </a:lnTo>
                    <a:lnTo>
                      <a:pt x="39650" y="10253"/>
                    </a:lnTo>
                    <a:lnTo>
                      <a:pt x="39713" y="10190"/>
                    </a:lnTo>
                    <a:lnTo>
                      <a:pt x="39713" y="10127"/>
                    </a:lnTo>
                    <a:lnTo>
                      <a:pt x="39629" y="10148"/>
                    </a:lnTo>
                    <a:lnTo>
                      <a:pt x="39462" y="10211"/>
                    </a:lnTo>
                    <a:lnTo>
                      <a:pt x="39316" y="10316"/>
                    </a:lnTo>
                    <a:lnTo>
                      <a:pt x="39253" y="10316"/>
                    </a:lnTo>
                    <a:lnTo>
                      <a:pt x="39211" y="10358"/>
                    </a:lnTo>
                    <a:lnTo>
                      <a:pt x="39169" y="10441"/>
                    </a:lnTo>
                    <a:lnTo>
                      <a:pt x="39106" y="10630"/>
                    </a:lnTo>
                    <a:lnTo>
                      <a:pt x="38918" y="10839"/>
                    </a:lnTo>
                    <a:lnTo>
                      <a:pt x="38730" y="10944"/>
                    </a:lnTo>
                    <a:lnTo>
                      <a:pt x="38730" y="10923"/>
                    </a:lnTo>
                    <a:lnTo>
                      <a:pt x="38813" y="10839"/>
                    </a:lnTo>
                    <a:lnTo>
                      <a:pt x="38939" y="10713"/>
                    </a:lnTo>
                    <a:lnTo>
                      <a:pt x="39023" y="10567"/>
                    </a:lnTo>
                    <a:lnTo>
                      <a:pt x="39064" y="10525"/>
                    </a:lnTo>
                    <a:lnTo>
                      <a:pt x="39064" y="10462"/>
                    </a:lnTo>
                    <a:lnTo>
                      <a:pt x="39023" y="10462"/>
                    </a:lnTo>
                    <a:lnTo>
                      <a:pt x="39002" y="10441"/>
                    </a:lnTo>
                    <a:lnTo>
                      <a:pt x="38939" y="10462"/>
                    </a:lnTo>
                    <a:lnTo>
                      <a:pt x="38855" y="10609"/>
                    </a:lnTo>
                    <a:lnTo>
                      <a:pt x="38730" y="10734"/>
                    </a:lnTo>
                    <a:lnTo>
                      <a:pt x="38688" y="10734"/>
                    </a:lnTo>
                    <a:lnTo>
                      <a:pt x="38709" y="10651"/>
                    </a:lnTo>
                    <a:lnTo>
                      <a:pt x="38730" y="10567"/>
                    </a:lnTo>
                    <a:lnTo>
                      <a:pt x="38834" y="10462"/>
                    </a:lnTo>
                    <a:lnTo>
                      <a:pt x="38876" y="10400"/>
                    </a:lnTo>
                    <a:lnTo>
                      <a:pt x="38918" y="10316"/>
                    </a:lnTo>
                    <a:lnTo>
                      <a:pt x="39002" y="10316"/>
                    </a:lnTo>
                    <a:lnTo>
                      <a:pt x="39044" y="10337"/>
                    </a:lnTo>
                    <a:lnTo>
                      <a:pt x="39148" y="10337"/>
                    </a:lnTo>
                    <a:lnTo>
                      <a:pt x="39190" y="10295"/>
                    </a:lnTo>
                    <a:lnTo>
                      <a:pt x="39253" y="10211"/>
                    </a:lnTo>
                    <a:lnTo>
                      <a:pt x="39357" y="10148"/>
                    </a:lnTo>
                    <a:lnTo>
                      <a:pt x="39462" y="10023"/>
                    </a:lnTo>
                    <a:lnTo>
                      <a:pt x="39525" y="9918"/>
                    </a:lnTo>
                    <a:lnTo>
                      <a:pt x="39483" y="9814"/>
                    </a:lnTo>
                    <a:lnTo>
                      <a:pt x="39525" y="9730"/>
                    </a:lnTo>
                    <a:lnTo>
                      <a:pt x="39483" y="9709"/>
                    </a:lnTo>
                    <a:lnTo>
                      <a:pt x="39336" y="9793"/>
                    </a:lnTo>
                    <a:lnTo>
                      <a:pt x="39274" y="9876"/>
                    </a:lnTo>
                    <a:lnTo>
                      <a:pt x="39274" y="9981"/>
                    </a:lnTo>
                    <a:lnTo>
                      <a:pt x="39253" y="10107"/>
                    </a:lnTo>
                    <a:lnTo>
                      <a:pt x="39211" y="10127"/>
                    </a:lnTo>
                    <a:lnTo>
                      <a:pt x="39232" y="10086"/>
                    </a:lnTo>
                    <a:lnTo>
                      <a:pt x="39232" y="10023"/>
                    </a:lnTo>
                    <a:lnTo>
                      <a:pt x="39148" y="9981"/>
                    </a:lnTo>
                    <a:lnTo>
                      <a:pt x="39044" y="9981"/>
                    </a:lnTo>
                    <a:lnTo>
                      <a:pt x="38939" y="10044"/>
                    </a:lnTo>
                    <a:lnTo>
                      <a:pt x="38855" y="10023"/>
                    </a:lnTo>
                    <a:lnTo>
                      <a:pt x="38730" y="10044"/>
                    </a:lnTo>
                    <a:lnTo>
                      <a:pt x="38625" y="10107"/>
                    </a:lnTo>
                    <a:lnTo>
                      <a:pt x="38500" y="10107"/>
                    </a:lnTo>
                    <a:lnTo>
                      <a:pt x="38583" y="10044"/>
                    </a:lnTo>
                    <a:lnTo>
                      <a:pt x="38688" y="10002"/>
                    </a:lnTo>
                    <a:lnTo>
                      <a:pt x="38772" y="9897"/>
                    </a:lnTo>
                    <a:lnTo>
                      <a:pt x="38730" y="9814"/>
                    </a:lnTo>
                    <a:lnTo>
                      <a:pt x="38688" y="9814"/>
                    </a:lnTo>
                    <a:lnTo>
                      <a:pt x="38541" y="9835"/>
                    </a:lnTo>
                    <a:lnTo>
                      <a:pt x="38604" y="9772"/>
                    </a:lnTo>
                    <a:lnTo>
                      <a:pt x="38688" y="9772"/>
                    </a:lnTo>
                    <a:lnTo>
                      <a:pt x="38772" y="9709"/>
                    </a:lnTo>
                    <a:lnTo>
                      <a:pt x="38813" y="9604"/>
                    </a:lnTo>
                    <a:lnTo>
                      <a:pt x="38897" y="9583"/>
                    </a:lnTo>
                    <a:lnTo>
                      <a:pt x="38939" y="9521"/>
                    </a:lnTo>
                    <a:lnTo>
                      <a:pt x="39002" y="9521"/>
                    </a:lnTo>
                    <a:lnTo>
                      <a:pt x="39106" y="9604"/>
                    </a:lnTo>
                    <a:lnTo>
                      <a:pt x="39169" y="9667"/>
                    </a:lnTo>
                    <a:lnTo>
                      <a:pt x="39253" y="9667"/>
                    </a:lnTo>
                    <a:lnTo>
                      <a:pt x="39357" y="9521"/>
                    </a:lnTo>
                    <a:lnTo>
                      <a:pt x="39441" y="9458"/>
                    </a:lnTo>
                    <a:lnTo>
                      <a:pt x="39441" y="9395"/>
                    </a:lnTo>
                    <a:lnTo>
                      <a:pt x="39336" y="9270"/>
                    </a:lnTo>
                    <a:lnTo>
                      <a:pt x="39316" y="9165"/>
                    </a:lnTo>
                    <a:lnTo>
                      <a:pt x="39274" y="9060"/>
                    </a:lnTo>
                    <a:lnTo>
                      <a:pt x="39169" y="8956"/>
                    </a:lnTo>
                    <a:lnTo>
                      <a:pt x="39106" y="8893"/>
                    </a:lnTo>
                    <a:lnTo>
                      <a:pt x="39023" y="8726"/>
                    </a:lnTo>
                    <a:lnTo>
                      <a:pt x="38960" y="8747"/>
                    </a:lnTo>
                    <a:lnTo>
                      <a:pt x="38960" y="8830"/>
                    </a:lnTo>
                    <a:lnTo>
                      <a:pt x="38918" y="8893"/>
                    </a:lnTo>
                    <a:lnTo>
                      <a:pt x="38855" y="8935"/>
                    </a:lnTo>
                    <a:lnTo>
                      <a:pt x="38834" y="8977"/>
                    </a:lnTo>
                    <a:lnTo>
                      <a:pt x="38834" y="9060"/>
                    </a:lnTo>
                    <a:lnTo>
                      <a:pt x="38751" y="9102"/>
                    </a:lnTo>
                    <a:lnTo>
                      <a:pt x="38709" y="9186"/>
                    </a:lnTo>
                    <a:lnTo>
                      <a:pt x="38709" y="9291"/>
                    </a:lnTo>
                    <a:lnTo>
                      <a:pt x="38583" y="9353"/>
                    </a:lnTo>
                    <a:lnTo>
                      <a:pt x="38500" y="9458"/>
                    </a:lnTo>
                    <a:lnTo>
                      <a:pt x="38479" y="9542"/>
                    </a:lnTo>
                    <a:lnTo>
                      <a:pt x="38416" y="9604"/>
                    </a:lnTo>
                    <a:lnTo>
                      <a:pt x="38374" y="9583"/>
                    </a:lnTo>
                    <a:lnTo>
                      <a:pt x="38395" y="9458"/>
                    </a:lnTo>
                    <a:lnTo>
                      <a:pt x="38500" y="9291"/>
                    </a:lnTo>
                    <a:lnTo>
                      <a:pt x="38583" y="9270"/>
                    </a:lnTo>
                    <a:lnTo>
                      <a:pt x="38583" y="9228"/>
                    </a:lnTo>
                    <a:lnTo>
                      <a:pt x="38541" y="9186"/>
                    </a:lnTo>
                    <a:lnTo>
                      <a:pt x="38500" y="9123"/>
                    </a:lnTo>
                    <a:lnTo>
                      <a:pt x="38186" y="9332"/>
                    </a:lnTo>
                    <a:lnTo>
                      <a:pt x="38060" y="9500"/>
                    </a:lnTo>
                    <a:lnTo>
                      <a:pt x="37997" y="9583"/>
                    </a:lnTo>
                    <a:lnTo>
                      <a:pt x="37893" y="9604"/>
                    </a:lnTo>
                    <a:lnTo>
                      <a:pt x="37893" y="9583"/>
                    </a:lnTo>
                    <a:lnTo>
                      <a:pt x="37956" y="9542"/>
                    </a:lnTo>
                    <a:lnTo>
                      <a:pt x="38039" y="9374"/>
                    </a:lnTo>
                    <a:lnTo>
                      <a:pt x="38060" y="9291"/>
                    </a:lnTo>
                    <a:lnTo>
                      <a:pt x="38186" y="9165"/>
                    </a:lnTo>
                    <a:lnTo>
                      <a:pt x="38248" y="9081"/>
                    </a:lnTo>
                    <a:lnTo>
                      <a:pt x="38207" y="9019"/>
                    </a:lnTo>
                    <a:lnTo>
                      <a:pt x="38207" y="8935"/>
                    </a:lnTo>
                    <a:lnTo>
                      <a:pt x="38081" y="9019"/>
                    </a:lnTo>
                    <a:lnTo>
                      <a:pt x="37935" y="9144"/>
                    </a:lnTo>
                    <a:lnTo>
                      <a:pt x="37893" y="9249"/>
                    </a:lnTo>
                    <a:lnTo>
                      <a:pt x="37809" y="9353"/>
                    </a:lnTo>
                    <a:lnTo>
                      <a:pt x="37788" y="9332"/>
                    </a:lnTo>
                    <a:lnTo>
                      <a:pt x="37809" y="9228"/>
                    </a:lnTo>
                    <a:lnTo>
                      <a:pt x="37872" y="9123"/>
                    </a:lnTo>
                    <a:lnTo>
                      <a:pt x="37809" y="9081"/>
                    </a:lnTo>
                    <a:lnTo>
                      <a:pt x="37809" y="9039"/>
                    </a:lnTo>
                    <a:lnTo>
                      <a:pt x="37893" y="9019"/>
                    </a:lnTo>
                    <a:lnTo>
                      <a:pt x="38081" y="8872"/>
                    </a:lnTo>
                    <a:lnTo>
                      <a:pt x="38269" y="8726"/>
                    </a:lnTo>
                    <a:lnTo>
                      <a:pt x="38269" y="8642"/>
                    </a:lnTo>
                    <a:lnTo>
                      <a:pt x="38186" y="8642"/>
                    </a:lnTo>
                    <a:lnTo>
                      <a:pt x="38060" y="8726"/>
                    </a:lnTo>
                    <a:lnTo>
                      <a:pt x="38018" y="8809"/>
                    </a:lnTo>
                    <a:lnTo>
                      <a:pt x="37914" y="8851"/>
                    </a:lnTo>
                    <a:lnTo>
                      <a:pt x="37914" y="8809"/>
                    </a:lnTo>
                    <a:lnTo>
                      <a:pt x="37893" y="8747"/>
                    </a:lnTo>
                    <a:lnTo>
                      <a:pt x="37704" y="8872"/>
                    </a:lnTo>
                    <a:lnTo>
                      <a:pt x="37642" y="8977"/>
                    </a:lnTo>
                    <a:lnTo>
                      <a:pt x="37558" y="9165"/>
                    </a:lnTo>
                    <a:lnTo>
                      <a:pt x="37432" y="9249"/>
                    </a:lnTo>
                    <a:lnTo>
                      <a:pt x="37349" y="9249"/>
                    </a:lnTo>
                    <a:lnTo>
                      <a:pt x="37432" y="9165"/>
                    </a:lnTo>
                    <a:lnTo>
                      <a:pt x="37558" y="9060"/>
                    </a:lnTo>
                    <a:lnTo>
                      <a:pt x="37600" y="8956"/>
                    </a:lnTo>
                    <a:lnTo>
                      <a:pt x="37579" y="8935"/>
                    </a:lnTo>
                    <a:lnTo>
                      <a:pt x="37495" y="8935"/>
                    </a:lnTo>
                    <a:lnTo>
                      <a:pt x="37600" y="8851"/>
                    </a:lnTo>
                    <a:lnTo>
                      <a:pt x="37746" y="8830"/>
                    </a:lnTo>
                    <a:lnTo>
                      <a:pt x="37788" y="8767"/>
                    </a:lnTo>
                    <a:lnTo>
                      <a:pt x="37767" y="8726"/>
                    </a:lnTo>
                    <a:lnTo>
                      <a:pt x="37683" y="8747"/>
                    </a:lnTo>
                    <a:lnTo>
                      <a:pt x="37558" y="8767"/>
                    </a:lnTo>
                    <a:lnTo>
                      <a:pt x="37474" y="8851"/>
                    </a:lnTo>
                    <a:lnTo>
                      <a:pt x="37391" y="8830"/>
                    </a:lnTo>
                    <a:lnTo>
                      <a:pt x="37600" y="8726"/>
                    </a:lnTo>
                    <a:lnTo>
                      <a:pt x="37579" y="8663"/>
                    </a:lnTo>
                    <a:lnTo>
                      <a:pt x="37474" y="8663"/>
                    </a:lnTo>
                    <a:lnTo>
                      <a:pt x="37537" y="8600"/>
                    </a:lnTo>
                    <a:lnTo>
                      <a:pt x="37642" y="8600"/>
                    </a:lnTo>
                    <a:lnTo>
                      <a:pt x="37683" y="8642"/>
                    </a:lnTo>
                    <a:lnTo>
                      <a:pt x="37809" y="8642"/>
                    </a:lnTo>
                    <a:lnTo>
                      <a:pt x="37872" y="8537"/>
                    </a:lnTo>
                    <a:lnTo>
                      <a:pt x="37997" y="8495"/>
                    </a:lnTo>
                    <a:lnTo>
                      <a:pt x="37997" y="8412"/>
                    </a:lnTo>
                    <a:lnTo>
                      <a:pt x="38060" y="8328"/>
                    </a:lnTo>
                    <a:lnTo>
                      <a:pt x="38060" y="8286"/>
                    </a:lnTo>
                    <a:lnTo>
                      <a:pt x="37976" y="8286"/>
                    </a:lnTo>
                    <a:lnTo>
                      <a:pt x="37914" y="8223"/>
                    </a:lnTo>
                    <a:lnTo>
                      <a:pt x="37809" y="8203"/>
                    </a:lnTo>
                    <a:lnTo>
                      <a:pt x="37683" y="8307"/>
                    </a:lnTo>
                    <a:lnTo>
                      <a:pt x="37537" y="8349"/>
                    </a:lnTo>
                    <a:lnTo>
                      <a:pt x="37453" y="8495"/>
                    </a:lnTo>
                    <a:lnTo>
                      <a:pt x="37244" y="8705"/>
                    </a:lnTo>
                    <a:lnTo>
                      <a:pt x="37181" y="8705"/>
                    </a:lnTo>
                    <a:lnTo>
                      <a:pt x="37223" y="8621"/>
                    </a:lnTo>
                    <a:lnTo>
                      <a:pt x="37265" y="8621"/>
                    </a:lnTo>
                    <a:lnTo>
                      <a:pt x="37370" y="8537"/>
                    </a:lnTo>
                    <a:lnTo>
                      <a:pt x="37495" y="8349"/>
                    </a:lnTo>
                    <a:lnTo>
                      <a:pt x="37642" y="8286"/>
                    </a:lnTo>
                    <a:lnTo>
                      <a:pt x="37704" y="8203"/>
                    </a:lnTo>
                    <a:lnTo>
                      <a:pt x="37683" y="8140"/>
                    </a:lnTo>
                    <a:lnTo>
                      <a:pt x="37495" y="8140"/>
                    </a:lnTo>
                    <a:lnTo>
                      <a:pt x="37328" y="8286"/>
                    </a:lnTo>
                    <a:lnTo>
                      <a:pt x="37495" y="8119"/>
                    </a:lnTo>
                    <a:lnTo>
                      <a:pt x="37663" y="8077"/>
                    </a:lnTo>
                    <a:lnTo>
                      <a:pt x="37767" y="8098"/>
                    </a:lnTo>
                    <a:lnTo>
                      <a:pt x="37851" y="8119"/>
                    </a:lnTo>
                    <a:lnTo>
                      <a:pt x="37956" y="8014"/>
                    </a:lnTo>
                    <a:lnTo>
                      <a:pt x="37956" y="7931"/>
                    </a:lnTo>
                    <a:lnTo>
                      <a:pt x="37914" y="7889"/>
                    </a:lnTo>
                    <a:lnTo>
                      <a:pt x="37914" y="7805"/>
                    </a:lnTo>
                    <a:lnTo>
                      <a:pt x="37914" y="7721"/>
                    </a:lnTo>
                    <a:lnTo>
                      <a:pt x="37788" y="7679"/>
                    </a:lnTo>
                    <a:lnTo>
                      <a:pt x="37746" y="7596"/>
                    </a:lnTo>
                    <a:lnTo>
                      <a:pt x="37642" y="7575"/>
                    </a:lnTo>
                    <a:lnTo>
                      <a:pt x="37600" y="7617"/>
                    </a:lnTo>
                    <a:lnTo>
                      <a:pt x="37558" y="7617"/>
                    </a:lnTo>
                    <a:lnTo>
                      <a:pt x="37558" y="7533"/>
                    </a:lnTo>
                    <a:lnTo>
                      <a:pt x="37474" y="7512"/>
                    </a:lnTo>
                    <a:lnTo>
                      <a:pt x="37391" y="7428"/>
                    </a:lnTo>
                    <a:lnTo>
                      <a:pt x="37391" y="7366"/>
                    </a:lnTo>
                    <a:lnTo>
                      <a:pt x="37244" y="7282"/>
                    </a:lnTo>
                    <a:lnTo>
                      <a:pt x="37181" y="7282"/>
                    </a:lnTo>
                    <a:lnTo>
                      <a:pt x="37139" y="7219"/>
                    </a:lnTo>
                    <a:lnTo>
                      <a:pt x="37014" y="7219"/>
                    </a:lnTo>
                    <a:lnTo>
                      <a:pt x="36826" y="7261"/>
                    </a:lnTo>
                    <a:lnTo>
                      <a:pt x="36721" y="7366"/>
                    </a:lnTo>
                    <a:lnTo>
                      <a:pt x="36595" y="7366"/>
                    </a:lnTo>
                    <a:lnTo>
                      <a:pt x="36491" y="7533"/>
                    </a:lnTo>
                    <a:lnTo>
                      <a:pt x="36512" y="7596"/>
                    </a:lnTo>
                    <a:lnTo>
                      <a:pt x="36595" y="7617"/>
                    </a:lnTo>
                    <a:lnTo>
                      <a:pt x="36805" y="7805"/>
                    </a:lnTo>
                    <a:lnTo>
                      <a:pt x="36826" y="7847"/>
                    </a:lnTo>
                    <a:lnTo>
                      <a:pt x="36909" y="7889"/>
                    </a:lnTo>
                    <a:lnTo>
                      <a:pt x="36951" y="7993"/>
                    </a:lnTo>
                    <a:lnTo>
                      <a:pt x="36909" y="7993"/>
                    </a:lnTo>
                    <a:lnTo>
                      <a:pt x="36826" y="7931"/>
                    </a:lnTo>
                    <a:lnTo>
                      <a:pt x="36700" y="7931"/>
                    </a:lnTo>
                    <a:lnTo>
                      <a:pt x="36700" y="7847"/>
                    </a:lnTo>
                    <a:lnTo>
                      <a:pt x="36512" y="7679"/>
                    </a:lnTo>
                    <a:lnTo>
                      <a:pt x="36428" y="7700"/>
                    </a:lnTo>
                    <a:lnTo>
                      <a:pt x="36386" y="7721"/>
                    </a:lnTo>
                    <a:lnTo>
                      <a:pt x="36386" y="7721"/>
                    </a:lnTo>
                    <a:lnTo>
                      <a:pt x="36407" y="7638"/>
                    </a:lnTo>
                    <a:lnTo>
                      <a:pt x="36428" y="7533"/>
                    </a:lnTo>
                    <a:lnTo>
                      <a:pt x="36303" y="7491"/>
                    </a:lnTo>
                    <a:lnTo>
                      <a:pt x="36240" y="7512"/>
                    </a:lnTo>
                    <a:lnTo>
                      <a:pt x="36240" y="7721"/>
                    </a:lnTo>
                    <a:lnTo>
                      <a:pt x="36303" y="7826"/>
                    </a:lnTo>
                    <a:lnTo>
                      <a:pt x="36323" y="7951"/>
                    </a:lnTo>
                    <a:lnTo>
                      <a:pt x="36303" y="8035"/>
                    </a:lnTo>
                    <a:lnTo>
                      <a:pt x="36303" y="7931"/>
                    </a:lnTo>
                    <a:lnTo>
                      <a:pt x="36219" y="7784"/>
                    </a:lnTo>
                    <a:lnTo>
                      <a:pt x="36135" y="7889"/>
                    </a:lnTo>
                    <a:lnTo>
                      <a:pt x="36093" y="7993"/>
                    </a:lnTo>
                    <a:lnTo>
                      <a:pt x="36135" y="8056"/>
                    </a:lnTo>
                    <a:lnTo>
                      <a:pt x="36072" y="8119"/>
                    </a:lnTo>
                    <a:lnTo>
                      <a:pt x="35968" y="8056"/>
                    </a:lnTo>
                    <a:lnTo>
                      <a:pt x="35863" y="8035"/>
                    </a:lnTo>
                    <a:lnTo>
                      <a:pt x="35905" y="7951"/>
                    </a:lnTo>
                    <a:lnTo>
                      <a:pt x="36010" y="7889"/>
                    </a:lnTo>
                    <a:lnTo>
                      <a:pt x="36135" y="7700"/>
                    </a:lnTo>
                    <a:lnTo>
                      <a:pt x="36177" y="7596"/>
                    </a:lnTo>
                    <a:lnTo>
                      <a:pt x="36093" y="7512"/>
                    </a:lnTo>
                    <a:lnTo>
                      <a:pt x="36072" y="7407"/>
                    </a:lnTo>
                    <a:lnTo>
                      <a:pt x="35926" y="7533"/>
                    </a:lnTo>
                    <a:lnTo>
                      <a:pt x="35884" y="7596"/>
                    </a:lnTo>
                    <a:lnTo>
                      <a:pt x="35863" y="7533"/>
                    </a:lnTo>
                    <a:lnTo>
                      <a:pt x="35884" y="7407"/>
                    </a:lnTo>
                    <a:lnTo>
                      <a:pt x="35779" y="7387"/>
                    </a:lnTo>
                    <a:lnTo>
                      <a:pt x="35717" y="7407"/>
                    </a:lnTo>
                    <a:lnTo>
                      <a:pt x="35696" y="7491"/>
                    </a:lnTo>
                    <a:lnTo>
                      <a:pt x="35717" y="7617"/>
                    </a:lnTo>
                    <a:lnTo>
                      <a:pt x="35717" y="7742"/>
                    </a:lnTo>
                    <a:lnTo>
                      <a:pt x="35675" y="7700"/>
                    </a:lnTo>
                    <a:lnTo>
                      <a:pt x="35675" y="7533"/>
                    </a:lnTo>
                    <a:lnTo>
                      <a:pt x="35654" y="7512"/>
                    </a:lnTo>
                    <a:lnTo>
                      <a:pt x="35591" y="7617"/>
                    </a:lnTo>
                    <a:lnTo>
                      <a:pt x="35487" y="7638"/>
                    </a:lnTo>
                    <a:lnTo>
                      <a:pt x="35487" y="7721"/>
                    </a:lnTo>
                    <a:lnTo>
                      <a:pt x="35403" y="7826"/>
                    </a:lnTo>
                    <a:lnTo>
                      <a:pt x="35340" y="7847"/>
                    </a:lnTo>
                    <a:lnTo>
                      <a:pt x="35277" y="7931"/>
                    </a:lnTo>
                    <a:lnTo>
                      <a:pt x="35173" y="7931"/>
                    </a:lnTo>
                    <a:lnTo>
                      <a:pt x="35256" y="7847"/>
                    </a:lnTo>
                    <a:lnTo>
                      <a:pt x="35256" y="7784"/>
                    </a:lnTo>
                    <a:lnTo>
                      <a:pt x="35194" y="7721"/>
                    </a:lnTo>
                    <a:lnTo>
                      <a:pt x="35152" y="7721"/>
                    </a:lnTo>
                    <a:lnTo>
                      <a:pt x="35152" y="7679"/>
                    </a:lnTo>
                    <a:lnTo>
                      <a:pt x="35235" y="7679"/>
                    </a:lnTo>
                    <a:lnTo>
                      <a:pt x="35277" y="7700"/>
                    </a:lnTo>
                    <a:lnTo>
                      <a:pt x="35298" y="7638"/>
                    </a:lnTo>
                    <a:lnTo>
                      <a:pt x="35298" y="7596"/>
                    </a:lnTo>
                    <a:lnTo>
                      <a:pt x="35298" y="7554"/>
                    </a:lnTo>
                    <a:lnTo>
                      <a:pt x="35403" y="7491"/>
                    </a:lnTo>
                    <a:lnTo>
                      <a:pt x="35570" y="7345"/>
                    </a:lnTo>
                    <a:lnTo>
                      <a:pt x="35591" y="7261"/>
                    </a:lnTo>
                    <a:lnTo>
                      <a:pt x="35675" y="7177"/>
                    </a:lnTo>
                    <a:lnTo>
                      <a:pt x="35570" y="7177"/>
                    </a:lnTo>
                    <a:lnTo>
                      <a:pt x="35403" y="7282"/>
                    </a:lnTo>
                    <a:lnTo>
                      <a:pt x="35277" y="7407"/>
                    </a:lnTo>
                    <a:lnTo>
                      <a:pt x="35194" y="7407"/>
                    </a:lnTo>
                    <a:lnTo>
                      <a:pt x="35277" y="7324"/>
                    </a:lnTo>
                    <a:lnTo>
                      <a:pt x="35361" y="7219"/>
                    </a:lnTo>
                    <a:lnTo>
                      <a:pt x="35445" y="7156"/>
                    </a:lnTo>
                    <a:lnTo>
                      <a:pt x="35549" y="7114"/>
                    </a:lnTo>
                    <a:lnTo>
                      <a:pt x="35612" y="7052"/>
                    </a:lnTo>
                    <a:lnTo>
                      <a:pt x="35696" y="7052"/>
                    </a:lnTo>
                    <a:lnTo>
                      <a:pt x="35779" y="6905"/>
                    </a:lnTo>
                    <a:lnTo>
                      <a:pt x="35779" y="6863"/>
                    </a:lnTo>
                    <a:lnTo>
                      <a:pt x="35696" y="6780"/>
                    </a:lnTo>
                    <a:lnTo>
                      <a:pt x="35696" y="6675"/>
                    </a:lnTo>
                    <a:lnTo>
                      <a:pt x="35717" y="6591"/>
                    </a:lnTo>
                    <a:lnTo>
                      <a:pt x="35884" y="6424"/>
                    </a:lnTo>
                    <a:lnTo>
                      <a:pt x="35905" y="6361"/>
                    </a:lnTo>
                    <a:lnTo>
                      <a:pt x="35863" y="6257"/>
                    </a:lnTo>
                    <a:lnTo>
                      <a:pt x="35842" y="6194"/>
                    </a:lnTo>
                    <a:lnTo>
                      <a:pt x="35800" y="6131"/>
                    </a:lnTo>
                    <a:lnTo>
                      <a:pt x="35884" y="6006"/>
                    </a:lnTo>
                    <a:lnTo>
                      <a:pt x="35968" y="5922"/>
                    </a:lnTo>
                    <a:lnTo>
                      <a:pt x="35989" y="5838"/>
                    </a:lnTo>
                    <a:lnTo>
                      <a:pt x="36010" y="5587"/>
                    </a:lnTo>
                    <a:lnTo>
                      <a:pt x="36051" y="5524"/>
                    </a:lnTo>
                    <a:lnTo>
                      <a:pt x="36010" y="5462"/>
                    </a:lnTo>
                    <a:lnTo>
                      <a:pt x="35842" y="5399"/>
                    </a:lnTo>
                    <a:lnTo>
                      <a:pt x="35654" y="5399"/>
                    </a:lnTo>
                    <a:lnTo>
                      <a:pt x="35487" y="5357"/>
                    </a:lnTo>
                    <a:lnTo>
                      <a:pt x="35361" y="5420"/>
                    </a:lnTo>
                    <a:lnTo>
                      <a:pt x="35235" y="5420"/>
                    </a:lnTo>
                    <a:lnTo>
                      <a:pt x="35068" y="5503"/>
                    </a:lnTo>
                    <a:lnTo>
                      <a:pt x="34796" y="5587"/>
                    </a:lnTo>
                    <a:lnTo>
                      <a:pt x="34754" y="5671"/>
                    </a:lnTo>
                    <a:lnTo>
                      <a:pt x="34859" y="5796"/>
                    </a:lnTo>
                    <a:lnTo>
                      <a:pt x="34859" y="5880"/>
                    </a:lnTo>
                    <a:lnTo>
                      <a:pt x="34817" y="5922"/>
                    </a:lnTo>
                    <a:lnTo>
                      <a:pt x="34754" y="5775"/>
                    </a:lnTo>
                    <a:lnTo>
                      <a:pt x="34712" y="5713"/>
                    </a:lnTo>
                    <a:lnTo>
                      <a:pt x="34650" y="5587"/>
                    </a:lnTo>
                    <a:lnTo>
                      <a:pt x="34524" y="5587"/>
                    </a:lnTo>
                    <a:lnTo>
                      <a:pt x="34440" y="5671"/>
                    </a:lnTo>
                    <a:lnTo>
                      <a:pt x="34440" y="5734"/>
                    </a:lnTo>
                    <a:lnTo>
                      <a:pt x="34398" y="5796"/>
                    </a:lnTo>
                    <a:lnTo>
                      <a:pt x="34378" y="5713"/>
                    </a:lnTo>
                    <a:lnTo>
                      <a:pt x="34398" y="5608"/>
                    </a:lnTo>
                    <a:lnTo>
                      <a:pt x="34336" y="5587"/>
                    </a:lnTo>
                    <a:lnTo>
                      <a:pt x="34189" y="5608"/>
                    </a:lnTo>
                    <a:lnTo>
                      <a:pt x="34126" y="5713"/>
                    </a:lnTo>
                    <a:lnTo>
                      <a:pt x="34126" y="5796"/>
                    </a:lnTo>
                    <a:lnTo>
                      <a:pt x="34273" y="5901"/>
                    </a:lnTo>
                    <a:lnTo>
                      <a:pt x="34378" y="6047"/>
                    </a:lnTo>
                    <a:lnTo>
                      <a:pt x="34503" y="6131"/>
                    </a:lnTo>
                    <a:lnTo>
                      <a:pt x="34440" y="6131"/>
                    </a:lnTo>
                    <a:lnTo>
                      <a:pt x="34294" y="6047"/>
                    </a:lnTo>
                    <a:lnTo>
                      <a:pt x="34106" y="5880"/>
                    </a:lnTo>
                    <a:lnTo>
                      <a:pt x="34064" y="5880"/>
                    </a:lnTo>
                    <a:lnTo>
                      <a:pt x="34022" y="5922"/>
                    </a:lnTo>
                    <a:lnTo>
                      <a:pt x="33854" y="5922"/>
                    </a:lnTo>
                    <a:lnTo>
                      <a:pt x="33813" y="5943"/>
                    </a:lnTo>
                    <a:lnTo>
                      <a:pt x="33875" y="6006"/>
                    </a:lnTo>
                    <a:lnTo>
                      <a:pt x="34001" y="6006"/>
                    </a:lnTo>
                    <a:lnTo>
                      <a:pt x="34022" y="6047"/>
                    </a:lnTo>
                    <a:lnTo>
                      <a:pt x="34064" y="6152"/>
                    </a:lnTo>
                    <a:lnTo>
                      <a:pt x="34210" y="6257"/>
                    </a:lnTo>
                    <a:lnTo>
                      <a:pt x="34231" y="6340"/>
                    </a:lnTo>
                    <a:lnTo>
                      <a:pt x="34315" y="6424"/>
                    </a:lnTo>
                    <a:lnTo>
                      <a:pt x="34210" y="6424"/>
                    </a:lnTo>
                    <a:lnTo>
                      <a:pt x="34126" y="6319"/>
                    </a:lnTo>
                    <a:lnTo>
                      <a:pt x="33980" y="6236"/>
                    </a:lnTo>
                    <a:lnTo>
                      <a:pt x="33980" y="6152"/>
                    </a:lnTo>
                    <a:lnTo>
                      <a:pt x="33875" y="6047"/>
                    </a:lnTo>
                    <a:lnTo>
                      <a:pt x="33750" y="6047"/>
                    </a:lnTo>
                    <a:lnTo>
                      <a:pt x="33666" y="6131"/>
                    </a:lnTo>
                    <a:lnTo>
                      <a:pt x="33666" y="6215"/>
                    </a:lnTo>
                    <a:lnTo>
                      <a:pt x="33582" y="6361"/>
                    </a:lnTo>
                    <a:lnTo>
                      <a:pt x="33541" y="6529"/>
                    </a:lnTo>
                    <a:lnTo>
                      <a:pt x="33603" y="6633"/>
                    </a:lnTo>
                    <a:lnTo>
                      <a:pt x="33478" y="6675"/>
                    </a:lnTo>
                    <a:lnTo>
                      <a:pt x="33478" y="6759"/>
                    </a:lnTo>
                    <a:lnTo>
                      <a:pt x="33541" y="6822"/>
                    </a:lnTo>
                    <a:lnTo>
                      <a:pt x="33562" y="6926"/>
                    </a:lnTo>
                    <a:lnTo>
                      <a:pt x="33645" y="6926"/>
                    </a:lnTo>
                    <a:lnTo>
                      <a:pt x="33813" y="6780"/>
                    </a:lnTo>
                    <a:lnTo>
                      <a:pt x="33896" y="6780"/>
                    </a:lnTo>
                    <a:lnTo>
                      <a:pt x="33917" y="6842"/>
                    </a:lnTo>
                    <a:lnTo>
                      <a:pt x="33813" y="6863"/>
                    </a:lnTo>
                    <a:lnTo>
                      <a:pt x="33771" y="6884"/>
                    </a:lnTo>
                    <a:lnTo>
                      <a:pt x="33771" y="6947"/>
                    </a:lnTo>
                    <a:lnTo>
                      <a:pt x="33687" y="6947"/>
                    </a:lnTo>
                    <a:lnTo>
                      <a:pt x="33603" y="7052"/>
                    </a:lnTo>
                    <a:lnTo>
                      <a:pt x="33603" y="7156"/>
                    </a:lnTo>
                    <a:lnTo>
                      <a:pt x="33541" y="7240"/>
                    </a:lnTo>
                    <a:lnTo>
                      <a:pt x="33478" y="7177"/>
                    </a:lnTo>
                    <a:lnTo>
                      <a:pt x="33499" y="7094"/>
                    </a:lnTo>
                    <a:lnTo>
                      <a:pt x="33436" y="6947"/>
                    </a:lnTo>
                    <a:lnTo>
                      <a:pt x="33352" y="6926"/>
                    </a:lnTo>
                    <a:lnTo>
                      <a:pt x="33290" y="7031"/>
                    </a:lnTo>
                    <a:lnTo>
                      <a:pt x="33331" y="7094"/>
                    </a:lnTo>
                    <a:lnTo>
                      <a:pt x="33269" y="7177"/>
                    </a:lnTo>
                    <a:lnTo>
                      <a:pt x="33164" y="7198"/>
                    </a:lnTo>
                    <a:lnTo>
                      <a:pt x="33122" y="7261"/>
                    </a:lnTo>
                    <a:lnTo>
                      <a:pt x="33080" y="7177"/>
                    </a:lnTo>
                    <a:lnTo>
                      <a:pt x="33038" y="7198"/>
                    </a:lnTo>
                    <a:lnTo>
                      <a:pt x="33059" y="7303"/>
                    </a:lnTo>
                    <a:lnTo>
                      <a:pt x="33122" y="7407"/>
                    </a:lnTo>
                    <a:lnTo>
                      <a:pt x="33122" y="7554"/>
                    </a:lnTo>
                    <a:lnTo>
                      <a:pt x="33143" y="7575"/>
                    </a:lnTo>
                    <a:lnTo>
                      <a:pt x="33143" y="7700"/>
                    </a:lnTo>
                    <a:lnTo>
                      <a:pt x="33227" y="7721"/>
                    </a:lnTo>
                    <a:lnTo>
                      <a:pt x="33290" y="7784"/>
                    </a:lnTo>
                    <a:lnTo>
                      <a:pt x="33269" y="7868"/>
                    </a:lnTo>
                    <a:lnTo>
                      <a:pt x="33290" y="7931"/>
                    </a:lnTo>
                    <a:lnTo>
                      <a:pt x="33290" y="8035"/>
                    </a:lnTo>
                    <a:lnTo>
                      <a:pt x="33185" y="8119"/>
                    </a:lnTo>
                    <a:lnTo>
                      <a:pt x="33143" y="8203"/>
                    </a:lnTo>
                    <a:lnTo>
                      <a:pt x="33122" y="8412"/>
                    </a:lnTo>
                    <a:lnTo>
                      <a:pt x="33059" y="8454"/>
                    </a:lnTo>
                    <a:lnTo>
                      <a:pt x="32934" y="8663"/>
                    </a:lnTo>
                    <a:lnTo>
                      <a:pt x="32934" y="8747"/>
                    </a:lnTo>
                    <a:lnTo>
                      <a:pt x="32808" y="8872"/>
                    </a:lnTo>
                    <a:lnTo>
                      <a:pt x="32829" y="8830"/>
                    </a:lnTo>
                    <a:lnTo>
                      <a:pt x="32829" y="8726"/>
                    </a:lnTo>
                    <a:lnTo>
                      <a:pt x="32871" y="8558"/>
                    </a:lnTo>
                    <a:lnTo>
                      <a:pt x="32955" y="8495"/>
                    </a:lnTo>
                    <a:lnTo>
                      <a:pt x="32934" y="8433"/>
                    </a:lnTo>
                    <a:lnTo>
                      <a:pt x="32913" y="8454"/>
                    </a:lnTo>
                    <a:lnTo>
                      <a:pt x="32829" y="8454"/>
                    </a:lnTo>
                    <a:lnTo>
                      <a:pt x="32746" y="8391"/>
                    </a:lnTo>
                    <a:lnTo>
                      <a:pt x="32704" y="8349"/>
                    </a:lnTo>
                    <a:lnTo>
                      <a:pt x="32746" y="8328"/>
                    </a:lnTo>
                    <a:lnTo>
                      <a:pt x="32829" y="8307"/>
                    </a:lnTo>
                    <a:lnTo>
                      <a:pt x="32913" y="8307"/>
                    </a:lnTo>
                    <a:lnTo>
                      <a:pt x="32913" y="8244"/>
                    </a:lnTo>
                    <a:lnTo>
                      <a:pt x="32955" y="8244"/>
                    </a:lnTo>
                    <a:lnTo>
                      <a:pt x="32976" y="8349"/>
                    </a:lnTo>
                    <a:lnTo>
                      <a:pt x="33038" y="8244"/>
                    </a:lnTo>
                    <a:lnTo>
                      <a:pt x="33038" y="8140"/>
                    </a:lnTo>
                    <a:lnTo>
                      <a:pt x="32934" y="8098"/>
                    </a:lnTo>
                    <a:lnTo>
                      <a:pt x="32913" y="8035"/>
                    </a:lnTo>
                    <a:lnTo>
                      <a:pt x="32808" y="7910"/>
                    </a:lnTo>
                    <a:lnTo>
                      <a:pt x="32808" y="7763"/>
                    </a:lnTo>
                    <a:lnTo>
                      <a:pt x="32746" y="7679"/>
                    </a:lnTo>
                    <a:lnTo>
                      <a:pt x="32725" y="7512"/>
                    </a:lnTo>
                    <a:lnTo>
                      <a:pt x="32704" y="7491"/>
                    </a:lnTo>
                    <a:lnTo>
                      <a:pt x="32704" y="7407"/>
                    </a:lnTo>
                    <a:lnTo>
                      <a:pt x="32746" y="7366"/>
                    </a:lnTo>
                    <a:lnTo>
                      <a:pt x="32829" y="7198"/>
                    </a:lnTo>
                    <a:lnTo>
                      <a:pt x="32829" y="7094"/>
                    </a:lnTo>
                    <a:lnTo>
                      <a:pt x="32934" y="6989"/>
                    </a:lnTo>
                    <a:lnTo>
                      <a:pt x="33018" y="6884"/>
                    </a:lnTo>
                    <a:lnTo>
                      <a:pt x="33122" y="6842"/>
                    </a:lnTo>
                    <a:lnTo>
                      <a:pt x="33122" y="6738"/>
                    </a:lnTo>
                    <a:lnTo>
                      <a:pt x="33059" y="6654"/>
                    </a:lnTo>
                    <a:lnTo>
                      <a:pt x="33018" y="6550"/>
                    </a:lnTo>
                    <a:lnTo>
                      <a:pt x="33038" y="6424"/>
                    </a:lnTo>
                    <a:lnTo>
                      <a:pt x="33143" y="6215"/>
                    </a:lnTo>
                    <a:lnTo>
                      <a:pt x="33227" y="6173"/>
                    </a:lnTo>
                    <a:lnTo>
                      <a:pt x="33394" y="6068"/>
                    </a:lnTo>
                    <a:lnTo>
                      <a:pt x="33603" y="5817"/>
                    </a:lnTo>
                    <a:lnTo>
                      <a:pt x="33813" y="5608"/>
                    </a:lnTo>
                    <a:lnTo>
                      <a:pt x="33959" y="5587"/>
                    </a:lnTo>
                    <a:lnTo>
                      <a:pt x="34064" y="5441"/>
                    </a:lnTo>
                    <a:lnTo>
                      <a:pt x="34106" y="5378"/>
                    </a:lnTo>
                    <a:lnTo>
                      <a:pt x="34210" y="5378"/>
                    </a:lnTo>
                    <a:lnTo>
                      <a:pt x="34398" y="5294"/>
                    </a:lnTo>
                    <a:lnTo>
                      <a:pt x="34545" y="5231"/>
                    </a:lnTo>
                    <a:lnTo>
                      <a:pt x="34587" y="5169"/>
                    </a:lnTo>
                    <a:lnTo>
                      <a:pt x="34545" y="5085"/>
                    </a:lnTo>
                    <a:lnTo>
                      <a:pt x="34315" y="4980"/>
                    </a:lnTo>
                    <a:lnTo>
                      <a:pt x="34189" y="4897"/>
                    </a:lnTo>
                    <a:lnTo>
                      <a:pt x="34001" y="4897"/>
                    </a:lnTo>
                    <a:lnTo>
                      <a:pt x="33959" y="4876"/>
                    </a:lnTo>
                    <a:lnTo>
                      <a:pt x="33875" y="4897"/>
                    </a:lnTo>
                    <a:lnTo>
                      <a:pt x="33708" y="4876"/>
                    </a:lnTo>
                    <a:lnTo>
                      <a:pt x="33645" y="4897"/>
                    </a:lnTo>
                    <a:lnTo>
                      <a:pt x="33436" y="4897"/>
                    </a:lnTo>
                    <a:lnTo>
                      <a:pt x="33122" y="5001"/>
                    </a:lnTo>
                    <a:lnTo>
                      <a:pt x="32934" y="5190"/>
                    </a:lnTo>
                    <a:lnTo>
                      <a:pt x="32725" y="5273"/>
                    </a:lnTo>
                    <a:lnTo>
                      <a:pt x="32704" y="5378"/>
                    </a:lnTo>
                    <a:lnTo>
                      <a:pt x="32725" y="5482"/>
                    </a:lnTo>
                    <a:lnTo>
                      <a:pt x="32641" y="5441"/>
                    </a:lnTo>
                    <a:lnTo>
                      <a:pt x="32557" y="5441"/>
                    </a:lnTo>
                    <a:lnTo>
                      <a:pt x="32494" y="5545"/>
                    </a:lnTo>
                    <a:lnTo>
                      <a:pt x="32348" y="5545"/>
                    </a:lnTo>
                    <a:lnTo>
                      <a:pt x="32243" y="5692"/>
                    </a:lnTo>
                    <a:lnTo>
                      <a:pt x="32243" y="5796"/>
                    </a:lnTo>
                    <a:lnTo>
                      <a:pt x="32181" y="5796"/>
                    </a:lnTo>
                    <a:lnTo>
                      <a:pt x="32034" y="6006"/>
                    </a:lnTo>
                    <a:lnTo>
                      <a:pt x="32097" y="6068"/>
                    </a:lnTo>
                    <a:lnTo>
                      <a:pt x="32034" y="6152"/>
                    </a:lnTo>
                    <a:lnTo>
                      <a:pt x="31992" y="6068"/>
                    </a:lnTo>
                    <a:lnTo>
                      <a:pt x="31930" y="6068"/>
                    </a:lnTo>
                    <a:lnTo>
                      <a:pt x="31888" y="6257"/>
                    </a:lnTo>
                    <a:lnTo>
                      <a:pt x="31762" y="6257"/>
                    </a:lnTo>
                    <a:lnTo>
                      <a:pt x="31678" y="6361"/>
                    </a:lnTo>
                    <a:lnTo>
                      <a:pt x="31616" y="6424"/>
                    </a:lnTo>
                    <a:lnTo>
                      <a:pt x="31553" y="6570"/>
                    </a:lnTo>
                    <a:lnTo>
                      <a:pt x="31448" y="6759"/>
                    </a:lnTo>
                    <a:lnTo>
                      <a:pt x="31448" y="6863"/>
                    </a:lnTo>
                    <a:lnTo>
                      <a:pt x="31490" y="6842"/>
                    </a:lnTo>
                    <a:lnTo>
                      <a:pt x="31511" y="6842"/>
                    </a:lnTo>
                    <a:lnTo>
                      <a:pt x="31490" y="6905"/>
                    </a:lnTo>
                    <a:lnTo>
                      <a:pt x="31406" y="6905"/>
                    </a:lnTo>
                    <a:lnTo>
                      <a:pt x="31260" y="6989"/>
                    </a:lnTo>
                    <a:lnTo>
                      <a:pt x="31239" y="7094"/>
                    </a:lnTo>
                    <a:lnTo>
                      <a:pt x="31155" y="7114"/>
                    </a:lnTo>
                    <a:lnTo>
                      <a:pt x="31134" y="7198"/>
                    </a:lnTo>
                    <a:lnTo>
                      <a:pt x="31134" y="7407"/>
                    </a:lnTo>
                    <a:lnTo>
                      <a:pt x="31072" y="7512"/>
                    </a:lnTo>
                    <a:lnTo>
                      <a:pt x="30988" y="7512"/>
                    </a:lnTo>
                    <a:lnTo>
                      <a:pt x="30967" y="7659"/>
                    </a:lnTo>
                    <a:lnTo>
                      <a:pt x="30967" y="7721"/>
                    </a:lnTo>
                    <a:lnTo>
                      <a:pt x="30862" y="7784"/>
                    </a:lnTo>
                    <a:lnTo>
                      <a:pt x="30821" y="7972"/>
                    </a:lnTo>
                    <a:lnTo>
                      <a:pt x="30862" y="8077"/>
                    </a:lnTo>
                    <a:lnTo>
                      <a:pt x="31072" y="8182"/>
                    </a:lnTo>
                    <a:lnTo>
                      <a:pt x="31176" y="8182"/>
                    </a:lnTo>
                    <a:lnTo>
                      <a:pt x="31302" y="8244"/>
                    </a:lnTo>
                    <a:lnTo>
                      <a:pt x="31385" y="8244"/>
                    </a:lnTo>
                    <a:lnTo>
                      <a:pt x="31511" y="8328"/>
                    </a:lnTo>
                    <a:lnTo>
                      <a:pt x="31678" y="8328"/>
                    </a:lnTo>
                    <a:lnTo>
                      <a:pt x="31699" y="8495"/>
                    </a:lnTo>
                    <a:lnTo>
                      <a:pt x="31867" y="8558"/>
                    </a:lnTo>
                    <a:lnTo>
                      <a:pt x="31888" y="8642"/>
                    </a:lnTo>
                    <a:lnTo>
                      <a:pt x="31971" y="8705"/>
                    </a:lnTo>
                    <a:lnTo>
                      <a:pt x="31804" y="8705"/>
                    </a:lnTo>
                    <a:lnTo>
                      <a:pt x="31762" y="8726"/>
                    </a:lnTo>
                    <a:lnTo>
                      <a:pt x="31574" y="8726"/>
                    </a:lnTo>
                    <a:lnTo>
                      <a:pt x="31365" y="8642"/>
                    </a:lnTo>
                    <a:lnTo>
                      <a:pt x="31344" y="8537"/>
                    </a:lnTo>
                    <a:lnTo>
                      <a:pt x="31239" y="8454"/>
                    </a:lnTo>
                    <a:lnTo>
                      <a:pt x="31051" y="8454"/>
                    </a:lnTo>
                    <a:lnTo>
                      <a:pt x="30988" y="8412"/>
                    </a:lnTo>
                    <a:lnTo>
                      <a:pt x="30883" y="8391"/>
                    </a:lnTo>
                    <a:lnTo>
                      <a:pt x="30862" y="8433"/>
                    </a:lnTo>
                    <a:lnTo>
                      <a:pt x="30925" y="8558"/>
                    </a:lnTo>
                    <a:lnTo>
                      <a:pt x="30925" y="8642"/>
                    </a:lnTo>
                    <a:lnTo>
                      <a:pt x="30841" y="8642"/>
                    </a:lnTo>
                    <a:lnTo>
                      <a:pt x="30821" y="8726"/>
                    </a:lnTo>
                    <a:lnTo>
                      <a:pt x="30862" y="8914"/>
                    </a:lnTo>
                    <a:lnTo>
                      <a:pt x="30883" y="9039"/>
                    </a:lnTo>
                    <a:lnTo>
                      <a:pt x="30862" y="9165"/>
                    </a:lnTo>
                    <a:lnTo>
                      <a:pt x="30883" y="9270"/>
                    </a:lnTo>
                    <a:lnTo>
                      <a:pt x="31030" y="9353"/>
                    </a:lnTo>
                    <a:lnTo>
                      <a:pt x="31134" y="9458"/>
                    </a:lnTo>
                    <a:lnTo>
                      <a:pt x="31134" y="9500"/>
                    </a:lnTo>
                    <a:lnTo>
                      <a:pt x="31072" y="9458"/>
                    </a:lnTo>
                    <a:lnTo>
                      <a:pt x="31051" y="9458"/>
                    </a:lnTo>
                    <a:lnTo>
                      <a:pt x="31072" y="9563"/>
                    </a:lnTo>
                    <a:lnTo>
                      <a:pt x="31155" y="9667"/>
                    </a:lnTo>
                    <a:lnTo>
                      <a:pt x="31197" y="9667"/>
                    </a:lnTo>
                    <a:lnTo>
                      <a:pt x="31197" y="9583"/>
                    </a:lnTo>
                    <a:lnTo>
                      <a:pt x="31281" y="9563"/>
                    </a:lnTo>
                    <a:lnTo>
                      <a:pt x="31385" y="9583"/>
                    </a:lnTo>
                    <a:lnTo>
                      <a:pt x="31469" y="9667"/>
                    </a:lnTo>
                    <a:lnTo>
                      <a:pt x="31553" y="9688"/>
                    </a:lnTo>
                    <a:lnTo>
                      <a:pt x="31574" y="9646"/>
                    </a:lnTo>
                    <a:lnTo>
                      <a:pt x="31553" y="9583"/>
                    </a:lnTo>
                    <a:lnTo>
                      <a:pt x="31574" y="9500"/>
                    </a:lnTo>
                    <a:lnTo>
                      <a:pt x="31616" y="9479"/>
                    </a:lnTo>
                    <a:lnTo>
                      <a:pt x="31678" y="9542"/>
                    </a:lnTo>
                    <a:lnTo>
                      <a:pt x="31657" y="9646"/>
                    </a:lnTo>
                    <a:lnTo>
                      <a:pt x="31678" y="9709"/>
                    </a:lnTo>
                    <a:lnTo>
                      <a:pt x="31720" y="9709"/>
                    </a:lnTo>
                    <a:lnTo>
                      <a:pt x="31783" y="9583"/>
                    </a:lnTo>
                    <a:lnTo>
                      <a:pt x="31909" y="9563"/>
                    </a:lnTo>
                    <a:lnTo>
                      <a:pt x="31992" y="9479"/>
                    </a:lnTo>
                    <a:lnTo>
                      <a:pt x="32013" y="9500"/>
                    </a:lnTo>
                    <a:lnTo>
                      <a:pt x="31971" y="9583"/>
                    </a:lnTo>
                    <a:lnTo>
                      <a:pt x="31783" y="9688"/>
                    </a:lnTo>
                    <a:lnTo>
                      <a:pt x="31762" y="9793"/>
                    </a:lnTo>
                    <a:lnTo>
                      <a:pt x="31867" y="9876"/>
                    </a:lnTo>
                    <a:lnTo>
                      <a:pt x="31888" y="10023"/>
                    </a:lnTo>
                    <a:lnTo>
                      <a:pt x="32013" y="10169"/>
                    </a:lnTo>
                    <a:lnTo>
                      <a:pt x="32181" y="10169"/>
                    </a:lnTo>
                    <a:lnTo>
                      <a:pt x="32222" y="10107"/>
                    </a:lnTo>
                    <a:lnTo>
                      <a:pt x="32118" y="10023"/>
                    </a:lnTo>
                    <a:lnTo>
                      <a:pt x="32181" y="10002"/>
                    </a:lnTo>
                    <a:lnTo>
                      <a:pt x="32285" y="10023"/>
                    </a:lnTo>
                    <a:lnTo>
                      <a:pt x="32348" y="10107"/>
                    </a:lnTo>
                    <a:lnTo>
                      <a:pt x="32411" y="10086"/>
                    </a:lnTo>
                    <a:lnTo>
                      <a:pt x="32494" y="10002"/>
                    </a:lnTo>
                    <a:lnTo>
                      <a:pt x="32599" y="9897"/>
                    </a:lnTo>
                    <a:lnTo>
                      <a:pt x="32662" y="9897"/>
                    </a:lnTo>
                    <a:lnTo>
                      <a:pt x="32662" y="9960"/>
                    </a:lnTo>
                    <a:lnTo>
                      <a:pt x="32599" y="9981"/>
                    </a:lnTo>
                    <a:lnTo>
                      <a:pt x="32432" y="10127"/>
                    </a:lnTo>
                    <a:lnTo>
                      <a:pt x="32432" y="10211"/>
                    </a:lnTo>
                    <a:lnTo>
                      <a:pt x="32453" y="10232"/>
                    </a:lnTo>
                    <a:cubicBezTo>
                      <a:pt x="32411" y="10295"/>
                      <a:pt x="32390" y="10379"/>
                      <a:pt x="32348" y="10441"/>
                    </a:cubicBezTo>
                    <a:lnTo>
                      <a:pt x="32306" y="10441"/>
                    </a:lnTo>
                    <a:lnTo>
                      <a:pt x="32222" y="10504"/>
                    </a:lnTo>
                    <a:lnTo>
                      <a:pt x="32139" y="10504"/>
                    </a:lnTo>
                    <a:lnTo>
                      <a:pt x="32097" y="10420"/>
                    </a:lnTo>
                    <a:lnTo>
                      <a:pt x="31992" y="10400"/>
                    </a:lnTo>
                    <a:lnTo>
                      <a:pt x="32013" y="10441"/>
                    </a:lnTo>
                    <a:lnTo>
                      <a:pt x="32097" y="10504"/>
                    </a:lnTo>
                    <a:lnTo>
                      <a:pt x="32076" y="10609"/>
                    </a:lnTo>
                    <a:lnTo>
                      <a:pt x="31971" y="10609"/>
                    </a:lnTo>
                    <a:lnTo>
                      <a:pt x="31971" y="10630"/>
                    </a:lnTo>
                    <a:lnTo>
                      <a:pt x="31992" y="10692"/>
                    </a:lnTo>
                    <a:lnTo>
                      <a:pt x="31909" y="10755"/>
                    </a:lnTo>
                    <a:lnTo>
                      <a:pt x="31909" y="10839"/>
                    </a:lnTo>
                    <a:lnTo>
                      <a:pt x="31971" y="10923"/>
                    </a:lnTo>
                    <a:lnTo>
                      <a:pt x="31888" y="10923"/>
                    </a:lnTo>
                    <a:lnTo>
                      <a:pt x="31888" y="11027"/>
                    </a:lnTo>
                    <a:lnTo>
                      <a:pt x="31804" y="11111"/>
                    </a:lnTo>
                    <a:lnTo>
                      <a:pt x="31804" y="11278"/>
                    </a:lnTo>
                    <a:lnTo>
                      <a:pt x="31867" y="11278"/>
                    </a:lnTo>
                    <a:lnTo>
                      <a:pt x="31909" y="11383"/>
                    </a:lnTo>
                    <a:lnTo>
                      <a:pt x="31950" y="11383"/>
                    </a:lnTo>
                    <a:lnTo>
                      <a:pt x="32013" y="11488"/>
                    </a:lnTo>
                    <a:lnTo>
                      <a:pt x="31950" y="11508"/>
                    </a:lnTo>
                    <a:lnTo>
                      <a:pt x="31888" y="11508"/>
                    </a:lnTo>
                    <a:lnTo>
                      <a:pt x="31825" y="11571"/>
                    </a:lnTo>
                    <a:lnTo>
                      <a:pt x="31783" y="11508"/>
                    </a:lnTo>
                    <a:lnTo>
                      <a:pt x="31637" y="11550"/>
                    </a:lnTo>
                    <a:lnTo>
                      <a:pt x="31595" y="11634"/>
                    </a:lnTo>
                    <a:lnTo>
                      <a:pt x="31699" y="11739"/>
                    </a:lnTo>
                    <a:lnTo>
                      <a:pt x="31741" y="11739"/>
                    </a:lnTo>
                    <a:lnTo>
                      <a:pt x="31741" y="11801"/>
                    </a:lnTo>
                    <a:lnTo>
                      <a:pt x="31637" y="11843"/>
                    </a:lnTo>
                    <a:lnTo>
                      <a:pt x="31595" y="11780"/>
                    </a:lnTo>
                    <a:lnTo>
                      <a:pt x="31511" y="11864"/>
                    </a:lnTo>
                    <a:lnTo>
                      <a:pt x="31427" y="11739"/>
                    </a:lnTo>
                    <a:lnTo>
                      <a:pt x="31323" y="11801"/>
                    </a:lnTo>
                    <a:lnTo>
                      <a:pt x="31218" y="12011"/>
                    </a:lnTo>
                    <a:lnTo>
                      <a:pt x="31113" y="12262"/>
                    </a:lnTo>
                    <a:lnTo>
                      <a:pt x="30988" y="12492"/>
                    </a:lnTo>
                    <a:lnTo>
                      <a:pt x="30779" y="12638"/>
                    </a:lnTo>
                    <a:lnTo>
                      <a:pt x="30737" y="12743"/>
                    </a:lnTo>
                    <a:lnTo>
                      <a:pt x="30674" y="12743"/>
                    </a:lnTo>
                    <a:lnTo>
                      <a:pt x="30569" y="12910"/>
                    </a:lnTo>
                    <a:lnTo>
                      <a:pt x="30465" y="12952"/>
                    </a:lnTo>
                    <a:lnTo>
                      <a:pt x="30444" y="13140"/>
                    </a:lnTo>
                    <a:lnTo>
                      <a:pt x="30360" y="13224"/>
                    </a:lnTo>
                    <a:lnTo>
                      <a:pt x="30339" y="13350"/>
                    </a:lnTo>
                    <a:lnTo>
                      <a:pt x="30277" y="13350"/>
                    </a:lnTo>
                    <a:lnTo>
                      <a:pt x="30235" y="13224"/>
                    </a:lnTo>
                    <a:lnTo>
                      <a:pt x="30151" y="13224"/>
                    </a:lnTo>
                    <a:lnTo>
                      <a:pt x="30067" y="13308"/>
                    </a:lnTo>
                    <a:lnTo>
                      <a:pt x="30109" y="13350"/>
                    </a:lnTo>
                    <a:lnTo>
                      <a:pt x="30130" y="13475"/>
                    </a:lnTo>
                    <a:lnTo>
                      <a:pt x="30046" y="13475"/>
                    </a:lnTo>
                    <a:lnTo>
                      <a:pt x="29963" y="13413"/>
                    </a:lnTo>
                    <a:lnTo>
                      <a:pt x="30005" y="13308"/>
                    </a:lnTo>
                    <a:lnTo>
                      <a:pt x="29921" y="13140"/>
                    </a:lnTo>
                    <a:lnTo>
                      <a:pt x="29837" y="12743"/>
                    </a:lnTo>
                    <a:lnTo>
                      <a:pt x="29837" y="12576"/>
                    </a:lnTo>
                    <a:lnTo>
                      <a:pt x="29816" y="12492"/>
                    </a:lnTo>
                    <a:lnTo>
                      <a:pt x="29858" y="12366"/>
                    </a:lnTo>
                    <a:lnTo>
                      <a:pt x="29942" y="12262"/>
                    </a:lnTo>
                    <a:lnTo>
                      <a:pt x="29921" y="12115"/>
                    </a:lnTo>
                    <a:lnTo>
                      <a:pt x="29963" y="12011"/>
                    </a:lnTo>
                    <a:lnTo>
                      <a:pt x="30046" y="11969"/>
                    </a:lnTo>
                    <a:lnTo>
                      <a:pt x="30130" y="12011"/>
                    </a:lnTo>
                    <a:lnTo>
                      <a:pt x="30214" y="11990"/>
                    </a:lnTo>
                    <a:lnTo>
                      <a:pt x="30277" y="11885"/>
                    </a:lnTo>
                    <a:lnTo>
                      <a:pt x="30256" y="11655"/>
                    </a:lnTo>
                    <a:lnTo>
                      <a:pt x="30318" y="11550"/>
                    </a:lnTo>
                    <a:lnTo>
                      <a:pt x="30318" y="11153"/>
                    </a:lnTo>
                    <a:lnTo>
                      <a:pt x="30214" y="11027"/>
                    </a:lnTo>
                    <a:lnTo>
                      <a:pt x="30172" y="10860"/>
                    </a:lnTo>
                    <a:lnTo>
                      <a:pt x="30109" y="10692"/>
                    </a:lnTo>
                    <a:lnTo>
                      <a:pt x="30067" y="10588"/>
                    </a:lnTo>
                    <a:lnTo>
                      <a:pt x="30025" y="10525"/>
                    </a:lnTo>
                    <a:lnTo>
                      <a:pt x="29963" y="10525"/>
                    </a:lnTo>
                    <a:lnTo>
                      <a:pt x="29921" y="10630"/>
                    </a:lnTo>
                    <a:lnTo>
                      <a:pt x="29795" y="10839"/>
                    </a:lnTo>
                    <a:lnTo>
                      <a:pt x="29628" y="10964"/>
                    </a:lnTo>
                    <a:lnTo>
                      <a:pt x="29607" y="11069"/>
                    </a:lnTo>
                    <a:lnTo>
                      <a:pt x="29607" y="11278"/>
                    </a:lnTo>
                    <a:lnTo>
                      <a:pt x="29544" y="11341"/>
                    </a:lnTo>
                    <a:lnTo>
                      <a:pt x="29481" y="11278"/>
                    </a:lnTo>
                    <a:lnTo>
                      <a:pt x="29398" y="11362"/>
                    </a:lnTo>
                    <a:lnTo>
                      <a:pt x="29419" y="11383"/>
                    </a:lnTo>
                    <a:lnTo>
                      <a:pt x="29398" y="11446"/>
                    </a:lnTo>
                    <a:lnTo>
                      <a:pt x="29230" y="11529"/>
                    </a:lnTo>
                    <a:lnTo>
                      <a:pt x="29189" y="11592"/>
                    </a:lnTo>
                    <a:lnTo>
                      <a:pt x="29084" y="11697"/>
                    </a:lnTo>
                    <a:lnTo>
                      <a:pt x="29000" y="11697"/>
                    </a:lnTo>
                    <a:lnTo>
                      <a:pt x="29000" y="11634"/>
                    </a:lnTo>
                    <a:lnTo>
                      <a:pt x="29084" y="11592"/>
                    </a:lnTo>
                    <a:lnTo>
                      <a:pt x="29084" y="11467"/>
                    </a:lnTo>
                    <a:lnTo>
                      <a:pt x="29042" y="11425"/>
                    </a:lnTo>
                    <a:lnTo>
                      <a:pt x="29147" y="11278"/>
                    </a:lnTo>
                    <a:lnTo>
                      <a:pt x="29168" y="11174"/>
                    </a:lnTo>
                    <a:lnTo>
                      <a:pt x="29168" y="11069"/>
                    </a:lnTo>
                    <a:lnTo>
                      <a:pt x="29251" y="11027"/>
                    </a:lnTo>
                    <a:lnTo>
                      <a:pt x="29251" y="10923"/>
                    </a:lnTo>
                    <a:lnTo>
                      <a:pt x="29209" y="10902"/>
                    </a:lnTo>
                    <a:lnTo>
                      <a:pt x="29251" y="10755"/>
                    </a:lnTo>
                    <a:lnTo>
                      <a:pt x="29147" y="10609"/>
                    </a:lnTo>
                    <a:lnTo>
                      <a:pt x="29147" y="10525"/>
                    </a:lnTo>
                    <a:lnTo>
                      <a:pt x="29084" y="10420"/>
                    </a:lnTo>
                    <a:lnTo>
                      <a:pt x="29084" y="10379"/>
                    </a:lnTo>
                    <a:lnTo>
                      <a:pt x="29147" y="10400"/>
                    </a:lnTo>
                    <a:lnTo>
                      <a:pt x="29189" y="10400"/>
                    </a:lnTo>
                    <a:lnTo>
                      <a:pt x="29209" y="10525"/>
                    </a:lnTo>
                    <a:lnTo>
                      <a:pt x="29272" y="10504"/>
                    </a:lnTo>
                    <a:lnTo>
                      <a:pt x="29377" y="10379"/>
                    </a:lnTo>
                    <a:lnTo>
                      <a:pt x="29481" y="10379"/>
                    </a:lnTo>
                    <a:lnTo>
                      <a:pt x="29565" y="10295"/>
                    </a:lnTo>
                    <a:lnTo>
                      <a:pt x="29481" y="10232"/>
                    </a:lnTo>
                    <a:lnTo>
                      <a:pt x="29377" y="10316"/>
                    </a:lnTo>
                    <a:lnTo>
                      <a:pt x="29293" y="10232"/>
                    </a:lnTo>
                    <a:lnTo>
                      <a:pt x="29189" y="10211"/>
                    </a:lnTo>
                    <a:lnTo>
                      <a:pt x="29189" y="10107"/>
                    </a:lnTo>
                    <a:lnTo>
                      <a:pt x="29230" y="10065"/>
                    </a:lnTo>
                    <a:lnTo>
                      <a:pt x="29209" y="10002"/>
                    </a:lnTo>
                    <a:lnTo>
                      <a:pt x="29126" y="10023"/>
                    </a:lnTo>
                    <a:lnTo>
                      <a:pt x="29105" y="10107"/>
                    </a:lnTo>
                    <a:lnTo>
                      <a:pt x="28958" y="10169"/>
                    </a:lnTo>
                    <a:lnTo>
                      <a:pt x="28854" y="10065"/>
                    </a:lnTo>
                    <a:lnTo>
                      <a:pt x="28854" y="9939"/>
                    </a:lnTo>
                    <a:lnTo>
                      <a:pt x="28770" y="9918"/>
                    </a:lnTo>
                    <a:lnTo>
                      <a:pt x="28665" y="9939"/>
                    </a:lnTo>
                    <a:lnTo>
                      <a:pt x="28603" y="9897"/>
                    </a:lnTo>
                    <a:lnTo>
                      <a:pt x="28644" y="9793"/>
                    </a:lnTo>
                    <a:lnTo>
                      <a:pt x="28707" y="9772"/>
                    </a:lnTo>
                    <a:lnTo>
                      <a:pt x="28749" y="9709"/>
                    </a:lnTo>
                    <a:lnTo>
                      <a:pt x="28812" y="9709"/>
                    </a:lnTo>
                    <a:lnTo>
                      <a:pt x="29126" y="9500"/>
                    </a:lnTo>
                    <a:lnTo>
                      <a:pt x="29168" y="9458"/>
                    </a:lnTo>
                    <a:lnTo>
                      <a:pt x="29042" y="9332"/>
                    </a:lnTo>
                    <a:lnTo>
                      <a:pt x="28875" y="9353"/>
                    </a:lnTo>
                    <a:lnTo>
                      <a:pt x="28875" y="9332"/>
                    </a:lnTo>
                    <a:lnTo>
                      <a:pt x="28979" y="9270"/>
                    </a:lnTo>
                    <a:lnTo>
                      <a:pt x="29042" y="9144"/>
                    </a:lnTo>
                    <a:lnTo>
                      <a:pt x="29168" y="9081"/>
                    </a:lnTo>
                    <a:lnTo>
                      <a:pt x="29147" y="9228"/>
                    </a:lnTo>
                    <a:lnTo>
                      <a:pt x="29189" y="9332"/>
                    </a:lnTo>
                    <a:lnTo>
                      <a:pt x="29293" y="9291"/>
                    </a:lnTo>
                    <a:lnTo>
                      <a:pt x="29377" y="9332"/>
                    </a:lnTo>
                    <a:lnTo>
                      <a:pt x="29461" y="9249"/>
                    </a:lnTo>
                    <a:lnTo>
                      <a:pt x="29461" y="9144"/>
                    </a:lnTo>
                    <a:lnTo>
                      <a:pt x="29377" y="9039"/>
                    </a:lnTo>
                    <a:lnTo>
                      <a:pt x="29293" y="9019"/>
                    </a:lnTo>
                    <a:lnTo>
                      <a:pt x="29293" y="8935"/>
                    </a:lnTo>
                    <a:lnTo>
                      <a:pt x="29314" y="8830"/>
                    </a:lnTo>
                    <a:lnTo>
                      <a:pt x="29293" y="8726"/>
                    </a:lnTo>
                    <a:lnTo>
                      <a:pt x="29314" y="8663"/>
                    </a:lnTo>
                    <a:lnTo>
                      <a:pt x="29314" y="8600"/>
                    </a:lnTo>
                    <a:lnTo>
                      <a:pt x="29209" y="8454"/>
                    </a:lnTo>
                    <a:lnTo>
                      <a:pt x="29272" y="8349"/>
                    </a:lnTo>
                    <a:lnTo>
                      <a:pt x="29209" y="8244"/>
                    </a:lnTo>
                    <a:lnTo>
                      <a:pt x="29272" y="8223"/>
                    </a:lnTo>
                    <a:lnTo>
                      <a:pt x="29272" y="8077"/>
                    </a:lnTo>
                    <a:lnTo>
                      <a:pt x="29356" y="7931"/>
                    </a:lnTo>
                    <a:lnTo>
                      <a:pt x="29356" y="7847"/>
                    </a:lnTo>
                    <a:lnTo>
                      <a:pt x="29419" y="7742"/>
                    </a:lnTo>
                    <a:lnTo>
                      <a:pt x="29419" y="7700"/>
                    </a:lnTo>
                    <a:lnTo>
                      <a:pt x="29356" y="7659"/>
                    </a:lnTo>
                    <a:lnTo>
                      <a:pt x="29377" y="7449"/>
                    </a:lnTo>
                    <a:lnTo>
                      <a:pt x="29356" y="7324"/>
                    </a:lnTo>
                    <a:lnTo>
                      <a:pt x="29251" y="7261"/>
                    </a:lnTo>
                    <a:lnTo>
                      <a:pt x="29272" y="7177"/>
                    </a:lnTo>
                    <a:lnTo>
                      <a:pt x="29251" y="7073"/>
                    </a:lnTo>
                    <a:lnTo>
                      <a:pt x="29293" y="7052"/>
                    </a:lnTo>
                    <a:lnTo>
                      <a:pt x="29335" y="6947"/>
                    </a:lnTo>
                    <a:lnTo>
                      <a:pt x="29272" y="6884"/>
                    </a:lnTo>
                    <a:lnTo>
                      <a:pt x="29230" y="6863"/>
                    </a:lnTo>
                    <a:cubicBezTo>
                      <a:pt x="29272" y="6842"/>
                      <a:pt x="29293" y="6801"/>
                      <a:pt x="29293" y="6759"/>
                    </a:cubicBezTo>
                    <a:cubicBezTo>
                      <a:pt x="29314" y="6696"/>
                      <a:pt x="29335" y="6654"/>
                      <a:pt x="29335" y="6591"/>
                    </a:cubicBezTo>
                    <a:lnTo>
                      <a:pt x="29377" y="6550"/>
                    </a:lnTo>
                    <a:lnTo>
                      <a:pt x="29377" y="6445"/>
                    </a:lnTo>
                    <a:lnTo>
                      <a:pt x="29440" y="6445"/>
                    </a:lnTo>
                    <a:lnTo>
                      <a:pt x="29523" y="6361"/>
                    </a:lnTo>
                    <a:lnTo>
                      <a:pt x="29586" y="6257"/>
                    </a:lnTo>
                    <a:lnTo>
                      <a:pt x="29649" y="6215"/>
                    </a:lnTo>
                    <a:lnTo>
                      <a:pt x="29753" y="6215"/>
                    </a:lnTo>
                    <a:lnTo>
                      <a:pt x="29816" y="6131"/>
                    </a:lnTo>
                    <a:lnTo>
                      <a:pt x="29900" y="6068"/>
                    </a:lnTo>
                    <a:lnTo>
                      <a:pt x="29942" y="5964"/>
                    </a:lnTo>
                    <a:lnTo>
                      <a:pt x="29942" y="5838"/>
                    </a:lnTo>
                    <a:lnTo>
                      <a:pt x="29900" y="5796"/>
                    </a:lnTo>
                    <a:lnTo>
                      <a:pt x="29963" y="5713"/>
                    </a:lnTo>
                    <a:lnTo>
                      <a:pt x="30005" y="5629"/>
                    </a:lnTo>
                    <a:lnTo>
                      <a:pt x="29795" y="5629"/>
                    </a:lnTo>
                    <a:lnTo>
                      <a:pt x="29733" y="5587"/>
                    </a:lnTo>
                    <a:lnTo>
                      <a:pt x="29753" y="5503"/>
                    </a:lnTo>
                    <a:lnTo>
                      <a:pt x="29837" y="5503"/>
                    </a:lnTo>
                    <a:lnTo>
                      <a:pt x="29921" y="5545"/>
                    </a:lnTo>
                    <a:lnTo>
                      <a:pt x="30025" y="5545"/>
                    </a:lnTo>
                    <a:lnTo>
                      <a:pt x="30130" y="5587"/>
                    </a:lnTo>
                    <a:lnTo>
                      <a:pt x="30214" y="5524"/>
                    </a:lnTo>
                    <a:lnTo>
                      <a:pt x="30297" y="5545"/>
                    </a:lnTo>
                    <a:lnTo>
                      <a:pt x="30318" y="5650"/>
                    </a:lnTo>
                    <a:lnTo>
                      <a:pt x="30465" y="5796"/>
                    </a:lnTo>
                    <a:lnTo>
                      <a:pt x="30549" y="5796"/>
                    </a:lnTo>
                    <a:lnTo>
                      <a:pt x="30569" y="5838"/>
                    </a:lnTo>
                    <a:lnTo>
                      <a:pt x="30653" y="5859"/>
                    </a:lnTo>
                    <a:lnTo>
                      <a:pt x="30779" y="5817"/>
                    </a:lnTo>
                    <a:lnTo>
                      <a:pt x="30988" y="5692"/>
                    </a:lnTo>
                    <a:lnTo>
                      <a:pt x="31134" y="5524"/>
                    </a:lnTo>
                    <a:lnTo>
                      <a:pt x="31302" y="5399"/>
                    </a:lnTo>
                    <a:lnTo>
                      <a:pt x="31365" y="5315"/>
                    </a:lnTo>
                    <a:lnTo>
                      <a:pt x="31302" y="5294"/>
                    </a:lnTo>
                    <a:lnTo>
                      <a:pt x="31344" y="5231"/>
                    </a:lnTo>
                    <a:lnTo>
                      <a:pt x="31469" y="5231"/>
                    </a:lnTo>
                    <a:lnTo>
                      <a:pt x="31595" y="5085"/>
                    </a:lnTo>
                    <a:lnTo>
                      <a:pt x="31825" y="4897"/>
                    </a:lnTo>
                    <a:lnTo>
                      <a:pt x="31825" y="4855"/>
                    </a:lnTo>
                    <a:lnTo>
                      <a:pt x="31930" y="4834"/>
                    </a:lnTo>
                    <a:lnTo>
                      <a:pt x="32013" y="4687"/>
                    </a:lnTo>
                    <a:lnTo>
                      <a:pt x="32181" y="4541"/>
                    </a:lnTo>
                    <a:lnTo>
                      <a:pt x="32222" y="4415"/>
                    </a:lnTo>
                    <a:lnTo>
                      <a:pt x="32285" y="4415"/>
                    </a:lnTo>
                    <a:lnTo>
                      <a:pt x="32327" y="4436"/>
                    </a:lnTo>
                    <a:lnTo>
                      <a:pt x="32327" y="4436"/>
                    </a:lnTo>
                    <a:lnTo>
                      <a:pt x="32306" y="4353"/>
                    </a:lnTo>
                    <a:lnTo>
                      <a:pt x="32222" y="4311"/>
                    </a:lnTo>
                    <a:lnTo>
                      <a:pt x="32222" y="4227"/>
                    </a:lnTo>
                    <a:lnTo>
                      <a:pt x="32076" y="4122"/>
                    </a:lnTo>
                    <a:lnTo>
                      <a:pt x="31804" y="4081"/>
                    </a:lnTo>
                    <a:lnTo>
                      <a:pt x="31657" y="4060"/>
                    </a:lnTo>
                    <a:lnTo>
                      <a:pt x="31574" y="4081"/>
                    </a:lnTo>
                    <a:lnTo>
                      <a:pt x="31511" y="4060"/>
                    </a:lnTo>
                    <a:lnTo>
                      <a:pt x="31511" y="3976"/>
                    </a:lnTo>
                    <a:lnTo>
                      <a:pt x="31469" y="3871"/>
                    </a:lnTo>
                    <a:lnTo>
                      <a:pt x="31406" y="3871"/>
                    </a:lnTo>
                    <a:lnTo>
                      <a:pt x="31385" y="3850"/>
                    </a:lnTo>
                    <a:lnTo>
                      <a:pt x="31281" y="3829"/>
                    </a:lnTo>
                    <a:lnTo>
                      <a:pt x="31197" y="3704"/>
                    </a:lnTo>
                    <a:lnTo>
                      <a:pt x="31051" y="3704"/>
                    </a:lnTo>
                    <a:lnTo>
                      <a:pt x="30967" y="3788"/>
                    </a:lnTo>
                    <a:lnTo>
                      <a:pt x="30946" y="3704"/>
                    </a:lnTo>
                    <a:lnTo>
                      <a:pt x="30841" y="3704"/>
                    </a:lnTo>
                    <a:lnTo>
                      <a:pt x="30779" y="3641"/>
                    </a:lnTo>
                    <a:lnTo>
                      <a:pt x="30674" y="3662"/>
                    </a:lnTo>
                    <a:lnTo>
                      <a:pt x="30507" y="3662"/>
                    </a:lnTo>
                    <a:lnTo>
                      <a:pt x="30235" y="3725"/>
                    </a:lnTo>
                    <a:lnTo>
                      <a:pt x="30130" y="3871"/>
                    </a:lnTo>
                    <a:lnTo>
                      <a:pt x="30214" y="3976"/>
                    </a:lnTo>
                    <a:lnTo>
                      <a:pt x="30130" y="4018"/>
                    </a:lnTo>
                    <a:lnTo>
                      <a:pt x="30109" y="4060"/>
                    </a:lnTo>
                    <a:lnTo>
                      <a:pt x="30193" y="4164"/>
                    </a:lnTo>
                    <a:lnTo>
                      <a:pt x="30214" y="4290"/>
                    </a:lnTo>
                    <a:lnTo>
                      <a:pt x="30088" y="4290"/>
                    </a:lnTo>
                    <a:lnTo>
                      <a:pt x="30046" y="4185"/>
                    </a:lnTo>
                    <a:lnTo>
                      <a:pt x="29984" y="4060"/>
                    </a:lnTo>
                    <a:lnTo>
                      <a:pt x="29900" y="4039"/>
                    </a:lnTo>
                    <a:lnTo>
                      <a:pt x="29816" y="4164"/>
                    </a:lnTo>
                    <a:lnTo>
                      <a:pt x="29837" y="4227"/>
                    </a:lnTo>
                    <a:lnTo>
                      <a:pt x="29837" y="4290"/>
                    </a:lnTo>
                    <a:lnTo>
                      <a:pt x="29733" y="4332"/>
                    </a:lnTo>
                    <a:lnTo>
                      <a:pt x="29712" y="4478"/>
                    </a:lnTo>
                    <a:lnTo>
                      <a:pt x="29565" y="4646"/>
                    </a:lnTo>
                    <a:lnTo>
                      <a:pt x="29523" y="4771"/>
                    </a:lnTo>
                    <a:lnTo>
                      <a:pt x="29502" y="4855"/>
                    </a:lnTo>
                    <a:lnTo>
                      <a:pt x="29565" y="4876"/>
                    </a:lnTo>
                    <a:lnTo>
                      <a:pt x="29461" y="4959"/>
                    </a:lnTo>
                    <a:lnTo>
                      <a:pt x="29461" y="5064"/>
                    </a:lnTo>
                    <a:lnTo>
                      <a:pt x="29377" y="5106"/>
                    </a:lnTo>
                    <a:lnTo>
                      <a:pt x="29272" y="5357"/>
                    </a:lnTo>
                    <a:lnTo>
                      <a:pt x="29272" y="5482"/>
                    </a:lnTo>
                    <a:lnTo>
                      <a:pt x="29209" y="5566"/>
                    </a:lnTo>
                    <a:lnTo>
                      <a:pt x="29293" y="5629"/>
                    </a:lnTo>
                    <a:lnTo>
                      <a:pt x="29293" y="5713"/>
                    </a:lnTo>
                    <a:lnTo>
                      <a:pt x="29251" y="5734"/>
                    </a:lnTo>
                    <a:lnTo>
                      <a:pt x="29251" y="5838"/>
                    </a:lnTo>
                    <a:lnTo>
                      <a:pt x="29189" y="6026"/>
                    </a:lnTo>
                    <a:lnTo>
                      <a:pt x="29063" y="6215"/>
                    </a:lnTo>
                    <a:lnTo>
                      <a:pt x="29084" y="6257"/>
                    </a:lnTo>
                    <a:lnTo>
                      <a:pt x="29189" y="6257"/>
                    </a:lnTo>
                    <a:lnTo>
                      <a:pt x="29209" y="6319"/>
                    </a:lnTo>
                    <a:cubicBezTo>
                      <a:pt x="29189" y="6319"/>
                      <a:pt x="29168" y="6340"/>
                      <a:pt x="29168" y="6340"/>
                    </a:cubicBezTo>
                    <a:lnTo>
                      <a:pt x="29105" y="6319"/>
                    </a:lnTo>
                    <a:lnTo>
                      <a:pt x="29042" y="6361"/>
                    </a:lnTo>
                    <a:lnTo>
                      <a:pt x="28958" y="6508"/>
                    </a:lnTo>
                    <a:lnTo>
                      <a:pt x="29042" y="6508"/>
                    </a:lnTo>
                    <a:cubicBezTo>
                      <a:pt x="29000" y="6529"/>
                      <a:pt x="28979" y="6550"/>
                      <a:pt x="28979" y="6612"/>
                    </a:cubicBezTo>
                    <a:lnTo>
                      <a:pt x="28875" y="6570"/>
                    </a:lnTo>
                    <a:lnTo>
                      <a:pt x="28791" y="6633"/>
                    </a:lnTo>
                    <a:lnTo>
                      <a:pt x="28791" y="6738"/>
                    </a:lnTo>
                    <a:lnTo>
                      <a:pt x="28644" y="6842"/>
                    </a:lnTo>
                    <a:lnTo>
                      <a:pt x="28582" y="6884"/>
                    </a:lnTo>
                    <a:cubicBezTo>
                      <a:pt x="28665" y="6612"/>
                      <a:pt x="28728" y="6257"/>
                      <a:pt x="28749" y="5943"/>
                    </a:cubicBezTo>
                    <a:lnTo>
                      <a:pt x="28937" y="5838"/>
                    </a:lnTo>
                    <a:lnTo>
                      <a:pt x="28937" y="5734"/>
                    </a:lnTo>
                    <a:lnTo>
                      <a:pt x="29000" y="5566"/>
                    </a:lnTo>
                    <a:lnTo>
                      <a:pt x="29000" y="5399"/>
                    </a:lnTo>
                    <a:lnTo>
                      <a:pt x="29063" y="5315"/>
                    </a:lnTo>
                    <a:lnTo>
                      <a:pt x="28979" y="5315"/>
                    </a:lnTo>
                    <a:lnTo>
                      <a:pt x="28937" y="5378"/>
                    </a:lnTo>
                    <a:lnTo>
                      <a:pt x="28791" y="5420"/>
                    </a:lnTo>
                    <a:lnTo>
                      <a:pt x="28728" y="5545"/>
                    </a:lnTo>
                    <a:lnTo>
                      <a:pt x="28686" y="5503"/>
                    </a:lnTo>
                    <a:lnTo>
                      <a:pt x="28686" y="5399"/>
                    </a:lnTo>
                    <a:lnTo>
                      <a:pt x="28770" y="5357"/>
                    </a:lnTo>
                    <a:lnTo>
                      <a:pt x="28770" y="5231"/>
                    </a:lnTo>
                    <a:lnTo>
                      <a:pt x="28749" y="5169"/>
                    </a:lnTo>
                    <a:lnTo>
                      <a:pt x="28665" y="5127"/>
                    </a:lnTo>
                    <a:lnTo>
                      <a:pt x="28749" y="5127"/>
                    </a:lnTo>
                    <a:lnTo>
                      <a:pt x="28791" y="5106"/>
                    </a:lnTo>
                    <a:lnTo>
                      <a:pt x="28770" y="4980"/>
                    </a:lnTo>
                    <a:lnTo>
                      <a:pt x="28582" y="4876"/>
                    </a:lnTo>
                    <a:lnTo>
                      <a:pt x="28540" y="4897"/>
                    </a:lnTo>
                    <a:lnTo>
                      <a:pt x="28352" y="4918"/>
                    </a:lnTo>
                    <a:lnTo>
                      <a:pt x="28331" y="4980"/>
                    </a:lnTo>
                    <a:lnTo>
                      <a:pt x="28247" y="4980"/>
                    </a:lnTo>
                    <a:lnTo>
                      <a:pt x="28247" y="4897"/>
                    </a:lnTo>
                    <a:lnTo>
                      <a:pt x="28331" y="4771"/>
                    </a:lnTo>
                    <a:lnTo>
                      <a:pt x="28414" y="4771"/>
                    </a:lnTo>
                    <a:lnTo>
                      <a:pt x="28540" y="4666"/>
                    </a:lnTo>
                    <a:lnTo>
                      <a:pt x="28749" y="4604"/>
                    </a:lnTo>
                    <a:lnTo>
                      <a:pt x="28791" y="4562"/>
                    </a:lnTo>
                    <a:lnTo>
                      <a:pt x="28937" y="4541"/>
                    </a:lnTo>
                    <a:lnTo>
                      <a:pt x="29000" y="4541"/>
                    </a:lnTo>
                    <a:lnTo>
                      <a:pt x="29063" y="4583"/>
                    </a:lnTo>
                    <a:lnTo>
                      <a:pt x="29105" y="4562"/>
                    </a:lnTo>
                    <a:lnTo>
                      <a:pt x="29147" y="4394"/>
                    </a:lnTo>
                    <a:lnTo>
                      <a:pt x="29189" y="4332"/>
                    </a:lnTo>
                    <a:lnTo>
                      <a:pt x="29063" y="4248"/>
                    </a:lnTo>
                    <a:lnTo>
                      <a:pt x="29042" y="4185"/>
                    </a:lnTo>
                    <a:lnTo>
                      <a:pt x="29105" y="4164"/>
                    </a:lnTo>
                    <a:lnTo>
                      <a:pt x="29168" y="4122"/>
                    </a:lnTo>
                    <a:lnTo>
                      <a:pt x="29189" y="4164"/>
                    </a:lnTo>
                    <a:lnTo>
                      <a:pt x="29272" y="4185"/>
                    </a:lnTo>
                    <a:lnTo>
                      <a:pt x="29419" y="4122"/>
                    </a:lnTo>
                    <a:lnTo>
                      <a:pt x="29481" y="4039"/>
                    </a:lnTo>
                    <a:lnTo>
                      <a:pt x="29461" y="3955"/>
                    </a:lnTo>
                    <a:lnTo>
                      <a:pt x="29481" y="3913"/>
                    </a:lnTo>
                    <a:lnTo>
                      <a:pt x="29461" y="3829"/>
                    </a:lnTo>
                    <a:lnTo>
                      <a:pt x="29377" y="3850"/>
                    </a:lnTo>
                    <a:lnTo>
                      <a:pt x="29293" y="3746"/>
                    </a:lnTo>
                    <a:lnTo>
                      <a:pt x="29042" y="3746"/>
                    </a:lnTo>
                    <a:lnTo>
                      <a:pt x="28958" y="3725"/>
                    </a:lnTo>
                    <a:lnTo>
                      <a:pt x="28896" y="3767"/>
                    </a:lnTo>
                    <a:lnTo>
                      <a:pt x="28770" y="3767"/>
                    </a:lnTo>
                    <a:lnTo>
                      <a:pt x="28665" y="3725"/>
                    </a:lnTo>
                    <a:lnTo>
                      <a:pt x="28582" y="3746"/>
                    </a:lnTo>
                    <a:lnTo>
                      <a:pt x="28519" y="3641"/>
                    </a:lnTo>
                    <a:lnTo>
                      <a:pt x="28435" y="3599"/>
                    </a:lnTo>
                    <a:lnTo>
                      <a:pt x="28435" y="3516"/>
                    </a:lnTo>
                    <a:lnTo>
                      <a:pt x="28477" y="3453"/>
                    </a:lnTo>
                    <a:lnTo>
                      <a:pt x="28456" y="3411"/>
                    </a:lnTo>
                    <a:lnTo>
                      <a:pt x="28310" y="3390"/>
                    </a:lnTo>
                    <a:lnTo>
                      <a:pt x="28226" y="3432"/>
                    </a:lnTo>
                    <a:lnTo>
                      <a:pt x="28163" y="3495"/>
                    </a:lnTo>
                    <a:lnTo>
                      <a:pt x="28226" y="3537"/>
                    </a:lnTo>
                    <a:lnTo>
                      <a:pt x="28331" y="3537"/>
                    </a:lnTo>
                    <a:lnTo>
                      <a:pt x="28268" y="3641"/>
                    </a:lnTo>
                    <a:lnTo>
                      <a:pt x="28142" y="3620"/>
                    </a:lnTo>
                    <a:lnTo>
                      <a:pt x="28059" y="3495"/>
                    </a:lnTo>
                    <a:lnTo>
                      <a:pt x="28017" y="3516"/>
                    </a:lnTo>
                    <a:lnTo>
                      <a:pt x="27954" y="3495"/>
                    </a:lnTo>
                    <a:lnTo>
                      <a:pt x="27849" y="3537"/>
                    </a:lnTo>
                    <a:lnTo>
                      <a:pt x="27828" y="3641"/>
                    </a:lnTo>
                    <a:lnTo>
                      <a:pt x="27787" y="3662"/>
                    </a:lnTo>
                    <a:lnTo>
                      <a:pt x="27808" y="3767"/>
                    </a:lnTo>
                    <a:lnTo>
                      <a:pt x="27808" y="3871"/>
                    </a:lnTo>
                    <a:lnTo>
                      <a:pt x="27891" y="3934"/>
                    </a:lnTo>
                    <a:lnTo>
                      <a:pt x="27891" y="4060"/>
                    </a:lnTo>
                    <a:lnTo>
                      <a:pt x="27828" y="4122"/>
                    </a:lnTo>
                    <a:lnTo>
                      <a:pt x="27808" y="4248"/>
                    </a:lnTo>
                    <a:lnTo>
                      <a:pt x="27787" y="4248"/>
                    </a:lnTo>
                    <a:lnTo>
                      <a:pt x="27745" y="4018"/>
                    </a:lnTo>
                    <a:lnTo>
                      <a:pt x="27703" y="3913"/>
                    </a:lnTo>
                    <a:lnTo>
                      <a:pt x="27619" y="3850"/>
                    </a:lnTo>
                    <a:lnTo>
                      <a:pt x="27598" y="3934"/>
                    </a:lnTo>
                    <a:lnTo>
                      <a:pt x="27515" y="3934"/>
                    </a:lnTo>
                    <a:lnTo>
                      <a:pt x="27431" y="4018"/>
                    </a:lnTo>
                    <a:lnTo>
                      <a:pt x="27431" y="4143"/>
                    </a:lnTo>
                    <a:lnTo>
                      <a:pt x="27515" y="4248"/>
                    </a:lnTo>
                    <a:lnTo>
                      <a:pt x="27515" y="4332"/>
                    </a:lnTo>
                    <a:lnTo>
                      <a:pt x="27619" y="4457"/>
                    </a:lnTo>
                    <a:lnTo>
                      <a:pt x="27745" y="4457"/>
                    </a:lnTo>
                    <a:lnTo>
                      <a:pt x="27808" y="4353"/>
                    </a:lnTo>
                    <a:lnTo>
                      <a:pt x="27828" y="4353"/>
                    </a:lnTo>
                    <a:lnTo>
                      <a:pt x="27849" y="4457"/>
                    </a:lnTo>
                    <a:lnTo>
                      <a:pt x="27933" y="4583"/>
                    </a:lnTo>
                    <a:lnTo>
                      <a:pt x="27933" y="4666"/>
                    </a:lnTo>
                    <a:lnTo>
                      <a:pt x="27849" y="4666"/>
                    </a:lnTo>
                    <a:lnTo>
                      <a:pt x="27808" y="4562"/>
                    </a:lnTo>
                    <a:lnTo>
                      <a:pt x="27724" y="4541"/>
                    </a:lnTo>
                    <a:lnTo>
                      <a:pt x="27619" y="4562"/>
                    </a:lnTo>
                    <a:lnTo>
                      <a:pt x="27577" y="4604"/>
                    </a:lnTo>
                    <a:lnTo>
                      <a:pt x="27619" y="4708"/>
                    </a:lnTo>
                    <a:lnTo>
                      <a:pt x="27598" y="4792"/>
                    </a:lnTo>
                    <a:lnTo>
                      <a:pt x="27515" y="4876"/>
                    </a:lnTo>
                    <a:lnTo>
                      <a:pt x="27536" y="4959"/>
                    </a:lnTo>
                    <a:lnTo>
                      <a:pt x="27473" y="5085"/>
                    </a:lnTo>
                    <a:lnTo>
                      <a:pt x="27410" y="5127"/>
                    </a:lnTo>
                    <a:lnTo>
                      <a:pt x="27431" y="5231"/>
                    </a:lnTo>
                    <a:lnTo>
                      <a:pt x="27389" y="5294"/>
                    </a:lnTo>
                    <a:lnTo>
                      <a:pt x="27284" y="5273"/>
                    </a:lnTo>
                    <a:lnTo>
                      <a:pt x="27201" y="5169"/>
                    </a:lnTo>
                    <a:lnTo>
                      <a:pt x="27201" y="5064"/>
                    </a:lnTo>
                    <a:lnTo>
                      <a:pt x="27075" y="4897"/>
                    </a:lnTo>
                    <a:lnTo>
                      <a:pt x="27075" y="4792"/>
                    </a:lnTo>
                    <a:lnTo>
                      <a:pt x="27054" y="4708"/>
                    </a:lnTo>
                    <a:lnTo>
                      <a:pt x="26950" y="4687"/>
                    </a:lnTo>
                    <a:lnTo>
                      <a:pt x="26950" y="4646"/>
                    </a:lnTo>
                    <a:lnTo>
                      <a:pt x="26992" y="4604"/>
                    </a:lnTo>
                    <a:lnTo>
                      <a:pt x="27033" y="4562"/>
                    </a:lnTo>
                    <a:lnTo>
                      <a:pt x="26992" y="4478"/>
                    </a:lnTo>
                    <a:lnTo>
                      <a:pt x="26887" y="4457"/>
                    </a:lnTo>
                    <a:lnTo>
                      <a:pt x="26740" y="4499"/>
                    </a:lnTo>
                    <a:lnTo>
                      <a:pt x="26699" y="4457"/>
                    </a:lnTo>
                    <a:lnTo>
                      <a:pt x="26657" y="4478"/>
                    </a:lnTo>
                    <a:lnTo>
                      <a:pt x="26594" y="4562"/>
                    </a:lnTo>
                    <a:lnTo>
                      <a:pt x="26489" y="4604"/>
                    </a:lnTo>
                    <a:lnTo>
                      <a:pt x="26364" y="4792"/>
                    </a:lnTo>
                    <a:lnTo>
                      <a:pt x="26427" y="4876"/>
                    </a:lnTo>
                    <a:lnTo>
                      <a:pt x="26427" y="5064"/>
                    </a:lnTo>
                    <a:lnTo>
                      <a:pt x="26385" y="5127"/>
                    </a:lnTo>
                    <a:lnTo>
                      <a:pt x="26448" y="5210"/>
                    </a:lnTo>
                    <a:lnTo>
                      <a:pt x="26427" y="5378"/>
                    </a:lnTo>
                    <a:lnTo>
                      <a:pt x="26322" y="5420"/>
                    </a:lnTo>
                    <a:lnTo>
                      <a:pt x="26322" y="5545"/>
                    </a:lnTo>
                    <a:lnTo>
                      <a:pt x="26364" y="5608"/>
                    </a:lnTo>
                    <a:lnTo>
                      <a:pt x="26448" y="5587"/>
                    </a:lnTo>
                    <a:lnTo>
                      <a:pt x="26489" y="5629"/>
                    </a:lnTo>
                    <a:lnTo>
                      <a:pt x="26573" y="5587"/>
                    </a:lnTo>
                    <a:lnTo>
                      <a:pt x="26636" y="5608"/>
                    </a:lnTo>
                    <a:lnTo>
                      <a:pt x="26636" y="5734"/>
                    </a:lnTo>
                    <a:lnTo>
                      <a:pt x="26657" y="5796"/>
                    </a:lnTo>
                    <a:lnTo>
                      <a:pt x="26699" y="5796"/>
                    </a:lnTo>
                    <a:lnTo>
                      <a:pt x="26782" y="5922"/>
                    </a:lnTo>
                    <a:lnTo>
                      <a:pt x="26782" y="6110"/>
                    </a:lnTo>
                    <a:lnTo>
                      <a:pt x="26887" y="6236"/>
                    </a:lnTo>
                    <a:lnTo>
                      <a:pt x="26887" y="6319"/>
                    </a:lnTo>
                    <a:lnTo>
                      <a:pt x="26929" y="6424"/>
                    </a:lnTo>
                    <a:lnTo>
                      <a:pt x="27012" y="6466"/>
                    </a:lnTo>
                    <a:lnTo>
                      <a:pt x="26992" y="6550"/>
                    </a:lnTo>
                    <a:lnTo>
                      <a:pt x="27012" y="6696"/>
                    </a:lnTo>
                    <a:lnTo>
                      <a:pt x="26929" y="6842"/>
                    </a:lnTo>
                    <a:lnTo>
                      <a:pt x="27012" y="6905"/>
                    </a:lnTo>
                    <a:lnTo>
                      <a:pt x="27033" y="7052"/>
                    </a:lnTo>
                    <a:lnTo>
                      <a:pt x="27012" y="7156"/>
                    </a:lnTo>
                    <a:lnTo>
                      <a:pt x="27033" y="7198"/>
                    </a:lnTo>
                    <a:lnTo>
                      <a:pt x="27117" y="7156"/>
                    </a:lnTo>
                    <a:lnTo>
                      <a:pt x="27180" y="7198"/>
                    </a:lnTo>
                    <a:lnTo>
                      <a:pt x="27180" y="7324"/>
                    </a:lnTo>
                    <a:lnTo>
                      <a:pt x="27264" y="7387"/>
                    </a:lnTo>
                    <a:lnTo>
                      <a:pt x="27410" y="7324"/>
                    </a:lnTo>
                    <a:lnTo>
                      <a:pt x="27452" y="7198"/>
                    </a:lnTo>
                    <a:lnTo>
                      <a:pt x="27598" y="7114"/>
                    </a:lnTo>
                    <a:lnTo>
                      <a:pt x="27619" y="7010"/>
                    </a:lnTo>
                    <a:lnTo>
                      <a:pt x="27556" y="6968"/>
                    </a:lnTo>
                    <a:lnTo>
                      <a:pt x="27494" y="6759"/>
                    </a:lnTo>
                    <a:lnTo>
                      <a:pt x="27515" y="6654"/>
                    </a:lnTo>
                    <a:lnTo>
                      <a:pt x="27703" y="6466"/>
                    </a:lnTo>
                    <a:lnTo>
                      <a:pt x="27703" y="6550"/>
                    </a:lnTo>
                    <a:lnTo>
                      <a:pt x="27598" y="6675"/>
                    </a:lnTo>
                    <a:lnTo>
                      <a:pt x="27640" y="6905"/>
                    </a:lnTo>
                    <a:lnTo>
                      <a:pt x="27724" y="6947"/>
                    </a:lnTo>
                    <a:lnTo>
                      <a:pt x="27828" y="6884"/>
                    </a:lnTo>
                    <a:lnTo>
                      <a:pt x="27954" y="6968"/>
                    </a:lnTo>
                    <a:lnTo>
                      <a:pt x="28121" y="6905"/>
                    </a:lnTo>
                    <a:lnTo>
                      <a:pt x="28121" y="6842"/>
                    </a:lnTo>
                    <a:lnTo>
                      <a:pt x="28247" y="6780"/>
                    </a:lnTo>
                    <a:lnTo>
                      <a:pt x="28352" y="6780"/>
                    </a:lnTo>
                    <a:lnTo>
                      <a:pt x="28435" y="6738"/>
                    </a:lnTo>
                    <a:lnTo>
                      <a:pt x="28477" y="6780"/>
                    </a:lnTo>
                    <a:lnTo>
                      <a:pt x="28498" y="6759"/>
                    </a:lnTo>
                    <a:lnTo>
                      <a:pt x="28498" y="6759"/>
                    </a:lnTo>
                    <a:cubicBezTo>
                      <a:pt x="28477" y="6863"/>
                      <a:pt x="28456" y="6989"/>
                      <a:pt x="28456" y="7094"/>
                    </a:cubicBezTo>
                    <a:lnTo>
                      <a:pt x="28435" y="7114"/>
                    </a:lnTo>
                    <a:lnTo>
                      <a:pt x="28456" y="7156"/>
                    </a:lnTo>
                    <a:lnTo>
                      <a:pt x="28456" y="7219"/>
                    </a:lnTo>
                    <a:cubicBezTo>
                      <a:pt x="28456" y="7283"/>
                      <a:pt x="28503" y="7308"/>
                      <a:pt x="28554" y="7308"/>
                    </a:cubicBezTo>
                    <a:cubicBezTo>
                      <a:pt x="28586" y="7308"/>
                      <a:pt x="28620" y="7298"/>
                      <a:pt x="28644" y="7282"/>
                    </a:cubicBezTo>
                    <a:lnTo>
                      <a:pt x="28707" y="7282"/>
                    </a:lnTo>
                    <a:lnTo>
                      <a:pt x="28707" y="7324"/>
                    </a:lnTo>
                    <a:lnTo>
                      <a:pt x="28582" y="7533"/>
                    </a:lnTo>
                    <a:lnTo>
                      <a:pt x="28561" y="7617"/>
                    </a:lnTo>
                    <a:lnTo>
                      <a:pt x="28456" y="7679"/>
                    </a:lnTo>
                    <a:lnTo>
                      <a:pt x="28477" y="7596"/>
                    </a:lnTo>
                    <a:lnTo>
                      <a:pt x="28435" y="7533"/>
                    </a:lnTo>
                    <a:lnTo>
                      <a:pt x="28477" y="7407"/>
                    </a:lnTo>
                    <a:lnTo>
                      <a:pt x="28393" y="7324"/>
                    </a:lnTo>
                    <a:lnTo>
                      <a:pt x="28268" y="7387"/>
                    </a:lnTo>
                    <a:lnTo>
                      <a:pt x="28184" y="7512"/>
                    </a:lnTo>
                    <a:lnTo>
                      <a:pt x="28121" y="7512"/>
                    </a:lnTo>
                    <a:lnTo>
                      <a:pt x="28038" y="7679"/>
                    </a:lnTo>
                    <a:lnTo>
                      <a:pt x="27954" y="7700"/>
                    </a:lnTo>
                    <a:lnTo>
                      <a:pt x="27870" y="7910"/>
                    </a:lnTo>
                    <a:lnTo>
                      <a:pt x="27724" y="8056"/>
                    </a:lnTo>
                    <a:lnTo>
                      <a:pt x="27703" y="8203"/>
                    </a:lnTo>
                    <a:lnTo>
                      <a:pt x="27745" y="8328"/>
                    </a:lnTo>
                    <a:lnTo>
                      <a:pt x="27745" y="8412"/>
                    </a:lnTo>
                    <a:lnTo>
                      <a:pt x="27808" y="8433"/>
                    </a:lnTo>
                    <a:lnTo>
                      <a:pt x="27870" y="8370"/>
                    </a:lnTo>
                    <a:lnTo>
                      <a:pt x="27933" y="8370"/>
                    </a:lnTo>
                    <a:lnTo>
                      <a:pt x="27933" y="8454"/>
                    </a:lnTo>
                    <a:lnTo>
                      <a:pt x="27828" y="8537"/>
                    </a:lnTo>
                    <a:lnTo>
                      <a:pt x="27828" y="8579"/>
                    </a:lnTo>
                    <a:lnTo>
                      <a:pt x="27724" y="8579"/>
                    </a:lnTo>
                    <a:lnTo>
                      <a:pt x="27619" y="8642"/>
                    </a:lnTo>
                    <a:lnTo>
                      <a:pt x="27431" y="8830"/>
                    </a:lnTo>
                    <a:lnTo>
                      <a:pt x="27347" y="8935"/>
                    </a:lnTo>
                    <a:lnTo>
                      <a:pt x="27326" y="9207"/>
                    </a:lnTo>
                    <a:lnTo>
                      <a:pt x="27389" y="9311"/>
                    </a:lnTo>
                    <a:lnTo>
                      <a:pt x="27389" y="9395"/>
                    </a:lnTo>
                    <a:lnTo>
                      <a:pt x="27326" y="9500"/>
                    </a:lnTo>
                    <a:lnTo>
                      <a:pt x="27347" y="9563"/>
                    </a:lnTo>
                    <a:lnTo>
                      <a:pt x="27389" y="9625"/>
                    </a:lnTo>
                    <a:lnTo>
                      <a:pt x="27452" y="9625"/>
                    </a:lnTo>
                    <a:lnTo>
                      <a:pt x="27515" y="9667"/>
                    </a:lnTo>
                    <a:lnTo>
                      <a:pt x="27536" y="9793"/>
                    </a:lnTo>
                    <a:lnTo>
                      <a:pt x="27640" y="9835"/>
                    </a:lnTo>
                    <a:lnTo>
                      <a:pt x="27703" y="9939"/>
                    </a:lnTo>
                    <a:lnTo>
                      <a:pt x="27745" y="9939"/>
                    </a:lnTo>
                    <a:lnTo>
                      <a:pt x="27828" y="9814"/>
                    </a:lnTo>
                    <a:lnTo>
                      <a:pt x="27808" y="9939"/>
                    </a:lnTo>
                    <a:lnTo>
                      <a:pt x="27849" y="10107"/>
                    </a:lnTo>
                    <a:lnTo>
                      <a:pt x="28017" y="10127"/>
                    </a:lnTo>
                    <a:lnTo>
                      <a:pt x="28080" y="10190"/>
                    </a:lnTo>
                    <a:lnTo>
                      <a:pt x="28184" y="10190"/>
                    </a:lnTo>
                    <a:lnTo>
                      <a:pt x="28331" y="10211"/>
                    </a:lnTo>
                    <a:lnTo>
                      <a:pt x="28331" y="10295"/>
                    </a:lnTo>
                    <a:lnTo>
                      <a:pt x="28226" y="10504"/>
                    </a:lnTo>
                    <a:lnTo>
                      <a:pt x="28121" y="10546"/>
                    </a:lnTo>
                    <a:lnTo>
                      <a:pt x="28080" y="10525"/>
                    </a:lnTo>
                    <a:lnTo>
                      <a:pt x="28121" y="10420"/>
                    </a:lnTo>
                    <a:lnTo>
                      <a:pt x="28226" y="10379"/>
                    </a:lnTo>
                    <a:lnTo>
                      <a:pt x="28080" y="10337"/>
                    </a:lnTo>
                    <a:lnTo>
                      <a:pt x="27954" y="10379"/>
                    </a:lnTo>
                    <a:lnTo>
                      <a:pt x="27849" y="10504"/>
                    </a:lnTo>
                    <a:lnTo>
                      <a:pt x="27912" y="10546"/>
                    </a:lnTo>
                    <a:lnTo>
                      <a:pt x="27912" y="10630"/>
                    </a:lnTo>
                    <a:lnTo>
                      <a:pt x="27745" y="10713"/>
                    </a:lnTo>
                    <a:lnTo>
                      <a:pt x="27661" y="10797"/>
                    </a:lnTo>
                    <a:lnTo>
                      <a:pt x="27598" y="10797"/>
                    </a:lnTo>
                    <a:lnTo>
                      <a:pt x="27515" y="10944"/>
                    </a:lnTo>
                    <a:lnTo>
                      <a:pt x="27536" y="11006"/>
                    </a:lnTo>
                    <a:lnTo>
                      <a:pt x="27619" y="11006"/>
                    </a:lnTo>
                    <a:lnTo>
                      <a:pt x="27661" y="11048"/>
                    </a:lnTo>
                    <a:lnTo>
                      <a:pt x="27766" y="11027"/>
                    </a:lnTo>
                    <a:lnTo>
                      <a:pt x="27828" y="10923"/>
                    </a:lnTo>
                    <a:lnTo>
                      <a:pt x="27808" y="10860"/>
                    </a:lnTo>
                    <a:lnTo>
                      <a:pt x="27870" y="10839"/>
                    </a:lnTo>
                    <a:lnTo>
                      <a:pt x="27954" y="10797"/>
                    </a:lnTo>
                    <a:lnTo>
                      <a:pt x="28017" y="10839"/>
                    </a:lnTo>
                    <a:lnTo>
                      <a:pt x="27975" y="10944"/>
                    </a:lnTo>
                    <a:lnTo>
                      <a:pt x="27912" y="11069"/>
                    </a:lnTo>
                    <a:lnTo>
                      <a:pt x="27870" y="11236"/>
                    </a:lnTo>
                    <a:lnTo>
                      <a:pt x="27870" y="11320"/>
                    </a:lnTo>
                    <a:lnTo>
                      <a:pt x="27808" y="11383"/>
                    </a:lnTo>
                    <a:lnTo>
                      <a:pt x="27640" y="11425"/>
                    </a:lnTo>
                    <a:lnTo>
                      <a:pt x="27536" y="11529"/>
                    </a:lnTo>
                    <a:lnTo>
                      <a:pt x="27452" y="11550"/>
                    </a:lnTo>
                    <a:lnTo>
                      <a:pt x="27452" y="11592"/>
                    </a:lnTo>
                    <a:lnTo>
                      <a:pt x="27410" y="11697"/>
                    </a:lnTo>
                    <a:lnTo>
                      <a:pt x="27138" y="11801"/>
                    </a:lnTo>
                    <a:lnTo>
                      <a:pt x="27075" y="11906"/>
                    </a:lnTo>
                    <a:lnTo>
                      <a:pt x="26971" y="11948"/>
                    </a:lnTo>
                    <a:lnTo>
                      <a:pt x="26929" y="11885"/>
                    </a:lnTo>
                    <a:lnTo>
                      <a:pt x="26887" y="11885"/>
                    </a:lnTo>
                    <a:lnTo>
                      <a:pt x="26866" y="11843"/>
                    </a:lnTo>
                    <a:lnTo>
                      <a:pt x="26803" y="11906"/>
                    </a:lnTo>
                    <a:lnTo>
                      <a:pt x="26720" y="11948"/>
                    </a:lnTo>
                    <a:lnTo>
                      <a:pt x="26720" y="11948"/>
                    </a:lnTo>
                    <a:lnTo>
                      <a:pt x="26761" y="11885"/>
                    </a:lnTo>
                    <a:lnTo>
                      <a:pt x="26720" y="11843"/>
                    </a:lnTo>
                    <a:lnTo>
                      <a:pt x="26615" y="11948"/>
                    </a:lnTo>
                    <a:lnTo>
                      <a:pt x="26573" y="12094"/>
                    </a:lnTo>
                    <a:lnTo>
                      <a:pt x="26468" y="12262"/>
                    </a:lnTo>
                    <a:lnTo>
                      <a:pt x="26448" y="12304"/>
                    </a:lnTo>
                    <a:lnTo>
                      <a:pt x="26489" y="12387"/>
                    </a:lnTo>
                    <a:lnTo>
                      <a:pt x="26489" y="12471"/>
                    </a:lnTo>
                    <a:lnTo>
                      <a:pt x="26406" y="12617"/>
                    </a:lnTo>
                    <a:lnTo>
                      <a:pt x="26406" y="12701"/>
                    </a:lnTo>
                    <a:lnTo>
                      <a:pt x="26468" y="12785"/>
                    </a:lnTo>
                    <a:lnTo>
                      <a:pt x="26385" y="12827"/>
                    </a:lnTo>
                    <a:lnTo>
                      <a:pt x="26343" y="12952"/>
                    </a:lnTo>
                    <a:lnTo>
                      <a:pt x="26364" y="12952"/>
                    </a:lnTo>
                    <a:lnTo>
                      <a:pt x="26448" y="12931"/>
                    </a:lnTo>
                    <a:lnTo>
                      <a:pt x="26489" y="12848"/>
                    </a:lnTo>
                    <a:lnTo>
                      <a:pt x="26594" y="12889"/>
                    </a:lnTo>
                    <a:lnTo>
                      <a:pt x="26699" y="12806"/>
                    </a:lnTo>
                    <a:lnTo>
                      <a:pt x="26615" y="12910"/>
                    </a:lnTo>
                    <a:lnTo>
                      <a:pt x="26510" y="12910"/>
                    </a:lnTo>
                    <a:lnTo>
                      <a:pt x="26406" y="13015"/>
                    </a:lnTo>
                    <a:lnTo>
                      <a:pt x="26259" y="13057"/>
                    </a:lnTo>
                    <a:lnTo>
                      <a:pt x="26259" y="13203"/>
                    </a:lnTo>
                    <a:lnTo>
                      <a:pt x="26176" y="13266"/>
                    </a:lnTo>
                    <a:lnTo>
                      <a:pt x="26071" y="13203"/>
                    </a:lnTo>
                    <a:lnTo>
                      <a:pt x="25945" y="13203"/>
                    </a:lnTo>
                    <a:lnTo>
                      <a:pt x="25862" y="13120"/>
                    </a:lnTo>
                    <a:lnTo>
                      <a:pt x="25778" y="13161"/>
                    </a:lnTo>
                    <a:lnTo>
                      <a:pt x="25820" y="13350"/>
                    </a:lnTo>
                    <a:lnTo>
                      <a:pt x="25631" y="13245"/>
                    </a:lnTo>
                    <a:lnTo>
                      <a:pt x="25694" y="12994"/>
                    </a:lnTo>
                    <a:lnTo>
                      <a:pt x="25631" y="12827"/>
                    </a:lnTo>
                    <a:lnTo>
                      <a:pt x="25548" y="12722"/>
                    </a:lnTo>
                    <a:lnTo>
                      <a:pt x="25590" y="12555"/>
                    </a:lnTo>
                    <a:lnTo>
                      <a:pt x="25631" y="12555"/>
                    </a:lnTo>
                    <a:lnTo>
                      <a:pt x="25673" y="12722"/>
                    </a:lnTo>
                    <a:lnTo>
                      <a:pt x="25820" y="12638"/>
                    </a:lnTo>
                    <a:lnTo>
                      <a:pt x="25862" y="12743"/>
                    </a:lnTo>
                    <a:lnTo>
                      <a:pt x="25987" y="12806"/>
                    </a:lnTo>
                    <a:lnTo>
                      <a:pt x="26071" y="12722"/>
                    </a:lnTo>
                    <a:lnTo>
                      <a:pt x="26071" y="12638"/>
                    </a:lnTo>
                    <a:lnTo>
                      <a:pt x="26134" y="12492"/>
                    </a:lnTo>
                    <a:lnTo>
                      <a:pt x="26029" y="12513"/>
                    </a:lnTo>
                    <a:lnTo>
                      <a:pt x="25945" y="12492"/>
                    </a:lnTo>
                    <a:lnTo>
                      <a:pt x="26029" y="12429"/>
                    </a:lnTo>
                    <a:lnTo>
                      <a:pt x="26092" y="12304"/>
                    </a:lnTo>
                    <a:lnTo>
                      <a:pt x="26029" y="12304"/>
                    </a:lnTo>
                    <a:lnTo>
                      <a:pt x="25945" y="12387"/>
                    </a:lnTo>
                    <a:lnTo>
                      <a:pt x="25778" y="12429"/>
                    </a:lnTo>
                    <a:lnTo>
                      <a:pt x="25778" y="12345"/>
                    </a:lnTo>
                    <a:lnTo>
                      <a:pt x="25924" y="12283"/>
                    </a:lnTo>
                    <a:lnTo>
                      <a:pt x="25924" y="12178"/>
                    </a:lnTo>
                    <a:lnTo>
                      <a:pt x="25841" y="12178"/>
                    </a:lnTo>
                    <a:lnTo>
                      <a:pt x="25736" y="12220"/>
                    </a:lnTo>
                    <a:lnTo>
                      <a:pt x="25736" y="12136"/>
                    </a:lnTo>
                    <a:lnTo>
                      <a:pt x="25778" y="11969"/>
                    </a:lnTo>
                    <a:lnTo>
                      <a:pt x="25862" y="11864"/>
                    </a:lnTo>
                    <a:lnTo>
                      <a:pt x="25883" y="11969"/>
                    </a:lnTo>
                    <a:lnTo>
                      <a:pt x="25945" y="11906"/>
                    </a:lnTo>
                    <a:lnTo>
                      <a:pt x="25945" y="11822"/>
                    </a:lnTo>
                    <a:lnTo>
                      <a:pt x="26092" y="11676"/>
                    </a:lnTo>
                    <a:lnTo>
                      <a:pt x="26092" y="11592"/>
                    </a:lnTo>
                    <a:lnTo>
                      <a:pt x="26280" y="11488"/>
                    </a:lnTo>
                    <a:lnTo>
                      <a:pt x="26280" y="11362"/>
                    </a:lnTo>
                    <a:lnTo>
                      <a:pt x="26364" y="11299"/>
                    </a:lnTo>
                    <a:lnTo>
                      <a:pt x="26448" y="11278"/>
                    </a:lnTo>
                    <a:lnTo>
                      <a:pt x="26448" y="11236"/>
                    </a:lnTo>
                    <a:lnTo>
                      <a:pt x="26343" y="11236"/>
                    </a:lnTo>
                    <a:lnTo>
                      <a:pt x="26196" y="11257"/>
                    </a:lnTo>
                    <a:lnTo>
                      <a:pt x="26155" y="11425"/>
                    </a:lnTo>
                    <a:lnTo>
                      <a:pt x="26029" y="11488"/>
                    </a:lnTo>
                    <a:lnTo>
                      <a:pt x="25945" y="11467"/>
                    </a:lnTo>
                    <a:lnTo>
                      <a:pt x="25966" y="11425"/>
                    </a:lnTo>
                    <a:lnTo>
                      <a:pt x="26113" y="11362"/>
                    </a:lnTo>
                    <a:lnTo>
                      <a:pt x="26134" y="11257"/>
                    </a:lnTo>
                    <a:lnTo>
                      <a:pt x="26050" y="11216"/>
                    </a:lnTo>
                    <a:lnTo>
                      <a:pt x="25966" y="11236"/>
                    </a:lnTo>
                    <a:lnTo>
                      <a:pt x="25883" y="11153"/>
                    </a:lnTo>
                    <a:lnTo>
                      <a:pt x="25924" y="11069"/>
                    </a:lnTo>
                    <a:lnTo>
                      <a:pt x="25945" y="10944"/>
                    </a:lnTo>
                    <a:lnTo>
                      <a:pt x="25862" y="10860"/>
                    </a:lnTo>
                    <a:lnTo>
                      <a:pt x="25820" y="10902"/>
                    </a:lnTo>
                    <a:lnTo>
                      <a:pt x="25778" y="10964"/>
                    </a:lnTo>
                    <a:lnTo>
                      <a:pt x="25778" y="10902"/>
                    </a:lnTo>
                    <a:lnTo>
                      <a:pt x="25820" y="10818"/>
                    </a:lnTo>
                    <a:lnTo>
                      <a:pt x="25757" y="10713"/>
                    </a:lnTo>
                    <a:lnTo>
                      <a:pt x="25652" y="10713"/>
                    </a:lnTo>
                    <a:lnTo>
                      <a:pt x="25631" y="10902"/>
                    </a:lnTo>
                    <a:lnTo>
                      <a:pt x="25527" y="10964"/>
                    </a:lnTo>
                    <a:lnTo>
                      <a:pt x="25506" y="11027"/>
                    </a:lnTo>
                    <a:lnTo>
                      <a:pt x="25443" y="10985"/>
                    </a:lnTo>
                    <a:lnTo>
                      <a:pt x="25443" y="10923"/>
                    </a:lnTo>
                    <a:lnTo>
                      <a:pt x="25401" y="10839"/>
                    </a:lnTo>
                    <a:lnTo>
                      <a:pt x="25318" y="10839"/>
                    </a:lnTo>
                    <a:lnTo>
                      <a:pt x="25297" y="10923"/>
                    </a:lnTo>
                    <a:lnTo>
                      <a:pt x="25318" y="10964"/>
                    </a:lnTo>
                    <a:lnTo>
                      <a:pt x="25297" y="11027"/>
                    </a:lnTo>
                    <a:lnTo>
                      <a:pt x="25339" y="11132"/>
                    </a:lnTo>
                    <a:lnTo>
                      <a:pt x="25339" y="11195"/>
                    </a:lnTo>
                    <a:lnTo>
                      <a:pt x="25297" y="11257"/>
                    </a:lnTo>
                    <a:lnTo>
                      <a:pt x="25234" y="11195"/>
                    </a:lnTo>
                    <a:lnTo>
                      <a:pt x="25234" y="11132"/>
                    </a:lnTo>
                    <a:lnTo>
                      <a:pt x="25192" y="11132"/>
                    </a:lnTo>
                    <a:lnTo>
                      <a:pt x="25171" y="11195"/>
                    </a:lnTo>
                    <a:lnTo>
                      <a:pt x="25213" y="11446"/>
                    </a:lnTo>
                    <a:lnTo>
                      <a:pt x="25234" y="11592"/>
                    </a:lnTo>
                    <a:lnTo>
                      <a:pt x="25401" y="11676"/>
                    </a:lnTo>
                    <a:lnTo>
                      <a:pt x="25443" y="11760"/>
                    </a:lnTo>
                    <a:lnTo>
                      <a:pt x="25443" y="11990"/>
                    </a:lnTo>
                    <a:lnTo>
                      <a:pt x="25422" y="11864"/>
                    </a:lnTo>
                    <a:lnTo>
                      <a:pt x="25339" y="11801"/>
                    </a:lnTo>
                    <a:lnTo>
                      <a:pt x="25192" y="11613"/>
                    </a:lnTo>
                    <a:lnTo>
                      <a:pt x="25171" y="11467"/>
                    </a:lnTo>
                    <a:lnTo>
                      <a:pt x="25108" y="11278"/>
                    </a:lnTo>
                    <a:lnTo>
                      <a:pt x="25025" y="11278"/>
                    </a:lnTo>
                    <a:lnTo>
                      <a:pt x="24983" y="11341"/>
                    </a:lnTo>
                    <a:lnTo>
                      <a:pt x="25004" y="11488"/>
                    </a:lnTo>
                    <a:lnTo>
                      <a:pt x="25087" y="11592"/>
                    </a:lnTo>
                    <a:lnTo>
                      <a:pt x="25108" y="11718"/>
                    </a:lnTo>
                    <a:lnTo>
                      <a:pt x="25067" y="11760"/>
                    </a:lnTo>
                    <a:lnTo>
                      <a:pt x="24983" y="11655"/>
                    </a:lnTo>
                    <a:lnTo>
                      <a:pt x="24774" y="11697"/>
                    </a:lnTo>
                    <a:lnTo>
                      <a:pt x="24711" y="11760"/>
                    </a:lnTo>
                    <a:lnTo>
                      <a:pt x="24648" y="11676"/>
                    </a:lnTo>
                    <a:lnTo>
                      <a:pt x="24564" y="11655"/>
                    </a:lnTo>
                    <a:lnTo>
                      <a:pt x="24376" y="11488"/>
                    </a:lnTo>
                    <a:lnTo>
                      <a:pt x="24146" y="11488"/>
                    </a:lnTo>
                    <a:lnTo>
                      <a:pt x="24125" y="11404"/>
                    </a:lnTo>
                    <a:lnTo>
                      <a:pt x="24083" y="11404"/>
                    </a:lnTo>
                    <a:lnTo>
                      <a:pt x="23937" y="11488"/>
                    </a:lnTo>
                    <a:lnTo>
                      <a:pt x="23874" y="11571"/>
                    </a:lnTo>
                    <a:lnTo>
                      <a:pt x="23707" y="11571"/>
                    </a:lnTo>
                    <a:lnTo>
                      <a:pt x="23560" y="11655"/>
                    </a:lnTo>
                    <a:lnTo>
                      <a:pt x="23435" y="11550"/>
                    </a:lnTo>
                    <a:lnTo>
                      <a:pt x="23414" y="11550"/>
                    </a:lnTo>
                    <a:lnTo>
                      <a:pt x="23393" y="11446"/>
                    </a:lnTo>
                    <a:lnTo>
                      <a:pt x="23330" y="11404"/>
                    </a:lnTo>
                    <a:lnTo>
                      <a:pt x="23204" y="11488"/>
                    </a:lnTo>
                    <a:lnTo>
                      <a:pt x="23204" y="11404"/>
                    </a:lnTo>
                    <a:lnTo>
                      <a:pt x="23037" y="11257"/>
                    </a:lnTo>
                    <a:lnTo>
                      <a:pt x="23016" y="11174"/>
                    </a:lnTo>
                    <a:lnTo>
                      <a:pt x="22974" y="11153"/>
                    </a:lnTo>
                    <a:lnTo>
                      <a:pt x="22974" y="11069"/>
                    </a:lnTo>
                    <a:lnTo>
                      <a:pt x="22995" y="11027"/>
                    </a:lnTo>
                    <a:lnTo>
                      <a:pt x="22932" y="10944"/>
                    </a:lnTo>
                    <a:lnTo>
                      <a:pt x="22890" y="10964"/>
                    </a:lnTo>
                    <a:lnTo>
                      <a:pt x="22870" y="10944"/>
                    </a:lnTo>
                    <a:lnTo>
                      <a:pt x="22870" y="10860"/>
                    </a:lnTo>
                    <a:lnTo>
                      <a:pt x="22807" y="10839"/>
                    </a:lnTo>
                    <a:lnTo>
                      <a:pt x="22702" y="10881"/>
                    </a:lnTo>
                    <a:lnTo>
                      <a:pt x="22577" y="10881"/>
                    </a:lnTo>
                    <a:lnTo>
                      <a:pt x="22493" y="10818"/>
                    </a:lnTo>
                    <a:lnTo>
                      <a:pt x="22451" y="10818"/>
                    </a:lnTo>
                    <a:lnTo>
                      <a:pt x="22409" y="10755"/>
                    </a:lnTo>
                    <a:lnTo>
                      <a:pt x="22305" y="10713"/>
                    </a:lnTo>
                    <a:lnTo>
                      <a:pt x="22200" y="10713"/>
                    </a:lnTo>
                    <a:lnTo>
                      <a:pt x="22263" y="10630"/>
                    </a:lnTo>
                    <a:lnTo>
                      <a:pt x="22263" y="10546"/>
                    </a:lnTo>
                    <a:lnTo>
                      <a:pt x="22346" y="10462"/>
                    </a:lnTo>
                    <a:lnTo>
                      <a:pt x="22346" y="10420"/>
                    </a:lnTo>
                    <a:lnTo>
                      <a:pt x="22263" y="10400"/>
                    </a:lnTo>
                    <a:lnTo>
                      <a:pt x="22179" y="10400"/>
                    </a:lnTo>
                    <a:lnTo>
                      <a:pt x="22158" y="10148"/>
                    </a:lnTo>
                    <a:lnTo>
                      <a:pt x="22095" y="10127"/>
                    </a:lnTo>
                    <a:lnTo>
                      <a:pt x="22095" y="10086"/>
                    </a:lnTo>
                    <a:lnTo>
                      <a:pt x="22179" y="10023"/>
                    </a:lnTo>
                    <a:lnTo>
                      <a:pt x="22200" y="9981"/>
                    </a:lnTo>
                    <a:lnTo>
                      <a:pt x="22158" y="9939"/>
                    </a:lnTo>
                    <a:lnTo>
                      <a:pt x="22179" y="9876"/>
                    </a:lnTo>
                    <a:lnTo>
                      <a:pt x="22179" y="9772"/>
                    </a:lnTo>
                    <a:cubicBezTo>
                      <a:pt x="22284" y="9709"/>
                      <a:pt x="22388" y="9688"/>
                      <a:pt x="22493" y="9604"/>
                    </a:cubicBezTo>
                    <a:lnTo>
                      <a:pt x="22514" y="9625"/>
                    </a:lnTo>
                    <a:lnTo>
                      <a:pt x="22598" y="9604"/>
                    </a:lnTo>
                    <a:lnTo>
                      <a:pt x="22681" y="9500"/>
                    </a:lnTo>
                    <a:lnTo>
                      <a:pt x="22702" y="9500"/>
                    </a:lnTo>
                    <a:lnTo>
                      <a:pt x="22702" y="9604"/>
                    </a:lnTo>
                    <a:lnTo>
                      <a:pt x="22765" y="9709"/>
                    </a:lnTo>
                    <a:lnTo>
                      <a:pt x="22828" y="9730"/>
                    </a:lnTo>
                    <a:lnTo>
                      <a:pt x="22911" y="9688"/>
                    </a:lnTo>
                    <a:lnTo>
                      <a:pt x="22995" y="9709"/>
                    </a:lnTo>
                    <a:lnTo>
                      <a:pt x="23037" y="9793"/>
                    </a:lnTo>
                    <a:lnTo>
                      <a:pt x="23121" y="9793"/>
                    </a:lnTo>
                    <a:lnTo>
                      <a:pt x="23183" y="9835"/>
                    </a:lnTo>
                    <a:lnTo>
                      <a:pt x="23225" y="9835"/>
                    </a:lnTo>
                    <a:lnTo>
                      <a:pt x="23225" y="9730"/>
                    </a:lnTo>
                    <a:lnTo>
                      <a:pt x="23288" y="9730"/>
                    </a:lnTo>
                    <a:lnTo>
                      <a:pt x="23351" y="9709"/>
                    </a:lnTo>
                    <a:lnTo>
                      <a:pt x="23414" y="9730"/>
                    </a:lnTo>
                    <a:lnTo>
                      <a:pt x="23414" y="9814"/>
                    </a:lnTo>
                    <a:lnTo>
                      <a:pt x="23455" y="9835"/>
                    </a:lnTo>
                    <a:lnTo>
                      <a:pt x="23539" y="9814"/>
                    </a:lnTo>
                    <a:lnTo>
                      <a:pt x="23602" y="9730"/>
                    </a:lnTo>
                    <a:lnTo>
                      <a:pt x="23644" y="9772"/>
                    </a:lnTo>
                    <a:lnTo>
                      <a:pt x="23665" y="9835"/>
                    </a:lnTo>
                    <a:lnTo>
                      <a:pt x="23727" y="9835"/>
                    </a:lnTo>
                    <a:lnTo>
                      <a:pt x="23748" y="9793"/>
                    </a:lnTo>
                    <a:lnTo>
                      <a:pt x="23769" y="9793"/>
                    </a:lnTo>
                    <a:lnTo>
                      <a:pt x="23832" y="9709"/>
                    </a:lnTo>
                    <a:lnTo>
                      <a:pt x="23916" y="9709"/>
                    </a:lnTo>
                    <a:lnTo>
                      <a:pt x="23937" y="9772"/>
                    </a:lnTo>
                    <a:lnTo>
                      <a:pt x="23979" y="9793"/>
                    </a:lnTo>
                    <a:lnTo>
                      <a:pt x="24041" y="9772"/>
                    </a:lnTo>
                    <a:lnTo>
                      <a:pt x="24041" y="9709"/>
                    </a:lnTo>
                    <a:lnTo>
                      <a:pt x="24020" y="9667"/>
                    </a:lnTo>
                    <a:lnTo>
                      <a:pt x="24083" y="9583"/>
                    </a:lnTo>
                    <a:lnTo>
                      <a:pt x="24083" y="9521"/>
                    </a:lnTo>
                    <a:lnTo>
                      <a:pt x="24146" y="9458"/>
                    </a:lnTo>
                    <a:lnTo>
                      <a:pt x="24146" y="9374"/>
                    </a:lnTo>
                    <a:lnTo>
                      <a:pt x="24062" y="9374"/>
                    </a:lnTo>
                    <a:lnTo>
                      <a:pt x="24041" y="9291"/>
                    </a:lnTo>
                    <a:lnTo>
                      <a:pt x="24062" y="9186"/>
                    </a:lnTo>
                    <a:lnTo>
                      <a:pt x="24146" y="9165"/>
                    </a:lnTo>
                    <a:lnTo>
                      <a:pt x="24146" y="9060"/>
                    </a:lnTo>
                    <a:lnTo>
                      <a:pt x="24041" y="8998"/>
                    </a:lnTo>
                    <a:lnTo>
                      <a:pt x="23958" y="9039"/>
                    </a:lnTo>
                    <a:lnTo>
                      <a:pt x="23958" y="9102"/>
                    </a:lnTo>
                    <a:lnTo>
                      <a:pt x="23916" y="9165"/>
                    </a:lnTo>
                    <a:lnTo>
                      <a:pt x="23832" y="9102"/>
                    </a:lnTo>
                    <a:lnTo>
                      <a:pt x="23707" y="9102"/>
                    </a:lnTo>
                    <a:lnTo>
                      <a:pt x="23560" y="9249"/>
                    </a:lnTo>
                    <a:lnTo>
                      <a:pt x="23455" y="9311"/>
                    </a:lnTo>
                    <a:lnTo>
                      <a:pt x="23455" y="9270"/>
                    </a:lnTo>
                    <a:lnTo>
                      <a:pt x="23602" y="9186"/>
                    </a:lnTo>
                    <a:lnTo>
                      <a:pt x="23644" y="9102"/>
                    </a:lnTo>
                    <a:lnTo>
                      <a:pt x="23644" y="8977"/>
                    </a:lnTo>
                    <a:lnTo>
                      <a:pt x="23602" y="9060"/>
                    </a:lnTo>
                    <a:lnTo>
                      <a:pt x="23539" y="9039"/>
                    </a:lnTo>
                    <a:lnTo>
                      <a:pt x="23539" y="8935"/>
                    </a:lnTo>
                    <a:lnTo>
                      <a:pt x="23644" y="8851"/>
                    </a:lnTo>
                    <a:lnTo>
                      <a:pt x="23560" y="8726"/>
                    </a:lnTo>
                    <a:lnTo>
                      <a:pt x="23644" y="8642"/>
                    </a:lnTo>
                    <a:lnTo>
                      <a:pt x="23727" y="8642"/>
                    </a:lnTo>
                    <a:lnTo>
                      <a:pt x="23707" y="8684"/>
                    </a:lnTo>
                    <a:lnTo>
                      <a:pt x="23748" y="8851"/>
                    </a:lnTo>
                    <a:lnTo>
                      <a:pt x="23832" y="8935"/>
                    </a:lnTo>
                    <a:lnTo>
                      <a:pt x="23874" y="8893"/>
                    </a:lnTo>
                    <a:lnTo>
                      <a:pt x="23979" y="8893"/>
                    </a:lnTo>
                    <a:lnTo>
                      <a:pt x="24041" y="8767"/>
                    </a:lnTo>
                    <a:lnTo>
                      <a:pt x="23979" y="8726"/>
                    </a:lnTo>
                    <a:lnTo>
                      <a:pt x="23979" y="8663"/>
                    </a:lnTo>
                    <a:lnTo>
                      <a:pt x="24062" y="8663"/>
                    </a:lnTo>
                    <a:lnTo>
                      <a:pt x="24083" y="8726"/>
                    </a:lnTo>
                    <a:lnTo>
                      <a:pt x="24146" y="8684"/>
                    </a:lnTo>
                    <a:lnTo>
                      <a:pt x="24251" y="8621"/>
                    </a:lnTo>
                    <a:lnTo>
                      <a:pt x="24271" y="8475"/>
                    </a:lnTo>
                    <a:lnTo>
                      <a:pt x="24292" y="8579"/>
                    </a:lnTo>
                    <a:lnTo>
                      <a:pt x="24355" y="8579"/>
                    </a:lnTo>
                    <a:lnTo>
                      <a:pt x="24460" y="8516"/>
                    </a:lnTo>
                    <a:lnTo>
                      <a:pt x="24376" y="8684"/>
                    </a:lnTo>
                    <a:lnTo>
                      <a:pt x="24376" y="8851"/>
                    </a:lnTo>
                    <a:lnTo>
                      <a:pt x="24439" y="8830"/>
                    </a:lnTo>
                    <a:lnTo>
                      <a:pt x="24481" y="8851"/>
                    </a:lnTo>
                    <a:lnTo>
                      <a:pt x="24439" y="8935"/>
                    </a:lnTo>
                    <a:lnTo>
                      <a:pt x="24502" y="8935"/>
                    </a:lnTo>
                    <a:lnTo>
                      <a:pt x="24564" y="8788"/>
                    </a:lnTo>
                    <a:lnTo>
                      <a:pt x="24606" y="8747"/>
                    </a:lnTo>
                    <a:lnTo>
                      <a:pt x="24690" y="8579"/>
                    </a:lnTo>
                    <a:lnTo>
                      <a:pt x="24774" y="8558"/>
                    </a:lnTo>
                    <a:lnTo>
                      <a:pt x="24753" y="8684"/>
                    </a:lnTo>
                    <a:lnTo>
                      <a:pt x="24648" y="8788"/>
                    </a:lnTo>
                    <a:lnTo>
                      <a:pt x="24669" y="8977"/>
                    </a:lnTo>
                    <a:lnTo>
                      <a:pt x="24753" y="8977"/>
                    </a:lnTo>
                    <a:lnTo>
                      <a:pt x="24815" y="9039"/>
                    </a:lnTo>
                    <a:lnTo>
                      <a:pt x="24878" y="8956"/>
                    </a:lnTo>
                    <a:lnTo>
                      <a:pt x="25004" y="8851"/>
                    </a:lnTo>
                    <a:lnTo>
                      <a:pt x="25067" y="8684"/>
                    </a:lnTo>
                    <a:lnTo>
                      <a:pt x="25108" y="8558"/>
                    </a:lnTo>
                    <a:lnTo>
                      <a:pt x="25087" y="8433"/>
                    </a:lnTo>
                    <a:lnTo>
                      <a:pt x="25129" y="8370"/>
                    </a:lnTo>
                    <a:lnTo>
                      <a:pt x="25108" y="8328"/>
                    </a:lnTo>
                    <a:lnTo>
                      <a:pt x="25025" y="8328"/>
                    </a:lnTo>
                    <a:lnTo>
                      <a:pt x="24983" y="8307"/>
                    </a:lnTo>
                    <a:lnTo>
                      <a:pt x="24899" y="8349"/>
                    </a:lnTo>
                    <a:lnTo>
                      <a:pt x="24899" y="8223"/>
                    </a:lnTo>
                    <a:lnTo>
                      <a:pt x="24941" y="8203"/>
                    </a:lnTo>
                    <a:lnTo>
                      <a:pt x="24920" y="8140"/>
                    </a:lnTo>
                    <a:lnTo>
                      <a:pt x="24815" y="8140"/>
                    </a:lnTo>
                    <a:lnTo>
                      <a:pt x="24795" y="8098"/>
                    </a:lnTo>
                    <a:lnTo>
                      <a:pt x="24690" y="8014"/>
                    </a:lnTo>
                    <a:lnTo>
                      <a:pt x="24690" y="7931"/>
                    </a:lnTo>
                    <a:lnTo>
                      <a:pt x="24606" y="7742"/>
                    </a:lnTo>
                    <a:lnTo>
                      <a:pt x="24585" y="7617"/>
                    </a:lnTo>
                    <a:lnTo>
                      <a:pt x="24627" y="7491"/>
                    </a:lnTo>
                    <a:lnTo>
                      <a:pt x="24585" y="7324"/>
                    </a:lnTo>
                    <a:lnTo>
                      <a:pt x="24502" y="7470"/>
                    </a:lnTo>
                    <a:lnTo>
                      <a:pt x="24502" y="7575"/>
                    </a:lnTo>
                    <a:lnTo>
                      <a:pt x="24418" y="7428"/>
                    </a:lnTo>
                    <a:lnTo>
                      <a:pt x="24292" y="7366"/>
                    </a:lnTo>
                    <a:lnTo>
                      <a:pt x="24271" y="7114"/>
                    </a:lnTo>
                    <a:lnTo>
                      <a:pt x="24188" y="7073"/>
                    </a:lnTo>
                    <a:lnTo>
                      <a:pt x="24167" y="6884"/>
                    </a:lnTo>
                    <a:lnTo>
                      <a:pt x="24083" y="6780"/>
                    </a:lnTo>
                    <a:lnTo>
                      <a:pt x="24083" y="6675"/>
                    </a:lnTo>
                    <a:lnTo>
                      <a:pt x="24041" y="6591"/>
                    </a:lnTo>
                    <a:lnTo>
                      <a:pt x="24041" y="6529"/>
                    </a:lnTo>
                    <a:lnTo>
                      <a:pt x="24146" y="6529"/>
                    </a:lnTo>
                    <a:lnTo>
                      <a:pt x="24167" y="6382"/>
                    </a:lnTo>
                    <a:lnTo>
                      <a:pt x="24251" y="6382"/>
                    </a:lnTo>
                    <a:lnTo>
                      <a:pt x="24271" y="6424"/>
                    </a:lnTo>
                    <a:lnTo>
                      <a:pt x="24355" y="6361"/>
                    </a:lnTo>
                    <a:lnTo>
                      <a:pt x="24355" y="6257"/>
                    </a:lnTo>
                    <a:lnTo>
                      <a:pt x="24460" y="6026"/>
                    </a:lnTo>
                    <a:lnTo>
                      <a:pt x="24460" y="5922"/>
                    </a:lnTo>
                    <a:lnTo>
                      <a:pt x="24481" y="5880"/>
                    </a:lnTo>
                    <a:lnTo>
                      <a:pt x="24397" y="5692"/>
                    </a:lnTo>
                    <a:lnTo>
                      <a:pt x="24460" y="5566"/>
                    </a:lnTo>
                    <a:lnTo>
                      <a:pt x="24523" y="5566"/>
                    </a:lnTo>
                    <a:lnTo>
                      <a:pt x="24523" y="5399"/>
                    </a:lnTo>
                    <a:lnTo>
                      <a:pt x="24627" y="5252"/>
                    </a:lnTo>
                    <a:lnTo>
                      <a:pt x="24627" y="5148"/>
                    </a:lnTo>
                    <a:lnTo>
                      <a:pt x="24690" y="5064"/>
                    </a:lnTo>
                    <a:lnTo>
                      <a:pt x="24690" y="4855"/>
                    </a:lnTo>
                    <a:lnTo>
                      <a:pt x="24774" y="4834"/>
                    </a:lnTo>
                    <a:lnTo>
                      <a:pt x="24774" y="4729"/>
                    </a:lnTo>
                    <a:lnTo>
                      <a:pt x="24899" y="4583"/>
                    </a:lnTo>
                    <a:lnTo>
                      <a:pt x="24899" y="4478"/>
                    </a:lnTo>
                    <a:cubicBezTo>
                      <a:pt x="24918" y="4516"/>
                      <a:pt x="24966" y="4536"/>
                      <a:pt x="25020" y="4536"/>
                    </a:cubicBezTo>
                    <a:cubicBezTo>
                      <a:pt x="25085" y="4536"/>
                      <a:pt x="25158" y="4505"/>
                      <a:pt x="25192" y="4436"/>
                    </a:cubicBezTo>
                    <a:lnTo>
                      <a:pt x="25255" y="4122"/>
                    </a:lnTo>
                    <a:lnTo>
                      <a:pt x="25359" y="4122"/>
                    </a:lnTo>
                    <a:lnTo>
                      <a:pt x="25506" y="3955"/>
                    </a:lnTo>
                    <a:lnTo>
                      <a:pt x="25652" y="3892"/>
                    </a:lnTo>
                    <a:lnTo>
                      <a:pt x="25820" y="3725"/>
                    </a:lnTo>
                    <a:lnTo>
                      <a:pt x="25862" y="3725"/>
                    </a:lnTo>
                    <a:lnTo>
                      <a:pt x="25987" y="3599"/>
                    </a:lnTo>
                    <a:lnTo>
                      <a:pt x="25987" y="3516"/>
                    </a:lnTo>
                    <a:lnTo>
                      <a:pt x="26050" y="3474"/>
                    </a:lnTo>
                    <a:lnTo>
                      <a:pt x="26050" y="3390"/>
                    </a:lnTo>
                    <a:lnTo>
                      <a:pt x="25966" y="3285"/>
                    </a:lnTo>
                    <a:lnTo>
                      <a:pt x="25987" y="3223"/>
                    </a:lnTo>
                    <a:lnTo>
                      <a:pt x="25987" y="3160"/>
                    </a:lnTo>
                    <a:lnTo>
                      <a:pt x="25883" y="2993"/>
                    </a:lnTo>
                    <a:lnTo>
                      <a:pt x="25820" y="2993"/>
                    </a:lnTo>
                    <a:lnTo>
                      <a:pt x="25736" y="3013"/>
                    </a:lnTo>
                    <a:lnTo>
                      <a:pt x="25631" y="2972"/>
                    </a:lnTo>
                    <a:lnTo>
                      <a:pt x="25548" y="2993"/>
                    </a:lnTo>
                    <a:lnTo>
                      <a:pt x="25443" y="2909"/>
                    </a:lnTo>
                    <a:lnTo>
                      <a:pt x="25359" y="2909"/>
                    </a:lnTo>
                    <a:lnTo>
                      <a:pt x="25297" y="2846"/>
                    </a:lnTo>
                    <a:lnTo>
                      <a:pt x="25129" y="2867"/>
                    </a:lnTo>
                    <a:lnTo>
                      <a:pt x="25025" y="2972"/>
                    </a:lnTo>
                    <a:lnTo>
                      <a:pt x="24941" y="2993"/>
                    </a:lnTo>
                    <a:lnTo>
                      <a:pt x="24774" y="3118"/>
                    </a:lnTo>
                    <a:lnTo>
                      <a:pt x="24774" y="3181"/>
                    </a:lnTo>
                    <a:lnTo>
                      <a:pt x="24878" y="3265"/>
                    </a:lnTo>
                    <a:lnTo>
                      <a:pt x="24941" y="3390"/>
                    </a:lnTo>
                    <a:lnTo>
                      <a:pt x="24941" y="3516"/>
                    </a:lnTo>
                    <a:lnTo>
                      <a:pt x="24983" y="3641"/>
                    </a:lnTo>
                    <a:lnTo>
                      <a:pt x="24941" y="3704"/>
                    </a:lnTo>
                    <a:lnTo>
                      <a:pt x="24941" y="3809"/>
                    </a:lnTo>
                    <a:lnTo>
                      <a:pt x="25025" y="3913"/>
                    </a:lnTo>
                    <a:lnTo>
                      <a:pt x="25025" y="3934"/>
                    </a:lnTo>
                    <a:lnTo>
                      <a:pt x="25004" y="3955"/>
                    </a:lnTo>
                    <a:cubicBezTo>
                      <a:pt x="24983" y="4018"/>
                      <a:pt x="24941" y="4081"/>
                      <a:pt x="24920" y="4143"/>
                    </a:cubicBezTo>
                    <a:lnTo>
                      <a:pt x="24899" y="4081"/>
                    </a:lnTo>
                    <a:lnTo>
                      <a:pt x="24920" y="4018"/>
                    </a:lnTo>
                    <a:lnTo>
                      <a:pt x="24920" y="3934"/>
                    </a:lnTo>
                    <a:lnTo>
                      <a:pt x="24815" y="3871"/>
                    </a:lnTo>
                    <a:lnTo>
                      <a:pt x="24774" y="3725"/>
                    </a:lnTo>
                    <a:lnTo>
                      <a:pt x="24795" y="3662"/>
                    </a:lnTo>
                    <a:lnTo>
                      <a:pt x="24711" y="3495"/>
                    </a:lnTo>
                    <a:lnTo>
                      <a:pt x="24606" y="3474"/>
                    </a:lnTo>
                    <a:lnTo>
                      <a:pt x="24564" y="3411"/>
                    </a:lnTo>
                    <a:lnTo>
                      <a:pt x="24502" y="3411"/>
                    </a:lnTo>
                    <a:lnTo>
                      <a:pt x="24481" y="3578"/>
                    </a:lnTo>
                    <a:lnTo>
                      <a:pt x="24418" y="3578"/>
                    </a:lnTo>
                    <a:lnTo>
                      <a:pt x="24292" y="3369"/>
                    </a:lnTo>
                    <a:lnTo>
                      <a:pt x="24209" y="3369"/>
                    </a:lnTo>
                    <a:lnTo>
                      <a:pt x="24146" y="3285"/>
                    </a:lnTo>
                    <a:lnTo>
                      <a:pt x="24062" y="3327"/>
                    </a:lnTo>
                    <a:lnTo>
                      <a:pt x="24083" y="3495"/>
                    </a:lnTo>
                    <a:lnTo>
                      <a:pt x="24041" y="3516"/>
                    </a:lnTo>
                    <a:lnTo>
                      <a:pt x="23958" y="3495"/>
                    </a:lnTo>
                    <a:lnTo>
                      <a:pt x="23895" y="3620"/>
                    </a:lnTo>
                    <a:lnTo>
                      <a:pt x="23895" y="3704"/>
                    </a:lnTo>
                    <a:lnTo>
                      <a:pt x="23832" y="3746"/>
                    </a:lnTo>
                    <a:lnTo>
                      <a:pt x="23748" y="4039"/>
                    </a:lnTo>
                    <a:lnTo>
                      <a:pt x="23748" y="4143"/>
                    </a:lnTo>
                    <a:lnTo>
                      <a:pt x="23686" y="4227"/>
                    </a:lnTo>
                    <a:lnTo>
                      <a:pt x="23686" y="4353"/>
                    </a:lnTo>
                    <a:lnTo>
                      <a:pt x="23665" y="4374"/>
                    </a:lnTo>
                    <a:lnTo>
                      <a:pt x="23665" y="4478"/>
                    </a:lnTo>
                    <a:lnTo>
                      <a:pt x="23581" y="4541"/>
                    </a:lnTo>
                    <a:lnTo>
                      <a:pt x="23581" y="4771"/>
                    </a:lnTo>
                    <a:lnTo>
                      <a:pt x="23518" y="4813"/>
                    </a:lnTo>
                    <a:lnTo>
                      <a:pt x="23455" y="4792"/>
                    </a:lnTo>
                    <a:lnTo>
                      <a:pt x="23372" y="4980"/>
                    </a:lnTo>
                    <a:lnTo>
                      <a:pt x="23414" y="5064"/>
                    </a:lnTo>
                    <a:lnTo>
                      <a:pt x="23372" y="5169"/>
                    </a:lnTo>
                    <a:lnTo>
                      <a:pt x="23372" y="5273"/>
                    </a:lnTo>
                    <a:lnTo>
                      <a:pt x="23309" y="5378"/>
                    </a:lnTo>
                    <a:lnTo>
                      <a:pt x="23351" y="5462"/>
                    </a:lnTo>
                    <a:lnTo>
                      <a:pt x="23330" y="5524"/>
                    </a:lnTo>
                    <a:lnTo>
                      <a:pt x="23204" y="5524"/>
                    </a:lnTo>
                    <a:lnTo>
                      <a:pt x="23246" y="5587"/>
                    </a:lnTo>
                    <a:lnTo>
                      <a:pt x="23351" y="5629"/>
                    </a:lnTo>
                    <a:lnTo>
                      <a:pt x="23351" y="5734"/>
                    </a:lnTo>
                    <a:lnTo>
                      <a:pt x="23267" y="5713"/>
                    </a:lnTo>
                    <a:lnTo>
                      <a:pt x="23204" y="5734"/>
                    </a:lnTo>
                    <a:lnTo>
                      <a:pt x="23121" y="5796"/>
                    </a:lnTo>
                    <a:lnTo>
                      <a:pt x="23037" y="5754"/>
                    </a:lnTo>
                    <a:lnTo>
                      <a:pt x="22995" y="5817"/>
                    </a:lnTo>
                    <a:lnTo>
                      <a:pt x="22995" y="5922"/>
                    </a:lnTo>
                    <a:lnTo>
                      <a:pt x="22932" y="5964"/>
                    </a:lnTo>
                    <a:lnTo>
                      <a:pt x="22849" y="5922"/>
                    </a:lnTo>
                    <a:lnTo>
                      <a:pt x="22849" y="5817"/>
                    </a:lnTo>
                    <a:lnTo>
                      <a:pt x="22890" y="5734"/>
                    </a:lnTo>
                    <a:lnTo>
                      <a:pt x="22828" y="5650"/>
                    </a:lnTo>
                    <a:lnTo>
                      <a:pt x="22828" y="5482"/>
                    </a:lnTo>
                    <a:lnTo>
                      <a:pt x="22911" y="5294"/>
                    </a:lnTo>
                    <a:lnTo>
                      <a:pt x="22932" y="5169"/>
                    </a:lnTo>
                    <a:lnTo>
                      <a:pt x="23016" y="5085"/>
                    </a:lnTo>
                    <a:lnTo>
                      <a:pt x="23016" y="4980"/>
                    </a:lnTo>
                    <a:lnTo>
                      <a:pt x="23037" y="4876"/>
                    </a:lnTo>
                    <a:lnTo>
                      <a:pt x="23100" y="4646"/>
                    </a:lnTo>
                    <a:lnTo>
                      <a:pt x="23225" y="4562"/>
                    </a:lnTo>
                    <a:lnTo>
                      <a:pt x="23225" y="4436"/>
                    </a:lnTo>
                    <a:lnTo>
                      <a:pt x="23100" y="4436"/>
                    </a:lnTo>
                    <a:lnTo>
                      <a:pt x="23100" y="4353"/>
                    </a:lnTo>
                    <a:lnTo>
                      <a:pt x="23163" y="4269"/>
                    </a:lnTo>
                    <a:lnTo>
                      <a:pt x="23163" y="4039"/>
                    </a:lnTo>
                    <a:lnTo>
                      <a:pt x="23121" y="3976"/>
                    </a:lnTo>
                    <a:lnTo>
                      <a:pt x="23058" y="3850"/>
                    </a:lnTo>
                    <a:lnTo>
                      <a:pt x="23100" y="3809"/>
                    </a:lnTo>
                    <a:lnTo>
                      <a:pt x="23100" y="3662"/>
                    </a:lnTo>
                    <a:lnTo>
                      <a:pt x="23016" y="3662"/>
                    </a:lnTo>
                    <a:lnTo>
                      <a:pt x="22911" y="3537"/>
                    </a:lnTo>
                    <a:lnTo>
                      <a:pt x="22744" y="3599"/>
                    </a:lnTo>
                    <a:lnTo>
                      <a:pt x="22723" y="3725"/>
                    </a:lnTo>
                    <a:lnTo>
                      <a:pt x="22828" y="3809"/>
                    </a:lnTo>
                    <a:lnTo>
                      <a:pt x="22828" y="3913"/>
                    </a:lnTo>
                    <a:lnTo>
                      <a:pt x="22890" y="3976"/>
                    </a:lnTo>
                    <a:lnTo>
                      <a:pt x="22890" y="4060"/>
                    </a:lnTo>
                    <a:lnTo>
                      <a:pt x="22807" y="4060"/>
                    </a:lnTo>
                    <a:lnTo>
                      <a:pt x="22786" y="3955"/>
                    </a:lnTo>
                    <a:lnTo>
                      <a:pt x="22702" y="3955"/>
                    </a:lnTo>
                    <a:lnTo>
                      <a:pt x="22639" y="4081"/>
                    </a:lnTo>
                    <a:lnTo>
                      <a:pt x="22702" y="4122"/>
                    </a:lnTo>
                    <a:lnTo>
                      <a:pt x="22723" y="4227"/>
                    </a:lnTo>
                    <a:lnTo>
                      <a:pt x="22786" y="4353"/>
                    </a:lnTo>
                    <a:lnTo>
                      <a:pt x="22723" y="4394"/>
                    </a:lnTo>
                    <a:lnTo>
                      <a:pt x="22702" y="4353"/>
                    </a:lnTo>
                    <a:lnTo>
                      <a:pt x="22639" y="4290"/>
                    </a:lnTo>
                    <a:lnTo>
                      <a:pt x="22618" y="4436"/>
                    </a:lnTo>
                    <a:lnTo>
                      <a:pt x="22514" y="4353"/>
                    </a:lnTo>
                    <a:lnTo>
                      <a:pt x="22514" y="4248"/>
                    </a:lnTo>
                    <a:lnTo>
                      <a:pt x="22430" y="4248"/>
                    </a:lnTo>
                    <a:lnTo>
                      <a:pt x="22388" y="4353"/>
                    </a:lnTo>
                    <a:lnTo>
                      <a:pt x="22326" y="4332"/>
                    </a:lnTo>
                    <a:lnTo>
                      <a:pt x="22326" y="4185"/>
                    </a:lnTo>
                    <a:lnTo>
                      <a:pt x="22409" y="4122"/>
                    </a:lnTo>
                    <a:lnTo>
                      <a:pt x="22388" y="4081"/>
                    </a:lnTo>
                    <a:lnTo>
                      <a:pt x="22221" y="4143"/>
                    </a:lnTo>
                    <a:lnTo>
                      <a:pt x="22095" y="4269"/>
                    </a:lnTo>
                    <a:lnTo>
                      <a:pt x="22012" y="4143"/>
                    </a:lnTo>
                    <a:lnTo>
                      <a:pt x="21949" y="4143"/>
                    </a:lnTo>
                    <a:lnTo>
                      <a:pt x="21865" y="4227"/>
                    </a:lnTo>
                    <a:lnTo>
                      <a:pt x="21740" y="4227"/>
                    </a:lnTo>
                    <a:lnTo>
                      <a:pt x="21698" y="4164"/>
                    </a:lnTo>
                    <a:lnTo>
                      <a:pt x="21572" y="4185"/>
                    </a:lnTo>
                    <a:lnTo>
                      <a:pt x="21530" y="4143"/>
                    </a:lnTo>
                    <a:lnTo>
                      <a:pt x="21635" y="4060"/>
                    </a:lnTo>
                    <a:lnTo>
                      <a:pt x="21782" y="4039"/>
                    </a:lnTo>
                    <a:lnTo>
                      <a:pt x="21865" y="4060"/>
                    </a:lnTo>
                    <a:lnTo>
                      <a:pt x="21991" y="4039"/>
                    </a:lnTo>
                    <a:lnTo>
                      <a:pt x="21991" y="3955"/>
                    </a:lnTo>
                    <a:lnTo>
                      <a:pt x="22074" y="3934"/>
                    </a:lnTo>
                    <a:lnTo>
                      <a:pt x="22158" y="3955"/>
                    </a:lnTo>
                    <a:lnTo>
                      <a:pt x="22263" y="3850"/>
                    </a:lnTo>
                    <a:lnTo>
                      <a:pt x="22263" y="3746"/>
                    </a:lnTo>
                    <a:lnTo>
                      <a:pt x="22284" y="3662"/>
                    </a:lnTo>
                    <a:lnTo>
                      <a:pt x="22200" y="3599"/>
                    </a:lnTo>
                    <a:lnTo>
                      <a:pt x="22095" y="3411"/>
                    </a:lnTo>
                    <a:lnTo>
                      <a:pt x="21970" y="3348"/>
                    </a:lnTo>
                    <a:lnTo>
                      <a:pt x="21949" y="3285"/>
                    </a:lnTo>
                    <a:lnTo>
                      <a:pt x="21761" y="3118"/>
                    </a:lnTo>
                    <a:lnTo>
                      <a:pt x="21740" y="3076"/>
                    </a:lnTo>
                    <a:lnTo>
                      <a:pt x="21635" y="3076"/>
                    </a:lnTo>
                    <a:lnTo>
                      <a:pt x="21489" y="3139"/>
                    </a:lnTo>
                    <a:lnTo>
                      <a:pt x="21426" y="3139"/>
                    </a:lnTo>
                    <a:lnTo>
                      <a:pt x="21238" y="3327"/>
                    </a:lnTo>
                    <a:lnTo>
                      <a:pt x="21279" y="3390"/>
                    </a:lnTo>
                    <a:lnTo>
                      <a:pt x="21279" y="3453"/>
                    </a:lnTo>
                    <a:lnTo>
                      <a:pt x="21217" y="3495"/>
                    </a:lnTo>
                    <a:lnTo>
                      <a:pt x="21133" y="3516"/>
                    </a:lnTo>
                    <a:lnTo>
                      <a:pt x="21133" y="3453"/>
                    </a:lnTo>
                    <a:lnTo>
                      <a:pt x="21049" y="3495"/>
                    </a:lnTo>
                    <a:lnTo>
                      <a:pt x="20966" y="3432"/>
                    </a:lnTo>
                    <a:lnTo>
                      <a:pt x="20861" y="3432"/>
                    </a:lnTo>
                    <a:lnTo>
                      <a:pt x="20819" y="3495"/>
                    </a:lnTo>
                    <a:lnTo>
                      <a:pt x="20714" y="3495"/>
                    </a:lnTo>
                    <a:lnTo>
                      <a:pt x="20652" y="3432"/>
                    </a:lnTo>
                    <a:lnTo>
                      <a:pt x="20714" y="3390"/>
                    </a:lnTo>
                    <a:lnTo>
                      <a:pt x="20861" y="3348"/>
                    </a:lnTo>
                    <a:lnTo>
                      <a:pt x="20924" y="3244"/>
                    </a:lnTo>
                    <a:lnTo>
                      <a:pt x="21028" y="3223"/>
                    </a:lnTo>
                    <a:lnTo>
                      <a:pt x="21112" y="3244"/>
                    </a:lnTo>
                    <a:lnTo>
                      <a:pt x="21175" y="3139"/>
                    </a:lnTo>
                    <a:lnTo>
                      <a:pt x="21175" y="3013"/>
                    </a:lnTo>
                    <a:lnTo>
                      <a:pt x="21238" y="2972"/>
                    </a:lnTo>
                    <a:lnTo>
                      <a:pt x="21321" y="2972"/>
                    </a:lnTo>
                    <a:lnTo>
                      <a:pt x="21384" y="2804"/>
                    </a:lnTo>
                    <a:lnTo>
                      <a:pt x="21384" y="2616"/>
                    </a:lnTo>
                    <a:lnTo>
                      <a:pt x="21426" y="2553"/>
                    </a:lnTo>
                    <a:lnTo>
                      <a:pt x="21384" y="2449"/>
                    </a:lnTo>
                    <a:lnTo>
                      <a:pt x="21279" y="2449"/>
                    </a:lnTo>
                    <a:lnTo>
                      <a:pt x="21112" y="2490"/>
                    </a:lnTo>
                    <a:lnTo>
                      <a:pt x="20903" y="2553"/>
                    </a:lnTo>
                    <a:lnTo>
                      <a:pt x="20694" y="2616"/>
                    </a:lnTo>
                    <a:lnTo>
                      <a:pt x="20547" y="2658"/>
                    </a:lnTo>
                    <a:cubicBezTo>
                      <a:pt x="20652" y="2616"/>
                      <a:pt x="20798" y="2574"/>
                      <a:pt x="20903" y="2511"/>
                    </a:cubicBezTo>
                    <a:cubicBezTo>
                      <a:pt x="20945" y="2511"/>
                      <a:pt x="21028" y="2490"/>
                      <a:pt x="21070" y="2490"/>
                    </a:cubicBezTo>
                    <a:cubicBezTo>
                      <a:pt x="21217" y="2469"/>
                      <a:pt x="21238" y="2344"/>
                      <a:pt x="21175" y="2239"/>
                    </a:cubicBezTo>
                    <a:lnTo>
                      <a:pt x="21238" y="2177"/>
                    </a:lnTo>
                    <a:lnTo>
                      <a:pt x="21217" y="2072"/>
                    </a:lnTo>
                    <a:lnTo>
                      <a:pt x="21217" y="1967"/>
                    </a:lnTo>
                    <a:lnTo>
                      <a:pt x="21154" y="1884"/>
                    </a:lnTo>
                    <a:lnTo>
                      <a:pt x="21217" y="1842"/>
                    </a:lnTo>
                    <a:lnTo>
                      <a:pt x="21217" y="1674"/>
                    </a:lnTo>
                    <a:lnTo>
                      <a:pt x="21133" y="1507"/>
                    </a:lnTo>
                    <a:lnTo>
                      <a:pt x="21175" y="1402"/>
                    </a:lnTo>
                    <a:lnTo>
                      <a:pt x="21154" y="1109"/>
                    </a:lnTo>
                    <a:lnTo>
                      <a:pt x="20945" y="879"/>
                    </a:lnTo>
                    <a:lnTo>
                      <a:pt x="20924" y="775"/>
                    </a:lnTo>
                    <a:lnTo>
                      <a:pt x="20840" y="733"/>
                    </a:lnTo>
                    <a:lnTo>
                      <a:pt x="20694" y="796"/>
                    </a:lnTo>
                    <a:lnTo>
                      <a:pt x="20526" y="775"/>
                    </a:lnTo>
                    <a:lnTo>
                      <a:pt x="20442" y="837"/>
                    </a:lnTo>
                    <a:lnTo>
                      <a:pt x="20442" y="984"/>
                    </a:lnTo>
                    <a:lnTo>
                      <a:pt x="20212" y="1109"/>
                    </a:lnTo>
                    <a:lnTo>
                      <a:pt x="20212" y="1047"/>
                    </a:lnTo>
                    <a:lnTo>
                      <a:pt x="20380" y="900"/>
                    </a:lnTo>
                    <a:lnTo>
                      <a:pt x="20422" y="754"/>
                    </a:lnTo>
                    <a:lnTo>
                      <a:pt x="20317" y="670"/>
                    </a:lnTo>
                    <a:lnTo>
                      <a:pt x="20212" y="712"/>
                    </a:lnTo>
                    <a:lnTo>
                      <a:pt x="20129" y="733"/>
                    </a:lnTo>
                    <a:lnTo>
                      <a:pt x="20212" y="670"/>
                    </a:lnTo>
                    <a:lnTo>
                      <a:pt x="20191" y="586"/>
                    </a:lnTo>
                    <a:lnTo>
                      <a:pt x="19898" y="419"/>
                    </a:lnTo>
                    <a:lnTo>
                      <a:pt x="19815" y="293"/>
                    </a:lnTo>
                    <a:lnTo>
                      <a:pt x="19752" y="252"/>
                    </a:lnTo>
                    <a:lnTo>
                      <a:pt x="19773" y="105"/>
                    </a:lnTo>
                    <a:lnTo>
                      <a:pt x="1945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A6CBC2"/>
                  </a:solidFill>
                </a:endParaRPr>
              </a:p>
            </p:txBody>
          </p:sp>
        </p:grpSp>
        <p:sp>
          <p:nvSpPr>
            <p:cNvPr id="592" name="Google Shape;3157;p70">
              <a:extLst>
                <a:ext uri="{FF2B5EF4-FFF2-40B4-BE49-F238E27FC236}">
                  <a16:creationId xmlns:a16="http://schemas.microsoft.com/office/drawing/2014/main" id="{0CE064E0-EEB7-265E-E0C0-9D05DABB046E}"/>
                </a:ext>
              </a:extLst>
            </p:cNvPr>
            <p:cNvSpPr/>
            <p:nvPr/>
          </p:nvSpPr>
          <p:spPr>
            <a:xfrm>
              <a:off x="3216902" y="3020658"/>
              <a:ext cx="15456" cy="5959"/>
            </a:xfrm>
            <a:custGeom>
              <a:avLst/>
              <a:gdLst/>
              <a:ahLst/>
              <a:cxnLst/>
              <a:rect l="l" t="t" r="r" b="b"/>
              <a:pathLst>
                <a:path w="1298" h="524" extrusionOk="0">
                  <a:moveTo>
                    <a:pt x="503" y="0"/>
                  </a:moveTo>
                  <a:lnTo>
                    <a:pt x="293" y="42"/>
                  </a:lnTo>
                  <a:lnTo>
                    <a:pt x="168" y="21"/>
                  </a:lnTo>
                  <a:lnTo>
                    <a:pt x="63" y="42"/>
                  </a:lnTo>
                  <a:lnTo>
                    <a:pt x="1" y="147"/>
                  </a:lnTo>
                  <a:lnTo>
                    <a:pt x="105" y="230"/>
                  </a:lnTo>
                  <a:lnTo>
                    <a:pt x="189" y="209"/>
                  </a:lnTo>
                  <a:lnTo>
                    <a:pt x="252" y="230"/>
                  </a:lnTo>
                  <a:lnTo>
                    <a:pt x="314" y="377"/>
                  </a:lnTo>
                  <a:lnTo>
                    <a:pt x="398" y="439"/>
                  </a:lnTo>
                  <a:lnTo>
                    <a:pt x="524" y="439"/>
                  </a:lnTo>
                  <a:lnTo>
                    <a:pt x="607" y="523"/>
                  </a:lnTo>
                  <a:lnTo>
                    <a:pt x="775" y="523"/>
                  </a:lnTo>
                  <a:lnTo>
                    <a:pt x="775" y="377"/>
                  </a:lnTo>
                  <a:lnTo>
                    <a:pt x="879" y="377"/>
                  </a:lnTo>
                  <a:lnTo>
                    <a:pt x="900" y="439"/>
                  </a:lnTo>
                  <a:lnTo>
                    <a:pt x="984" y="439"/>
                  </a:lnTo>
                  <a:lnTo>
                    <a:pt x="1005" y="335"/>
                  </a:lnTo>
                  <a:lnTo>
                    <a:pt x="1089" y="377"/>
                  </a:lnTo>
                  <a:lnTo>
                    <a:pt x="1298" y="377"/>
                  </a:lnTo>
                  <a:lnTo>
                    <a:pt x="1298" y="335"/>
                  </a:lnTo>
                  <a:lnTo>
                    <a:pt x="1193" y="230"/>
                  </a:lnTo>
                  <a:lnTo>
                    <a:pt x="1047" y="209"/>
                  </a:lnTo>
                  <a:lnTo>
                    <a:pt x="942" y="21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3158;p70">
              <a:extLst>
                <a:ext uri="{FF2B5EF4-FFF2-40B4-BE49-F238E27FC236}">
                  <a16:creationId xmlns:a16="http://schemas.microsoft.com/office/drawing/2014/main" id="{792FD8F5-CB9E-31A0-62B4-8F178A80199C}"/>
                </a:ext>
              </a:extLst>
            </p:cNvPr>
            <p:cNvSpPr/>
            <p:nvPr/>
          </p:nvSpPr>
          <p:spPr>
            <a:xfrm>
              <a:off x="3243063" y="3010423"/>
              <a:ext cx="19695" cy="13340"/>
            </a:xfrm>
            <a:custGeom>
              <a:avLst/>
              <a:gdLst/>
              <a:ahLst/>
              <a:cxnLst/>
              <a:rect l="l" t="t" r="r" b="b"/>
              <a:pathLst>
                <a:path w="1654" h="1173" extrusionOk="0">
                  <a:moveTo>
                    <a:pt x="1089" y="0"/>
                  </a:moveTo>
                  <a:lnTo>
                    <a:pt x="1005" y="63"/>
                  </a:lnTo>
                  <a:lnTo>
                    <a:pt x="900" y="21"/>
                  </a:lnTo>
                  <a:lnTo>
                    <a:pt x="691" y="21"/>
                  </a:lnTo>
                  <a:lnTo>
                    <a:pt x="649" y="84"/>
                  </a:lnTo>
                  <a:lnTo>
                    <a:pt x="754" y="168"/>
                  </a:lnTo>
                  <a:lnTo>
                    <a:pt x="1068" y="272"/>
                  </a:lnTo>
                  <a:lnTo>
                    <a:pt x="1047" y="314"/>
                  </a:lnTo>
                  <a:lnTo>
                    <a:pt x="1109" y="398"/>
                  </a:lnTo>
                  <a:lnTo>
                    <a:pt x="1047" y="544"/>
                  </a:lnTo>
                  <a:lnTo>
                    <a:pt x="1109" y="649"/>
                  </a:lnTo>
                  <a:lnTo>
                    <a:pt x="1214" y="691"/>
                  </a:lnTo>
                  <a:lnTo>
                    <a:pt x="1340" y="795"/>
                  </a:lnTo>
                  <a:lnTo>
                    <a:pt x="1319" y="858"/>
                  </a:lnTo>
                  <a:lnTo>
                    <a:pt x="1068" y="858"/>
                  </a:lnTo>
                  <a:lnTo>
                    <a:pt x="1026" y="900"/>
                  </a:lnTo>
                  <a:lnTo>
                    <a:pt x="921" y="858"/>
                  </a:lnTo>
                  <a:lnTo>
                    <a:pt x="796" y="858"/>
                  </a:lnTo>
                  <a:lnTo>
                    <a:pt x="649" y="816"/>
                  </a:lnTo>
                  <a:lnTo>
                    <a:pt x="524" y="858"/>
                  </a:lnTo>
                  <a:lnTo>
                    <a:pt x="524" y="816"/>
                  </a:lnTo>
                  <a:lnTo>
                    <a:pt x="482" y="795"/>
                  </a:lnTo>
                  <a:lnTo>
                    <a:pt x="293" y="837"/>
                  </a:lnTo>
                  <a:lnTo>
                    <a:pt x="189" y="733"/>
                  </a:lnTo>
                  <a:lnTo>
                    <a:pt x="63" y="795"/>
                  </a:lnTo>
                  <a:lnTo>
                    <a:pt x="0" y="858"/>
                  </a:lnTo>
                  <a:lnTo>
                    <a:pt x="63" y="963"/>
                  </a:lnTo>
                  <a:lnTo>
                    <a:pt x="189" y="1005"/>
                  </a:lnTo>
                  <a:lnTo>
                    <a:pt x="314" y="1151"/>
                  </a:lnTo>
                  <a:lnTo>
                    <a:pt x="377" y="1172"/>
                  </a:lnTo>
                  <a:lnTo>
                    <a:pt x="377" y="1067"/>
                  </a:lnTo>
                  <a:lnTo>
                    <a:pt x="419" y="1026"/>
                  </a:lnTo>
                  <a:lnTo>
                    <a:pt x="691" y="1026"/>
                  </a:lnTo>
                  <a:lnTo>
                    <a:pt x="796" y="1067"/>
                  </a:lnTo>
                  <a:lnTo>
                    <a:pt x="1109" y="1067"/>
                  </a:lnTo>
                  <a:lnTo>
                    <a:pt x="1151" y="1047"/>
                  </a:lnTo>
                  <a:lnTo>
                    <a:pt x="1256" y="1109"/>
                  </a:lnTo>
                  <a:lnTo>
                    <a:pt x="1340" y="1109"/>
                  </a:lnTo>
                  <a:lnTo>
                    <a:pt x="1340" y="1047"/>
                  </a:lnTo>
                  <a:lnTo>
                    <a:pt x="1570" y="921"/>
                  </a:lnTo>
                  <a:lnTo>
                    <a:pt x="1570" y="837"/>
                  </a:lnTo>
                  <a:lnTo>
                    <a:pt x="1570" y="733"/>
                  </a:lnTo>
                  <a:lnTo>
                    <a:pt x="1528" y="607"/>
                  </a:lnTo>
                  <a:lnTo>
                    <a:pt x="1549" y="544"/>
                  </a:lnTo>
                  <a:lnTo>
                    <a:pt x="1633" y="502"/>
                  </a:lnTo>
                  <a:lnTo>
                    <a:pt x="1653" y="377"/>
                  </a:lnTo>
                  <a:lnTo>
                    <a:pt x="1612" y="293"/>
                  </a:lnTo>
                  <a:lnTo>
                    <a:pt x="1653" y="189"/>
                  </a:lnTo>
                  <a:lnTo>
                    <a:pt x="1633" y="126"/>
                  </a:lnTo>
                  <a:lnTo>
                    <a:pt x="1528" y="105"/>
                  </a:lnTo>
                  <a:lnTo>
                    <a:pt x="1423" y="126"/>
                  </a:lnTo>
                  <a:lnTo>
                    <a:pt x="1319" y="21"/>
                  </a:lnTo>
                  <a:lnTo>
                    <a:pt x="10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3159;p70">
              <a:extLst>
                <a:ext uri="{FF2B5EF4-FFF2-40B4-BE49-F238E27FC236}">
                  <a16:creationId xmlns:a16="http://schemas.microsoft.com/office/drawing/2014/main" id="{7716141D-0D87-8714-8D80-313FD439A643}"/>
                </a:ext>
              </a:extLst>
            </p:cNvPr>
            <p:cNvSpPr/>
            <p:nvPr/>
          </p:nvSpPr>
          <p:spPr>
            <a:xfrm>
              <a:off x="3173297" y="2986859"/>
              <a:ext cx="73267" cy="24997"/>
            </a:xfrm>
            <a:custGeom>
              <a:avLst/>
              <a:gdLst/>
              <a:ahLst/>
              <a:cxnLst/>
              <a:rect l="l" t="t" r="r" b="b"/>
              <a:pathLst>
                <a:path w="6153" h="2198" extrusionOk="0">
                  <a:moveTo>
                    <a:pt x="1570" y="1"/>
                  </a:moveTo>
                  <a:lnTo>
                    <a:pt x="1445" y="106"/>
                  </a:lnTo>
                  <a:lnTo>
                    <a:pt x="1131" y="106"/>
                  </a:lnTo>
                  <a:lnTo>
                    <a:pt x="901" y="168"/>
                  </a:lnTo>
                  <a:lnTo>
                    <a:pt x="817" y="252"/>
                  </a:lnTo>
                  <a:lnTo>
                    <a:pt x="566" y="315"/>
                  </a:lnTo>
                  <a:lnTo>
                    <a:pt x="482" y="419"/>
                  </a:lnTo>
                  <a:lnTo>
                    <a:pt x="377" y="482"/>
                  </a:lnTo>
                  <a:lnTo>
                    <a:pt x="357" y="608"/>
                  </a:lnTo>
                  <a:lnTo>
                    <a:pt x="419" y="712"/>
                  </a:lnTo>
                  <a:lnTo>
                    <a:pt x="398" y="775"/>
                  </a:lnTo>
                  <a:lnTo>
                    <a:pt x="294" y="712"/>
                  </a:lnTo>
                  <a:lnTo>
                    <a:pt x="85" y="817"/>
                  </a:lnTo>
                  <a:lnTo>
                    <a:pt x="1" y="796"/>
                  </a:lnTo>
                  <a:lnTo>
                    <a:pt x="1" y="880"/>
                  </a:lnTo>
                  <a:lnTo>
                    <a:pt x="105" y="922"/>
                  </a:lnTo>
                  <a:lnTo>
                    <a:pt x="252" y="796"/>
                  </a:lnTo>
                  <a:lnTo>
                    <a:pt x="273" y="817"/>
                  </a:lnTo>
                  <a:lnTo>
                    <a:pt x="273" y="922"/>
                  </a:lnTo>
                  <a:lnTo>
                    <a:pt x="419" y="817"/>
                  </a:lnTo>
                  <a:lnTo>
                    <a:pt x="524" y="817"/>
                  </a:lnTo>
                  <a:lnTo>
                    <a:pt x="629" y="629"/>
                  </a:lnTo>
                  <a:lnTo>
                    <a:pt x="796" y="670"/>
                  </a:lnTo>
                  <a:lnTo>
                    <a:pt x="838" y="608"/>
                  </a:lnTo>
                  <a:lnTo>
                    <a:pt x="922" y="691"/>
                  </a:lnTo>
                  <a:lnTo>
                    <a:pt x="1026" y="670"/>
                  </a:lnTo>
                  <a:lnTo>
                    <a:pt x="1214" y="461"/>
                  </a:lnTo>
                  <a:lnTo>
                    <a:pt x="1319" y="419"/>
                  </a:lnTo>
                  <a:lnTo>
                    <a:pt x="1361" y="357"/>
                  </a:lnTo>
                  <a:lnTo>
                    <a:pt x="1528" y="378"/>
                  </a:lnTo>
                  <a:lnTo>
                    <a:pt x="1654" y="378"/>
                  </a:lnTo>
                  <a:lnTo>
                    <a:pt x="1884" y="398"/>
                  </a:lnTo>
                  <a:lnTo>
                    <a:pt x="1968" y="461"/>
                  </a:lnTo>
                  <a:lnTo>
                    <a:pt x="1884" y="503"/>
                  </a:lnTo>
                  <a:lnTo>
                    <a:pt x="1758" y="503"/>
                  </a:lnTo>
                  <a:lnTo>
                    <a:pt x="1675" y="566"/>
                  </a:lnTo>
                  <a:lnTo>
                    <a:pt x="1758" y="629"/>
                  </a:lnTo>
                  <a:lnTo>
                    <a:pt x="2093" y="691"/>
                  </a:lnTo>
                  <a:lnTo>
                    <a:pt x="2177" y="670"/>
                  </a:lnTo>
                  <a:lnTo>
                    <a:pt x="2282" y="670"/>
                  </a:lnTo>
                  <a:lnTo>
                    <a:pt x="2386" y="733"/>
                  </a:lnTo>
                  <a:lnTo>
                    <a:pt x="2554" y="775"/>
                  </a:lnTo>
                  <a:lnTo>
                    <a:pt x="2616" y="775"/>
                  </a:lnTo>
                  <a:lnTo>
                    <a:pt x="2658" y="691"/>
                  </a:lnTo>
                  <a:lnTo>
                    <a:pt x="2721" y="775"/>
                  </a:lnTo>
                  <a:lnTo>
                    <a:pt x="2763" y="817"/>
                  </a:lnTo>
                  <a:lnTo>
                    <a:pt x="2930" y="942"/>
                  </a:lnTo>
                  <a:lnTo>
                    <a:pt x="3077" y="984"/>
                  </a:lnTo>
                  <a:lnTo>
                    <a:pt x="3139" y="942"/>
                  </a:lnTo>
                  <a:lnTo>
                    <a:pt x="3244" y="1026"/>
                  </a:lnTo>
                  <a:lnTo>
                    <a:pt x="3349" y="1005"/>
                  </a:lnTo>
                  <a:lnTo>
                    <a:pt x="3432" y="1047"/>
                  </a:lnTo>
                  <a:lnTo>
                    <a:pt x="3600" y="1005"/>
                  </a:lnTo>
                  <a:lnTo>
                    <a:pt x="3663" y="1026"/>
                  </a:lnTo>
                  <a:lnTo>
                    <a:pt x="3746" y="1361"/>
                  </a:lnTo>
                  <a:lnTo>
                    <a:pt x="3955" y="1570"/>
                  </a:lnTo>
                  <a:lnTo>
                    <a:pt x="4039" y="1612"/>
                  </a:lnTo>
                  <a:lnTo>
                    <a:pt x="4081" y="1549"/>
                  </a:lnTo>
                  <a:lnTo>
                    <a:pt x="4227" y="1633"/>
                  </a:lnTo>
                  <a:lnTo>
                    <a:pt x="4437" y="1633"/>
                  </a:lnTo>
                  <a:lnTo>
                    <a:pt x="4458" y="1675"/>
                  </a:lnTo>
                  <a:lnTo>
                    <a:pt x="4541" y="1738"/>
                  </a:lnTo>
                  <a:lnTo>
                    <a:pt x="4541" y="1842"/>
                  </a:lnTo>
                  <a:lnTo>
                    <a:pt x="4374" y="1863"/>
                  </a:lnTo>
                  <a:lnTo>
                    <a:pt x="4186" y="2051"/>
                  </a:lnTo>
                  <a:lnTo>
                    <a:pt x="4186" y="2156"/>
                  </a:lnTo>
                  <a:lnTo>
                    <a:pt x="4374" y="2177"/>
                  </a:lnTo>
                  <a:lnTo>
                    <a:pt x="4541" y="2135"/>
                  </a:lnTo>
                  <a:lnTo>
                    <a:pt x="4604" y="2156"/>
                  </a:lnTo>
                  <a:lnTo>
                    <a:pt x="4897" y="2093"/>
                  </a:lnTo>
                  <a:lnTo>
                    <a:pt x="5064" y="2093"/>
                  </a:lnTo>
                  <a:lnTo>
                    <a:pt x="5274" y="2198"/>
                  </a:lnTo>
                  <a:lnTo>
                    <a:pt x="5546" y="2135"/>
                  </a:lnTo>
                  <a:lnTo>
                    <a:pt x="5587" y="2072"/>
                  </a:lnTo>
                  <a:lnTo>
                    <a:pt x="5650" y="2072"/>
                  </a:lnTo>
                  <a:lnTo>
                    <a:pt x="5734" y="2030"/>
                  </a:lnTo>
                  <a:lnTo>
                    <a:pt x="5943" y="2051"/>
                  </a:lnTo>
                  <a:lnTo>
                    <a:pt x="6069" y="1989"/>
                  </a:lnTo>
                  <a:lnTo>
                    <a:pt x="6152" y="1884"/>
                  </a:lnTo>
                  <a:lnTo>
                    <a:pt x="6111" y="1842"/>
                  </a:lnTo>
                  <a:lnTo>
                    <a:pt x="6006" y="1821"/>
                  </a:lnTo>
                  <a:lnTo>
                    <a:pt x="5922" y="1654"/>
                  </a:lnTo>
                  <a:lnTo>
                    <a:pt x="5692" y="1549"/>
                  </a:lnTo>
                  <a:lnTo>
                    <a:pt x="5378" y="1549"/>
                  </a:lnTo>
                  <a:lnTo>
                    <a:pt x="5295" y="1528"/>
                  </a:lnTo>
                  <a:lnTo>
                    <a:pt x="5336" y="1466"/>
                  </a:lnTo>
                  <a:lnTo>
                    <a:pt x="5399" y="1319"/>
                  </a:lnTo>
                  <a:lnTo>
                    <a:pt x="5315" y="1298"/>
                  </a:lnTo>
                  <a:lnTo>
                    <a:pt x="5232" y="1340"/>
                  </a:lnTo>
                  <a:lnTo>
                    <a:pt x="5127" y="1340"/>
                  </a:lnTo>
                  <a:lnTo>
                    <a:pt x="4918" y="1194"/>
                  </a:lnTo>
                  <a:lnTo>
                    <a:pt x="4855" y="1235"/>
                  </a:lnTo>
                  <a:lnTo>
                    <a:pt x="4771" y="1152"/>
                  </a:lnTo>
                  <a:lnTo>
                    <a:pt x="4604" y="1026"/>
                  </a:lnTo>
                  <a:lnTo>
                    <a:pt x="4541" y="1131"/>
                  </a:lnTo>
                  <a:lnTo>
                    <a:pt x="4479" y="1089"/>
                  </a:lnTo>
                  <a:lnTo>
                    <a:pt x="4499" y="1005"/>
                  </a:lnTo>
                  <a:lnTo>
                    <a:pt x="4437" y="984"/>
                  </a:lnTo>
                  <a:lnTo>
                    <a:pt x="4395" y="1047"/>
                  </a:lnTo>
                  <a:lnTo>
                    <a:pt x="4332" y="984"/>
                  </a:lnTo>
                  <a:lnTo>
                    <a:pt x="4123" y="922"/>
                  </a:lnTo>
                  <a:lnTo>
                    <a:pt x="3955" y="796"/>
                  </a:lnTo>
                  <a:lnTo>
                    <a:pt x="3830" y="712"/>
                  </a:lnTo>
                  <a:lnTo>
                    <a:pt x="3704" y="587"/>
                  </a:lnTo>
                  <a:lnTo>
                    <a:pt x="3349" y="587"/>
                  </a:lnTo>
                  <a:lnTo>
                    <a:pt x="3244" y="524"/>
                  </a:lnTo>
                  <a:lnTo>
                    <a:pt x="3202" y="398"/>
                  </a:lnTo>
                  <a:lnTo>
                    <a:pt x="3077" y="252"/>
                  </a:lnTo>
                  <a:lnTo>
                    <a:pt x="2972" y="273"/>
                  </a:lnTo>
                  <a:lnTo>
                    <a:pt x="2909" y="210"/>
                  </a:lnTo>
                  <a:lnTo>
                    <a:pt x="2491" y="147"/>
                  </a:lnTo>
                  <a:lnTo>
                    <a:pt x="2365" y="210"/>
                  </a:lnTo>
                  <a:lnTo>
                    <a:pt x="2177" y="168"/>
                  </a:lnTo>
                  <a:lnTo>
                    <a:pt x="2072" y="43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3160;p70">
              <a:extLst>
                <a:ext uri="{FF2B5EF4-FFF2-40B4-BE49-F238E27FC236}">
                  <a16:creationId xmlns:a16="http://schemas.microsoft.com/office/drawing/2014/main" id="{D22EB9C5-469B-056B-67D7-053751DD91F3}"/>
                </a:ext>
              </a:extLst>
            </p:cNvPr>
            <p:cNvSpPr/>
            <p:nvPr/>
          </p:nvSpPr>
          <p:spPr>
            <a:xfrm>
              <a:off x="3371128" y="3527019"/>
              <a:ext cx="18695" cy="10247"/>
            </a:xfrm>
            <a:custGeom>
              <a:avLst/>
              <a:gdLst/>
              <a:ahLst/>
              <a:cxnLst/>
              <a:rect l="l" t="t" r="r" b="b"/>
              <a:pathLst>
                <a:path w="1570" h="901" extrusionOk="0">
                  <a:moveTo>
                    <a:pt x="1025" y="0"/>
                  </a:moveTo>
                  <a:lnTo>
                    <a:pt x="984" y="84"/>
                  </a:lnTo>
                  <a:lnTo>
                    <a:pt x="921" y="105"/>
                  </a:lnTo>
                  <a:lnTo>
                    <a:pt x="942" y="189"/>
                  </a:lnTo>
                  <a:lnTo>
                    <a:pt x="921" y="252"/>
                  </a:lnTo>
                  <a:lnTo>
                    <a:pt x="691" y="314"/>
                  </a:lnTo>
                  <a:lnTo>
                    <a:pt x="733" y="273"/>
                  </a:lnTo>
                  <a:lnTo>
                    <a:pt x="774" y="126"/>
                  </a:lnTo>
                  <a:lnTo>
                    <a:pt x="733" y="63"/>
                  </a:lnTo>
                  <a:lnTo>
                    <a:pt x="649" y="84"/>
                  </a:lnTo>
                  <a:lnTo>
                    <a:pt x="607" y="168"/>
                  </a:lnTo>
                  <a:lnTo>
                    <a:pt x="544" y="168"/>
                  </a:lnTo>
                  <a:lnTo>
                    <a:pt x="461" y="84"/>
                  </a:lnTo>
                  <a:lnTo>
                    <a:pt x="377" y="84"/>
                  </a:lnTo>
                  <a:lnTo>
                    <a:pt x="377" y="252"/>
                  </a:lnTo>
                  <a:lnTo>
                    <a:pt x="272" y="210"/>
                  </a:lnTo>
                  <a:lnTo>
                    <a:pt x="168" y="105"/>
                  </a:lnTo>
                  <a:lnTo>
                    <a:pt x="105" y="168"/>
                  </a:lnTo>
                  <a:lnTo>
                    <a:pt x="230" y="356"/>
                  </a:lnTo>
                  <a:lnTo>
                    <a:pt x="377" y="377"/>
                  </a:lnTo>
                  <a:lnTo>
                    <a:pt x="377" y="419"/>
                  </a:lnTo>
                  <a:lnTo>
                    <a:pt x="230" y="419"/>
                  </a:lnTo>
                  <a:lnTo>
                    <a:pt x="168" y="482"/>
                  </a:lnTo>
                  <a:lnTo>
                    <a:pt x="189" y="565"/>
                  </a:lnTo>
                  <a:lnTo>
                    <a:pt x="84" y="670"/>
                  </a:lnTo>
                  <a:lnTo>
                    <a:pt x="0" y="670"/>
                  </a:lnTo>
                  <a:lnTo>
                    <a:pt x="0" y="712"/>
                  </a:lnTo>
                  <a:lnTo>
                    <a:pt x="126" y="796"/>
                  </a:lnTo>
                  <a:lnTo>
                    <a:pt x="189" y="712"/>
                  </a:lnTo>
                  <a:lnTo>
                    <a:pt x="293" y="796"/>
                  </a:lnTo>
                  <a:lnTo>
                    <a:pt x="377" y="691"/>
                  </a:lnTo>
                  <a:lnTo>
                    <a:pt x="230" y="628"/>
                  </a:lnTo>
                  <a:lnTo>
                    <a:pt x="335" y="586"/>
                  </a:lnTo>
                  <a:lnTo>
                    <a:pt x="523" y="607"/>
                  </a:lnTo>
                  <a:lnTo>
                    <a:pt x="649" y="565"/>
                  </a:lnTo>
                  <a:lnTo>
                    <a:pt x="649" y="461"/>
                  </a:lnTo>
                  <a:cubicBezTo>
                    <a:pt x="649" y="461"/>
                    <a:pt x="667" y="470"/>
                    <a:pt x="680" y="470"/>
                  </a:cubicBezTo>
                  <a:cubicBezTo>
                    <a:pt x="686" y="470"/>
                    <a:pt x="691" y="468"/>
                    <a:pt x="691" y="461"/>
                  </a:cubicBezTo>
                  <a:cubicBezTo>
                    <a:pt x="795" y="398"/>
                    <a:pt x="900" y="377"/>
                    <a:pt x="1005" y="314"/>
                  </a:cubicBezTo>
                  <a:lnTo>
                    <a:pt x="1046" y="398"/>
                  </a:lnTo>
                  <a:lnTo>
                    <a:pt x="1025" y="461"/>
                  </a:lnTo>
                  <a:lnTo>
                    <a:pt x="942" y="419"/>
                  </a:lnTo>
                  <a:lnTo>
                    <a:pt x="858" y="461"/>
                  </a:lnTo>
                  <a:lnTo>
                    <a:pt x="691" y="712"/>
                  </a:lnTo>
                  <a:lnTo>
                    <a:pt x="753" y="733"/>
                  </a:lnTo>
                  <a:lnTo>
                    <a:pt x="837" y="879"/>
                  </a:lnTo>
                  <a:lnTo>
                    <a:pt x="921" y="900"/>
                  </a:lnTo>
                  <a:lnTo>
                    <a:pt x="921" y="837"/>
                  </a:lnTo>
                  <a:lnTo>
                    <a:pt x="837" y="733"/>
                  </a:lnTo>
                  <a:lnTo>
                    <a:pt x="858" y="712"/>
                  </a:lnTo>
                  <a:lnTo>
                    <a:pt x="963" y="775"/>
                  </a:lnTo>
                  <a:lnTo>
                    <a:pt x="1025" y="733"/>
                  </a:lnTo>
                  <a:lnTo>
                    <a:pt x="963" y="691"/>
                  </a:lnTo>
                  <a:lnTo>
                    <a:pt x="963" y="607"/>
                  </a:lnTo>
                  <a:lnTo>
                    <a:pt x="1067" y="628"/>
                  </a:lnTo>
                  <a:lnTo>
                    <a:pt x="1172" y="607"/>
                  </a:lnTo>
                  <a:lnTo>
                    <a:pt x="1172" y="586"/>
                  </a:lnTo>
                  <a:lnTo>
                    <a:pt x="1088" y="586"/>
                  </a:lnTo>
                  <a:lnTo>
                    <a:pt x="1046" y="524"/>
                  </a:lnTo>
                  <a:lnTo>
                    <a:pt x="1088" y="503"/>
                  </a:lnTo>
                  <a:lnTo>
                    <a:pt x="1193" y="524"/>
                  </a:lnTo>
                  <a:lnTo>
                    <a:pt x="1339" y="503"/>
                  </a:lnTo>
                  <a:lnTo>
                    <a:pt x="1444" y="419"/>
                  </a:lnTo>
                  <a:lnTo>
                    <a:pt x="1549" y="398"/>
                  </a:lnTo>
                  <a:lnTo>
                    <a:pt x="1507" y="314"/>
                  </a:lnTo>
                  <a:lnTo>
                    <a:pt x="1465" y="293"/>
                  </a:lnTo>
                  <a:lnTo>
                    <a:pt x="1444" y="273"/>
                  </a:lnTo>
                  <a:lnTo>
                    <a:pt x="1486" y="210"/>
                  </a:lnTo>
                  <a:lnTo>
                    <a:pt x="1569" y="189"/>
                  </a:lnTo>
                  <a:lnTo>
                    <a:pt x="1528" y="126"/>
                  </a:lnTo>
                  <a:lnTo>
                    <a:pt x="1381" y="105"/>
                  </a:lnTo>
                  <a:lnTo>
                    <a:pt x="1318" y="126"/>
                  </a:lnTo>
                  <a:lnTo>
                    <a:pt x="1339" y="189"/>
                  </a:lnTo>
                  <a:lnTo>
                    <a:pt x="1256" y="210"/>
                  </a:lnTo>
                  <a:lnTo>
                    <a:pt x="1172" y="105"/>
                  </a:lnTo>
                  <a:lnTo>
                    <a:pt x="1172" y="42"/>
                  </a:lnTo>
                  <a:lnTo>
                    <a:pt x="10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3161;p70">
              <a:extLst>
                <a:ext uri="{FF2B5EF4-FFF2-40B4-BE49-F238E27FC236}">
                  <a16:creationId xmlns:a16="http://schemas.microsoft.com/office/drawing/2014/main" id="{8F70E410-1651-78E7-9EB0-42E51D92A3C2}"/>
                </a:ext>
              </a:extLst>
            </p:cNvPr>
            <p:cNvSpPr/>
            <p:nvPr/>
          </p:nvSpPr>
          <p:spPr>
            <a:xfrm>
              <a:off x="3183264" y="3080853"/>
              <a:ext cx="38140" cy="16672"/>
            </a:xfrm>
            <a:custGeom>
              <a:avLst/>
              <a:gdLst/>
              <a:ahLst/>
              <a:cxnLst/>
              <a:rect l="l" t="t" r="r" b="b"/>
              <a:pathLst>
                <a:path w="3203" h="1466" extrusionOk="0">
                  <a:moveTo>
                    <a:pt x="2072" y="1"/>
                  </a:moveTo>
                  <a:lnTo>
                    <a:pt x="2030" y="43"/>
                  </a:lnTo>
                  <a:lnTo>
                    <a:pt x="1863" y="147"/>
                  </a:lnTo>
                  <a:lnTo>
                    <a:pt x="1675" y="189"/>
                  </a:lnTo>
                  <a:lnTo>
                    <a:pt x="1319" y="377"/>
                  </a:lnTo>
                  <a:lnTo>
                    <a:pt x="1214" y="461"/>
                  </a:lnTo>
                  <a:lnTo>
                    <a:pt x="1131" y="482"/>
                  </a:lnTo>
                  <a:lnTo>
                    <a:pt x="921" y="482"/>
                  </a:lnTo>
                  <a:lnTo>
                    <a:pt x="733" y="315"/>
                  </a:lnTo>
                  <a:lnTo>
                    <a:pt x="608" y="273"/>
                  </a:lnTo>
                  <a:lnTo>
                    <a:pt x="566" y="294"/>
                  </a:lnTo>
                  <a:lnTo>
                    <a:pt x="629" y="356"/>
                  </a:lnTo>
                  <a:lnTo>
                    <a:pt x="629" y="398"/>
                  </a:lnTo>
                  <a:lnTo>
                    <a:pt x="566" y="419"/>
                  </a:lnTo>
                  <a:lnTo>
                    <a:pt x="461" y="377"/>
                  </a:lnTo>
                  <a:lnTo>
                    <a:pt x="419" y="315"/>
                  </a:lnTo>
                  <a:lnTo>
                    <a:pt x="461" y="294"/>
                  </a:lnTo>
                  <a:lnTo>
                    <a:pt x="482" y="294"/>
                  </a:lnTo>
                  <a:lnTo>
                    <a:pt x="461" y="252"/>
                  </a:lnTo>
                  <a:lnTo>
                    <a:pt x="398" y="252"/>
                  </a:lnTo>
                  <a:lnTo>
                    <a:pt x="315" y="210"/>
                  </a:lnTo>
                  <a:lnTo>
                    <a:pt x="273" y="168"/>
                  </a:lnTo>
                  <a:lnTo>
                    <a:pt x="252" y="84"/>
                  </a:lnTo>
                  <a:lnTo>
                    <a:pt x="147" y="84"/>
                  </a:lnTo>
                  <a:lnTo>
                    <a:pt x="85" y="147"/>
                  </a:lnTo>
                  <a:lnTo>
                    <a:pt x="85" y="252"/>
                  </a:lnTo>
                  <a:lnTo>
                    <a:pt x="43" y="315"/>
                  </a:lnTo>
                  <a:lnTo>
                    <a:pt x="1" y="398"/>
                  </a:lnTo>
                  <a:lnTo>
                    <a:pt x="85" y="419"/>
                  </a:lnTo>
                  <a:lnTo>
                    <a:pt x="147" y="524"/>
                  </a:lnTo>
                  <a:lnTo>
                    <a:pt x="64" y="587"/>
                  </a:lnTo>
                  <a:lnTo>
                    <a:pt x="43" y="691"/>
                  </a:lnTo>
                  <a:lnTo>
                    <a:pt x="43" y="733"/>
                  </a:lnTo>
                  <a:lnTo>
                    <a:pt x="64" y="796"/>
                  </a:lnTo>
                  <a:lnTo>
                    <a:pt x="168" y="796"/>
                  </a:lnTo>
                  <a:lnTo>
                    <a:pt x="252" y="817"/>
                  </a:lnTo>
                  <a:lnTo>
                    <a:pt x="357" y="796"/>
                  </a:lnTo>
                  <a:lnTo>
                    <a:pt x="398" y="733"/>
                  </a:lnTo>
                  <a:lnTo>
                    <a:pt x="461" y="796"/>
                  </a:lnTo>
                  <a:lnTo>
                    <a:pt x="461" y="838"/>
                  </a:lnTo>
                  <a:lnTo>
                    <a:pt x="524" y="880"/>
                  </a:lnTo>
                  <a:lnTo>
                    <a:pt x="733" y="900"/>
                  </a:lnTo>
                  <a:lnTo>
                    <a:pt x="775" y="1026"/>
                  </a:lnTo>
                  <a:lnTo>
                    <a:pt x="817" y="1193"/>
                  </a:lnTo>
                  <a:lnTo>
                    <a:pt x="921" y="1235"/>
                  </a:lnTo>
                  <a:lnTo>
                    <a:pt x="1026" y="1235"/>
                  </a:lnTo>
                  <a:lnTo>
                    <a:pt x="1047" y="1152"/>
                  </a:lnTo>
                  <a:lnTo>
                    <a:pt x="1005" y="1131"/>
                  </a:lnTo>
                  <a:lnTo>
                    <a:pt x="1047" y="1047"/>
                  </a:lnTo>
                  <a:lnTo>
                    <a:pt x="1131" y="1089"/>
                  </a:lnTo>
                  <a:lnTo>
                    <a:pt x="1152" y="1131"/>
                  </a:lnTo>
                  <a:lnTo>
                    <a:pt x="1131" y="1193"/>
                  </a:lnTo>
                  <a:lnTo>
                    <a:pt x="1152" y="1319"/>
                  </a:lnTo>
                  <a:lnTo>
                    <a:pt x="1152" y="1403"/>
                  </a:lnTo>
                  <a:lnTo>
                    <a:pt x="1193" y="1444"/>
                  </a:lnTo>
                  <a:lnTo>
                    <a:pt x="1340" y="1465"/>
                  </a:lnTo>
                  <a:lnTo>
                    <a:pt x="1424" y="1361"/>
                  </a:lnTo>
                  <a:lnTo>
                    <a:pt x="1507" y="1298"/>
                  </a:lnTo>
                  <a:lnTo>
                    <a:pt x="1612" y="1319"/>
                  </a:lnTo>
                  <a:lnTo>
                    <a:pt x="1654" y="1298"/>
                  </a:lnTo>
                  <a:lnTo>
                    <a:pt x="1654" y="1152"/>
                  </a:lnTo>
                  <a:lnTo>
                    <a:pt x="1570" y="1089"/>
                  </a:lnTo>
                  <a:lnTo>
                    <a:pt x="1465" y="1026"/>
                  </a:lnTo>
                  <a:lnTo>
                    <a:pt x="1445" y="921"/>
                  </a:lnTo>
                  <a:lnTo>
                    <a:pt x="1445" y="880"/>
                  </a:lnTo>
                  <a:lnTo>
                    <a:pt x="1549" y="817"/>
                  </a:lnTo>
                  <a:lnTo>
                    <a:pt x="1737" y="775"/>
                  </a:lnTo>
                  <a:lnTo>
                    <a:pt x="1884" y="628"/>
                  </a:lnTo>
                  <a:lnTo>
                    <a:pt x="1884" y="587"/>
                  </a:lnTo>
                  <a:lnTo>
                    <a:pt x="1863" y="566"/>
                  </a:lnTo>
                  <a:lnTo>
                    <a:pt x="1863" y="419"/>
                  </a:lnTo>
                  <a:lnTo>
                    <a:pt x="2051" y="356"/>
                  </a:lnTo>
                  <a:lnTo>
                    <a:pt x="2177" y="315"/>
                  </a:lnTo>
                  <a:lnTo>
                    <a:pt x="2261" y="377"/>
                  </a:lnTo>
                  <a:lnTo>
                    <a:pt x="2365" y="482"/>
                  </a:lnTo>
                  <a:lnTo>
                    <a:pt x="2449" y="482"/>
                  </a:lnTo>
                  <a:lnTo>
                    <a:pt x="2553" y="608"/>
                  </a:lnTo>
                  <a:lnTo>
                    <a:pt x="2574" y="712"/>
                  </a:lnTo>
                  <a:lnTo>
                    <a:pt x="2616" y="775"/>
                  </a:lnTo>
                  <a:lnTo>
                    <a:pt x="2679" y="733"/>
                  </a:lnTo>
                  <a:lnTo>
                    <a:pt x="2763" y="670"/>
                  </a:lnTo>
                  <a:lnTo>
                    <a:pt x="2805" y="670"/>
                  </a:lnTo>
                  <a:lnTo>
                    <a:pt x="2826" y="733"/>
                  </a:lnTo>
                  <a:lnTo>
                    <a:pt x="2784" y="796"/>
                  </a:lnTo>
                  <a:lnTo>
                    <a:pt x="2721" y="796"/>
                  </a:lnTo>
                  <a:lnTo>
                    <a:pt x="2616" y="942"/>
                  </a:lnTo>
                  <a:lnTo>
                    <a:pt x="2595" y="984"/>
                  </a:lnTo>
                  <a:lnTo>
                    <a:pt x="2616" y="1131"/>
                  </a:lnTo>
                  <a:lnTo>
                    <a:pt x="2763" y="1319"/>
                  </a:lnTo>
                  <a:lnTo>
                    <a:pt x="2888" y="1424"/>
                  </a:lnTo>
                  <a:lnTo>
                    <a:pt x="2972" y="1235"/>
                  </a:lnTo>
                  <a:lnTo>
                    <a:pt x="3014" y="1235"/>
                  </a:lnTo>
                  <a:lnTo>
                    <a:pt x="3098" y="1193"/>
                  </a:lnTo>
                  <a:lnTo>
                    <a:pt x="3118" y="1047"/>
                  </a:lnTo>
                  <a:lnTo>
                    <a:pt x="3202" y="900"/>
                  </a:lnTo>
                  <a:lnTo>
                    <a:pt x="3139" y="733"/>
                  </a:lnTo>
                  <a:lnTo>
                    <a:pt x="3139" y="691"/>
                  </a:lnTo>
                  <a:lnTo>
                    <a:pt x="3181" y="587"/>
                  </a:lnTo>
                  <a:lnTo>
                    <a:pt x="3118" y="524"/>
                  </a:lnTo>
                  <a:lnTo>
                    <a:pt x="3035" y="482"/>
                  </a:lnTo>
                  <a:lnTo>
                    <a:pt x="3014" y="419"/>
                  </a:lnTo>
                  <a:lnTo>
                    <a:pt x="2909" y="294"/>
                  </a:lnTo>
                  <a:lnTo>
                    <a:pt x="2679" y="168"/>
                  </a:lnTo>
                  <a:lnTo>
                    <a:pt x="2512" y="147"/>
                  </a:lnTo>
                  <a:lnTo>
                    <a:pt x="2281" y="147"/>
                  </a:lnTo>
                  <a:lnTo>
                    <a:pt x="2198" y="105"/>
                  </a:lnTo>
                  <a:lnTo>
                    <a:pt x="2156" y="63"/>
                  </a:lnTo>
                  <a:lnTo>
                    <a:pt x="20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3162;p70">
              <a:extLst>
                <a:ext uri="{FF2B5EF4-FFF2-40B4-BE49-F238E27FC236}">
                  <a16:creationId xmlns:a16="http://schemas.microsoft.com/office/drawing/2014/main" id="{2F7CC9AD-C9CE-F4F8-7252-982B06935496}"/>
                </a:ext>
              </a:extLst>
            </p:cNvPr>
            <p:cNvSpPr/>
            <p:nvPr/>
          </p:nvSpPr>
          <p:spPr>
            <a:xfrm>
              <a:off x="3163092" y="3070629"/>
              <a:ext cx="23172" cy="20709"/>
            </a:xfrm>
            <a:custGeom>
              <a:avLst/>
              <a:gdLst/>
              <a:ahLst/>
              <a:cxnLst/>
              <a:rect l="l" t="t" r="r" b="b"/>
              <a:pathLst>
                <a:path w="1946" h="1821" extrusionOk="0">
                  <a:moveTo>
                    <a:pt x="293" y="0"/>
                  </a:moveTo>
                  <a:lnTo>
                    <a:pt x="105" y="21"/>
                  </a:lnTo>
                  <a:lnTo>
                    <a:pt x="105" y="42"/>
                  </a:lnTo>
                  <a:lnTo>
                    <a:pt x="63" y="63"/>
                  </a:lnTo>
                  <a:lnTo>
                    <a:pt x="84" y="63"/>
                  </a:lnTo>
                  <a:lnTo>
                    <a:pt x="63" y="209"/>
                  </a:lnTo>
                  <a:lnTo>
                    <a:pt x="0" y="230"/>
                  </a:lnTo>
                  <a:lnTo>
                    <a:pt x="63" y="251"/>
                  </a:lnTo>
                  <a:lnTo>
                    <a:pt x="126" y="272"/>
                  </a:lnTo>
                  <a:lnTo>
                    <a:pt x="167" y="377"/>
                  </a:lnTo>
                  <a:lnTo>
                    <a:pt x="63" y="460"/>
                  </a:lnTo>
                  <a:lnTo>
                    <a:pt x="0" y="586"/>
                  </a:lnTo>
                  <a:lnTo>
                    <a:pt x="21" y="690"/>
                  </a:lnTo>
                  <a:lnTo>
                    <a:pt x="188" y="837"/>
                  </a:lnTo>
                  <a:lnTo>
                    <a:pt x="335" y="837"/>
                  </a:lnTo>
                  <a:lnTo>
                    <a:pt x="418" y="879"/>
                  </a:lnTo>
                  <a:lnTo>
                    <a:pt x="481" y="983"/>
                  </a:lnTo>
                  <a:lnTo>
                    <a:pt x="523" y="983"/>
                  </a:lnTo>
                  <a:lnTo>
                    <a:pt x="607" y="879"/>
                  </a:lnTo>
                  <a:lnTo>
                    <a:pt x="586" y="774"/>
                  </a:lnTo>
                  <a:lnTo>
                    <a:pt x="418" y="670"/>
                  </a:lnTo>
                  <a:lnTo>
                    <a:pt x="377" y="586"/>
                  </a:lnTo>
                  <a:lnTo>
                    <a:pt x="418" y="565"/>
                  </a:lnTo>
                  <a:lnTo>
                    <a:pt x="523" y="649"/>
                  </a:lnTo>
                  <a:lnTo>
                    <a:pt x="628" y="690"/>
                  </a:lnTo>
                  <a:lnTo>
                    <a:pt x="649" y="774"/>
                  </a:lnTo>
                  <a:lnTo>
                    <a:pt x="753" y="858"/>
                  </a:lnTo>
                  <a:lnTo>
                    <a:pt x="795" y="983"/>
                  </a:lnTo>
                  <a:lnTo>
                    <a:pt x="921" y="1067"/>
                  </a:lnTo>
                  <a:lnTo>
                    <a:pt x="1025" y="1151"/>
                  </a:lnTo>
                  <a:lnTo>
                    <a:pt x="1109" y="1193"/>
                  </a:lnTo>
                  <a:lnTo>
                    <a:pt x="1234" y="1318"/>
                  </a:lnTo>
                  <a:lnTo>
                    <a:pt x="1255" y="1402"/>
                  </a:lnTo>
                  <a:lnTo>
                    <a:pt x="1172" y="1486"/>
                  </a:lnTo>
                  <a:lnTo>
                    <a:pt x="1172" y="1569"/>
                  </a:lnTo>
                  <a:lnTo>
                    <a:pt x="1234" y="1632"/>
                  </a:lnTo>
                  <a:lnTo>
                    <a:pt x="1360" y="1695"/>
                  </a:lnTo>
                  <a:lnTo>
                    <a:pt x="1444" y="1737"/>
                  </a:lnTo>
                  <a:lnTo>
                    <a:pt x="1486" y="1716"/>
                  </a:lnTo>
                  <a:lnTo>
                    <a:pt x="1527" y="1632"/>
                  </a:lnTo>
                  <a:lnTo>
                    <a:pt x="1465" y="1569"/>
                  </a:lnTo>
                  <a:lnTo>
                    <a:pt x="1360" y="1507"/>
                  </a:lnTo>
                  <a:lnTo>
                    <a:pt x="1360" y="1486"/>
                  </a:lnTo>
                  <a:lnTo>
                    <a:pt x="1381" y="1465"/>
                  </a:lnTo>
                  <a:lnTo>
                    <a:pt x="1465" y="1507"/>
                  </a:lnTo>
                  <a:lnTo>
                    <a:pt x="1548" y="1632"/>
                  </a:lnTo>
                  <a:lnTo>
                    <a:pt x="1548" y="1737"/>
                  </a:lnTo>
                  <a:lnTo>
                    <a:pt x="1590" y="1737"/>
                  </a:lnTo>
                  <a:lnTo>
                    <a:pt x="1632" y="1779"/>
                  </a:lnTo>
                  <a:lnTo>
                    <a:pt x="1674" y="1820"/>
                  </a:lnTo>
                  <a:lnTo>
                    <a:pt x="1737" y="1820"/>
                  </a:lnTo>
                  <a:lnTo>
                    <a:pt x="1758" y="1779"/>
                  </a:lnTo>
                  <a:lnTo>
                    <a:pt x="1758" y="1695"/>
                  </a:lnTo>
                  <a:lnTo>
                    <a:pt x="1737" y="1632"/>
                  </a:lnTo>
                  <a:lnTo>
                    <a:pt x="1737" y="1590"/>
                  </a:lnTo>
                  <a:lnTo>
                    <a:pt x="1758" y="1486"/>
                  </a:lnTo>
                  <a:lnTo>
                    <a:pt x="1841" y="1423"/>
                  </a:lnTo>
                  <a:lnTo>
                    <a:pt x="1779" y="1318"/>
                  </a:lnTo>
                  <a:lnTo>
                    <a:pt x="1695" y="1297"/>
                  </a:lnTo>
                  <a:lnTo>
                    <a:pt x="1737" y="1214"/>
                  </a:lnTo>
                  <a:lnTo>
                    <a:pt x="1779" y="1151"/>
                  </a:lnTo>
                  <a:lnTo>
                    <a:pt x="1779" y="1046"/>
                  </a:lnTo>
                  <a:lnTo>
                    <a:pt x="1841" y="983"/>
                  </a:lnTo>
                  <a:lnTo>
                    <a:pt x="1946" y="983"/>
                  </a:lnTo>
                  <a:lnTo>
                    <a:pt x="1946" y="962"/>
                  </a:lnTo>
                  <a:lnTo>
                    <a:pt x="1862" y="900"/>
                  </a:lnTo>
                  <a:lnTo>
                    <a:pt x="1758" y="879"/>
                  </a:lnTo>
                  <a:lnTo>
                    <a:pt x="1695" y="795"/>
                  </a:lnTo>
                  <a:lnTo>
                    <a:pt x="1653" y="732"/>
                  </a:lnTo>
                  <a:lnTo>
                    <a:pt x="1548" y="586"/>
                  </a:lnTo>
                  <a:lnTo>
                    <a:pt x="1465" y="481"/>
                  </a:lnTo>
                  <a:lnTo>
                    <a:pt x="1465" y="356"/>
                  </a:lnTo>
                  <a:lnTo>
                    <a:pt x="1423" y="251"/>
                  </a:lnTo>
                  <a:lnTo>
                    <a:pt x="1360" y="272"/>
                  </a:lnTo>
                  <a:lnTo>
                    <a:pt x="1339" y="335"/>
                  </a:lnTo>
                  <a:lnTo>
                    <a:pt x="1234" y="335"/>
                  </a:lnTo>
                  <a:lnTo>
                    <a:pt x="1255" y="272"/>
                  </a:lnTo>
                  <a:lnTo>
                    <a:pt x="1172" y="272"/>
                  </a:lnTo>
                  <a:lnTo>
                    <a:pt x="1130" y="314"/>
                  </a:lnTo>
                  <a:lnTo>
                    <a:pt x="1025" y="209"/>
                  </a:lnTo>
                  <a:lnTo>
                    <a:pt x="1025" y="146"/>
                  </a:lnTo>
                  <a:lnTo>
                    <a:pt x="942" y="126"/>
                  </a:lnTo>
                  <a:lnTo>
                    <a:pt x="858" y="42"/>
                  </a:lnTo>
                  <a:lnTo>
                    <a:pt x="711" y="42"/>
                  </a:lnTo>
                  <a:lnTo>
                    <a:pt x="607" y="6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3163;p70">
              <a:extLst>
                <a:ext uri="{FF2B5EF4-FFF2-40B4-BE49-F238E27FC236}">
                  <a16:creationId xmlns:a16="http://schemas.microsoft.com/office/drawing/2014/main" id="{B540C476-00AA-52F9-5EC8-F309D0A4DED6}"/>
                </a:ext>
              </a:extLst>
            </p:cNvPr>
            <p:cNvSpPr/>
            <p:nvPr/>
          </p:nvSpPr>
          <p:spPr>
            <a:xfrm>
              <a:off x="3150875" y="3043494"/>
              <a:ext cx="32150" cy="30467"/>
            </a:xfrm>
            <a:custGeom>
              <a:avLst/>
              <a:gdLst/>
              <a:ahLst/>
              <a:cxnLst/>
              <a:rect l="l" t="t" r="r" b="b"/>
              <a:pathLst>
                <a:path w="2700" h="2679" extrusionOk="0">
                  <a:moveTo>
                    <a:pt x="2470" y="1"/>
                  </a:moveTo>
                  <a:lnTo>
                    <a:pt x="2407" y="22"/>
                  </a:lnTo>
                  <a:lnTo>
                    <a:pt x="2386" y="105"/>
                  </a:lnTo>
                  <a:lnTo>
                    <a:pt x="2302" y="126"/>
                  </a:lnTo>
                  <a:lnTo>
                    <a:pt x="2198" y="210"/>
                  </a:lnTo>
                  <a:lnTo>
                    <a:pt x="2093" y="210"/>
                  </a:lnTo>
                  <a:lnTo>
                    <a:pt x="2072" y="294"/>
                  </a:lnTo>
                  <a:lnTo>
                    <a:pt x="1988" y="252"/>
                  </a:lnTo>
                  <a:lnTo>
                    <a:pt x="1884" y="294"/>
                  </a:lnTo>
                  <a:lnTo>
                    <a:pt x="1863" y="231"/>
                  </a:lnTo>
                  <a:lnTo>
                    <a:pt x="1779" y="189"/>
                  </a:lnTo>
                  <a:lnTo>
                    <a:pt x="1737" y="189"/>
                  </a:lnTo>
                  <a:lnTo>
                    <a:pt x="1696" y="294"/>
                  </a:lnTo>
                  <a:lnTo>
                    <a:pt x="1591" y="294"/>
                  </a:lnTo>
                  <a:lnTo>
                    <a:pt x="1528" y="419"/>
                  </a:lnTo>
                  <a:lnTo>
                    <a:pt x="1528" y="461"/>
                  </a:lnTo>
                  <a:lnTo>
                    <a:pt x="1465" y="503"/>
                  </a:lnTo>
                  <a:lnTo>
                    <a:pt x="1361" y="587"/>
                  </a:lnTo>
                  <a:lnTo>
                    <a:pt x="1235" y="649"/>
                  </a:lnTo>
                  <a:lnTo>
                    <a:pt x="1214" y="691"/>
                  </a:lnTo>
                  <a:lnTo>
                    <a:pt x="1131" y="670"/>
                  </a:lnTo>
                  <a:lnTo>
                    <a:pt x="1068" y="691"/>
                  </a:lnTo>
                  <a:lnTo>
                    <a:pt x="1005" y="649"/>
                  </a:lnTo>
                  <a:lnTo>
                    <a:pt x="859" y="628"/>
                  </a:lnTo>
                  <a:lnTo>
                    <a:pt x="691" y="733"/>
                  </a:lnTo>
                  <a:lnTo>
                    <a:pt x="503" y="754"/>
                  </a:lnTo>
                  <a:lnTo>
                    <a:pt x="503" y="859"/>
                  </a:lnTo>
                  <a:lnTo>
                    <a:pt x="503" y="942"/>
                  </a:lnTo>
                  <a:lnTo>
                    <a:pt x="482" y="1089"/>
                  </a:lnTo>
                  <a:lnTo>
                    <a:pt x="419" y="1172"/>
                  </a:lnTo>
                  <a:lnTo>
                    <a:pt x="294" y="1172"/>
                  </a:lnTo>
                  <a:lnTo>
                    <a:pt x="189" y="1193"/>
                  </a:lnTo>
                  <a:lnTo>
                    <a:pt x="189" y="1256"/>
                  </a:lnTo>
                  <a:lnTo>
                    <a:pt x="126" y="1256"/>
                  </a:lnTo>
                  <a:lnTo>
                    <a:pt x="22" y="1214"/>
                  </a:lnTo>
                  <a:lnTo>
                    <a:pt x="1" y="1256"/>
                  </a:lnTo>
                  <a:lnTo>
                    <a:pt x="210" y="1507"/>
                  </a:lnTo>
                  <a:lnTo>
                    <a:pt x="315" y="1591"/>
                  </a:lnTo>
                  <a:lnTo>
                    <a:pt x="315" y="1675"/>
                  </a:lnTo>
                  <a:lnTo>
                    <a:pt x="482" y="1821"/>
                  </a:lnTo>
                  <a:lnTo>
                    <a:pt x="628" y="2030"/>
                  </a:lnTo>
                  <a:lnTo>
                    <a:pt x="900" y="2323"/>
                  </a:lnTo>
                  <a:lnTo>
                    <a:pt x="963" y="2323"/>
                  </a:lnTo>
                  <a:lnTo>
                    <a:pt x="1026" y="2344"/>
                  </a:lnTo>
                  <a:lnTo>
                    <a:pt x="1068" y="2323"/>
                  </a:lnTo>
                  <a:lnTo>
                    <a:pt x="1068" y="2407"/>
                  </a:lnTo>
                  <a:lnTo>
                    <a:pt x="1131" y="2407"/>
                  </a:lnTo>
                  <a:lnTo>
                    <a:pt x="1319" y="2386"/>
                  </a:lnTo>
                  <a:lnTo>
                    <a:pt x="1633" y="2449"/>
                  </a:lnTo>
                  <a:lnTo>
                    <a:pt x="1737" y="2428"/>
                  </a:lnTo>
                  <a:lnTo>
                    <a:pt x="1884" y="2428"/>
                  </a:lnTo>
                  <a:lnTo>
                    <a:pt x="1947" y="2512"/>
                  </a:lnTo>
                  <a:lnTo>
                    <a:pt x="2009" y="2532"/>
                  </a:lnTo>
                  <a:lnTo>
                    <a:pt x="2009" y="2595"/>
                  </a:lnTo>
                  <a:lnTo>
                    <a:pt x="2156" y="2679"/>
                  </a:lnTo>
                  <a:lnTo>
                    <a:pt x="2198" y="2658"/>
                  </a:lnTo>
                  <a:lnTo>
                    <a:pt x="2260" y="2658"/>
                  </a:lnTo>
                  <a:lnTo>
                    <a:pt x="2302" y="2637"/>
                  </a:lnTo>
                  <a:lnTo>
                    <a:pt x="2281" y="2553"/>
                  </a:lnTo>
                  <a:lnTo>
                    <a:pt x="2219" y="2470"/>
                  </a:lnTo>
                  <a:lnTo>
                    <a:pt x="2198" y="2344"/>
                  </a:lnTo>
                  <a:lnTo>
                    <a:pt x="2281" y="2219"/>
                  </a:lnTo>
                  <a:lnTo>
                    <a:pt x="2302" y="2135"/>
                  </a:lnTo>
                  <a:lnTo>
                    <a:pt x="2302" y="2009"/>
                  </a:lnTo>
                  <a:lnTo>
                    <a:pt x="2281" y="2093"/>
                  </a:lnTo>
                  <a:lnTo>
                    <a:pt x="2260" y="2135"/>
                  </a:lnTo>
                  <a:lnTo>
                    <a:pt x="2198" y="2156"/>
                  </a:lnTo>
                  <a:lnTo>
                    <a:pt x="2198" y="2093"/>
                  </a:lnTo>
                  <a:lnTo>
                    <a:pt x="2219" y="2009"/>
                  </a:lnTo>
                  <a:lnTo>
                    <a:pt x="2281" y="1884"/>
                  </a:lnTo>
                  <a:lnTo>
                    <a:pt x="2260" y="1800"/>
                  </a:lnTo>
                  <a:lnTo>
                    <a:pt x="2260" y="1716"/>
                  </a:lnTo>
                  <a:lnTo>
                    <a:pt x="2344" y="1528"/>
                  </a:lnTo>
                  <a:lnTo>
                    <a:pt x="2386" y="1528"/>
                  </a:lnTo>
                  <a:lnTo>
                    <a:pt x="2365" y="1591"/>
                  </a:lnTo>
                  <a:lnTo>
                    <a:pt x="2365" y="1675"/>
                  </a:lnTo>
                  <a:lnTo>
                    <a:pt x="2365" y="1800"/>
                  </a:lnTo>
                  <a:lnTo>
                    <a:pt x="2386" y="1800"/>
                  </a:lnTo>
                  <a:lnTo>
                    <a:pt x="2428" y="1716"/>
                  </a:lnTo>
                  <a:lnTo>
                    <a:pt x="2470" y="1486"/>
                  </a:lnTo>
                  <a:lnTo>
                    <a:pt x="2470" y="1214"/>
                  </a:lnTo>
                  <a:lnTo>
                    <a:pt x="2491" y="1172"/>
                  </a:lnTo>
                  <a:lnTo>
                    <a:pt x="2428" y="1089"/>
                  </a:lnTo>
                  <a:lnTo>
                    <a:pt x="2407" y="1068"/>
                  </a:lnTo>
                  <a:lnTo>
                    <a:pt x="2407" y="1005"/>
                  </a:lnTo>
                  <a:lnTo>
                    <a:pt x="2470" y="963"/>
                  </a:lnTo>
                  <a:lnTo>
                    <a:pt x="2491" y="963"/>
                  </a:lnTo>
                  <a:lnTo>
                    <a:pt x="2512" y="984"/>
                  </a:lnTo>
                  <a:lnTo>
                    <a:pt x="2533" y="838"/>
                  </a:lnTo>
                  <a:lnTo>
                    <a:pt x="2637" y="691"/>
                  </a:lnTo>
                  <a:lnTo>
                    <a:pt x="2700" y="628"/>
                  </a:lnTo>
                  <a:lnTo>
                    <a:pt x="2700" y="566"/>
                  </a:lnTo>
                  <a:lnTo>
                    <a:pt x="2637" y="524"/>
                  </a:lnTo>
                  <a:lnTo>
                    <a:pt x="2637" y="461"/>
                  </a:lnTo>
                  <a:lnTo>
                    <a:pt x="2679" y="377"/>
                  </a:lnTo>
                  <a:lnTo>
                    <a:pt x="2637" y="273"/>
                  </a:lnTo>
                  <a:lnTo>
                    <a:pt x="2637" y="126"/>
                  </a:lnTo>
                  <a:lnTo>
                    <a:pt x="2679" y="63"/>
                  </a:lnTo>
                  <a:lnTo>
                    <a:pt x="2700" y="43"/>
                  </a:lnTo>
                  <a:lnTo>
                    <a:pt x="2533" y="43"/>
                  </a:lnTo>
                  <a:lnTo>
                    <a:pt x="25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3164;p70">
              <a:extLst>
                <a:ext uri="{FF2B5EF4-FFF2-40B4-BE49-F238E27FC236}">
                  <a16:creationId xmlns:a16="http://schemas.microsoft.com/office/drawing/2014/main" id="{A46DC474-6266-3878-A60D-1188BEC88793}"/>
                </a:ext>
              </a:extLst>
            </p:cNvPr>
            <p:cNvSpPr/>
            <p:nvPr/>
          </p:nvSpPr>
          <p:spPr>
            <a:xfrm>
              <a:off x="3140409" y="3037308"/>
              <a:ext cx="43617" cy="20948"/>
            </a:xfrm>
            <a:custGeom>
              <a:avLst/>
              <a:gdLst/>
              <a:ahLst/>
              <a:cxnLst/>
              <a:rect l="l" t="t" r="r" b="b"/>
              <a:pathLst>
                <a:path w="3663" h="1842" extrusionOk="0">
                  <a:moveTo>
                    <a:pt x="1926" y="1"/>
                  </a:moveTo>
                  <a:lnTo>
                    <a:pt x="1905" y="43"/>
                  </a:lnTo>
                  <a:lnTo>
                    <a:pt x="1968" y="105"/>
                  </a:lnTo>
                  <a:lnTo>
                    <a:pt x="1863" y="126"/>
                  </a:lnTo>
                  <a:lnTo>
                    <a:pt x="1800" y="168"/>
                  </a:lnTo>
                  <a:lnTo>
                    <a:pt x="1696" y="147"/>
                  </a:lnTo>
                  <a:lnTo>
                    <a:pt x="1507" y="168"/>
                  </a:lnTo>
                  <a:lnTo>
                    <a:pt x="943" y="168"/>
                  </a:lnTo>
                  <a:lnTo>
                    <a:pt x="775" y="252"/>
                  </a:lnTo>
                  <a:lnTo>
                    <a:pt x="712" y="210"/>
                  </a:lnTo>
                  <a:lnTo>
                    <a:pt x="712" y="252"/>
                  </a:lnTo>
                  <a:lnTo>
                    <a:pt x="629" y="315"/>
                  </a:lnTo>
                  <a:lnTo>
                    <a:pt x="566" y="419"/>
                  </a:lnTo>
                  <a:lnTo>
                    <a:pt x="419" y="482"/>
                  </a:lnTo>
                  <a:lnTo>
                    <a:pt x="336" y="482"/>
                  </a:lnTo>
                  <a:lnTo>
                    <a:pt x="189" y="649"/>
                  </a:lnTo>
                  <a:lnTo>
                    <a:pt x="106" y="754"/>
                  </a:lnTo>
                  <a:lnTo>
                    <a:pt x="126" y="838"/>
                  </a:lnTo>
                  <a:lnTo>
                    <a:pt x="43" y="984"/>
                  </a:lnTo>
                  <a:lnTo>
                    <a:pt x="1" y="1047"/>
                  </a:lnTo>
                  <a:lnTo>
                    <a:pt x="43" y="1005"/>
                  </a:lnTo>
                  <a:lnTo>
                    <a:pt x="126" y="1047"/>
                  </a:lnTo>
                  <a:lnTo>
                    <a:pt x="147" y="1068"/>
                  </a:lnTo>
                  <a:lnTo>
                    <a:pt x="210" y="1089"/>
                  </a:lnTo>
                  <a:lnTo>
                    <a:pt x="252" y="1151"/>
                  </a:lnTo>
                  <a:lnTo>
                    <a:pt x="399" y="1110"/>
                  </a:lnTo>
                  <a:lnTo>
                    <a:pt x="503" y="1151"/>
                  </a:lnTo>
                  <a:lnTo>
                    <a:pt x="566" y="1256"/>
                  </a:lnTo>
                  <a:lnTo>
                    <a:pt x="608" y="1298"/>
                  </a:lnTo>
                  <a:lnTo>
                    <a:pt x="650" y="1361"/>
                  </a:lnTo>
                  <a:lnTo>
                    <a:pt x="671" y="1298"/>
                  </a:lnTo>
                  <a:lnTo>
                    <a:pt x="712" y="1256"/>
                  </a:lnTo>
                  <a:lnTo>
                    <a:pt x="817" y="1214"/>
                  </a:lnTo>
                  <a:lnTo>
                    <a:pt x="859" y="1256"/>
                  </a:lnTo>
                  <a:lnTo>
                    <a:pt x="943" y="1277"/>
                  </a:lnTo>
                  <a:lnTo>
                    <a:pt x="943" y="1382"/>
                  </a:lnTo>
                  <a:lnTo>
                    <a:pt x="922" y="1486"/>
                  </a:lnTo>
                  <a:lnTo>
                    <a:pt x="922" y="1507"/>
                  </a:lnTo>
                  <a:lnTo>
                    <a:pt x="880" y="1612"/>
                  </a:lnTo>
                  <a:lnTo>
                    <a:pt x="922" y="1675"/>
                  </a:lnTo>
                  <a:lnTo>
                    <a:pt x="963" y="1696"/>
                  </a:lnTo>
                  <a:lnTo>
                    <a:pt x="984" y="1716"/>
                  </a:lnTo>
                  <a:lnTo>
                    <a:pt x="1047" y="1716"/>
                  </a:lnTo>
                  <a:lnTo>
                    <a:pt x="1068" y="1696"/>
                  </a:lnTo>
                  <a:lnTo>
                    <a:pt x="1131" y="1716"/>
                  </a:lnTo>
                  <a:lnTo>
                    <a:pt x="1131" y="1800"/>
                  </a:lnTo>
                  <a:lnTo>
                    <a:pt x="1152" y="1842"/>
                  </a:lnTo>
                  <a:lnTo>
                    <a:pt x="1256" y="1821"/>
                  </a:lnTo>
                  <a:lnTo>
                    <a:pt x="1382" y="1821"/>
                  </a:lnTo>
                  <a:lnTo>
                    <a:pt x="1445" y="1737"/>
                  </a:lnTo>
                  <a:lnTo>
                    <a:pt x="1445" y="1591"/>
                  </a:lnTo>
                  <a:lnTo>
                    <a:pt x="1445" y="1507"/>
                  </a:lnTo>
                  <a:lnTo>
                    <a:pt x="1445" y="1403"/>
                  </a:lnTo>
                  <a:lnTo>
                    <a:pt x="1612" y="1382"/>
                  </a:lnTo>
                  <a:lnTo>
                    <a:pt x="1800" y="1277"/>
                  </a:lnTo>
                  <a:lnTo>
                    <a:pt x="1926" y="1298"/>
                  </a:lnTo>
                  <a:lnTo>
                    <a:pt x="2010" y="1361"/>
                  </a:lnTo>
                  <a:lnTo>
                    <a:pt x="2072" y="1361"/>
                  </a:lnTo>
                  <a:lnTo>
                    <a:pt x="2135" y="1382"/>
                  </a:lnTo>
                  <a:lnTo>
                    <a:pt x="2177" y="1298"/>
                  </a:lnTo>
                  <a:lnTo>
                    <a:pt x="2303" y="1277"/>
                  </a:lnTo>
                  <a:lnTo>
                    <a:pt x="2407" y="1151"/>
                  </a:lnTo>
                  <a:lnTo>
                    <a:pt x="2449" y="1110"/>
                  </a:lnTo>
                  <a:lnTo>
                    <a:pt x="2491" y="1068"/>
                  </a:lnTo>
                  <a:lnTo>
                    <a:pt x="2554" y="900"/>
                  </a:lnTo>
                  <a:lnTo>
                    <a:pt x="2658" y="900"/>
                  </a:lnTo>
                  <a:lnTo>
                    <a:pt x="2700" y="796"/>
                  </a:lnTo>
                  <a:lnTo>
                    <a:pt x="2742" y="796"/>
                  </a:lnTo>
                  <a:lnTo>
                    <a:pt x="2826" y="879"/>
                  </a:lnTo>
                  <a:lnTo>
                    <a:pt x="2847" y="900"/>
                  </a:lnTo>
                  <a:lnTo>
                    <a:pt x="2951" y="900"/>
                  </a:lnTo>
                  <a:lnTo>
                    <a:pt x="3035" y="942"/>
                  </a:lnTo>
                  <a:lnTo>
                    <a:pt x="3056" y="859"/>
                  </a:lnTo>
                  <a:lnTo>
                    <a:pt x="3139" y="859"/>
                  </a:lnTo>
                  <a:lnTo>
                    <a:pt x="3244" y="775"/>
                  </a:lnTo>
                  <a:lnTo>
                    <a:pt x="3328" y="754"/>
                  </a:lnTo>
                  <a:lnTo>
                    <a:pt x="3349" y="670"/>
                  </a:lnTo>
                  <a:lnTo>
                    <a:pt x="3391" y="649"/>
                  </a:lnTo>
                  <a:lnTo>
                    <a:pt x="3453" y="649"/>
                  </a:lnTo>
                  <a:lnTo>
                    <a:pt x="3474" y="670"/>
                  </a:lnTo>
                  <a:lnTo>
                    <a:pt x="3642" y="670"/>
                  </a:lnTo>
                  <a:lnTo>
                    <a:pt x="3663" y="628"/>
                  </a:lnTo>
                  <a:lnTo>
                    <a:pt x="3642" y="566"/>
                  </a:lnTo>
                  <a:lnTo>
                    <a:pt x="3495" y="461"/>
                  </a:lnTo>
                  <a:lnTo>
                    <a:pt x="3370" y="419"/>
                  </a:lnTo>
                  <a:lnTo>
                    <a:pt x="3370" y="419"/>
                  </a:lnTo>
                  <a:lnTo>
                    <a:pt x="3432" y="524"/>
                  </a:lnTo>
                  <a:lnTo>
                    <a:pt x="3286" y="524"/>
                  </a:lnTo>
                  <a:lnTo>
                    <a:pt x="3139" y="482"/>
                  </a:lnTo>
                  <a:lnTo>
                    <a:pt x="3077" y="461"/>
                  </a:lnTo>
                  <a:lnTo>
                    <a:pt x="2972" y="440"/>
                  </a:lnTo>
                  <a:lnTo>
                    <a:pt x="2867" y="440"/>
                  </a:lnTo>
                  <a:lnTo>
                    <a:pt x="2909" y="377"/>
                  </a:lnTo>
                  <a:lnTo>
                    <a:pt x="2972" y="377"/>
                  </a:lnTo>
                  <a:lnTo>
                    <a:pt x="2972" y="315"/>
                  </a:lnTo>
                  <a:lnTo>
                    <a:pt x="3035" y="315"/>
                  </a:lnTo>
                  <a:lnTo>
                    <a:pt x="3119" y="335"/>
                  </a:lnTo>
                  <a:lnTo>
                    <a:pt x="3265" y="377"/>
                  </a:lnTo>
                  <a:lnTo>
                    <a:pt x="3286" y="356"/>
                  </a:lnTo>
                  <a:lnTo>
                    <a:pt x="3181" y="273"/>
                  </a:lnTo>
                  <a:lnTo>
                    <a:pt x="3035" y="210"/>
                  </a:lnTo>
                  <a:lnTo>
                    <a:pt x="2951" y="168"/>
                  </a:lnTo>
                  <a:lnTo>
                    <a:pt x="2847" y="210"/>
                  </a:lnTo>
                  <a:lnTo>
                    <a:pt x="2805" y="168"/>
                  </a:lnTo>
                  <a:lnTo>
                    <a:pt x="2763" y="252"/>
                  </a:lnTo>
                  <a:lnTo>
                    <a:pt x="2700" y="210"/>
                  </a:lnTo>
                  <a:lnTo>
                    <a:pt x="2428" y="168"/>
                  </a:lnTo>
                  <a:lnTo>
                    <a:pt x="2198" y="147"/>
                  </a:lnTo>
                  <a:lnTo>
                    <a:pt x="2072" y="43"/>
                  </a:lnTo>
                  <a:lnTo>
                    <a:pt x="19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3165;p70">
              <a:extLst>
                <a:ext uri="{FF2B5EF4-FFF2-40B4-BE49-F238E27FC236}">
                  <a16:creationId xmlns:a16="http://schemas.microsoft.com/office/drawing/2014/main" id="{8E88D7E5-74ED-8AE3-A3B2-B0329852B60C}"/>
                </a:ext>
              </a:extLst>
            </p:cNvPr>
            <p:cNvSpPr/>
            <p:nvPr/>
          </p:nvSpPr>
          <p:spPr>
            <a:xfrm>
              <a:off x="3134431" y="3048737"/>
              <a:ext cx="17206" cy="9519"/>
            </a:xfrm>
            <a:custGeom>
              <a:avLst/>
              <a:gdLst/>
              <a:ahLst/>
              <a:cxnLst/>
              <a:rect l="l" t="t" r="r" b="b"/>
              <a:pathLst>
                <a:path w="1445" h="837" extrusionOk="0">
                  <a:moveTo>
                    <a:pt x="545" y="0"/>
                  </a:moveTo>
                  <a:lnTo>
                    <a:pt x="503" y="42"/>
                  </a:lnTo>
                  <a:lnTo>
                    <a:pt x="398" y="105"/>
                  </a:lnTo>
                  <a:lnTo>
                    <a:pt x="398" y="167"/>
                  </a:lnTo>
                  <a:lnTo>
                    <a:pt x="294" y="188"/>
                  </a:lnTo>
                  <a:lnTo>
                    <a:pt x="168" y="251"/>
                  </a:lnTo>
                  <a:lnTo>
                    <a:pt x="64" y="356"/>
                  </a:lnTo>
                  <a:lnTo>
                    <a:pt x="64" y="398"/>
                  </a:lnTo>
                  <a:lnTo>
                    <a:pt x="1" y="481"/>
                  </a:lnTo>
                  <a:lnTo>
                    <a:pt x="168" y="481"/>
                  </a:lnTo>
                  <a:lnTo>
                    <a:pt x="273" y="586"/>
                  </a:lnTo>
                  <a:lnTo>
                    <a:pt x="398" y="607"/>
                  </a:lnTo>
                  <a:lnTo>
                    <a:pt x="440" y="607"/>
                  </a:lnTo>
                  <a:lnTo>
                    <a:pt x="649" y="691"/>
                  </a:lnTo>
                  <a:lnTo>
                    <a:pt x="838" y="795"/>
                  </a:lnTo>
                  <a:lnTo>
                    <a:pt x="859" y="732"/>
                  </a:lnTo>
                  <a:lnTo>
                    <a:pt x="796" y="691"/>
                  </a:lnTo>
                  <a:lnTo>
                    <a:pt x="817" y="670"/>
                  </a:lnTo>
                  <a:lnTo>
                    <a:pt x="921" y="670"/>
                  </a:lnTo>
                  <a:lnTo>
                    <a:pt x="1005" y="795"/>
                  </a:lnTo>
                  <a:lnTo>
                    <a:pt x="1068" y="837"/>
                  </a:lnTo>
                  <a:lnTo>
                    <a:pt x="1340" y="837"/>
                  </a:lnTo>
                  <a:lnTo>
                    <a:pt x="1424" y="732"/>
                  </a:lnTo>
                  <a:lnTo>
                    <a:pt x="1382" y="691"/>
                  </a:lnTo>
                  <a:lnTo>
                    <a:pt x="1424" y="670"/>
                  </a:lnTo>
                  <a:lnTo>
                    <a:pt x="1382" y="607"/>
                  </a:lnTo>
                  <a:lnTo>
                    <a:pt x="1424" y="502"/>
                  </a:lnTo>
                  <a:lnTo>
                    <a:pt x="1424" y="481"/>
                  </a:lnTo>
                  <a:lnTo>
                    <a:pt x="1445" y="377"/>
                  </a:lnTo>
                  <a:lnTo>
                    <a:pt x="1445" y="272"/>
                  </a:lnTo>
                  <a:lnTo>
                    <a:pt x="1361" y="251"/>
                  </a:lnTo>
                  <a:lnTo>
                    <a:pt x="1319" y="209"/>
                  </a:lnTo>
                  <a:lnTo>
                    <a:pt x="1214" y="251"/>
                  </a:lnTo>
                  <a:lnTo>
                    <a:pt x="1173" y="293"/>
                  </a:lnTo>
                  <a:lnTo>
                    <a:pt x="1152" y="356"/>
                  </a:lnTo>
                  <a:lnTo>
                    <a:pt x="1110" y="293"/>
                  </a:lnTo>
                  <a:lnTo>
                    <a:pt x="1068" y="251"/>
                  </a:lnTo>
                  <a:lnTo>
                    <a:pt x="1005" y="146"/>
                  </a:lnTo>
                  <a:lnTo>
                    <a:pt x="901" y="105"/>
                  </a:lnTo>
                  <a:lnTo>
                    <a:pt x="754" y="146"/>
                  </a:lnTo>
                  <a:lnTo>
                    <a:pt x="712" y="84"/>
                  </a:lnTo>
                  <a:lnTo>
                    <a:pt x="649" y="63"/>
                  </a:lnTo>
                  <a:lnTo>
                    <a:pt x="628" y="42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3166;p70">
              <a:extLst>
                <a:ext uri="{FF2B5EF4-FFF2-40B4-BE49-F238E27FC236}">
                  <a16:creationId xmlns:a16="http://schemas.microsoft.com/office/drawing/2014/main" id="{5C473332-F3BF-7E40-8558-01F9CF79897A}"/>
                </a:ext>
              </a:extLst>
            </p:cNvPr>
            <p:cNvSpPr/>
            <p:nvPr/>
          </p:nvSpPr>
          <p:spPr>
            <a:xfrm>
              <a:off x="3142159" y="3021841"/>
              <a:ext cx="7978" cy="16672"/>
            </a:xfrm>
            <a:custGeom>
              <a:avLst/>
              <a:gdLst/>
              <a:ahLst/>
              <a:cxnLst/>
              <a:rect l="l" t="t" r="r" b="b"/>
              <a:pathLst>
                <a:path w="670" h="1466" extrusionOk="0">
                  <a:moveTo>
                    <a:pt x="398" y="1"/>
                  </a:moveTo>
                  <a:lnTo>
                    <a:pt x="377" y="43"/>
                  </a:lnTo>
                  <a:lnTo>
                    <a:pt x="356" y="147"/>
                  </a:lnTo>
                  <a:lnTo>
                    <a:pt x="272" y="231"/>
                  </a:lnTo>
                  <a:lnTo>
                    <a:pt x="272" y="252"/>
                  </a:lnTo>
                  <a:lnTo>
                    <a:pt x="210" y="273"/>
                  </a:lnTo>
                  <a:lnTo>
                    <a:pt x="189" y="315"/>
                  </a:lnTo>
                  <a:lnTo>
                    <a:pt x="168" y="273"/>
                  </a:lnTo>
                  <a:lnTo>
                    <a:pt x="168" y="231"/>
                  </a:lnTo>
                  <a:lnTo>
                    <a:pt x="84" y="231"/>
                  </a:lnTo>
                  <a:lnTo>
                    <a:pt x="42" y="273"/>
                  </a:lnTo>
                  <a:lnTo>
                    <a:pt x="0" y="356"/>
                  </a:lnTo>
                  <a:lnTo>
                    <a:pt x="0" y="1423"/>
                  </a:lnTo>
                  <a:lnTo>
                    <a:pt x="84" y="1423"/>
                  </a:lnTo>
                  <a:lnTo>
                    <a:pt x="105" y="1465"/>
                  </a:lnTo>
                  <a:lnTo>
                    <a:pt x="168" y="1465"/>
                  </a:lnTo>
                  <a:lnTo>
                    <a:pt x="210" y="1361"/>
                  </a:lnTo>
                  <a:lnTo>
                    <a:pt x="314" y="1256"/>
                  </a:lnTo>
                  <a:lnTo>
                    <a:pt x="398" y="1298"/>
                  </a:lnTo>
                  <a:lnTo>
                    <a:pt x="565" y="1068"/>
                  </a:lnTo>
                  <a:lnTo>
                    <a:pt x="607" y="900"/>
                  </a:lnTo>
                  <a:lnTo>
                    <a:pt x="607" y="733"/>
                  </a:lnTo>
                  <a:lnTo>
                    <a:pt x="565" y="670"/>
                  </a:lnTo>
                  <a:lnTo>
                    <a:pt x="586" y="482"/>
                  </a:lnTo>
                  <a:lnTo>
                    <a:pt x="628" y="377"/>
                  </a:lnTo>
                  <a:lnTo>
                    <a:pt x="670" y="105"/>
                  </a:lnTo>
                  <a:lnTo>
                    <a:pt x="670" y="43"/>
                  </a:lnTo>
                  <a:lnTo>
                    <a:pt x="670" y="1"/>
                  </a:lnTo>
                  <a:lnTo>
                    <a:pt x="586" y="1"/>
                  </a:lnTo>
                  <a:lnTo>
                    <a:pt x="524" y="43"/>
                  </a:lnTo>
                  <a:lnTo>
                    <a:pt x="5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3167;p70">
              <a:extLst>
                <a:ext uri="{FF2B5EF4-FFF2-40B4-BE49-F238E27FC236}">
                  <a16:creationId xmlns:a16="http://schemas.microsoft.com/office/drawing/2014/main" id="{08BCAB70-6E6F-BC43-A4C0-901644C20EED}"/>
                </a:ext>
              </a:extLst>
            </p:cNvPr>
            <p:cNvSpPr/>
            <p:nvPr/>
          </p:nvSpPr>
          <p:spPr>
            <a:xfrm>
              <a:off x="3120487" y="3025651"/>
              <a:ext cx="28411" cy="28568"/>
            </a:xfrm>
            <a:custGeom>
              <a:avLst/>
              <a:gdLst/>
              <a:ahLst/>
              <a:cxnLst/>
              <a:rect l="l" t="t" r="r" b="b"/>
              <a:pathLst>
                <a:path w="2386" h="2512" extrusionOk="0">
                  <a:moveTo>
                    <a:pt x="837" y="0"/>
                  </a:moveTo>
                  <a:lnTo>
                    <a:pt x="816" y="314"/>
                  </a:lnTo>
                  <a:lnTo>
                    <a:pt x="565" y="335"/>
                  </a:lnTo>
                  <a:lnTo>
                    <a:pt x="649" y="419"/>
                  </a:lnTo>
                  <a:lnTo>
                    <a:pt x="670" y="461"/>
                  </a:lnTo>
                  <a:lnTo>
                    <a:pt x="774" y="565"/>
                  </a:lnTo>
                  <a:lnTo>
                    <a:pt x="858" y="649"/>
                  </a:lnTo>
                  <a:lnTo>
                    <a:pt x="942" y="649"/>
                  </a:lnTo>
                  <a:lnTo>
                    <a:pt x="963" y="712"/>
                  </a:lnTo>
                  <a:lnTo>
                    <a:pt x="983" y="816"/>
                  </a:lnTo>
                  <a:lnTo>
                    <a:pt x="1025" y="837"/>
                  </a:lnTo>
                  <a:lnTo>
                    <a:pt x="1130" y="858"/>
                  </a:lnTo>
                  <a:lnTo>
                    <a:pt x="1193" y="879"/>
                  </a:lnTo>
                  <a:lnTo>
                    <a:pt x="1193" y="963"/>
                  </a:lnTo>
                  <a:lnTo>
                    <a:pt x="1130" y="1026"/>
                  </a:lnTo>
                  <a:lnTo>
                    <a:pt x="398" y="1026"/>
                  </a:lnTo>
                  <a:lnTo>
                    <a:pt x="42" y="1570"/>
                  </a:lnTo>
                  <a:lnTo>
                    <a:pt x="42" y="1674"/>
                  </a:lnTo>
                  <a:lnTo>
                    <a:pt x="84" y="1695"/>
                  </a:lnTo>
                  <a:lnTo>
                    <a:pt x="42" y="1758"/>
                  </a:lnTo>
                  <a:lnTo>
                    <a:pt x="84" y="1800"/>
                  </a:lnTo>
                  <a:lnTo>
                    <a:pt x="105" y="1821"/>
                  </a:lnTo>
                  <a:lnTo>
                    <a:pt x="105" y="1863"/>
                  </a:lnTo>
                  <a:lnTo>
                    <a:pt x="42" y="1904"/>
                  </a:lnTo>
                  <a:lnTo>
                    <a:pt x="21" y="1967"/>
                  </a:lnTo>
                  <a:lnTo>
                    <a:pt x="0" y="1988"/>
                  </a:lnTo>
                  <a:lnTo>
                    <a:pt x="105" y="2093"/>
                  </a:lnTo>
                  <a:lnTo>
                    <a:pt x="147" y="2218"/>
                  </a:lnTo>
                  <a:lnTo>
                    <a:pt x="251" y="2218"/>
                  </a:lnTo>
                  <a:lnTo>
                    <a:pt x="335" y="2323"/>
                  </a:lnTo>
                  <a:lnTo>
                    <a:pt x="628" y="2428"/>
                  </a:lnTo>
                  <a:lnTo>
                    <a:pt x="942" y="2428"/>
                  </a:lnTo>
                  <a:lnTo>
                    <a:pt x="1172" y="2511"/>
                  </a:lnTo>
                  <a:lnTo>
                    <a:pt x="1235" y="2428"/>
                  </a:lnTo>
                  <a:lnTo>
                    <a:pt x="1235" y="2386"/>
                  </a:lnTo>
                  <a:lnTo>
                    <a:pt x="1339" y="2281"/>
                  </a:lnTo>
                  <a:lnTo>
                    <a:pt x="1465" y="2218"/>
                  </a:lnTo>
                  <a:lnTo>
                    <a:pt x="1569" y="2197"/>
                  </a:lnTo>
                  <a:lnTo>
                    <a:pt x="1569" y="2135"/>
                  </a:lnTo>
                  <a:lnTo>
                    <a:pt x="1716" y="2009"/>
                  </a:lnTo>
                  <a:lnTo>
                    <a:pt x="1799" y="1863"/>
                  </a:lnTo>
                  <a:lnTo>
                    <a:pt x="1779" y="1779"/>
                  </a:lnTo>
                  <a:lnTo>
                    <a:pt x="1862" y="1674"/>
                  </a:lnTo>
                  <a:lnTo>
                    <a:pt x="2009" y="1507"/>
                  </a:lnTo>
                  <a:lnTo>
                    <a:pt x="2092" y="1507"/>
                  </a:lnTo>
                  <a:lnTo>
                    <a:pt x="2239" y="1444"/>
                  </a:lnTo>
                  <a:lnTo>
                    <a:pt x="2302" y="1340"/>
                  </a:lnTo>
                  <a:lnTo>
                    <a:pt x="2385" y="1277"/>
                  </a:lnTo>
                  <a:lnTo>
                    <a:pt x="2385" y="1235"/>
                  </a:lnTo>
                  <a:lnTo>
                    <a:pt x="2344" y="1172"/>
                  </a:lnTo>
                  <a:lnTo>
                    <a:pt x="2239" y="1172"/>
                  </a:lnTo>
                  <a:lnTo>
                    <a:pt x="2218" y="1256"/>
                  </a:lnTo>
                  <a:lnTo>
                    <a:pt x="2113" y="1172"/>
                  </a:lnTo>
                  <a:lnTo>
                    <a:pt x="2030" y="1172"/>
                  </a:lnTo>
                  <a:lnTo>
                    <a:pt x="1988" y="1130"/>
                  </a:lnTo>
                  <a:lnTo>
                    <a:pt x="1925" y="1130"/>
                  </a:lnTo>
                  <a:lnTo>
                    <a:pt x="1904" y="1088"/>
                  </a:lnTo>
                  <a:lnTo>
                    <a:pt x="1820" y="1088"/>
                  </a:lnTo>
                  <a:lnTo>
                    <a:pt x="1820" y="21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3168;p70">
              <a:extLst>
                <a:ext uri="{FF2B5EF4-FFF2-40B4-BE49-F238E27FC236}">
                  <a16:creationId xmlns:a16="http://schemas.microsoft.com/office/drawing/2014/main" id="{CBE13918-E4A6-67BD-D30D-678901863CB9}"/>
                </a:ext>
              </a:extLst>
            </p:cNvPr>
            <p:cNvSpPr/>
            <p:nvPr/>
          </p:nvSpPr>
          <p:spPr>
            <a:xfrm>
              <a:off x="2965761" y="2909287"/>
              <a:ext cx="196343" cy="138983"/>
            </a:xfrm>
            <a:custGeom>
              <a:avLst/>
              <a:gdLst/>
              <a:ahLst/>
              <a:cxnLst/>
              <a:rect l="l" t="t" r="r" b="b"/>
              <a:pathLst>
                <a:path w="16489" h="12221" extrusionOk="0">
                  <a:moveTo>
                    <a:pt x="1381" y="1"/>
                  </a:moveTo>
                  <a:lnTo>
                    <a:pt x="1" y="22"/>
                  </a:lnTo>
                  <a:lnTo>
                    <a:pt x="21" y="168"/>
                  </a:lnTo>
                  <a:lnTo>
                    <a:pt x="105" y="482"/>
                  </a:lnTo>
                  <a:lnTo>
                    <a:pt x="168" y="587"/>
                  </a:lnTo>
                  <a:lnTo>
                    <a:pt x="231" y="691"/>
                  </a:lnTo>
                  <a:lnTo>
                    <a:pt x="168" y="712"/>
                  </a:lnTo>
                  <a:lnTo>
                    <a:pt x="168" y="796"/>
                  </a:lnTo>
                  <a:lnTo>
                    <a:pt x="189" y="901"/>
                  </a:lnTo>
                  <a:lnTo>
                    <a:pt x="356" y="1110"/>
                  </a:lnTo>
                  <a:lnTo>
                    <a:pt x="356" y="1152"/>
                  </a:lnTo>
                  <a:lnTo>
                    <a:pt x="314" y="1173"/>
                  </a:lnTo>
                  <a:lnTo>
                    <a:pt x="335" y="1256"/>
                  </a:lnTo>
                  <a:lnTo>
                    <a:pt x="461" y="1361"/>
                  </a:lnTo>
                  <a:lnTo>
                    <a:pt x="482" y="1486"/>
                  </a:lnTo>
                  <a:lnTo>
                    <a:pt x="440" y="1549"/>
                  </a:lnTo>
                  <a:lnTo>
                    <a:pt x="440" y="1654"/>
                  </a:lnTo>
                  <a:lnTo>
                    <a:pt x="524" y="1696"/>
                  </a:lnTo>
                  <a:lnTo>
                    <a:pt x="545" y="1779"/>
                  </a:lnTo>
                  <a:lnTo>
                    <a:pt x="545" y="1968"/>
                  </a:lnTo>
                  <a:lnTo>
                    <a:pt x="586" y="2114"/>
                  </a:lnTo>
                  <a:lnTo>
                    <a:pt x="691" y="2219"/>
                  </a:lnTo>
                  <a:lnTo>
                    <a:pt x="754" y="2219"/>
                  </a:lnTo>
                  <a:lnTo>
                    <a:pt x="942" y="2386"/>
                  </a:lnTo>
                  <a:lnTo>
                    <a:pt x="1005" y="2512"/>
                  </a:lnTo>
                  <a:lnTo>
                    <a:pt x="1047" y="2595"/>
                  </a:lnTo>
                  <a:lnTo>
                    <a:pt x="1172" y="2721"/>
                  </a:lnTo>
                  <a:lnTo>
                    <a:pt x="1214" y="2909"/>
                  </a:lnTo>
                  <a:lnTo>
                    <a:pt x="1277" y="2930"/>
                  </a:lnTo>
                  <a:lnTo>
                    <a:pt x="1361" y="3056"/>
                  </a:lnTo>
                  <a:lnTo>
                    <a:pt x="1298" y="3139"/>
                  </a:lnTo>
                  <a:lnTo>
                    <a:pt x="1277" y="3202"/>
                  </a:lnTo>
                  <a:lnTo>
                    <a:pt x="1319" y="3265"/>
                  </a:lnTo>
                  <a:lnTo>
                    <a:pt x="1298" y="3349"/>
                  </a:lnTo>
                  <a:lnTo>
                    <a:pt x="1214" y="3328"/>
                  </a:lnTo>
                  <a:lnTo>
                    <a:pt x="1172" y="3411"/>
                  </a:lnTo>
                  <a:lnTo>
                    <a:pt x="1193" y="3432"/>
                  </a:lnTo>
                  <a:lnTo>
                    <a:pt x="1277" y="3432"/>
                  </a:lnTo>
                  <a:lnTo>
                    <a:pt x="1277" y="3516"/>
                  </a:lnTo>
                  <a:lnTo>
                    <a:pt x="1214" y="3558"/>
                  </a:lnTo>
                  <a:lnTo>
                    <a:pt x="1151" y="3516"/>
                  </a:lnTo>
                  <a:lnTo>
                    <a:pt x="1005" y="3516"/>
                  </a:lnTo>
                  <a:lnTo>
                    <a:pt x="900" y="3453"/>
                  </a:lnTo>
                  <a:lnTo>
                    <a:pt x="775" y="3474"/>
                  </a:lnTo>
                  <a:lnTo>
                    <a:pt x="712" y="3516"/>
                  </a:lnTo>
                  <a:lnTo>
                    <a:pt x="858" y="3662"/>
                  </a:lnTo>
                  <a:lnTo>
                    <a:pt x="963" y="3725"/>
                  </a:lnTo>
                  <a:lnTo>
                    <a:pt x="963" y="3830"/>
                  </a:lnTo>
                  <a:lnTo>
                    <a:pt x="1005" y="3934"/>
                  </a:lnTo>
                  <a:lnTo>
                    <a:pt x="1109" y="3955"/>
                  </a:lnTo>
                  <a:lnTo>
                    <a:pt x="1235" y="4039"/>
                  </a:lnTo>
                  <a:lnTo>
                    <a:pt x="1235" y="4081"/>
                  </a:lnTo>
                  <a:lnTo>
                    <a:pt x="1319" y="4081"/>
                  </a:lnTo>
                  <a:lnTo>
                    <a:pt x="1402" y="4102"/>
                  </a:lnTo>
                  <a:lnTo>
                    <a:pt x="1381" y="4144"/>
                  </a:lnTo>
                  <a:lnTo>
                    <a:pt x="1423" y="4206"/>
                  </a:lnTo>
                  <a:lnTo>
                    <a:pt x="1507" y="4186"/>
                  </a:lnTo>
                  <a:lnTo>
                    <a:pt x="1591" y="4186"/>
                  </a:lnTo>
                  <a:lnTo>
                    <a:pt x="1674" y="4081"/>
                  </a:lnTo>
                  <a:lnTo>
                    <a:pt x="1716" y="4081"/>
                  </a:lnTo>
                  <a:lnTo>
                    <a:pt x="1695" y="4186"/>
                  </a:lnTo>
                  <a:lnTo>
                    <a:pt x="1716" y="4374"/>
                  </a:lnTo>
                  <a:lnTo>
                    <a:pt x="1905" y="4562"/>
                  </a:lnTo>
                  <a:lnTo>
                    <a:pt x="2009" y="4583"/>
                  </a:lnTo>
                  <a:lnTo>
                    <a:pt x="2051" y="4583"/>
                  </a:lnTo>
                  <a:lnTo>
                    <a:pt x="2114" y="4667"/>
                  </a:lnTo>
                  <a:lnTo>
                    <a:pt x="2197" y="4897"/>
                  </a:lnTo>
                  <a:lnTo>
                    <a:pt x="2197" y="5127"/>
                  </a:lnTo>
                  <a:lnTo>
                    <a:pt x="2156" y="5315"/>
                  </a:lnTo>
                  <a:lnTo>
                    <a:pt x="2051" y="5462"/>
                  </a:lnTo>
                  <a:lnTo>
                    <a:pt x="2093" y="5546"/>
                  </a:lnTo>
                  <a:lnTo>
                    <a:pt x="2197" y="5650"/>
                  </a:lnTo>
                  <a:lnTo>
                    <a:pt x="2239" y="5629"/>
                  </a:lnTo>
                  <a:lnTo>
                    <a:pt x="2260" y="5713"/>
                  </a:lnTo>
                  <a:lnTo>
                    <a:pt x="2407" y="5734"/>
                  </a:lnTo>
                  <a:lnTo>
                    <a:pt x="2449" y="5859"/>
                  </a:lnTo>
                  <a:lnTo>
                    <a:pt x="2679" y="6131"/>
                  </a:lnTo>
                  <a:lnTo>
                    <a:pt x="2762" y="6152"/>
                  </a:lnTo>
                  <a:lnTo>
                    <a:pt x="2804" y="6236"/>
                  </a:lnTo>
                  <a:lnTo>
                    <a:pt x="2888" y="6341"/>
                  </a:lnTo>
                  <a:lnTo>
                    <a:pt x="3034" y="6362"/>
                  </a:lnTo>
                  <a:lnTo>
                    <a:pt x="3076" y="6445"/>
                  </a:lnTo>
                  <a:lnTo>
                    <a:pt x="3076" y="6571"/>
                  </a:lnTo>
                  <a:lnTo>
                    <a:pt x="3160" y="6655"/>
                  </a:lnTo>
                  <a:lnTo>
                    <a:pt x="3160" y="6717"/>
                  </a:lnTo>
                  <a:lnTo>
                    <a:pt x="3202" y="6822"/>
                  </a:lnTo>
                  <a:lnTo>
                    <a:pt x="3286" y="6864"/>
                  </a:lnTo>
                  <a:lnTo>
                    <a:pt x="3474" y="6780"/>
                  </a:lnTo>
                  <a:lnTo>
                    <a:pt x="3578" y="6613"/>
                  </a:lnTo>
                  <a:lnTo>
                    <a:pt x="3578" y="6487"/>
                  </a:lnTo>
                  <a:lnTo>
                    <a:pt x="3495" y="6445"/>
                  </a:lnTo>
                  <a:lnTo>
                    <a:pt x="3474" y="6341"/>
                  </a:lnTo>
                  <a:lnTo>
                    <a:pt x="3411" y="6278"/>
                  </a:lnTo>
                  <a:lnTo>
                    <a:pt x="3390" y="6173"/>
                  </a:lnTo>
                  <a:lnTo>
                    <a:pt x="3286" y="6131"/>
                  </a:lnTo>
                  <a:lnTo>
                    <a:pt x="3265" y="6048"/>
                  </a:lnTo>
                  <a:lnTo>
                    <a:pt x="3202" y="5964"/>
                  </a:lnTo>
                  <a:lnTo>
                    <a:pt x="3139" y="5943"/>
                  </a:lnTo>
                  <a:lnTo>
                    <a:pt x="3097" y="5964"/>
                  </a:lnTo>
                  <a:lnTo>
                    <a:pt x="3097" y="6048"/>
                  </a:lnTo>
                  <a:lnTo>
                    <a:pt x="3055" y="6069"/>
                  </a:lnTo>
                  <a:lnTo>
                    <a:pt x="3055" y="5985"/>
                  </a:lnTo>
                  <a:lnTo>
                    <a:pt x="2972" y="5943"/>
                  </a:lnTo>
                  <a:lnTo>
                    <a:pt x="2867" y="5818"/>
                  </a:lnTo>
                  <a:lnTo>
                    <a:pt x="2846" y="5734"/>
                  </a:lnTo>
                  <a:lnTo>
                    <a:pt x="2888" y="5629"/>
                  </a:lnTo>
                  <a:lnTo>
                    <a:pt x="2888" y="5504"/>
                  </a:lnTo>
                  <a:lnTo>
                    <a:pt x="2804" y="5399"/>
                  </a:lnTo>
                  <a:lnTo>
                    <a:pt x="2846" y="5294"/>
                  </a:lnTo>
                  <a:lnTo>
                    <a:pt x="2846" y="5232"/>
                  </a:lnTo>
                  <a:lnTo>
                    <a:pt x="2783" y="5148"/>
                  </a:lnTo>
                  <a:lnTo>
                    <a:pt x="2783" y="5085"/>
                  </a:lnTo>
                  <a:lnTo>
                    <a:pt x="2721" y="5002"/>
                  </a:lnTo>
                  <a:lnTo>
                    <a:pt x="2721" y="4897"/>
                  </a:lnTo>
                  <a:lnTo>
                    <a:pt x="2679" y="4834"/>
                  </a:lnTo>
                  <a:lnTo>
                    <a:pt x="2679" y="4688"/>
                  </a:lnTo>
                  <a:lnTo>
                    <a:pt x="2721" y="4604"/>
                  </a:lnTo>
                  <a:lnTo>
                    <a:pt x="2658" y="4395"/>
                  </a:lnTo>
                  <a:lnTo>
                    <a:pt x="2616" y="4290"/>
                  </a:lnTo>
                  <a:lnTo>
                    <a:pt x="2553" y="4206"/>
                  </a:lnTo>
                  <a:lnTo>
                    <a:pt x="2532" y="4186"/>
                  </a:lnTo>
                  <a:lnTo>
                    <a:pt x="2532" y="4248"/>
                  </a:lnTo>
                  <a:lnTo>
                    <a:pt x="2532" y="4290"/>
                  </a:lnTo>
                  <a:lnTo>
                    <a:pt x="2469" y="4353"/>
                  </a:lnTo>
                  <a:lnTo>
                    <a:pt x="2365" y="4186"/>
                  </a:lnTo>
                  <a:lnTo>
                    <a:pt x="2365" y="4102"/>
                  </a:lnTo>
                  <a:lnTo>
                    <a:pt x="2407" y="4039"/>
                  </a:lnTo>
                  <a:lnTo>
                    <a:pt x="2365" y="3976"/>
                  </a:lnTo>
                  <a:lnTo>
                    <a:pt x="2323" y="3955"/>
                  </a:lnTo>
                  <a:lnTo>
                    <a:pt x="2281" y="3746"/>
                  </a:lnTo>
                  <a:lnTo>
                    <a:pt x="2197" y="3579"/>
                  </a:lnTo>
                  <a:lnTo>
                    <a:pt x="2135" y="3558"/>
                  </a:lnTo>
                  <a:lnTo>
                    <a:pt x="2030" y="3453"/>
                  </a:lnTo>
                  <a:lnTo>
                    <a:pt x="2030" y="3328"/>
                  </a:lnTo>
                  <a:lnTo>
                    <a:pt x="2051" y="3202"/>
                  </a:lnTo>
                  <a:lnTo>
                    <a:pt x="1946" y="3056"/>
                  </a:lnTo>
                  <a:lnTo>
                    <a:pt x="1884" y="3035"/>
                  </a:lnTo>
                  <a:lnTo>
                    <a:pt x="1821" y="2993"/>
                  </a:lnTo>
                  <a:lnTo>
                    <a:pt x="1821" y="2846"/>
                  </a:lnTo>
                  <a:lnTo>
                    <a:pt x="1737" y="2784"/>
                  </a:lnTo>
                  <a:lnTo>
                    <a:pt x="1633" y="2742"/>
                  </a:lnTo>
                  <a:lnTo>
                    <a:pt x="1612" y="2637"/>
                  </a:lnTo>
                  <a:lnTo>
                    <a:pt x="1633" y="2574"/>
                  </a:lnTo>
                  <a:lnTo>
                    <a:pt x="1612" y="2407"/>
                  </a:lnTo>
                  <a:lnTo>
                    <a:pt x="1465" y="2302"/>
                  </a:lnTo>
                  <a:lnTo>
                    <a:pt x="1402" y="2219"/>
                  </a:lnTo>
                  <a:lnTo>
                    <a:pt x="1319" y="2198"/>
                  </a:lnTo>
                  <a:lnTo>
                    <a:pt x="1319" y="2093"/>
                  </a:lnTo>
                  <a:lnTo>
                    <a:pt x="1235" y="1947"/>
                  </a:lnTo>
                  <a:lnTo>
                    <a:pt x="1193" y="1863"/>
                  </a:lnTo>
                  <a:lnTo>
                    <a:pt x="1235" y="1779"/>
                  </a:lnTo>
                  <a:lnTo>
                    <a:pt x="1214" y="1361"/>
                  </a:lnTo>
                  <a:lnTo>
                    <a:pt x="1193" y="1131"/>
                  </a:lnTo>
                  <a:lnTo>
                    <a:pt x="1235" y="1005"/>
                  </a:lnTo>
                  <a:lnTo>
                    <a:pt x="1298" y="796"/>
                  </a:lnTo>
                  <a:lnTo>
                    <a:pt x="1277" y="691"/>
                  </a:lnTo>
                  <a:lnTo>
                    <a:pt x="1235" y="545"/>
                  </a:lnTo>
                  <a:lnTo>
                    <a:pt x="1319" y="691"/>
                  </a:lnTo>
                  <a:lnTo>
                    <a:pt x="1486" y="754"/>
                  </a:lnTo>
                  <a:lnTo>
                    <a:pt x="1570" y="921"/>
                  </a:lnTo>
                  <a:lnTo>
                    <a:pt x="1633" y="963"/>
                  </a:lnTo>
                  <a:lnTo>
                    <a:pt x="1737" y="963"/>
                  </a:lnTo>
                  <a:lnTo>
                    <a:pt x="1800" y="921"/>
                  </a:lnTo>
                  <a:lnTo>
                    <a:pt x="1884" y="1026"/>
                  </a:lnTo>
                  <a:lnTo>
                    <a:pt x="1925" y="1068"/>
                  </a:lnTo>
                  <a:lnTo>
                    <a:pt x="2030" y="1068"/>
                  </a:lnTo>
                  <a:lnTo>
                    <a:pt x="2156" y="1152"/>
                  </a:lnTo>
                  <a:lnTo>
                    <a:pt x="2156" y="1214"/>
                  </a:lnTo>
                  <a:lnTo>
                    <a:pt x="2093" y="1319"/>
                  </a:lnTo>
                  <a:lnTo>
                    <a:pt x="2093" y="1382"/>
                  </a:lnTo>
                  <a:lnTo>
                    <a:pt x="2135" y="1549"/>
                  </a:lnTo>
                  <a:lnTo>
                    <a:pt x="2156" y="1737"/>
                  </a:lnTo>
                  <a:lnTo>
                    <a:pt x="2218" y="1842"/>
                  </a:lnTo>
                  <a:lnTo>
                    <a:pt x="2239" y="1968"/>
                  </a:lnTo>
                  <a:lnTo>
                    <a:pt x="2218" y="2051"/>
                  </a:lnTo>
                  <a:lnTo>
                    <a:pt x="2239" y="2156"/>
                  </a:lnTo>
                  <a:lnTo>
                    <a:pt x="2407" y="2323"/>
                  </a:lnTo>
                  <a:lnTo>
                    <a:pt x="2365" y="2386"/>
                  </a:lnTo>
                  <a:lnTo>
                    <a:pt x="2344" y="2470"/>
                  </a:lnTo>
                  <a:lnTo>
                    <a:pt x="2407" y="2533"/>
                  </a:lnTo>
                  <a:lnTo>
                    <a:pt x="2428" y="2533"/>
                  </a:lnTo>
                  <a:lnTo>
                    <a:pt x="2469" y="2595"/>
                  </a:lnTo>
                  <a:lnTo>
                    <a:pt x="2532" y="2784"/>
                  </a:lnTo>
                  <a:lnTo>
                    <a:pt x="2616" y="2805"/>
                  </a:lnTo>
                  <a:lnTo>
                    <a:pt x="2658" y="2909"/>
                  </a:lnTo>
                  <a:lnTo>
                    <a:pt x="2658" y="3035"/>
                  </a:lnTo>
                  <a:lnTo>
                    <a:pt x="2721" y="3097"/>
                  </a:lnTo>
                  <a:lnTo>
                    <a:pt x="2783" y="3118"/>
                  </a:lnTo>
                  <a:lnTo>
                    <a:pt x="2846" y="3244"/>
                  </a:lnTo>
                  <a:lnTo>
                    <a:pt x="2867" y="3349"/>
                  </a:lnTo>
                  <a:lnTo>
                    <a:pt x="2951" y="3411"/>
                  </a:lnTo>
                  <a:lnTo>
                    <a:pt x="2972" y="3453"/>
                  </a:lnTo>
                  <a:lnTo>
                    <a:pt x="3055" y="3453"/>
                  </a:lnTo>
                  <a:lnTo>
                    <a:pt x="3097" y="3516"/>
                  </a:lnTo>
                  <a:lnTo>
                    <a:pt x="3181" y="3453"/>
                  </a:lnTo>
                  <a:lnTo>
                    <a:pt x="3244" y="3516"/>
                  </a:lnTo>
                  <a:lnTo>
                    <a:pt x="3244" y="3642"/>
                  </a:lnTo>
                  <a:lnTo>
                    <a:pt x="3181" y="3725"/>
                  </a:lnTo>
                  <a:lnTo>
                    <a:pt x="3202" y="3872"/>
                  </a:lnTo>
                  <a:lnTo>
                    <a:pt x="3390" y="4060"/>
                  </a:lnTo>
                  <a:lnTo>
                    <a:pt x="3474" y="4039"/>
                  </a:lnTo>
                  <a:lnTo>
                    <a:pt x="3558" y="4060"/>
                  </a:lnTo>
                  <a:lnTo>
                    <a:pt x="3516" y="4165"/>
                  </a:lnTo>
                  <a:lnTo>
                    <a:pt x="3578" y="4269"/>
                  </a:lnTo>
                  <a:lnTo>
                    <a:pt x="3683" y="4290"/>
                  </a:lnTo>
                  <a:lnTo>
                    <a:pt x="3767" y="4290"/>
                  </a:lnTo>
                  <a:lnTo>
                    <a:pt x="3850" y="4395"/>
                  </a:lnTo>
                  <a:lnTo>
                    <a:pt x="3892" y="4499"/>
                  </a:lnTo>
                  <a:lnTo>
                    <a:pt x="3976" y="4520"/>
                  </a:lnTo>
                  <a:lnTo>
                    <a:pt x="3997" y="4499"/>
                  </a:lnTo>
                  <a:lnTo>
                    <a:pt x="4018" y="4520"/>
                  </a:lnTo>
                  <a:lnTo>
                    <a:pt x="4039" y="4604"/>
                  </a:lnTo>
                  <a:lnTo>
                    <a:pt x="3997" y="4667"/>
                  </a:lnTo>
                  <a:lnTo>
                    <a:pt x="3934" y="4604"/>
                  </a:lnTo>
                  <a:lnTo>
                    <a:pt x="3850" y="4625"/>
                  </a:lnTo>
                  <a:lnTo>
                    <a:pt x="3767" y="4730"/>
                  </a:lnTo>
                  <a:lnTo>
                    <a:pt x="3704" y="4897"/>
                  </a:lnTo>
                  <a:lnTo>
                    <a:pt x="3725" y="5002"/>
                  </a:lnTo>
                  <a:lnTo>
                    <a:pt x="3809" y="5085"/>
                  </a:lnTo>
                  <a:lnTo>
                    <a:pt x="3913" y="5085"/>
                  </a:lnTo>
                  <a:lnTo>
                    <a:pt x="3997" y="5148"/>
                  </a:lnTo>
                  <a:lnTo>
                    <a:pt x="4206" y="5315"/>
                  </a:lnTo>
                  <a:lnTo>
                    <a:pt x="4353" y="5357"/>
                  </a:lnTo>
                  <a:lnTo>
                    <a:pt x="4415" y="5357"/>
                  </a:lnTo>
                  <a:lnTo>
                    <a:pt x="4436" y="5420"/>
                  </a:lnTo>
                  <a:lnTo>
                    <a:pt x="4499" y="5525"/>
                  </a:lnTo>
                  <a:lnTo>
                    <a:pt x="4541" y="5608"/>
                  </a:lnTo>
                  <a:lnTo>
                    <a:pt x="4499" y="5713"/>
                  </a:lnTo>
                  <a:lnTo>
                    <a:pt x="4415" y="5734"/>
                  </a:lnTo>
                  <a:lnTo>
                    <a:pt x="4436" y="5776"/>
                  </a:lnTo>
                  <a:lnTo>
                    <a:pt x="4520" y="5838"/>
                  </a:lnTo>
                  <a:lnTo>
                    <a:pt x="4708" y="5880"/>
                  </a:lnTo>
                  <a:lnTo>
                    <a:pt x="4708" y="5964"/>
                  </a:lnTo>
                  <a:lnTo>
                    <a:pt x="4750" y="5985"/>
                  </a:lnTo>
                  <a:lnTo>
                    <a:pt x="4897" y="6131"/>
                  </a:lnTo>
                  <a:lnTo>
                    <a:pt x="5085" y="6362"/>
                  </a:lnTo>
                  <a:lnTo>
                    <a:pt x="5231" y="6592"/>
                  </a:lnTo>
                  <a:lnTo>
                    <a:pt x="5399" y="6801"/>
                  </a:lnTo>
                  <a:lnTo>
                    <a:pt x="5399" y="6906"/>
                  </a:lnTo>
                  <a:lnTo>
                    <a:pt x="5608" y="7178"/>
                  </a:lnTo>
                  <a:lnTo>
                    <a:pt x="5650" y="7282"/>
                  </a:lnTo>
                  <a:lnTo>
                    <a:pt x="5587" y="7408"/>
                  </a:lnTo>
                  <a:lnTo>
                    <a:pt x="5650" y="7491"/>
                  </a:lnTo>
                  <a:lnTo>
                    <a:pt x="5692" y="7638"/>
                  </a:lnTo>
                  <a:lnTo>
                    <a:pt x="5817" y="7952"/>
                  </a:lnTo>
                  <a:lnTo>
                    <a:pt x="5817" y="8077"/>
                  </a:lnTo>
                  <a:lnTo>
                    <a:pt x="5775" y="8182"/>
                  </a:lnTo>
                  <a:lnTo>
                    <a:pt x="5650" y="8287"/>
                  </a:lnTo>
                  <a:lnTo>
                    <a:pt x="5608" y="8370"/>
                  </a:lnTo>
                  <a:lnTo>
                    <a:pt x="5671" y="8370"/>
                  </a:lnTo>
                  <a:lnTo>
                    <a:pt x="5754" y="8454"/>
                  </a:lnTo>
                  <a:lnTo>
                    <a:pt x="5692" y="8496"/>
                  </a:lnTo>
                  <a:lnTo>
                    <a:pt x="5566" y="8496"/>
                  </a:lnTo>
                  <a:lnTo>
                    <a:pt x="5482" y="8538"/>
                  </a:lnTo>
                  <a:lnTo>
                    <a:pt x="5482" y="8579"/>
                  </a:lnTo>
                  <a:lnTo>
                    <a:pt x="5566" y="8789"/>
                  </a:lnTo>
                  <a:lnTo>
                    <a:pt x="5650" y="8872"/>
                  </a:lnTo>
                  <a:lnTo>
                    <a:pt x="5650" y="8956"/>
                  </a:lnTo>
                  <a:lnTo>
                    <a:pt x="5754" y="9103"/>
                  </a:lnTo>
                  <a:lnTo>
                    <a:pt x="5796" y="9228"/>
                  </a:lnTo>
                  <a:lnTo>
                    <a:pt x="5859" y="9291"/>
                  </a:lnTo>
                  <a:lnTo>
                    <a:pt x="5922" y="9291"/>
                  </a:lnTo>
                  <a:lnTo>
                    <a:pt x="5943" y="9333"/>
                  </a:lnTo>
                  <a:lnTo>
                    <a:pt x="6131" y="9395"/>
                  </a:lnTo>
                  <a:lnTo>
                    <a:pt x="6278" y="9375"/>
                  </a:lnTo>
                  <a:lnTo>
                    <a:pt x="6340" y="9375"/>
                  </a:lnTo>
                  <a:lnTo>
                    <a:pt x="6299" y="9437"/>
                  </a:lnTo>
                  <a:lnTo>
                    <a:pt x="6299" y="9500"/>
                  </a:lnTo>
                  <a:lnTo>
                    <a:pt x="6424" y="9542"/>
                  </a:lnTo>
                  <a:lnTo>
                    <a:pt x="6591" y="9688"/>
                  </a:lnTo>
                  <a:lnTo>
                    <a:pt x="6696" y="9835"/>
                  </a:lnTo>
                  <a:lnTo>
                    <a:pt x="6759" y="9960"/>
                  </a:lnTo>
                  <a:lnTo>
                    <a:pt x="6863" y="10023"/>
                  </a:lnTo>
                  <a:lnTo>
                    <a:pt x="6926" y="10002"/>
                  </a:lnTo>
                  <a:lnTo>
                    <a:pt x="7031" y="10044"/>
                  </a:lnTo>
                  <a:lnTo>
                    <a:pt x="7115" y="10044"/>
                  </a:lnTo>
                  <a:lnTo>
                    <a:pt x="7345" y="10149"/>
                  </a:lnTo>
                  <a:lnTo>
                    <a:pt x="7428" y="10149"/>
                  </a:lnTo>
                  <a:lnTo>
                    <a:pt x="7449" y="10107"/>
                  </a:lnTo>
                  <a:lnTo>
                    <a:pt x="7512" y="10107"/>
                  </a:lnTo>
                  <a:lnTo>
                    <a:pt x="7575" y="10170"/>
                  </a:lnTo>
                  <a:lnTo>
                    <a:pt x="7847" y="10442"/>
                  </a:lnTo>
                  <a:lnTo>
                    <a:pt x="7910" y="10442"/>
                  </a:lnTo>
                  <a:lnTo>
                    <a:pt x="8098" y="10630"/>
                  </a:lnTo>
                  <a:lnTo>
                    <a:pt x="8328" y="10735"/>
                  </a:lnTo>
                  <a:lnTo>
                    <a:pt x="8621" y="10756"/>
                  </a:lnTo>
                  <a:lnTo>
                    <a:pt x="8747" y="10839"/>
                  </a:lnTo>
                  <a:lnTo>
                    <a:pt x="8830" y="10965"/>
                  </a:lnTo>
                  <a:lnTo>
                    <a:pt x="8998" y="10965"/>
                  </a:lnTo>
                  <a:lnTo>
                    <a:pt x="9144" y="11048"/>
                  </a:lnTo>
                  <a:lnTo>
                    <a:pt x="9228" y="10986"/>
                  </a:lnTo>
                  <a:lnTo>
                    <a:pt x="9249" y="11007"/>
                  </a:lnTo>
                  <a:lnTo>
                    <a:pt x="9332" y="11153"/>
                  </a:lnTo>
                  <a:lnTo>
                    <a:pt x="9479" y="11216"/>
                  </a:lnTo>
                  <a:lnTo>
                    <a:pt x="9625" y="11216"/>
                  </a:lnTo>
                  <a:lnTo>
                    <a:pt x="9730" y="11279"/>
                  </a:lnTo>
                  <a:lnTo>
                    <a:pt x="9960" y="11362"/>
                  </a:lnTo>
                  <a:lnTo>
                    <a:pt x="10148" y="11362"/>
                  </a:lnTo>
                  <a:lnTo>
                    <a:pt x="10295" y="11467"/>
                  </a:lnTo>
                  <a:lnTo>
                    <a:pt x="10588" y="11572"/>
                  </a:lnTo>
                  <a:lnTo>
                    <a:pt x="10692" y="11530"/>
                  </a:lnTo>
                  <a:lnTo>
                    <a:pt x="11006" y="11404"/>
                  </a:lnTo>
                  <a:lnTo>
                    <a:pt x="11111" y="11404"/>
                  </a:lnTo>
                  <a:lnTo>
                    <a:pt x="11299" y="11300"/>
                  </a:lnTo>
                  <a:lnTo>
                    <a:pt x="11404" y="11279"/>
                  </a:lnTo>
                  <a:lnTo>
                    <a:pt x="11613" y="11279"/>
                  </a:lnTo>
                  <a:lnTo>
                    <a:pt x="11613" y="11258"/>
                  </a:lnTo>
                  <a:lnTo>
                    <a:pt x="11467" y="11216"/>
                  </a:lnTo>
                  <a:lnTo>
                    <a:pt x="11404" y="11216"/>
                  </a:lnTo>
                  <a:lnTo>
                    <a:pt x="11404" y="11174"/>
                  </a:lnTo>
                  <a:lnTo>
                    <a:pt x="11529" y="11090"/>
                  </a:lnTo>
                  <a:lnTo>
                    <a:pt x="11550" y="11111"/>
                  </a:lnTo>
                  <a:lnTo>
                    <a:pt x="11550" y="11195"/>
                  </a:lnTo>
                  <a:lnTo>
                    <a:pt x="11634" y="11153"/>
                  </a:lnTo>
                  <a:lnTo>
                    <a:pt x="11718" y="11153"/>
                  </a:lnTo>
                  <a:lnTo>
                    <a:pt x="11718" y="11195"/>
                  </a:lnTo>
                  <a:lnTo>
                    <a:pt x="11655" y="11195"/>
                  </a:lnTo>
                  <a:lnTo>
                    <a:pt x="11634" y="11216"/>
                  </a:lnTo>
                  <a:lnTo>
                    <a:pt x="11655" y="11258"/>
                  </a:lnTo>
                  <a:lnTo>
                    <a:pt x="11760" y="11258"/>
                  </a:lnTo>
                  <a:lnTo>
                    <a:pt x="11864" y="11279"/>
                  </a:lnTo>
                  <a:lnTo>
                    <a:pt x="12032" y="11404"/>
                  </a:lnTo>
                  <a:lnTo>
                    <a:pt x="12094" y="11467"/>
                  </a:lnTo>
                  <a:lnTo>
                    <a:pt x="12094" y="11425"/>
                  </a:lnTo>
                  <a:lnTo>
                    <a:pt x="11969" y="11300"/>
                  </a:lnTo>
                  <a:lnTo>
                    <a:pt x="11780" y="11216"/>
                  </a:lnTo>
                  <a:lnTo>
                    <a:pt x="11780" y="11174"/>
                  </a:lnTo>
                  <a:lnTo>
                    <a:pt x="11822" y="11174"/>
                  </a:lnTo>
                  <a:lnTo>
                    <a:pt x="11843" y="11195"/>
                  </a:lnTo>
                  <a:lnTo>
                    <a:pt x="11948" y="11216"/>
                  </a:lnTo>
                  <a:lnTo>
                    <a:pt x="12053" y="11300"/>
                  </a:lnTo>
                  <a:lnTo>
                    <a:pt x="12157" y="11425"/>
                  </a:lnTo>
                  <a:lnTo>
                    <a:pt x="12157" y="11488"/>
                  </a:lnTo>
                  <a:lnTo>
                    <a:pt x="12199" y="11530"/>
                  </a:lnTo>
                  <a:lnTo>
                    <a:pt x="12597" y="11885"/>
                  </a:lnTo>
                  <a:lnTo>
                    <a:pt x="12722" y="11906"/>
                  </a:lnTo>
                  <a:lnTo>
                    <a:pt x="12764" y="11990"/>
                  </a:lnTo>
                  <a:lnTo>
                    <a:pt x="12910" y="12116"/>
                  </a:lnTo>
                  <a:lnTo>
                    <a:pt x="12994" y="12220"/>
                  </a:lnTo>
                  <a:lnTo>
                    <a:pt x="13015" y="12199"/>
                  </a:lnTo>
                  <a:lnTo>
                    <a:pt x="13036" y="12136"/>
                  </a:lnTo>
                  <a:lnTo>
                    <a:pt x="13099" y="12095"/>
                  </a:lnTo>
                  <a:lnTo>
                    <a:pt x="13099" y="12053"/>
                  </a:lnTo>
                  <a:lnTo>
                    <a:pt x="13078" y="12032"/>
                  </a:lnTo>
                  <a:lnTo>
                    <a:pt x="13036" y="11990"/>
                  </a:lnTo>
                  <a:lnTo>
                    <a:pt x="13078" y="11927"/>
                  </a:lnTo>
                  <a:lnTo>
                    <a:pt x="13036" y="11906"/>
                  </a:lnTo>
                  <a:lnTo>
                    <a:pt x="13036" y="11802"/>
                  </a:lnTo>
                  <a:lnTo>
                    <a:pt x="13392" y="11258"/>
                  </a:lnTo>
                  <a:lnTo>
                    <a:pt x="14124" y="11258"/>
                  </a:lnTo>
                  <a:lnTo>
                    <a:pt x="14187" y="11195"/>
                  </a:lnTo>
                  <a:lnTo>
                    <a:pt x="14187" y="11111"/>
                  </a:lnTo>
                  <a:lnTo>
                    <a:pt x="14124" y="11090"/>
                  </a:lnTo>
                  <a:lnTo>
                    <a:pt x="14019" y="11069"/>
                  </a:lnTo>
                  <a:lnTo>
                    <a:pt x="13977" y="11048"/>
                  </a:lnTo>
                  <a:lnTo>
                    <a:pt x="13957" y="10944"/>
                  </a:lnTo>
                  <a:lnTo>
                    <a:pt x="13936" y="10881"/>
                  </a:lnTo>
                  <a:lnTo>
                    <a:pt x="13852" y="10881"/>
                  </a:lnTo>
                  <a:lnTo>
                    <a:pt x="13768" y="10797"/>
                  </a:lnTo>
                  <a:lnTo>
                    <a:pt x="13664" y="10693"/>
                  </a:lnTo>
                  <a:lnTo>
                    <a:pt x="13643" y="10651"/>
                  </a:lnTo>
                  <a:lnTo>
                    <a:pt x="13559" y="10567"/>
                  </a:lnTo>
                  <a:lnTo>
                    <a:pt x="13810" y="10546"/>
                  </a:lnTo>
                  <a:lnTo>
                    <a:pt x="13831" y="10232"/>
                  </a:lnTo>
                  <a:lnTo>
                    <a:pt x="14814" y="10253"/>
                  </a:lnTo>
                  <a:lnTo>
                    <a:pt x="14856" y="10170"/>
                  </a:lnTo>
                  <a:lnTo>
                    <a:pt x="14898" y="10128"/>
                  </a:lnTo>
                  <a:lnTo>
                    <a:pt x="14982" y="10128"/>
                  </a:lnTo>
                  <a:lnTo>
                    <a:pt x="14982" y="10170"/>
                  </a:lnTo>
                  <a:lnTo>
                    <a:pt x="15003" y="10212"/>
                  </a:lnTo>
                  <a:lnTo>
                    <a:pt x="15024" y="10170"/>
                  </a:lnTo>
                  <a:lnTo>
                    <a:pt x="15086" y="10149"/>
                  </a:lnTo>
                  <a:lnTo>
                    <a:pt x="15086" y="10128"/>
                  </a:lnTo>
                  <a:lnTo>
                    <a:pt x="15170" y="10044"/>
                  </a:lnTo>
                  <a:lnTo>
                    <a:pt x="15191" y="9940"/>
                  </a:lnTo>
                  <a:lnTo>
                    <a:pt x="15212" y="9898"/>
                  </a:lnTo>
                  <a:lnTo>
                    <a:pt x="15317" y="9898"/>
                  </a:lnTo>
                  <a:lnTo>
                    <a:pt x="15421" y="9793"/>
                  </a:lnTo>
                  <a:lnTo>
                    <a:pt x="15526" y="9647"/>
                  </a:lnTo>
                  <a:lnTo>
                    <a:pt x="15610" y="9626"/>
                  </a:lnTo>
                  <a:lnTo>
                    <a:pt x="15610" y="9626"/>
                  </a:lnTo>
                  <a:lnTo>
                    <a:pt x="15589" y="9730"/>
                  </a:lnTo>
                  <a:lnTo>
                    <a:pt x="15526" y="9793"/>
                  </a:lnTo>
                  <a:lnTo>
                    <a:pt x="15547" y="9835"/>
                  </a:lnTo>
                  <a:lnTo>
                    <a:pt x="15651" y="9919"/>
                  </a:lnTo>
                  <a:lnTo>
                    <a:pt x="15714" y="10023"/>
                  </a:lnTo>
                  <a:lnTo>
                    <a:pt x="15735" y="10002"/>
                  </a:lnTo>
                  <a:lnTo>
                    <a:pt x="15840" y="9814"/>
                  </a:lnTo>
                  <a:lnTo>
                    <a:pt x="15944" y="9437"/>
                  </a:lnTo>
                  <a:lnTo>
                    <a:pt x="16007" y="9333"/>
                  </a:lnTo>
                  <a:lnTo>
                    <a:pt x="15944" y="9375"/>
                  </a:lnTo>
                  <a:lnTo>
                    <a:pt x="15902" y="9416"/>
                  </a:lnTo>
                  <a:lnTo>
                    <a:pt x="15840" y="9395"/>
                  </a:lnTo>
                  <a:lnTo>
                    <a:pt x="15840" y="9333"/>
                  </a:lnTo>
                  <a:lnTo>
                    <a:pt x="15965" y="9207"/>
                  </a:lnTo>
                  <a:lnTo>
                    <a:pt x="16007" y="9123"/>
                  </a:lnTo>
                  <a:lnTo>
                    <a:pt x="15902" y="9123"/>
                  </a:lnTo>
                  <a:lnTo>
                    <a:pt x="15819" y="9061"/>
                  </a:lnTo>
                  <a:lnTo>
                    <a:pt x="15840" y="9019"/>
                  </a:lnTo>
                  <a:lnTo>
                    <a:pt x="15965" y="8956"/>
                  </a:lnTo>
                  <a:lnTo>
                    <a:pt x="15965" y="8789"/>
                  </a:lnTo>
                  <a:lnTo>
                    <a:pt x="16028" y="8705"/>
                  </a:lnTo>
                  <a:lnTo>
                    <a:pt x="16279" y="8475"/>
                  </a:lnTo>
                  <a:lnTo>
                    <a:pt x="16426" y="8266"/>
                  </a:lnTo>
                  <a:lnTo>
                    <a:pt x="16488" y="8119"/>
                  </a:lnTo>
                  <a:lnTo>
                    <a:pt x="16488" y="8015"/>
                  </a:lnTo>
                  <a:lnTo>
                    <a:pt x="16321" y="7763"/>
                  </a:lnTo>
                  <a:lnTo>
                    <a:pt x="16216" y="7805"/>
                  </a:lnTo>
                  <a:lnTo>
                    <a:pt x="16237" y="7847"/>
                  </a:lnTo>
                  <a:lnTo>
                    <a:pt x="16174" y="7868"/>
                  </a:lnTo>
                  <a:lnTo>
                    <a:pt x="15923" y="7826"/>
                  </a:lnTo>
                  <a:lnTo>
                    <a:pt x="15693" y="7826"/>
                  </a:lnTo>
                  <a:lnTo>
                    <a:pt x="15693" y="7868"/>
                  </a:lnTo>
                  <a:lnTo>
                    <a:pt x="15547" y="7952"/>
                  </a:lnTo>
                  <a:lnTo>
                    <a:pt x="15505" y="7910"/>
                  </a:lnTo>
                  <a:lnTo>
                    <a:pt x="15379" y="7931"/>
                  </a:lnTo>
                  <a:lnTo>
                    <a:pt x="15275" y="8035"/>
                  </a:lnTo>
                  <a:lnTo>
                    <a:pt x="14793" y="8035"/>
                  </a:lnTo>
                  <a:lnTo>
                    <a:pt x="14396" y="8119"/>
                  </a:lnTo>
                  <a:lnTo>
                    <a:pt x="14396" y="8182"/>
                  </a:lnTo>
                  <a:lnTo>
                    <a:pt x="14501" y="8224"/>
                  </a:lnTo>
                  <a:lnTo>
                    <a:pt x="14291" y="8454"/>
                  </a:lnTo>
                  <a:lnTo>
                    <a:pt x="14270" y="8810"/>
                  </a:lnTo>
                  <a:lnTo>
                    <a:pt x="14291" y="8851"/>
                  </a:lnTo>
                  <a:lnTo>
                    <a:pt x="14082" y="9082"/>
                  </a:lnTo>
                  <a:lnTo>
                    <a:pt x="14082" y="9270"/>
                  </a:lnTo>
                  <a:lnTo>
                    <a:pt x="13957" y="9395"/>
                  </a:lnTo>
                  <a:lnTo>
                    <a:pt x="13873" y="9416"/>
                  </a:lnTo>
                  <a:lnTo>
                    <a:pt x="13622" y="9542"/>
                  </a:lnTo>
                  <a:lnTo>
                    <a:pt x="13643" y="9584"/>
                  </a:lnTo>
                  <a:lnTo>
                    <a:pt x="13747" y="9500"/>
                  </a:lnTo>
                  <a:lnTo>
                    <a:pt x="13726" y="9605"/>
                  </a:lnTo>
                  <a:lnTo>
                    <a:pt x="13726" y="9793"/>
                  </a:lnTo>
                  <a:lnTo>
                    <a:pt x="13622" y="9919"/>
                  </a:lnTo>
                  <a:lnTo>
                    <a:pt x="13538" y="9919"/>
                  </a:lnTo>
                  <a:lnTo>
                    <a:pt x="13517" y="9960"/>
                  </a:lnTo>
                  <a:lnTo>
                    <a:pt x="13454" y="9919"/>
                  </a:lnTo>
                  <a:lnTo>
                    <a:pt x="13329" y="9835"/>
                  </a:lnTo>
                  <a:lnTo>
                    <a:pt x="13350" y="9793"/>
                  </a:lnTo>
                  <a:lnTo>
                    <a:pt x="13454" y="9730"/>
                  </a:lnTo>
                  <a:lnTo>
                    <a:pt x="13308" y="9688"/>
                  </a:lnTo>
                  <a:lnTo>
                    <a:pt x="13245" y="9730"/>
                  </a:lnTo>
                  <a:lnTo>
                    <a:pt x="13120" y="9709"/>
                  </a:lnTo>
                  <a:lnTo>
                    <a:pt x="12973" y="9709"/>
                  </a:lnTo>
                  <a:lnTo>
                    <a:pt x="12869" y="9793"/>
                  </a:lnTo>
                  <a:lnTo>
                    <a:pt x="12722" y="9814"/>
                  </a:lnTo>
                  <a:lnTo>
                    <a:pt x="12513" y="9814"/>
                  </a:lnTo>
                  <a:lnTo>
                    <a:pt x="12492" y="9856"/>
                  </a:lnTo>
                  <a:lnTo>
                    <a:pt x="12262" y="10002"/>
                  </a:lnTo>
                  <a:lnTo>
                    <a:pt x="12178" y="10002"/>
                  </a:lnTo>
                  <a:lnTo>
                    <a:pt x="12157" y="9940"/>
                  </a:lnTo>
                  <a:lnTo>
                    <a:pt x="11948" y="10002"/>
                  </a:lnTo>
                  <a:lnTo>
                    <a:pt x="11822" y="10044"/>
                  </a:lnTo>
                  <a:lnTo>
                    <a:pt x="11760" y="9919"/>
                  </a:lnTo>
                  <a:lnTo>
                    <a:pt x="11634" y="9730"/>
                  </a:lnTo>
                  <a:lnTo>
                    <a:pt x="11467" y="9647"/>
                  </a:lnTo>
                  <a:lnTo>
                    <a:pt x="11425" y="9605"/>
                  </a:lnTo>
                  <a:lnTo>
                    <a:pt x="11257" y="9605"/>
                  </a:lnTo>
                  <a:lnTo>
                    <a:pt x="11216" y="9626"/>
                  </a:lnTo>
                  <a:lnTo>
                    <a:pt x="11132" y="9521"/>
                  </a:lnTo>
                  <a:lnTo>
                    <a:pt x="10902" y="9270"/>
                  </a:lnTo>
                  <a:lnTo>
                    <a:pt x="10881" y="9165"/>
                  </a:lnTo>
                  <a:lnTo>
                    <a:pt x="10881" y="9082"/>
                  </a:lnTo>
                  <a:lnTo>
                    <a:pt x="10776" y="8914"/>
                  </a:lnTo>
                  <a:lnTo>
                    <a:pt x="10713" y="8789"/>
                  </a:lnTo>
                  <a:lnTo>
                    <a:pt x="10400" y="8454"/>
                  </a:lnTo>
                  <a:lnTo>
                    <a:pt x="10379" y="8328"/>
                  </a:lnTo>
                  <a:lnTo>
                    <a:pt x="10316" y="8245"/>
                  </a:lnTo>
                  <a:lnTo>
                    <a:pt x="10358" y="8161"/>
                  </a:lnTo>
                  <a:lnTo>
                    <a:pt x="10316" y="8077"/>
                  </a:lnTo>
                  <a:lnTo>
                    <a:pt x="10253" y="7847"/>
                  </a:lnTo>
                  <a:lnTo>
                    <a:pt x="10169" y="7763"/>
                  </a:lnTo>
                  <a:lnTo>
                    <a:pt x="10190" y="7638"/>
                  </a:lnTo>
                  <a:lnTo>
                    <a:pt x="10316" y="7805"/>
                  </a:lnTo>
                  <a:lnTo>
                    <a:pt x="10316" y="8015"/>
                  </a:lnTo>
                  <a:lnTo>
                    <a:pt x="10379" y="7973"/>
                  </a:lnTo>
                  <a:lnTo>
                    <a:pt x="10379" y="7805"/>
                  </a:lnTo>
                  <a:lnTo>
                    <a:pt x="10211" y="7554"/>
                  </a:lnTo>
                  <a:lnTo>
                    <a:pt x="10253" y="7429"/>
                  </a:lnTo>
                  <a:lnTo>
                    <a:pt x="10190" y="7219"/>
                  </a:lnTo>
                  <a:lnTo>
                    <a:pt x="10169" y="7115"/>
                  </a:lnTo>
                  <a:lnTo>
                    <a:pt x="10253" y="7010"/>
                  </a:lnTo>
                  <a:lnTo>
                    <a:pt x="10295" y="6717"/>
                  </a:lnTo>
                  <a:lnTo>
                    <a:pt x="10253" y="6571"/>
                  </a:lnTo>
                  <a:lnTo>
                    <a:pt x="10316" y="6278"/>
                  </a:lnTo>
                  <a:lnTo>
                    <a:pt x="10316" y="6173"/>
                  </a:lnTo>
                  <a:lnTo>
                    <a:pt x="10358" y="6090"/>
                  </a:lnTo>
                  <a:lnTo>
                    <a:pt x="10316" y="6048"/>
                  </a:lnTo>
                  <a:lnTo>
                    <a:pt x="10316" y="5922"/>
                  </a:lnTo>
                  <a:lnTo>
                    <a:pt x="10379" y="5859"/>
                  </a:lnTo>
                  <a:lnTo>
                    <a:pt x="10400" y="5713"/>
                  </a:lnTo>
                  <a:lnTo>
                    <a:pt x="10420" y="5650"/>
                  </a:lnTo>
                  <a:lnTo>
                    <a:pt x="10358" y="5608"/>
                  </a:lnTo>
                  <a:lnTo>
                    <a:pt x="10420" y="5504"/>
                  </a:lnTo>
                  <a:lnTo>
                    <a:pt x="10420" y="5336"/>
                  </a:lnTo>
                  <a:lnTo>
                    <a:pt x="10525" y="5336"/>
                  </a:lnTo>
                  <a:lnTo>
                    <a:pt x="10504" y="5441"/>
                  </a:lnTo>
                  <a:lnTo>
                    <a:pt x="10504" y="5525"/>
                  </a:lnTo>
                  <a:lnTo>
                    <a:pt x="10567" y="5504"/>
                  </a:lnTo>
                  <a:lnTo>
                    <a:pt x="10588" y="5399"/>
                  </a:lnTo>
                  <a:lnTo>
                    <a:pt x="10672" y="5294"/>
                  </a:lnTo>
                  <a:lnTo>
                    <a:pt x="10692" y="5148"/>
                  </a:lnTo>
                  <a:lnTo>
                    <a:pt x="10734" y="5106"/>
                  </a:lnTo>
                  <a:lnTo>
                    <a:pt x="10776" y="4939"/>
                  </a:lnTo>
                  <a:lnTo>
                    <a:pt x="10776" y="4897"/>
                  </a:lnTo>
                  <a:lnTo>
                    <a:pt x="10692" y="4939"/>
                  </a:lnTo>
                  <a:lnTo>
                    <a:pt x="10672" y="5127"/>
                  </a:lnTo>
                  <a:lnTo>
                    <a:pt x="10567" y="5190"/>
                  </a:lnTo>
                  <a:lnTo>
                    <a:pt x="10588" y="5106"/>
                  </a:lnTo>
                  <a:lnTo>
                    <a:pt x="10525" y="5085"/>
                  </a:lnTo>
                  <a:lnTo>
                    <a:pt x="10504" y="5002"/>
                  </a:lnTo>
                  <a:lnTo>
                    <a:pt x="10400" y="5002"/>
                  </a:lnTo>
                  <a:lnTo>
                    <a:pt x="10295" y="4918"/>
                  </a:lnTo>
                  <a:lnTo>
                    <a:pt x="10107" y="4876"/>
                  </a:lnTo>
                  <a:lnTo>
                    <a:pt x="10002" y="4771"/>
                  </a:lnTo>
                  <a:lnTo>
                    <a:pt x="9939" y="4730"/>
                  </a:lnTo>
                  <a:lnTo>
                    <a:pt x="9856" y="4730"/>
                  </a:lnTo>
                  <a:lnTo>
                    <a:pt x="9793" y="4709"/>
                  </a:lnTo>
                  <a:lnTo>
                    <a:pt x="9772" y="4709"/>
                  </a:lnTo>
                  <a:lnTo>
                    <a:pt x="9730" y="4667"/>
                  </a:lnTo>
                  <a:lnTo>
                    <a:pt x="9751" y="4499"/>
                  </a:lnTo>
                  <a:lnTo>
                    <a:pt x="9625" y="4165"/>
                  </a:lnTo>
                  <a:lnTo>
                    <a:pt x="9625" y="4144"/>
                  </a:lnTo>
                  <a:lnTo>
                    <a:pt x="9625" y="4081"/>
                  </a:lnTo>
                  <a:lnTo>
                    <a:pt x="9625" y="3976"/>
                  </a:lnTo>
                  <a:lnTo>
                    <a:pt x="9646" y="3872"/>
                  </a:lnTo>
                  <a:lnTo>
                    <a:pt x="9542" y="3788"/>
                  </a:lnTo>
                  <a:lnTo>
                    <a:pt x="9479" y="3683"/>
                  </a:lnTo>
                  <a:lnTo>
                    <a:pt x="9458" y="3579"/>
                  </a:lnTo>
                  <a:lnTo>
                    <a:pt x="9374" y="3537"/>
                  </a:lnTo>
                  <a:lnTo>
                    <a:pt x="9353" y="3453"/>
                  </a:lnTo>
                  <a:lnTo>
                    <a:pt x="9312" y="3432"/>
                  </a:lnTo>
                  <a:lnTo>
                    <a:pt x="9228" y="3223"/>
                  </a:lnTo>
                  <a:lnTo>
                    <a:pt x="9207" y="3139"/>
                  </a:lnTo>
                  <a:lnTo>
                    <a:pt x="9123" y="3118"/>
                  </a:lnTo>
                  <a:lnTo>
                    <a:pt x="9123" y="2951"/>
                  </a:lnTo>
                  <a:lnTo>
                    <a:pt x="9123" y="2888"/>
                  </a:lnTo>
                  <a:lnTo>
                    <a:pt x="9060" y="2825"/>
                  </a:lnTo>
                  <a:lnTo>
                    <a:pt x="9040" y="2721"/>
                  </a:lnTo>
                  <a:lnTo>
                    <a:pt x="8935" y="2574"/>
                  </a:lnTo>
                  <a:lnTo>
                    <a:pt x="8830" y="2491"/>
                  </a:lnTo>
                  <a:lnTo>
                    <a:pt x="8788" y="2386"/>
                  </a:lnTo>
                  <a:lnTo>
                    <a:pt x="8705" y="2365"/>
                  </a:lnTo>
                  <a:lnTo>
                    <a:pt x="8621" y="2365"/>
                  </a:lnTo>
                  <a:lnTo>
                    <a:pt x="8600" y="2323"/>
                  </a:lnTo>
                  <a:lnTo>
                    <a:pt x="8579" y="2302"/>
                  </a:lnTo>
                  <a:lnTo>
                    <a:pt x="8475" y="2323"/>
                  </a:lnTo>
                  <a:lnTo>
                    <a:pt x="8370" y="2302"/>
                  </a:lnTo>
                  <a:lnTo>
                    <a:pt x="8265" y="2302"/>
                  </a:lnTo>
                  <a:lnTo>
                    <a:pt x="8223" y="2386"/>
                  </a:lnTo>
                  <a:lnTo>
                    <a:pt x="8182" y="2386"/>
                  </a:lnTo>
                  <a:lnTo>
                    <a:pt x="8161" y="2365"/>
                  </a:lnTo>
                  <a:lnTo>
                    <a:pt x="8119" y="2365"/>
                  </a:lnTo>
                  <a:lnTo>
                    <a:pt x="8035" y="2386"/>
                  </a:lnTo>
                  <a:lnTo>
                    <a:pt x="7993" y="2428"/>
                  </a:lnTo>
                  <a:lnTo>
                    <a:pt x="7910" y="2595"/>
                  </a:lnTo>
                  <a:lnTo>
                    <a:pt x="7868" y="2679"/>
                  </a:lnTo>
                  <a:lnTo>
                    <a:pt x="7868" y="2700"/>
                  </a:lnTo>
                  <a:lnTo>
                    <a:pt x="7868" y="2742"/>
                  </a:lnTo>
                  <a:lnTo>
                    <a:pt x="7805" y="2742"/>
                  </a:lnTo>
                  <a:lnTo>
                    <a:pt x="7700" y="2825"/>
                  </a:lnTo>
                  <a:lnTo>
                    <a:pt x="7700" y="2846"/>
                  </a:lnTo>
                  <a:lnTo>
                    <a:pt x="7659" y="2888"/>
                  </a:lnTo>
                  <a:lnTo>
                    <a:pt x="7596" y="2888"/>
                  </a:lnTo>
                  <a:lnTo>
                    <a:pt x="7575" y="2825"/>
                  </a:lnTo>
                  <a:lnTo>
                    <a:pt x="7449" y="2784"/>
                  </a:lnTo>
                  <a:lnTo>
                    <a:pt x="7366" y="2742"/>
                  </a:lnTo>
                  <a:lnTo>
                    <a:pt x="7345" y="2700"/>
                  </a:lnTo>
                  <a:lnTo>
                    <a:pt x="7219" y="2637"/>
                  </a:lnTo>
                  <a:lnTo>
                    <a:pt x="7156" y="2637"/>
                  </a:lnTo>
                  <a:lnTo>
                    <a:pt x="7115" y="2595"/>
                  </a:lnTo>
                  <a:lnTo>
                    <a:pt x="7115" y="2574"/>
                  </a:lnTo>
                  <a:lnTo>
                    <a:pt x="7073" y="2512"/>
                  </a:lnTo>
                  <a:lnTo>
                    <a:pt x="7031" y="2491"/>
                  </a:lnTo>
                  <a:lnTo>
                    <a:pt x="6989" y="2491"/>
                  </a:lnTo>
                  <a:lnTo>
                    <a:pt x="6947" y="2470"/>
                  </a:lnTo>
                  <a:lnTo>
                    <a:pt x="6926" y="2470"/>
                  </a:lnTo>
                  <a:lnTo>
                    <a:pt x="6926" y="2428"/>
                  </a:lnTo>
                  <a:lnTo>
                    <a:pt x="6905" y="2323"/>
                  </a:lnTo>
                  <a:lnTo>
                    <a:pt x="6822" y="2261"/>
                  </a:lnTo>
                  <a:lnTo>
                    <a:pt x="6717" y="2114"/>
                  </a:lnTo>
                  <a:lnTo>
                    <a:pt x="6717" y="2093"/>
                  </a:lnTo>
                  <a:lnTo>
                    <a:pt x="6801" y="2072"/>
                  </a:lnTo>
                  <a:lnTo>
                    <a:pt x="6822" y="2051"/>
                  </a:lnTo>
                  <a:lnTo>
                    <a:pt x="6822" y="1968"/>
                  </a:lnTo>
                  <a:lnTo>
                    <a:pt x="6738" y="1884"/>
                  </a:lnTo>
                  <a:lnTo>
                    <a:pt x="6717" y="1863"/>
                  </a:lnTo>
                  <a:lnTo>
                    <a:pt x="6696" y="1842"/>
                  </a:lnTo>
                  <a:lnTo>
                    <a:pt x="6654" y="1800"/>
                  </a:lnTo>
                  <a:lnTo>
                    <a:pt x="6633" y="1675"/>
                  </a:lnTo>
                  <a:lnTo>
                    <a:pt x="6591" y="1591"/>
                  </a:lnTo>
                  <a:lnTo>
                    <a:pt x="6508" y="1549"/>
                  </a:lnTo>
                  <a:lnTo>
                    <a:pt x="6424" y="1528"/>
                  </a:lnTo>
                  <a:lnTo>
                    <a:pt x="6466" y="1465"/>
                  </a:lnTo>
                  <a:lnTo>
                    <a:pt x="6466" y="1424"/>
                  </a:lnTo>
                  <a:lnTo>
                    <a:pt x="6403" y="1340"/>
                  </a:lnTo>
                  <a:lnTo>
                    <a:pt x="6299" y="1319"/>
                  </a:lnTo>
                  <a:lnTo>
                    <a:pt x="6319" y="1256"/>
                  </a:lnTo>
                  <a:lnTo>
                    <a:pt x="6278" y="1173"/>
                  </a:lnTo>
                  <a:lnTo>
                    <a:pt x="6215" y="1173"/>
                  </a:lnTo>
                  <a:lnTo>
                    <a:pt x="6194" y="1131"/>
                  </a:lnTo>
                  <a:lnTo>
                    <a:pt x="6131" y="1068"/>
                  </a:lnTo>
                  <a:lnTo>
                    <a:pt x="6068" y="942"/>
                  </a:lnTo>
                  <a:lnTo>
                    <a:pt x="5943" y="859"/>
                  </a:lnTo>
                  <a:lnTo>
                    <a:pt x="5022" y="838"/>
                  </a:lnTo>
                  <a:lnTo>
                    <a:pt x="4980" y="1047"/>
                  </a:lnTo>
                  <a:lnTo>
                    <a:pt x="3327" y="1005"/>
                  </a:lnTo>
                  <a:lnTo>
                    <a:pt x="1402" y="105"/>
                  </a:lnTo>
                  <a:lnTo>
                    <a:pt x="1402" y="64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3169;p70">
              <a:extLst>
                <a:ext uri="{FF2B5EF4-FFF2-40B4-BE49-F238E27FC236}">
                  <a16:creationId xmlns:a16="http://schemas.microsoft.com/office/drawing/2014/main" id="{FC574299-E4AC-1158-64C9-DC9F15FD730E}"/>
                </a:ext>
              </a:extLst>
            </p:cNvPr>
            <p:cNvSpPr/>
            <p:nvPr/>
          </p:nvSpPr>
          <p:spPr>
            <a:xfrm>
              <a:off x="3378594" y="3107749"/>
              <a:ext cx="19445" cy="26657"/>
            </a:xfrm>
            <a:custGeom>
              <a:avLst/>
              <a:gdLst/>
              <a:ahLst/>
              <a:cxnLst/>
              <a:rect l="l" t="t" r="r" b="b"/>
              <a:pathLst>
                <a:path w="1633" h="2344" extrusionOk="0">
                  <a:moveTo>
                    <a:pt x="336" y="0"/>
                  </a:moveTo>
                  <a:lnTo>
                    <a:pt x="231" y="84"/>
                  </a:lnTo>
                  <a:lnTo>
                    <a:pt x="126" y="147"/>
                  </a:lnTo>
                  <a:lnTo>
                    <a:pt x="85" y="209"/>
                  </a:lnTo>
                  <a:lnTo>
                    <a:pt x="1" y="314"/>
                  </a:lnTo>
                  <a:lnTo>
                    <a:pt x="1" y="460"/>
                  </a:lnTo>
                  <a:lnTo>
                    <a:pt x="64" y="607"/>
                  </a:lnTo>
                  <a:lnTo>
                    <a:pt x="22" y="732"/>
                  </a:lnTo>
                  <a:lnTo>
                    <a:pt x="22" y="816"/>
                  </a:lnTo>
                  <a:lnTo>
                    <a:pt x="126" y="879"/>
                  </a:lnTo>
                  <a:lnTo>
                    <a:pt x="189" y="963"/>
                  </a:lnTo>
                  <a:lnTo>
                    <a:pt x="231" y="1067"/>
                  </a:lnTo>
                  <a:lnTo>
                    <a:pt x="273" y="1193"/>
                  </a:lnTo>
                  <a:lnTo>
                    <a:pt x="294" y="1256"/>
                  </a:lnTo>
                  <a:lnTo>
                    <a:pt x="273" y="1360"/>
                  </a:lnTo>
                  <a:lnTo>
                    <a:pt x="189" y="1444"/>
                  </a:lnTo>
                  <a:lnTo>
                    <a:pt x="189" y="1590"/>
                  </a:lnTo>
                  <a:lnTo>
                    <a:pt x="231" y="1653"/>
                  </a:lnTo>
                  <a:lnTo>
                    <a:pt x="189" y="1779"/>
                  </a:lnTo>
                  <a:lnTo>
                    <a:pt x="64" y="1883"/>
                  </a:lnTo>
                  <a:lnTo>
                    <a:pt x="1" y="1883"/>
                  </a:lnTo>
                  <a:lnTo>
                    <a:pt x="22" y="1925"/>
                  </a:lnTo>
                  <a:lnTo>
                    <a:pt x="85" y="2009"/>
                  </a:lnTo>
                  <a:lnTo>
                    <a:pt x="106" y="2030"/>
                  </a:lnTo>
                  <a:lnTo>
                    <a:pt x="106" y="2113"/>
                  </a:lnTo>
                  <a:lnTo>
                    <a:pt x="189" y="2197"/>
                  </a:lnTo>
                  <a:lnTo>
                    <a:pt x="294" y="2218"/>
                  </a:lnTo>
                  <a:lnTo>
                    <a:pt x="336" y="2134"/>
                  </a:lnTo>
                  <a:lnTo>
                    <a:pt x="419" y="2113"/>
                  </a:lnTo>
                  <a:lnTo>
                    <a:pt x="503" y="2113"/>
                  </a:lnTo>
                  <a:lnTo>
                    <a:pt x="503" y="2176"/>
                  </a:lnTo>
                  <a:lnTo>
                    <a:pt x="545" y="2197"/>
                  </a:lnTo>
                  <a:lnTo>
                    <a:pt x="545" y="2323"/>
                  </a:lnTo>
                  <a:lnTo>
                    <a:pt x="608" y="2344"/>
                  </a:lnTo>
                  <a:lnTo>
                    <a:pt x="712" y="2281"/>
                  </a:lnTo>
                  <a:lnTo>
                    <a:pt x="733" y="2197"/>
                  </a:lnTo>
                  <a:lnTo>
                    <a:pt x="817" y="2134"/>
                  </a:lnTo>
                  <a:lnTo>
                    <a:pt x="880" y="2113"/>
                  </a:lnTo>
                  <a:lnTo>
                    <a:pt x="963" y="1988"/>
                  </a:lnTo>
                  <a:lnTo>
                    <a:pt x="1068" y="1820"/>
                  </a:lnTo>
                  <a:lnTo>
                    <a:pt x="1173" y="1590"/>
                  </a:lnTo>
                  <a:lnTo>
                    <a:pt x="1173" y="1486"/>
                  </a:lnTo>
                  <a:lnTo>
                    <a:pt x="1340" y="1297"/>
                  </a:lnTo>
                  <a:lnTo>
                    <a:pt x="1466" y="1130"/>
                  </a:lnTo>
                  <a:lnTo>
                    <a:pt x="1528" y="1046"/>
                  </a:lnTo>
                  <a:lnTo>
                    <a:pt x="1633" y="921"/>
                  </a:lnTo>
                  <a:lnTo>
                    <a:pt x="1591" y="774"/>
                  </a:lnTo>
                  <a:lnTo>
                    <a:pt x="1487" y="649"/>
                  </a:lnTo>
                  <a:lnTo>
                    <a:pt x="1466" y="711"/>
                  </a:lnTo>
                  <a:lnTo>
                    <a:pt x="1382" y="649"/>
                  </a:lnTo>
                  <a:lnTo>
                    <a:pt x="1361" y="544"/>
                  </a:lnTo>
                  <a:lnTo>
                    <a:pt x="1173" y="335"/>
                  </a:lnTo>
                  <a:lnTo>
                    <a:pt x="1131" y="335"/>
                  </a:lnTo>
                  <a:lnTo>
                    <a:pt x="963" y="209"/>
                  </a:lnTo>
                  <a:lnTo>
                    <a:pt x="650" y="105"/>
                  </a:lnTo>
                  <a:lnTo>
                    <a:pt x="524" y="2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3170;p70">
              <a:extLst>
                <a:ext uri="{FF2B5EF4-FFF2-40B4-BE49-F238E27FC236}">
                  <a16:creationId xmlns:a16="http://schemas.microsoft.com/office/drawing/2014/main" id="{F453040A-5221-B7B7-5E5C-DAC96584AC38}"/>
                </a:ext>
              </a:extLst>
            </p:cNvPr>
            <p:cNvSpPr/>
            <p:nvPr/>
          </p:nvSpPr>
          <p:spPr>
            <a:xfrm>
              <a:off x="3354434" y="3105122"/>
              <a:ext cx="27661" cy="28807"/>
            </a:xfrm>
            <a:custGeom>
              <a:avLst/>
              <a:gdLst/>
              <a:ahLst/>
              <a:cxnLst/>
              <a:rect l="l" t="t" r="r" b="b"/>
              <a:pathLst>
                <a:path w="2323" h="2533" extrusionOk="0">
                  <a:moveTo>
                    <a:pt x="1632" y="1"/>
                  </a:moveTo>
                  <a:lnTo>
                    <a:pt x="1528" y="43"/>
                  </a:lnTo>
                  <a:lnTo>
                    <a:pt x="1339" y="22"/>
                  </a:lnTo>
                  <a:lnTo>
                    <a:pt x="1151" y="64"/>
                  </a:lnTo>
                  <a:lnTo>
                    <a:pt x="963" y="22"/>
                  </a:lnTo>
                  <a:lnTo>
                    <a:pt x="691" y="22"/>
                  </a:lnTo>
                  <a:lnTo>
                    <a:pt x="544" y="64"/>
                  </a:lnTo>
                  <a:lnTo>
                    <a:pt x="544" y="210"/>
                  </a:lnTo>
                  <a:lnTo>
                    <a:pt x="482" y="336"/>
                  </a:lnTo>
                  <a:lnTo>
                    <a:pt x="523" y="419"/>
                  </a:lnTo>
                  <a:lnTo>
                    <a:pt x="440" y="524"/>
                  </a:lnTo>
                  <a:lnTo>
                    <a:pt x="335" y="566"/>
                  </a:lnTo>
                  <a:lnTo>
                    <a:pt x="168" y="566"/>
                  </a:lnTo>
                  <a:lnTo>
                    <a:pt x="105" y="691"/>
                  </a:lnTo>
                  <a:lnTo>
                    <a:pt x="105" y="838"/>
                  </a:lnTo>
                  <a:lnTo>
                    <a:pt x="0" y="1068"/>
                  </a:lnTo>
                  <a:lnTo>
                    <a:pt x="21" y="1152"/>
                  </a:lnTo>
                  <a:lnTo>
                    <a:pt x="126" y="1194"/>
                  </a:lnTo>
                  <a:lnTo>
                    <a:pt x="168" y="1277"/>
                  </a:lnTo>
                  <a:lnTo>
                    <a:pt x="210" y="1319"/>
                  </a:lnTo>
                  <a:lnTo>
                    <a:pt x="272" y="1424"/>
                  </a:lnTo>
                  <a:lnTo>
                    <a:pt x="272" y="1507"/>
                  </a:lnTo>
                  <a:lnTo>
                    <a:pt x="335" y="1570"/>
                  </a:lnTo>
                  <a:lnTo>
                    <a:pt x="419" y="1570"/>
                  </a:lnTo>
                  <a:lnTo>
                    <a:pt x="461" y="1591"/>
                  </a:lnTo>
                  <a:lnTo>
                    <a:pt x="482" y="1696"/>
                  </a:lnTo>
                  <a:lnTo>
                    <a:pt x="523" y="1842"/>
                  </a:lnTo>
                  <a:lnTo>
                    <a:pt x="523" y="1989"/>
                  </a:lnTo>
                  <a:lnTo>
                    <a:pt x="586" y="2010"/>
                  </a:lnTo>
                  <a:lnTo>
                    <a:pt x="670" y="2135"/>
                  </a:lnTo>
                  <a:lnTo>
                    <a:pt x="691" y="2219"/>
                  </a:lnTo>
                  <a:lnTo>
                    <a:pt x="795" y="2261"/>
                  </a:lnTo>
                  <a:lnTo>
                    <a:pt x="795" y="2323"/>
                  </a:lnTo>
                  <a:lnTo>
                    <a:pt x="858" y="2407"/>
                  </a:lnTo>
                  <a:lnTo>
                    <a:pt x="942" y="2449"/>
                  </a:lnTo>
                  <a:lnTo>
                    <a:pt x="984" y="2449"/>
                  </a:lnTo>
                  <a:lnTo>
                    <a:pt x="1005" y="2470"/>
                  </a:lnTo>
                  <a:lnTo>
                    <a:pt x="1172" y="2533"/>
                  </a:lnTo>
                  <a:lnTo>
                    <a:pt x="1256" y="2533"/>
                  </a:lnTo>
                  <a:lnTo>
                    <a:pt x="1277" y="2470"/>
                  </a:lnTo>
                  <a:lnTo>
                    <a:pt x="1214" y="2344"/>
                  </a:lnTo>
                  <a:lnTo>
                    <a:pt x="1193" y="2303"/>
                  </a:lnTo>
                  <a:lnTo>
                    <a:pt x="1088" y="2198"/>
                  </a:lnTo>
                  <a:lnTo>
                    <a:pt x="1109" y="2093"/>
                  </a:lnTo>
                  <a:lnTo>
                    <a:pt x="1214" y="2010"/>
                  </a:lnTo>
                  <a:lnTo>
                    <a:pt x="1339" y="2031"/>
                  </a:lnTo>
                  <a:lnTo>
                    <a:pt x="1591" y="2031"/>
                  </a:lnTo>
                  <a:lnTo>
                    <a:pt x="1695" y="1989"/>
                  </a:lnTo>
                  <a:lnTo>
                    <a:pt x="1842" y="1989"/>
                  </a:lnTo>
                  <a:lnTo>
                    <a:pt x="1946" y="2093"/>
                  </a:lnTo>
                  <a:lnTo>
                    <a:pt x="2030" y="2114"/>
                  </a:lnTo>
                  <a:lnTo>
                    <a:pt x="2093" y="2114"/>
                  </a:lnTo>
                  <a:lnTo>
                    <a:pt x="2218" y="2010"/>
                  </a:lnTo>
                  <a:lnTo>
                    <a:pt x="2260" y="1884"/>
                  </a:lnTo>
                  <a:lnTo>
                    <a:pt x="2218" y="1821"/>
                  </a:lnTo>
                  <a:lnTo>
                    <a:pt x="2218" y="1675"/>
                  </a:lnTo>
                  <a:lnTo>
                    <a:pt x="2302" y="1591"/>
                  </a:lnTo>
                  <a:lnTo>
                    <a:pt x="2323" y="1487"/>
                  </a:lnTo>
                  <a:lnTo>
                    <a:pt x="2302" y="1424"/>
                  </a:lnTo>
                  <a:lnTo>
                    <a:pt x="2260" y="1298"/>
                  </a:lnTo>
                  <a:lnTo>
                    <a:pt x="2218" y="1194"/>
                  </a:lnTo>
                  <a:lnTo>
                    <a:pt x="2155" y="1110"/>
                  </a:lnTo>
                  <a:lnTo>
                    <a:pt x="2051" y="1047"/>
                  </a:lnTo>
                  <a:lnTo>
                    <a:pt x="2051" y="963"/>
                  </a:lnTo>
                  <a:lnTo>
                    <a:pt x="2093" y="838"/>
                  </a:lnTo>
                  <a:lnTo>
                    <a:pt x="2030" y="691"/>
                  </a:lnTo>
                  <a:lnTo>
                    <a:pt x="2030" y="545"/>
                  </a:lnTo>
                  <a:lnTo>
                    <a:pt x="2114" y="440"/>
                  </a:lnTo>
                  <a:lnTo>
                    <a:pt x="2155" y="378"/>
                  </a:lnTo>
                  <a:lnTo>
                    <a:pt x="2260" y="231"/>
                  </a:lnTo>
                  <a:lnTo>
                    <a:pt x="2260" y="147"/>
                  </a:lnTo>
                  <a:lnTo>
                    <a:pt x="2135" y="106"/>
                  </a:lnTo>
                  <a:lnTo>
                    <a:pt x="1946" y="64"/>
                  </a:lnTo>
                  <a:lnTo>
                    <a:pt x="17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3171;p70">
              <a:extLst>
                <a:ext uri="{FF2B5EF4-FFF2-40B4-BE49-F238E27FC236}">
                  <a16:creationId xmlns:a16="http://schemas.microsoft.com/office/drawing/2014/main" id="{B6CA1FBA-160B-7FFA-BED6-DC83A63A1A5A}"/>
                </a:ext>
              </a:extLst>
            </p:cNvPr>
            <p:cNvSpPr/>
            <p:nvPr/>
          </p:nvSpPr>
          <p:spPr>
            <a:xfrm>
              <a:off x="3331012" y="3088711"/>
              <a:ext cx="34639" cy="49743"/>
            </a:xfrm>
            <a:custGeom>
              <a:avLst/>
              <a:gdLst/>
              <a:ahLst/>
              <a:cxnLst/>
              <a:rect l="l" t="t" r="r" b="b"/>
              <a:pathLst>
                <a:path w="2909" h="4374" extrusionOk="0">
                  <a:moveTo>
                    <a:pt x="879" y="0"/>
                  </a:moveTo>
                  <a:lnTo>
                    <a:pt x="858" y="84"/>
                  </a:lnTo>
                  <a:lnTo>
                    <a:pt x="712" y="251"/>
                  </a:lnTo>
                  <a:lnTo>
                    <a:pt x="565" y="356"/>
                  </a:lnTo>
                  <a:lnTo>
                    <a:pt x="503" y="335"/>
                  </a:lnTo>
                  <a:lnTo>
                    <a:pt x="335" y="544"/>
                  </a:lnTo>
                  <a:lnTo>
                    <a:pt x="356" y="628"/>
                  </a:lnTo>
                  <a:lnTo>
                    <a:pt x="419" y="733"/>
                  </a:lnTo>
                  <a:lnTo>
                    <a:pt x="565" y="753"/>
                  </a:lnTo>
                  <a:lnTo>
                    <a:pt x="649" y="837"/>
                  </a:lnTo>
                  <a:lnTo>
                    <a:pt x="649" y="963"/>
                  </a:lnTo>
                  <a:lnTo>
                    <a:pt x="461" y="1046"/>
                  </a:lnTo>
                  <a:lnTo>
                    <a:pt x="398" y="1025"/>
                  </a:lnTo>
                  <a:lnTo>
                    <a:pt x="293" y="1046"/>
                  </a:lnTo>
                  <a:lnTo>
                    <a:pt x="210" y="1025"/>
                  </a:lnTo>
                  <a:lnTo>
                    <a:pt x="126" y="1088"/>
                  </a:lnTo>
                  <a:lnTo>
                    <a:pt x="105" y="1277"/>
                  </a:lnTo>
                  <a:lnTo>
                    <a:pt x="1" y="1381"/>
                  </a:lnTo>
                  <a:lnTo>
                    <a:pt x="42" y="1507"/>
                  </a:lnTo>
                  <a:lnTo>
                    <a:pt x="189" y="1716"/>
                  </a:lnTo>
                  <a:lnTo>
                    <a:pt x="419" y="1904"/>
                  </a:lnTo>
                  <a:lnTo>
                    <a:pt x="419" y="1925"/>
                  </a:lnTo>
                  <a:lnTo>
                    <a:pt x="461" y="1925"/>
                  </a:lnTo>
                  <a:lnTo>
                    <a:pt x="524" y="1988"/>
                  </a:lnTo>
                  <a:lnTo>
                    <a:pt x="565" y="1925"/>
                  </a:lnTo>
                  <a:lnTo>
                    <a:pt x="712" y="1967"/>
                  </a:lnTo>
                  <a:lnTo>
                    <a:pt x="817" y="2072"/>
                  </a:lnTo>
                  <a:lnTo>
                    <a:pt x="817" y="2218"/>
                  </a:lnTo>
                  <a:lnTo>
                    <a:pt x="733" y="2344"/>
                  </a:lnTo>
                  <a:lnTo>
                    <a:pt x="670" y="2406"/>
                  </a:lnTo>
                  <a:lnTo>
                    <a:pt x="775" y="2448"/>
                  </a:lnTo>
                  <a:lnTo>
                    <a:pt x="879" y="2448"/>
                  </a:lnTo>
                  <a:lnTo>
                    <a:pt x="942" y="2532"/>
                  </a:lnTo>
                  <a:lnTo>
                    <a:pt x="984" y="2616"/>
                  </a:lnTo>
                  <a:lnTo>
                    <a:pt x="1089" y="2616"/>
                  </a:lnTo>
                  <a:lnTo>
                    <a:pt x="1089" y="2657"/>
                  </a:lnTo>
                  <a:lnTo>
                    <a:pt x="984" y="2804"/>
                  </a:lnTo>
                  <a:lnTo>
                    <a:pt x="963" y="2950"/>
                  </a:lnTo>
                  <a:lnTo>
                    <a:pt x="837" y="3160"/>
                  </a:lnTo>
                  <a:lnTo>
                    <a:pt x="858" y="3264"/>
                  </a:lnTo>
                  <a:lnTo>
                    <a:pt x="817" y="3369"/>
                  </a:lnTo>
                  <a:lnTo>
                    <a:pt x="817" y="3474"/>
                  </a:lnTo>
                  <a:lnTo>
                    <a:pt x="837" y="3536"/>
                  </a:lnTo>
                  <a:lnTo>
                    <a:pt x="817" y="3599"/>
                  </a:lnTo>
                  <a:lnTo>
                    <a:pt x="817" y="3704"/>
                  </a:lnTo>
                  <a:lnTo>
                    <a:pt x="921" y="3808"/>
                  </a:lnTo>
                  <a:lnTo>
                    <a:pt x="1047" y="3955"/>
                  </a:lnTo>
                  <a:lnTo>
                    <a:pt x="1047" y="4018"/>
                  </a:lnTo>
                  <a:lnTo>
                    <a:pt x="1130" y="4122"/>
                  </a:lnTo>
                  <a:lnTo>
                    <a:pt x="1361" y="4331"/>
                  </a:lnTo>
                  <a:lnTo>
                    <a:pt x="1444" y="4373"/>
                  </a:lnTo>
                  <a:lnTo>
                    <a:pt x="1507" y="4290"/>
                  </a:lnTo>
                  <a:lnTo>
                    <a:pt x="1591" y="4269"/>
                  </a:lnTo>
                  <a:lnTo>
                    <a:pt x="1612" y="4290"/>
                  </a:lnTo>
                  <a:lnTo>
                    <a:pt x="1758" y="4290"/>
                  </a:lnTo>
                  <a:lnTo>
                    <a:pt x="1821" y="4185"/>
                  </a:lnTo>
                  <a:lnTo>
                    <a:pt x="1863" y="4122"/>
                  </a:lnTo>
                  <a:lnTo>
                    <a:pt x="1967" y="4101"/>
                  </a:lnTo>
                  <a:lnTo>
                    <a:pt x="2198" y="4101"/>
                  </a:lnTo>
                  <a:lnTo>
                    <a:pt x="2260" y="3913"/>
                  </a:lnTo>
                  <a:lnTo>
                    <a:pt x="2386" y="3871"/>
                  </a:lnTo>
                  <a:lnTo>
                    <a:pt x="2553" y="3871"/>
                  </a:lnTo>
                  <a:lnTo>
                    <a:pt x="2616" y="3913"/>
                  </a:lnTo>
                  <a:lnTo>
                    <a:pt x="2721" y="3892"/>
                  </a:lnTo>
                  <a:lnTo>
                    <a:pt x="2909" y="3892"/>
                  </a:lnTo>
                  <a:lnTo>
                    <a:pt x="2825" y="3850"/>
                  </a:lnTo>
                  <a:lnTo>
                    <a:pt x="2762" y="3766"/>
                  </a:lnTo>
                  <a:lnTo>
                    <a:pt x="2762" y="3704"/>
                  </a:lnTo>
                  <a:lnTo>
                    <a:pt x="2658" y="3662"/>
                  </a:lnTo>
                  <a:lnTo>
                    <a:pt x="2637" y="3578"/>
                  </a:lnTo>
                  <a:lnTo>
                    <a:pt x="2553" y="3453"/>
                  </a:lnTo>
                  <a:lnTo>
                    <a:pt x="2490" y="3432"/>
                  </a:lnTo>
                  <a:lnTo>
                    <a:pt x="2490" y="3285"/>
                  </a:lnTo>
                  <a:lnTo>
                    <a:pt x="2449" y="3139"/>
                  </a:lnTo>
                  <a:lnTo>
                    <a:pt x="2428" y="3034"/>
                  </a:lnTo>
                  <a:lnTo>
                    <a:pt x="2386" y="3013"/>
                  </a:lnTo>
                  <a:lnTo>
                    <a:pt x="2302" y="3013"/>
                  </a:lnTo>
                  <a:lnTo>
                    <a:pt x="2239" y="2950"/>
                  </a:lnTo>
                  <a:lnTo>
                    <a:pt x="2239" y="2867"/>
                  </a:lnTo>
                  <a:lnTo>
                    <a:pt x="2177" y="2762"/>
                  </a:lnTo>
                  <a:lnTo>
                    <a:pt x="2135" y="2720"/>
                  </a:lnTo>
                  <a:lnTo>
                    <a:pt x="2093" y="2637"/>
                  </a:lnTo>
                  <a:lnTo>
                    <a:pt x="1988" y="2595"/>
                  </a:lnTo>
                  <a:lnTo>
                    <a:pt x="1967" y="2511"/>
                  </a:lnTo>
                  <a:lnTo>
                    <a:pt x="2072" y="2281"/>
                  </a:lnTo>
                  <a:lnTo>
                    <a:pt x="2072" y="2134"/>
                  </a:lnTo>
                  <a:lnTo>
                    <a:pt x="2135" y="2009"/>
                  </a:lnTo>
                  <a:lnTo>
                    <a:pt x="2302" y="2009"/>
                  </a:lnTo>
                  <a:lnTo>
                    <a:pt x="2407" y="1967"/>
                  </a:lnTo>
                  <a:lnTo>
                    <a:pt x="2490" y="1862"/>
                  </a:lnTo>
                  <a:lnTo>
                    <a:pt x="2449" y="1779"/>
                  </a:lnTo>
                  <a:lnTo>
                    <a:pt x="2511" y="1653"/>
                  </a:lnTo>
                  <a:lnTo>
                    <a:pt x="2449" y="1549"/>
                  </a:lnTo>
                  <a:lnTo>
                    <a:pt x="2449" y="1381"/>
                  </a:lnTo>
                  <a:lnTo>
                    <a:pt x="2428" y="1297"/>
                  </a:lnTo>
                  <a:lnTo>
                    <a:pt x="2218" y="1256"/>
                  </a:lnTo>
                  <a:lnTo>
                    <a:pt x="2009" y="1046"/>
                  </a:lnTo>
                  <a:lnTo>
                    <a:pt x="1905" y="963"/>
                  </a:lnTo>
                  <a:lnTo>
                    <a:pt x="1863" y="984"/>
                  </a:lnTo>
                  <a:lnTo>
                    <a:pt x="1716" y="1046"/>
                  </a:lnTo>
                  <a:lnTo>
                    <a:pt x="1653" y="1130"/>
                  </a:lnTo>
                  <a:lnTo>
                    <a:pt x="1612" y="1235"/>
                  </a:lnTo>
                  <a:lnTo>
                    <a:pt x="1591" y="1088"/>
                  </a:lnTo>
                  <a:lnTo>
                    <a:pt x="1612" y="921"/>
                  </a:lnTo>
                  <a:lnTo>
                    <a:pt x="1674" y="816"/>
                  </a:lnTo>
                  <a:lnTo>
                    <a:pt x="1612" y="628"/>
                  </a:lnTo>
                  <a:lnTo>
                    <a:pt x="1507" y="565"/>
                  </a:lnTo>
                  <a:lnTo>
                    <a:pt x="1298" y="419"/>
                  </a:lnTo>
                  <a:lnTo>
                    <a:pt x="1151" y="251"/>
                  </a:lnTo>
                  <a:lnTo>
                    <a:pt x="1130" y="147"/>
                  </a:lnTo>
                  <a:lnTo>
                    <a:pt x="1026" y="42"/>
                  </a:lnTo>
                  <a:lnTo>
                    <a:pt x="921" y="21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3172;p70">
              <a:extLst>
                <a:ext uri="{FF2B5EF4-FFF2-40B4-BE49-F238E27FC236}">
                  <a16:creationId xmlns:a16="http://schemas.microsoft.com/office/drawing/2014/main" id="{DDF58195-D0B4-E7B7-AF74-6E7106FB9650}"/>
                </a:ext>
              </a:extLst>
            </p:cNvPr>
            <p:cNvSpPr/>
            <p:nvPr/>
          </p:nvSpPr>
          <p:spPr>
            <a:xfrm>
              <a:off x="3250041" y="3063487"/>
              <a:ext cx="91450" cy="78538"/>
            </a:xfrm>
            <a:custGeom>
              <a:avLst/>
              <a:gdLst/>
              <a:ahLst/>
              <a:cxnLst/>
              <a:rect l="l" t="t" r="r" b="b"/>
              <a:pathLst>
                <a:path w="7680" h="6906" extrusionOk="0">
                  <a:moveTo>
                    <a:pt x="1988" y="0"/>
                  </a:moveTo>
                  <a:lnTo>
                    <a:pt x="1821" y="63"/>
                  </a:lnTo>
                  <a:lnTo>
                    <a:pt x="1674" y="251"/>
                  </a:lnTo>
                  <a:lnTo>
                    <a:pt x="1695" y="377"/>
                  </a:lnTo>
                  <a:lnTo>
                    <a:pt x="1758" y="440"/>
                  </a:lnTo>
                  <a:lnTo>
                    <a:pt x="1863" y="356"/>
                  </a:lnTo>
                  <a:lnTo>
                    <a:pt x="1967" y="377"/>
                  </a:lnTo>
                  <a:lnTo>
                    <a:pt x="2072" y="461"/>
                  </a:lnTo>
                  <a:lnTo>
                    <a:pt x="2030" y="544"/>
                  </a:lnTo>
                  <a:lnTo>
                    <a:pt x="1925" y="565"/>
                  </a:lnTo>
                  <a:lnTo>
                    <a:pt x="1821" y="523"/>
                  </a:lnTo>
                  <a:lnTo>
                    <a:pt x="1779" y="482"/>
                  </a:lnTo>
                  <a:lnTo>
                    <a:pt x="1758" y="523"/>
                  </a:lnTo>
                  <a:lnTo>
                    <a:pt x="1758" y="565"/>
                  </a:lnTo>
                  <a:lnTo>
                    <a:pt x="1611" y="649"/>
                  </a:lnTo>
                  <a:lnTo>
                    <a:pt x="1360" y="670"/>
                  </a:lnTo>
                  <a:lnTo>
                    <a:pt x="1088" y="774"/>
                  </a:lnTo>
                  <a:lnTo>
                    <a:pt x="1026" y="879"/>
                  </a:lnTo>
                  <a:lnTo>
                    <a:pt x="1026" y="984"/>
                  </a:lnTo>
                  <a:lnTo>
                    <a:pt x="1088" y="1088"/>
                  </a:lnTo>
                  <a:lnTo>
                    <a:pt x="1088" y="1318"/>
                  </a:lnTo>
                  <a:lnTo>
                    <a:pt x="1130" y="1486"/>
                  </a:lnTo>
                  <a:lnTo>
                    <a:pt x="1151" y="1611"/>
                  </a:lnTo>
                  <a:lnTo>
                    <a:pt x="1067" y="1800"/>
                  </a:lnTo>
                  <a:lnTo>
                    <a:pt x="879" y="1925"/>
                  </a:lnTo>
                  <a:lnTo>
                    <a:pt x="775" y="1904"/>
                  </a:lnTo>
                  <a:lnTo>
                    <a:pt x="775" y="1737"/>
                  </a:lnTo>
                  <a:lnTo>
                    <a:pt x="649" y="1611"/>
                  </a:lnTo>
                  <a:lnTo>
                    <a:pt x="628" y="1486"/>
                  </a:lnTo>
                  <a:lnTo>
                    <a:pt x="733" y="1402"/>
                  </a:lnTo>
                  <a:lnTo>
                    <a:pt x="754" y="1318"/>
                  </a:lnTo>
                  <a:lnTo>
                    <a:pt x="963" y="1109"/>
                  </a:lnTo>
                  <a:lnTo>
                    <a:pt x="963" y="942"/>
                  </a:lnTo>
                  <a:lnTo>
                    <a:pt x="879" y="795"/>
                  </a:lnTo>
                  <a:lnTo>
                    <a:pt x="921" y="754"/>
                  </a:lnTo>
                  <a:lnTo>
                    <a:pt x="879" y="670"/>
                  </a:lnTo>
                  <a:lnTo>
                    <a:pt x="816" y="628"/>
                  </a:lnTo>
                  <a:lnTo>
                    <a:pt x="754" y="523"/>
                  </a:lnTo>
                  <a:lnTo>
                    <a:pt x="775" y="440"/>
                  </a:lnTo>
                  <a:lnTo>
                    <a:pt x="921" y="377"/>
                  </a:lnTo>
                  <a:lnTo>
                    <a:pt x="1067" y="356"/>
                  </a:lnTo>
                  <a:lnTo>
                    <a:pt x="1172" y="210"/>
                  </a:lnTo>
                  <a:lnTo>
                    <a:pt x="1130" y="210"/>
                  </a:lnTo>
                  <a:lnTo>
                    <a:pt x="1088" y="230"/>
                  </a:lnTo>
                  <a:lnTo>
                    <a:pt x="775" y="356"/>
                  </a:lnTo>
                  <a:lnTo>
                    <a:pt x="628" y="628"/>
                  </a:lnTo>
                  <a:lnTo>
                    <a:pt x="565" y="670"/>
                  </a:lnTo>
                  <a:lnTo>
                    <a:pt x="461" y="691"/>
                  </a:lnTo>
                  <a:lnTo>
                    <a:pt x="356" y="837"/>
                  </a:lnTo>
                  <a:lnTo>
                    <a:pt x="293" y="900"/>
                  </a:lnTo>
                  <a:lnTo>
                    <a:pt x="105" y="1172"/>
                  </a:lnTo>
                  <a:lnTo>
                    <a:pt x="84" y="1298"/>
                  </a:lnTo>
                  <a:lnTo>
                    <a:pt x="105" y="1402"/>
                  </a:lnTo>
                  <a:lnTo>
                    <a:pt x="84" y="1590"/>
                  </a:lnTo>
                  <a:lnTo>
                    <a:pt x="0" y="1779"/>
                  </a:lnTo>
                  <a:lnTo>
                    <a:pt x="0" y="1821"/>
                  </a:lnTo>
                  <a:lnTo>
                    <a:pt x="147" y="1821"/>
                  </a:lnTo>
                  <a:lnTo>
                    <a:pt x="398" y="2239"/>
                  </a:lnTo>
                  <a:lnTo>
                    <a:pt x="503" y="2407"/>
                  </a:lnTo>
                  <a:lnTo>
                    <a:pt x="523" y="2511"/>
                  </a:lnTo>
                  <a:lnTo>
                    <a:pt x="461" y="2637"/>
                  </a:lnTo>
                  <a:lnTo>
                    <a:pt x="461" y="2720"/>
                  </a:lnTo>
                  <a:lnTo>
                    <a:pt x="440" y="2762"/>
                  </a:lnTo>
                  <a:lnTo>
                    <a:pt x="440" y="2867"/>
                  </a:lnTo>
                  <a:lnTo>
                    <a:pt x="565" y="2971"/>
                  </a:lnTo>
                  <a:lnTo>
                    <a:pt x="733" y="3034"/>
                  </a:lnTo>
                  <a:lnTo>
                    <a:pt x="837" y="3055"/>
                  </a:lnTo>
                  <a:lnTo>
                    <a:pt x="963" y="3097"/>
                  </a:lnTo>
                  <a:lnTo>
                    <a:pt x="1047" y="3055"/>
                  </a:lnTo>
                  <a:lnTo>
                    <a:pt x="1193" y="3055"/>
                  </a:lnTo>
                  <a:lnTo>
                    <a:pt x="1339" y="3097"/>
                  </a:lnTo>
                  <a:lnTo>
                    <a:pt x="1381" y="3076"/>
                  </a:lnTo>
                  <a:lnTo>
                    <a:pt x="1549" y="3055"/>
                  </a:lnTo>
                  <a:lnTo>
                    <a:pt x="1716" y="3076"/>
                  </a:lnTo>
                  <a:lnTo>
                    <a:pt x="1821" y="3139"/>
                  </a:lnTo>
                  <a:lnTo>
                    <a:pt x="2281" y="3557"/>
                  </a:lnTo>
                  <a:lnTo>
                    <a:pt x="2427" y="3515"/>
                  </a:lnTo>
                  <a:lnTo>
                    <a:pt x="2448" y="3557"/>
                  </a:lnTo>
                  <a:lnTo>
                    <a:pt x="2511" y="3515"/>
                  </a:lnTo>
                  <a:lnTo>
                    <a:pt x="2637" y="3578"/>
                  </a:lnTo>
                  <a:lnTo>
                    <a:pt x="2699" y="3599"/>
                  </a:lnTo>
                  <a:lnTo>
                    <a:pt x="2825" y="3557"/>
                  </a:lnTo>
                  <a:lnTo>
                    <a:pt x="2930" y="3557"/>
                  </a:lnTo>
                  <a:lnTo>
                    <a:pt x="3076" y="3578"/>
                  </a:lnTo>
                  <a:lnTo>
                    <a:pt x="3118" y="3515"/>
                  </a:lnTo>
                  <a:lnTo>
                    <a:pt x="3223" y="3515"/>
                  </a:lnTo>
                  <a:lnTo>
                    <a:pt x="3285" y="3578"/>
                  </a:lnTo>
                  <a:lnTo>
                    <a:pt x="3348" y="3808"/>
                  </a:lnTo>
                  <a:lnTo>
                    <a:pt x="3285" y="3892"/>
                  </a:lnTo>
                  <a:lnTo>
                    <a:pt x="3285" y="3997"/>
                  </a:lnTo>
                  <a:lnTo>
                    <a:pt x="3264" y="4080"/>
                  </a:lnTo>
                  <a:lnTo>
                    <a:pt x="3118" y="4101"/>
                  </a:lnTo>
                  <a:lnTo>
                    <a:pt x="3055" y="4185"/>
                  </a:lnTo>
                  <a:lnTo>
                    <a:pt x="3076" y="4394"/>
                  </a:lnTo>
                  <a:lnTo>
                    <a:pt x="3118" y="4457"/>
                  </a:lnTo>
                  <a:lnTo>
                    <a:pt x="3055" y="4624"/>
                  </a:lnTo>
                  <a:lnTo>
                    <a:pt x="3055" y="4813"/>
                  </a:lnTo>
                  <a:lnTo>
                    <a:pt x="3139" y="4875"/>
                  </a:lnTo>
                  <a:lnTo>
                    <a:pt x="3139" y="4959"/>
                  </a:lnTo>
                  <a:lnTo>
                    <a:pt x="3244" y="5252"/>
                  </a:lnTo>
                  <a:lnTo>
                    <a:pt x="3055" y="5587"/>
                  </a:lnTo>
                  <a:lnTo>
                    <a:pt x="3076" y="5692"/>
                  </a:lnTo>
                  <a:lnTo>
                    <a:pt x="3139" y="5692"/>
                  </a:lnTo>
                  <a:lnTo>
                    <a:pt x="3223" y="5671"/>
                  </a:lnTo>
                  <a:lnTo>
                    <a:pt x="3223" y="5692"/>
                  </a:lnTo>
                  <a:lnTo>
                    <a:pt x="3244" y="5775"/>
                  </a:lnTo>
                  <a:lnTo>
                    <a:pt x="3327" y="5817"/>
                  </a:lnTo>
                  <a:lnTo>
                    <a:pt x="3369" y="5922"/>
                  </a:lnTo>
                  <a:lnTo>
                    <a:pt x="3348" y="5984"/>
                  </a:lnTo>
                  <a:lnTo>
                    <a:pt x="3390" y="6131"/>
                  </a:lnTo>
                  <a:lnTo>
                    <a:pt x="3536" y="6424"/>
                  </a:lnTo>
                  <a:lnTo>
                    <a:pt x="3536" y="6528"/>
                  </a:lnTo>
                  <a:lnTo>
                    <a:pt x="3746" y="6696"/>
                  </a:lnTo>
                  <a:lnTo>
                    <a:pt x="3976" y="6863"/>
                  </a:lnTo>
                  <a:lnTo>
                    <a:pt x="4101" y="6905"/>
                  </a:lnTo>
                  <a:lnTo>
                    <a:pt x="4332" y="6863"/>
                  </a:lnTo>
                  <a:lnTo>
                    <a:pt x="4478" y="6717"/>
                  </a:lnTo>
                  <a:lnTo>
                    <a:pt x="4687" y="6591"/>
                  </a:lnTo>
                  <a:lnTo>
                    <a:pt x="4750" y="6487"/>
                  </a:lnTo>
                  <a:lnTo>
                    <a:pt x="5064" y="6319"/>
                  </a:lnTo>
                  <a:lnTo>
                    <a:pt x="5127" y="6173"/>
                  </a:lnTo>
                  <a:lnTo>
                    <a:pt x="5168" y="6110"/>
                  </a:lnTo>
                  <a:lnTo>
                    <a:pt x="5210" y="6068"/>
                  </a:lnTo>
                  <a:lnTo>
                    <a:pt x="5482" y="6005"/>
                  </a:lnTo>
                  <a:lnTo>
                    <a:pt x="5629" y="5964"/>
                  </a:lnTo>
                  <a:lnTo>
                    <a:pt x="5587" y="5817"/>
                  </a:lnTo>
                  <a:lnTo>
                    <a:pt x="5440" y="5796"/>
                  </a:lnTo>
                  <a:lnTo>
                    <a:pt x="5252" y="5817"/>
                  </a:lnTo>
                  <a:lnTo>
                    <a:pt x="4959" y="5712"/>
                  </a:lnTo>
                  <a:lnTo>
                    <a:pt x="5022" y="5545"/>
                  </a:lnTo>
                  <a:lnTo>
                    <a:pt x="5001" y="5482"/>
                  </a:lnTo>
                  <a:lnTo>
                    <a:pt x="4938" y="5440"/>
                  </a:lnTo>
                  <a:lnTo>
                    <a:pt x="5127" y="5168"/>
                  </a:lnTo>
                  <a:lnTo>
                    <a:pt x="5064" y="5064"/>
                  </a:lnTo>
                  <a:lnTo>
                    <a:pt x="4938" y="4938"/>
                  </a:lnTo>
                  <a:lnTo>
                    <a:pt x="4834" y="4917"/>
                  </a:lnTo>
                  <a:lnTo>
                    <a:pt x="4750" y="4750"/>
                  </a:lnTo>
                  <a:lnTo>
                    <a:pt x="4917" y="4813"/>
                  </a:lnTo>
                  <a:lnTo>
                    <a:pt x="5106" y="4834"/>
                  </a:lnTo>
                  <a:lnTo>
                    <a:pt x="5273" y="4938"/>
                  </a:lnTo>
                  <a:lnTo>
                    <a:pt x="5461" y="4938"/>
                  </a:lnTo>
                  <a:lnTo>
                    <a:pt x="5733" y="4875"/>
                  </a:lnTo>
                  <a:lnTo>
                    <a:pt x="5796" y="4938"/>
                  </a:lnTo>
                  <a:lnTo>
                    <a:pt x="5985" y="4875"/>
                  </a:lnTo>
                  <a:lnTo>
                    <a:pt x="6173" y="4708"/>
                  </a:lnTo>
                  <a:lnTo>
                    <a:pt x="6319" y="4708"/>
                  </a:lnTo>
                  <a:lnTo>
                    <a:pt x="6424" y="4729"/>
                  </a:lnTo>
                  <a:lnTo>
                    <a:pt x="6675" y="4624"/>
                  </a:lnTo>
                  <a:lnTo>
                    <a:pt x="6884" y="4624"/>
                  </a:lnTo>
                  <a:lnTo>
                    <a:pt x="7156" y="4394"/>
                  </a:lnTo>
                  <a:lnTo>
                    <a:pt x="7219" y="4248"/>
                  </a:lnTo>
                  <a:lnTo>
                    <a:pt x="7219" y="4143"/>
                  </a:lnTo>
                  <a:lnTo>
                    <a:pt x="7219" y="4122"/>
                  </a:lnTo>
                  <a:lnTo>
                    <a:pt x="6989" y="3934"/>
                  </a:lnTo>
                  <a:lnTo>
                    <a:pt x="6842" y="3725"/>
                  </a:lnTo>
                  <a:lnTo>
                    <a:pt x="6801" y="3599"/>
                  </a:lnTo>
                  <a:lnTo>
                    <a:pt x="6905" y="3495"/>
                  </a:lnTo>
                  <a:lnTo>
                    <a:pt x="6926" y="3306"/>
                  </a:lnTo>
                  <a:lnTo>
                    <a:pt x="7010" y="3243"/>
                  </a:lnTo>
                  <a:lnTo>
                    <a:pt x="7093" y="3264"/>
                  </a:lnTo>
                  <a:lnTo>
                    <a:pt x="7198" y="3243"/>
                  </a:lnTo>
                  <a:lnTo>
                    <a:pt x="7261" y="3264"/>
                  </a:lnTo>
                  <a:lnTo>
                    <a:pt x="7449" y="3181"/>
                  </a:lnTo>
                  <a:lnTo>
                    <a:pt x="7449" y="3055"/>
                  </a:lnTo>
                  <a:lnTo>
                    <a:pt x="7365" y="2971"/>
                  </a:lnTo>
                  <a:lnTo>
                    <a:pt x="7219" y="2951"/>
                  </a:lnTo>
                  <a:lnTo>
                    <a:pt x="7156" y="2846"/>
                  </a:lnTo>
                  <a:lnTo>
                    <a:pt x="7135" y="2762"/>
                  </a:lnTo>
                  <a:lnTo>
                    <a:pt x="7303" y="2553"/>
                  </a:lnTo>
                  <a:lnTo>
                    <a:pt x="7365" y="2574"/>
                  </a:lnTo>
                  <a:lnTo>
                    <a:pt x="7512" y="2469"/>
                  </a:lnTo>
                  <a:lnTo>
                    <a:pt x="7658" y="2302"/>
                  </a:lnTo>
                  <a:lnTo>
                    <a:pt x="7679" y="2218"/>
                  </a:lnTo>
                  <a:lnTo>
                    <a:pt x="7658" y="2218"/>
                  </a:lnTo>
                  <a:lnTo>
                    <a:pt x="7428" y="2114"/>
                  </a:lnTo>
                  <a:lnTo>
                    <a:pt x="7345" y="2114"/>
                  </a:lnTo>
                  <a:lnTo>
                    <a:pt x="7261" y="2135"/>
                  </a:lnTo>
                  <a:lnTo>
                    <a:pt x="7156" y="2114"/>
                  </a:lnTo>
                  <a:lnTo>
                    <a:pt x="7093" y="2114"/>
                  </a:lnTo>
                  <a:lnTo>
                    <a:pt x="7010" y="2155"/>
                  </a:lnTo>
                  <a:lnTo>
                    <a:pt x="6821" y="2197"/>
                  </a:lnTo>
                  <a:lnTo>
                    <a:pt x="6675" y="2155"/>
                  </a:lnTo>
                  <a:lnTo>
                    <a:pt x="6612" y="2155"/>
                  </a:lnTo>
                  <a:lnTo>
                    <a:pt x="6717" y="2135"/>
                  </a:lnTo>
                  <a:lnTo>
                    <a:pt x="6801" y="2135"/>
                  </a:lnTo>
                  <a:lnTo>
                    <a:pt x="6884" y="2093"/>
                  </a:lnTo>
                  <a:lnTo>
                    <a:pt x="6926" y="2009"/>
                  </a:lnTo>
                  <a:lnTo>
                    <a:pt x="7052" y="1904"/>
                  </a:lnTo>
                  <a:lnTo>
                    <a:pt x="7093" y="1842"/>
                  </a:lnTo>
                  <a:lnTo>
                    <a:pt x="7010" y="1800"/>
                  </a:lnTo>
                  <a:lnTo>
                    <a:pt x="7010" y="1779"/>
                  </a:lnTo>
                  <a:lnTo>
                    <a:pt x="6989" y="1674"/>
                  </a:lnTo>
                  <a:lnTo>
                    <a:pt x="6821" y="1590"/>
                  </a:lnTo>
                  <a:lnTo>
                    <a:pt x="6612" y="1528"/>
                  </a:lnTo>
                  <a:lnTo>
                    <a:pt x="6570" y="1486"/>
                  </a:lnTo>
                  <a:lnTo>
                    <a:pt x="6487" y="1423"/>
                  </a:lnTo>
                  <a:lnTo>
                    <a:pt x="6382" y="1423"/>
                  </a:lnTo>
                  <a:lnTo>
                    <a:pt x="6361" y="1381"/>
                  </a:lnTo>
                  <a:lnTo>
                    <a:pt x="6215" y="1318"/>
                  </a:lnTo>
                  <a:lnTo>
                    <a:pt x="6173" y="1318"/>
                  </a:lnTo>
                  <a:lnTo>
                    <a:pt x="6173" y="1423"/>
                  </a:lnTo>
                  <a:lnTo>
                    <a:pt x="6089" y="1318"/>
                  </a:lnTo>
                  <a:lnTo>
                    <a:pt x="6047" y="1214"/>
                  </a:lnTo>
                  <a:lnTo>
                    <a:pt x="5943" y="1172"/>
                  </a:lnTo>
                  <a:lnTo>
                    <a:pt x="5901" y="1088"/>
                  </a:lnTo>
                  <a:lnTo>
                    <a:pt x="5964" y="1046"/>
                  </a:lnTo>
                  <a:lnTo>
                    <a:pt x="6215" y="1067"/>
                  </a:lnTo>
                  <a:lnTo>
                    <a:pt x="6319" y="984"/>
                  </a:lnTo>
                  <a:lnTo>
                    <a:pt x="6487" y="984"/>
                  </a:lnTo>
                  <a:lnTo>
                    <a:pt x="6487" y="879"/>
                  </a:lnTo>
                  <a:lnTo>
                    <a:pt x="6361" y="900"/>
                  </a:lnTo>
                  <a:lnTo>
                    <a:pt x="6089" y="858"/>
                  </a:lnTo>
                  <a:lnTo>
                    <a:pt x="5901" y="879"/>
                  </a:lnTo>
                  <a:lnTo>
                    <a:pt x="5775" y="879"/>
                  </a:lnTo>
                  <a:lnTo>
                    <a:pt x="5524" y="963"/>
                  </a:lnTo>
                  <a:lnTo>
                    <a:pt x="5440" y="942"/>
                  </a:lnTo>
                  <a:lnTo>
                    <a:pt x="5336" y="942"/>
                  </a:lnTo>
                  <a:lnTo>
                    <a:pt x="5127" y="1088"/>
                  </a:lnTo>
                  <a:lnTo>
                    <a:pt x="5022" y="1109"/>
                  </a:lnTo>
                  <a:lnTo>
                    <a:pt x="4896" y="1172"/>
                  </a:lnTo>
                  <a:lnTo>
                    <a:pt x="4834" y="1256"/>
                  </a:lnTo>
                  <a:lnTo>
                    <a:pt x="4645" y="1277"/>
                  </a:lnTo>
                  <a:lnTo>
                    <a:pt x="4604" y="1298"/>
                  </a:lnTo>
                  <a:lnTo>
                    <a:pt x="4520" y="1277"/>
                  </a:lnTo>
                  <a:lnTo>
                    <a:pt x="4269" y="1088"/>
                  </a:lnTo>
                  <a:lnTo>
                    <a:pt x="4206" y="984"/>
                  </a:lnTo>
                  <a:lnTo>
                    <a:pt x="3871" y="984"/>
                  </a:lnTo>
                  <a:lnTo>
                    <a:pt x="3327" y="1088"/>
                  </a:lnTo>
                  <a:lnTo>
                    <a:pt x="3055" y="1088"/>
                  </a:lnTo>
                  <a:lnTo>
                    <a:pt x="2951" y="1046"/>
                  </a:lnTo>
                  <a:lnTo>
                    <a:pt x="2909" y="963"/>
                  </a:lnTo>
                  <a:lnTo>
                    <a:pt x="2909" y="858"/>
                  </a:lnTo>
                  <a:lnTo>
                    <a:pt x="2972" y="858"/>
                  </a:lnTo>
                  <a:lnTo>
                    <a:pt x="2951" y="733"/>
                  </a:lnTo>
                  <a:lnTo>
                    <a:pt x="2846" y="565"/>
                  </a:lnTo>
                  <a:lnTo>
                    <a:pt x="2741" y="544"/>
                  </a:lnTo>
                  <a:lnTo>
                    <a:pt x="2448" y="565"/>
                  </a:lnTo>
                  <a:lnTo>
                    <a:pt x="2323" y="482"/>
                  </a:lnTo>
                  <a:lnTo>
                    <a:pt x="2239" y="482"/>
                  </a:lnTo>
                  <a:lnTo>
                    <a:pt x="2176" y="523"/>
                  </a:lnTo>
                  <a:lnTo>
                    <a:pt x="2072" y="356"/>
                  </a:lnTo>
                  <a:lnTo>
                    <a:pt x="2072" y="210"/>
                  </a:lnTo>
                  <a:lnTo>
                    <a:pt x="2030" y="21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3173;p70">
              <a:extLst>
                <a:ext uri="{FF2B5EF4-FFF2-40B4-BE49-F238E27FC236}">
                  <a16:creationId xmlns:a16="http://schemas.microsoft.com/office/drawing/2014/main" id="{F6763D08-6ABD-2077-AF1D-03FDF0598DFC}"/>
                </a:ext>
              </a:extLst>
            </p:cNvPr>
            <p:cNvSpPr/>
            <p:nvPr/>
          </p:nvSpPr>
          <p:spPr>
            <a:xfrm>
              <a:off x="3209425" y="3061815"/>
              <a:ext cx="82733" cy="112565"/>
            </a:xfrm>
            <a:custGeom>
              <a:avLst/>
              <a:gdLst/>
              <a:ahLst/>
              <a:cxnLst/>
              <a:rect l="l" t="t" r="r" b="b"/>
              <a:pathLst>
                <a:path w="6948" h="9898" extrusionOk="0">
                  <a:moveTo>
                    <a:pt x="4353" y="1"/>
                  </a:moveTo>
                  <a:lnTo>
                    <a:pt x="4332" y="64"/>
                  </a:lnTo>
                  <a:lnTo>
                    <a:pt x="4290" y="105"/>
                  </a:lnTo>
                  <a:lnTo>
                    <a:pt x="4227" y="147"/>
                  </a:lnTo>
                  <a:lnTo>
                    <a:pt x="4165" y="168"/>
                  </a:lnTo>
                  <a:lnTo>
                    <a:pt x="4060" y="168"/>
                  </a:lnTo>
                  <a:lnTo>
                    <a:pt x="3976" y="189"/>
                  </a:lnTo>
                  <a:lnTo>
                    <a:pt x="3955" y="252"/>
                  </a:lnTo>
                  <a:lnTo>
                    <a:pt x="3976" y="294"/>
                  </a:lnTo>
                  <a:lnTo>
                    <a:pt x="3955" y="357"/>
                  </a:lnTo>
                  <a:lnTo>
                    <a:pt x="3809" y="419"/>
                  </a:lnTo>
                  <a:lnTo>
                    <a:pt x="3621" y="566"/>
                  </a:lnTo>
                  <a:lnTo>
                    <a:pt x="3495" y="670"/>
                  </a:lnTo>
                  <a:lnTo>
                    <a:pt x="3328" y="691"/>
                  </a:lnTo>
                  <a:lnTo>
                    <a:pt x="2972" y="691"/>
                  </a:lnTo>
                  <a:lnTo>
                    <a:pt x="2867" y="733"/>
                  </a:lnTo>
                  <a:lnTo>
                    <a:pt x="2867" y="817"/>
                  </a:lnTo>
                  <a:lnTo>
                    <a:pt x="2888" y="901"/>
                  </a:lnTo>
                  <a:lnTo>
                    <a:pt x="2888" y="1005"/>
                  </a:lnTo>
                  <a:lnTo>
                    <a:pt x="2805" y="1089"/>
                  </a:lnTo>
                  <a:lnTo>
                    <a:pt x="2721" y="1047"/>
                  </a:lnTo>
                  <a:lnTo>
                    <a:pt x="2763" y="942"/>
                  </a:lnTo>
                  <a:lnTo>
                    <a:pt x="2763" y="921"/>
                  </a:lnTo>
                  <a:lnTo>
                    <a:pt x="2825" y="901"/>
                  </a:lnTo>
                  <a:lnTo>
                    <a:pt x="2700" y="880"/>
                  </a:lnTo>
                  <a:lnTo>
                    <a:pt x="2574" y="817"/>
                  </a:lnTo>
                  <a:lnTo>
                    <a:pt x="2491" y="817"/>
                  </a:lnTo>
                  <a:lnTo>
                    <a:pt x="2302" y="942"/>
                  </a:lnTo>
                  <a:lnTo>
                    <a:pt x="2261" y="1026"/>
                  </a:lnTo>
                  <a:lnTo>
                    <a:pt x="2135" y="1152"/>
                  </a:lnTo>
                  <a:lnTo>
                    <a:pt x="1968" y="1465"/>
                  </a:lnTo>
                  <a:lnTo>
                    <a:pt x="1947" y="1549"/>
                  </a:lnTo>
                  <a:lnTo>
                    <a:pt x="1947" y="1549"/>
                  </a:lnTo>
                  <a:lnTo>
                    <a:pt x="1989" y="1528"/>
                  </a:lnTo>
                  <a:lnTo>
                    <a:pt x="2051" y="1570"/>
                  </a:lnTo>
                  <a:lnTo>
                    <a:pt x="2051" y="1654"/>
                  </a:lnTo>
                  <a:lnTo>
                    <a:pt x="2030" y="1758"/>
                  </a:lnTo>
                  <a:lnTo>
                    <a:pt x="1947" y="1821"/>
                  </a:lnTo>
                  <a:lnTo>
                    <a:pt x="1842" y="1821"/>
                  </a:lnTo>
                  <a:lnTo>
                    <a:pt x="1737" y="1863"/>
                  </a:lnTo>
                  <a:lnTo>
                    <a:pt x="1612" y="1989"/>
                  </a:lnTo>
                  <a:lnTo>
                    <a:pt x="1528" y="2051"/>
                  </a:lnTo>
                  <a:lnTo>
                    <a:pt x="1424" y="2198"/>
                  </a:lnTo>
                  <a:lnTo>
                    <a:pt x="1340" y="2198"/>
                  </a:lnTo>
                  <a:lnTo>
                    <a:pt x="1256" y="2240"/>
                  </a:lnTo>
                  <a:lnTo>
                    <a:pt x="1298" y="2344"/>
                  </a:lnTo>
                  <a:lnTo>
                    <a:pt x="1403" y="2449"/>
                  </a:lnTo>
                  <a:lnTo>
                    <a:pt x="1403" y="2574"/>
                  </a:lnTo>
                  <a:lnTo>
                    <a:pt x="1340" y="2700"/>
                  </a:lnTo>
                  <a:lnTo>
                    <a:pt x="1256" y="2700"/>
                  </a:lnTo>
                  <a:lnTo>
                    <a:pt x="1152" y="2616"/>
                  </a:lnTo>
                  <a:lnTo>
                    <a:pt x="1193" y="2574"/>
                  </a:lnTo>
                  <a:lnTo>
                    <a:pt x="1214" y="2512"/>
                  </a:lnTo>
                  <a:lnTo>
                    <a:pt x="1131" y="2470"/>
                  </a:lnTo>
                  <a:lnTo>
                    <a:pt x="1089" y="2365"/>
                  </a:lnTo>
                  <a:lnTo>
                    <a:pt x="984" y="2261"/>
                  </a:lnTo>
                  <a:lnTo>
                    <a:pt x="942" y="2365"/>
                  </a:lnTo>
                  <a:lnTo>
                    <a:pt x="942" y="2407"/>
                  </a:lnTo>
                  <a:lnTo>
                    <a:pt x="1005" y="2574"/>
                  </a:lnTo>
                  <a:lnTo>
                    <a:pt x="921" y="2721"/>
                  </a:lnTo>
                  <a:lnTo>
                    <a:pt x="901" y="2867"/>
                  </a:lnTo>
                  <a:lnTo>
                    <a:pt x="817" y="2909"/>
                  </a:lnTo>
                  <a:lnTo>
                    <a:pt x="775" y="2909"/>
                  </a:lnTo>
                  <a:lnTo>
                    <a:pt x="691" y="3098"/>
                  </a:lnTo>
                  <a:lnTo>
                    <a:pt x="712" y="3118"/>
                  </a:lnTo>
                  <a:lnTo>
                    <a:pt x="733" y="3244"/>
                  </a:lnTo>
                  <a:lnTo>
                    <a:pt x="733" y="3390"/>
                  </a:lnTo>
                  <a:lnTo>
                    <a:pt x="880" y="3516"/>
                  </a:lnTo>
                  <a:lnTo>
                    <a:pt x="901" y="3516"/>
                  </a:lnTo>
                  <a:lnTo>
                    <a:pt x="942" y="3495"/>
                  </a:lnTo>
                  <a:lnTo>
                    <a:pt x="1005" y="3537"/>
                  </a:lnTo>
                  <a:lnTo>
                    <a:pt x="1005" y="3662"/>
                  </a:lnTo>
                  <a:lnTo>
                    <a:pt x="921" y="3746"/>
                  </a:lnTo>
                  <a:lnTo>
                    <a:pt x="921" y="3809"/>
                  </a:lnTo>
                  <a:lnTo>
                    <a:pt x="1005" y="3872"/>
                  </a:lnTo>
                  <a:lnTo>
                    <a:pt x="1005" y="4039"/>
                  </a:lnTo>
                  <a:lnTo>
                    <a:pt x="921" y="4081"/>
                  </a:lnTo>
                  <a:lnTo>
                    <a:pt x="880" y="4165"/>
                  </a:lnTo>
                  <a:lnTo>
                    <a:pt x="921" y="4186"/>
                  </a:lnTo>
                  <a:lnTo>
                    <a:pt x="984" y="4290"/>
                  </a:lnTo>
                  <a:lnTo>
                    <a:pt x="942" y="4478"/>
                  </a:lnTo>
                  <a:lnTo>
                    <a:pt x="984" y="4771"/>
                  </a:lnTo>
                  <a:lnTo>
                    <a:pt x="901" y="4855"/>
                  </a:lnTo>
                  <a:lnTo>
                    <a:pt x="880" y="4918"/>
                  </a:lnTo>
                  <a:lnTo>
                    <a:pt x="942" y="5022"/>
                  </a:lnTo>
                  <a:lnTo>
                    <a:pt x="1047" y="4981"/>
                  </a:lnTo>
                  <a:lnTo>
                    <a:pt x="1047" y="4981"/>
                  </a:lnTo>
                  <a:lnTo>
                    <a:pt x="1026" y="5064"/>
                  </a:lnTo>
                  <a:lnTo>
                    <a:pt x="1089" y="5127"/>
                  </a:lnTo>
                  <a:lnTo>
                    <a:pt x="1152" y="5127"/>
                  </a:lnTo>
                  <a:lnTo>
                    <a:pt x="1152" y="5190"/>
                  </a:lnTo>
                  <a:lnTo>
                    <a:pt x="1110" y="5274"/>
                  </a:lnTo>
                  <a:lnTo>
                    <a:pt x="1047" y="5378"/>
                  </a:lnTo>
                  <a:lnTo>
                    <a:pt x="817" y="5608"/>
                  </a:lnTo>
                  <a:lnTo>
                    <a:pt x="775" y="5713"/>
                  </a:lnTo>
                  <a:lnTo>
                    <a:pt x="608" y="5859"/>
                  </a:lnTo>
                  <a:lnTo>
                    <a:pt x="398" y="5922"/>
                  </a:lnTo>
                  <a:lnTo>
                    <a:pt x="210" y="6048"/>
                  </a:lnTo>
                  <a:lnTo>
                    <a:pt x="64" y="6278"/>
                  </a:lnTo>
                  <a:lnTo>
                    <a:pt x="43" y="6466"/>
                  </a:lnTo>
                  <a:lnTo>
                    <a:pt x="1" y="6571"/>
                  </a:lnTo>
                  <a:lnTo>
                    <a:pt x="189" y="6655"/>
                  </a:lnTo>
                  <a:lnTo>
                    <a:pt x="377" y="6780"/>
                  </a:lnTo>
                  <a:lnTo>
                    <a:pt x="629" y="6947"/>
                  </a:lnTo>
                  <a:lnTo>
                    <a:pt x="733" y="6947"/>
                  </a:lnTo>
                  <a:lnTo>
                    <a:pt x="880" y="7094"/>
                  </a:lnTo>
                  <a:lnTo>
                    <a:pt x="838" y="7178"/>
                  </a:lnTo>
                  <a:lnTo>
                    <a:pt x="880" y="7261"/>
                  </a:lnTo>
                  <a:lnTo>
                    <a:pt x="1047" y="7282"/>
                  </a:lnTo>
                  <a:lnTo>
                    <a:pt x="1256" y="7366"/>
                  </a:lnTo>
                  <a:lnTo>
                    <a:pt x="1319" y="7408"/>
                  </a:lnTo>
                  <a:lnTo>
                    <a:pt x="1507" y="7471"/>
                  </a:lnTo>
                  <a:lnTo>
                    <a:pt x="1570" y="7387"/>
                  </a:lnTo>
                  <a:lnTo>
                    <a:pt x="1570" y="7282"/>
                  </a:lnTo>
                  <a:lnTo>
                    <a:pt x="1654" y="7199"/>
                  </a:lnTo>
                  <a:lnTo>
                    <a:pt x="1717" y="7199"/>
                  </a:lnTo>
                  <a:lnTo>
                    <a:pt x="1863" y="7282"/>
                  </a:lnTo>
                  <a:lnTo>
                    <a:pt x="1968" y="7303"/>
                  </a:lnTo>
                  <a:lnTo>
                    <a:pt x="1989" y="7387"/>
                  </a:lnTo>
                  <a:lnTo>
                    <a:pt x="2072" y="7429"/>
                  </a:lnTo>
                  <a:lnTo>
                    <a:pt x="2135" y="7429"/>
                  </a:lnTo>
                  <a:lnTo>
                    <a:pt x="2177" y="7512"/>
                  </a:lnTo>
                  <a:lnTo>
                    <a:pt x="2386" y="7575"/>
                  </a:lnTo>
                  <a:lnTo>
                    <a:pt x="2512" y="7596"/>
                  </a:lnTo>
                  <a:lnTo>
                    <a:pt x="2553" y="7638"/>
                  </a:lnTo>
                  <a:lnTo>
                    <a:pt x="2700" y="7805"/>
                  </a:lnTo>
                  <a:lnTo>
                    <a:pt x="2700" y="7910"/>
                  </a:lnTo>
                  <a:lnTo>
                    <a:pt x="2805" y="8098"/>
                  </a:lnTo>
                  <a:lnTo>
                    <a:pt x="2888" y="8098"/>
                  </a:lnTo>
                  <a:lnTo>
                    <a:pt x="3139" y="8203"/>
                  </a:lnTo>
                  <a:lnTo>
                    <a:pt x="3244" y="8349"/>
                  </a:lnTo>
                  <a:lnTo>
                    <a:pt x="3244" y="8517"/>
                  </a:lnTo>
                  <a:lnTo>
                    <a:pt x="3307" y="8517"/>
                  </a:lnTo>
                  <a:lnTo>
                    <a:pt x="3411" y="8559"/>
                  </a:lnTo>
                  <a:lnTo>
                    <a:pt x="3432" y="8684"/>
                  </a:lnTo>
                  <a:lnTo>
                    <a:pt x="3411" y="8768"/>
                  </a:lnTo>
                  <a:lnTo>
                    <a:pt x="3432" y="8852"/>
                  </a:lnTo>
                  <a:lnTo>
                    <a:pt x="3537" y="8872"/>
                  </a:lnTo>
                  <a:lnTo>
                    <a:pt x="3662" y="8852"/>
                  </a:lnTo>
                  <a:lnTo>
                    <a:pt x="3767" y="8872"/>
                  </a:lnTo>
                  <a:lnTo>
                    <a:pt x="3914" y="8872"/>
                  </a:lnTo>
                  <a:lnTo>
                    <a:pt x="3955" y="8831"/>
                  </a:lnTo>
                  <a:lnTo>
                    <a:pt x="4144" y="8747"/>
                  </a:lnTo>
                  <a:lnTo>
                    <a:pt x="4290" y="8768"/>
                  </a:lnTo>
                  <a:lnTo>
                    <a:pt x="4458" y="8852"/>
                  </a:lnTo>
                  <a:lnTo>
                    <a:pt x="4646" y="8747"/>
                  </a:lnTo>
                  <a:lnTo>
                    <a:pt x="4750" y="8747"/>
                  </a:lnTo>
                  <a:lnTo>
                    <a:pt x="4792" y="8831"/>
                  </a:lnTo>
                  <a:lnTo>
                    <a:pt x="4876" y="8831"/>
                  </a:lnTo>
                  <a:lnTo>
                    <a:pt x="4981" y="8872"/>
                  </a:lnTo>
                  <a:lnTo>
                    <a:pt x="5064" y="8956"/>
                  </a:lnTo>
                  <a:lnTo>
                    <a:pt x="5169" y="8935"/>
                  </a:lnTo>
                  <a:lnTo>
                    <a:pt x="5169" y="8998"/>
                  </a:lnTo>
                  <a:lnTo>
                    <a:pt x="4792" y="9626"/>
                  </a:lnTo>
                  <a:lnTo>
                    <a:pt x="4813" y="9709"/>
                  </a:lnTo>
                  <a:lnTo>
                    <a:pt x="4960" y="9688"/>
                  </a:lnTo>
                  <a:lnTo>
                    <a:pt x="5085" y="9688"/>
                  </a:lnTo>
                  <a:lnTo>
                    <a:pt x="5190" y="9772"/>
                  </a:lnTo>
                  <a:lnTo>
                    <a:pt x="5211" y="9898"/>
                  </a:lnTo>
                  <a:lnTo>
                    <a:pt x="5294" y="9584"/>
                  </a:lnTo>
                  <a:lnTo>
                    <a:pt x="5629" y="8370"/>
                  </a:lnTo>
                  <a:lnTo>
                    <a:pt x="5629" y="8308"/>
                  </a:lnTo>
                  <a:lnTo>
                    <a:pt x="5629" y="8098"/>
                  </a:lnTo>
                  <a:lnTo>
                    <a:pt x="5504" y="7847"/>
                  </a:lnTo>
                  <a:lnTo>
                    <a:pt x="5294" y="7680"/>
                  </a:lnTo>
                  <a:lnTo>
                    <a:pt x="5190" y="7533"/>
                  </a:lnTo>
                  <a:lnTo>
                    <a:pt x="5169" y="7219"/>
                  </a:lnTo>
                  <a:lnTo>
                    <a:pt x="5546" y="7094"/>
                  </a:lnTo>
                  <a:lnTo>
                    <a:pt x="5692" y="7199"/>
                  </a:lnTo>
                  <a:lnTo>
                    <a:pt x="5713" y="7094"/>
                  </a:lnTo>
                  <a:lnTo>
                    <a:pt x="5650" y="7010"/>
                  </a:lnTo>
                  <a:lnTo>
                    <a:pt x="5713" y="6968"/>
                  </a:lnTo>
                  <a:lnTo>
                    <a:pt x="5629" y="6801"/>
                  </a:lnTo>
                  <a:lnTo>
                    <a:pt x="5420" y="6738"/>
                  </a:lnTo>
                  <a:lnTo>
                    <a:pt x="5336" y="6592"/>
                  </a:lnTo>
                  <a:lnTo>
                    <a:pt x="5399" y="6424"/>
                  </a:lnTo>
                  <a:lnTo>
                    <a:pt x="6048" y="6424"/>
                  </a:lnTo>
                  <a:lnTo>
                    <a:pt x="6131" y="6341"/>
                  </a:lnTo>
                  <a:lnTo>
                    <a:pt x="6236" y="6341"/>
                  </a:lnTo>
                  <a:lnTo>
                    <a:pt x="6278" y="6383"/>
                  </a:lnTo>
                  <a:lnTo>
                    <a:pt x="6362" y="6383"/>
                  </a:lnTo>
                  <a:lnTo>
                    <a:pt x="6466" y="6257"/>
                  </a:lnTo>
                  <a:lnTo>
                    <a:pt x="6634" y="6215"/>
                  </a:lnTo>
                  <a:lnTo>
                    <a:pt x="6675" y="6320"/>
                  </a:lnTo>
                  <a:lnTo>
                    <a:pt x="6759" y="6424"/>
                  </a:lnTo>
                  <a:lnTo>
                    <a:pt x="6780" y="6550"/>
                  </a:lnTo>
                  <a:lnTo>
                    <a:pt x="6780" y="6696"/>
                  </a:lnTo>
                  <a:lnTo>
                    <a:pt x="6947" y="6675"/>
                  </a:lnTo>
                  <a:lnTo>
                    <a:pt x="6947" y="6571"/>
                  </a:lnTo>
                  <a:lnTo>
                    <a:pt x="6801" y="6278"/>
                  </a:lnTo>
                  <a:lnTo>
                    <a:pt x="6759" y="6131"/>
                  </a:lnTo>
                  <a:lnTo>
                    <a:pt x="6780" y="6069"/>
                  </a:lnTo>
                  <a:lnTo>
                    <a:pt x="6738" y="5964"/>
                  </a:lnTo>
                  <a:lnTo>
                    <a:pt x="6655" y="5922"/>
                  </a:lnTo>
                  <a:lnTo>
                    <a:pt x="6634" y="5839"/>
                  </a:lnTo>
                  <a:lnTo>
                    <a:pt x="6634" y="5818"/>
                  </a:lnTo>
                  <a:lnTo>
                    <a:pt x="6550" y="5839"/>
                  </a:lnTo>
                  <a:lnTo>
                    <a:pt x="6487" y="5839"/>
                  </a:lnTo>
                  <a:lnTo>
                    <a:pt x="6466" y="5734"/>
                  </a:lnTo>
                  <a:lnTo>
                    <a:pt x="6655" y="5399"/>
                  </a:lnTo>
                  <a:lnTo>
                    <a:pt x="6550" y="5106"/>
                  </a:lnTo>
                  <a:lnTo>
                    <a:pt x="6550" y="5022"/>
                  </a:lnTo>
                  <a:lnTo>
                    <a:pt x="6466" y="4960"/>
                  </a:lnTo>
                  <a:lnTo>
                    <a:pt x="6466" y="4771"/>
                  </a:lnTo>
                  <a:lnTo>
                    <a:pt x="6529" y="4604"/>
                  </a:lnTo>
                  <a:lnTo>
                    <a:pt x="6487" y="4541"/>
                  </a:lnTo>
                  <a:lnTo>
                    <a:pt x="6466" y="4332"/>
                  </a:lnTo>
                  <a:lnTo>
                    <a:pt x="6529" y="4248"/>
                  </a:lnTo>
                  <a:lnTo>
                    <a:pt x="6675" y="4227"/>
                  </a:lnTo>
                  <a:lnTo>
                    <a:pt x="6696" y="4144"/>
                  </a:lnTo>
                  <a:lnTo>
                    <a:pt x="6696" y="4039"/>
                  </a:lnTo>
                  <a:lnTo>
                    <a:pt x="6759" y="3955"/>
                  </a:lnTo>
                  <a:lnTo>
                    <a:pt x="6696" y="3725"/>
                  </a:lnTo>
                  <a:lnTo>
                    <a:pt x="6634" y="3662"/>
                  </a:lnTo>
                  <a:lnTo>
                    <a:pt x="6529" y="3662"/>
                  </a:lnTo>
                  <a:lnTo>
                    <a:pt x="6487" y="3725"/>
                  </a:lnTo>
                  <a:lnTo>
                    <a:pt x="6341" y="3704"/>
                  </a:lnTo>
                  <a:lnTo>
                    <a:pt x="6236" y="3704"/>
                  </a:lnTo>
                  <a:lnTo>
                    <a:pt x="6110" y="3746"/>
                  </a:lnTo>
                  <a:lnTo>
                    <a:pt x="6048" y="3725"/>
                  </a:lnTo>
                  <a:lnTo>
                    <a:pt x="5922" y="3662"/>
                  </a:lnTo>
                  <a:lnTo>
                    <a:pt x="5859" y="3704"/>
                  </a:lnTo>
                  <a:lnTo>
                    <a:pt x="5838" y="3662"/>
                  </a:lnTo>
                  <a:lnTo>
                    <a:pt x="5692" y="3704"/>
                  </a:lnTo>
                  <a:lnTo>
                    <a:pt x="5232" y="3286"/>
                  </a:lnTo>
                  <a:lnTo>
                    <a:pt x="5127" y="3223"/>
                  </a:lnTo>
                  <a:lnTo>
                    <a:pt x="4960" y="3202"/>
                  </a:lnTo>
                  <a:lnTo>
                    <a:pt x="4792" y="3223"/>
                  </a:lnTo>
                  <a:lnTo>
                    <a:pt x="4750" y="3244"/>
                  </a:lnTo>
                  <a:lnTo>
                    <a:pt x="4604" y="3202"/>
                  </a:lnTo>
                  <a:lnTo>
                    <a:pt x="4458" y="3202"/>
                  </a:lnTo>
                  <a:lnTo>
                    <a:pt x="4374" y="3244"/>
                  </a:lnTo>
                  <a:lnTo>
                    <a:pt x="4248" y="3202"/>
                  </a:lnTo>
                  <a:lnTo>
                    <a:pt x="4144" y="3181"/>
                  </a:lnTo>
                  <a:lnTo>
                    <a:pt x="3976" y="3118"/>
                  </a:lnTo>
                  <a:lnTo>
                    <a:pt x="3851" y="3014"/>
                  </a:lnTo>
                  <a:lnTo>
                    <a:pt x="3851" y="2909"/>
                  </a:lnTo>
                  <a:lnTo>
                    <a:pt x="3872" y="2867"/>
                  </a:lnTo>
                  <a:lnTo>
                    <a:pt x="3872" y="2784"/>
                  </a:lnTo>
                  <a:lnTo>
                    <a:pt x="3934" y="2658"/>
                  </a:lnTo>
                  <a:lnTo>
                    <a:pt x="3914" y="2554"/>
                  </a:lnTo>
                  <a:lnTo>
                    <a:pt x="3809" y="2386"/>
                  </a:lnTo>
                  <a:lnTo>
                    <a:pt x="3558" y="1968"/>
                  </a:lnTo>
                  <a:lnTo>
                    <a:pt x="3411" y="1968"/>
                  </a:lnTo>
                  <a:lnTo>
                    <a:pt x="3411" y="1926"/>
                  </a:lnTo>
                  <a:lnTo>
                    <a:pt x="3495" y="1737"/>
                  </a:lnTo>
                  <a:lnTo>
                    <a:pt x="3516" y="1549"/>
                  </a:lnTo>
                  <a:lnTo>
                    <a:pt x="3495" y="1445"/>
                  </a:lnTo>
                  <a:lnTo>
                    <a:pt x="3516" y="1319"/>
                  </a:lnTo>
                  <a:lnTo>
                    <a:pt x="3704" y="1047"/>
                  </a:lnTo>
                  <a:lnTo>
                    <a:pt x="3767" y="984"/>
                  </a:lnTo>
                  <a:lnTo>
                    <a:pt x="3872" y="838"/>
                  </a:lnTo>
                  <a:lnTo>
                    <a:pt x="3976" y="817"/>
                  </a:lnTo>
                  <a:lnTo>
                    <a:pt x="4039" y="775"/>
                  </a:lnTo>
                  <a:lnTo>
                    <a:pt x="4186" y="503"/>
                  </a:lnTo>
                  <a:lnTo>
                    <a:pt x="4499" y="377"/>
                  </a:lnTo>
                  <a:lnTo>
                    <a:pt x="4541" y="357"/>
                  </a:lnTo>
                  <a:lnTo>
                    <a:pt x="4604" y="357"/>
                  </a:lnTo>
                  <a:lnTo>
                    <a:pt x="4667" y="294"/>
                  </a:lnTo>
                  <a:lnTo>
                    <a:pt x="4688" y="210"/>
                  </a:lnTo>
                  <a:lnTo>
                    <a:pt x="4646" y="147"/>
                  </a:lnTo>
                  <a:lnTo>
                    <a:pt x="4437" y="43"/>
                  </a:lnTo>
                  <a:lnTo>
                    <a:pt x="435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3174;p70">
              <a:extLst>
                <a:ext uri="{FF2B5EF4-FFF2-40B4-BE49-F238E27FC236}">
                  <a16:creationId xmlns:a16="http://schemas.microsoft.com/office/drawing/2014/main" id="{A6DE6F43-442A-F5A8-B5A4-2E29F487436B}"/>
                </a:ext>
              </a:extLst>
            </p:cNvPr>
            <p:cNvSpPr/>
            <p:nvPr/>
          </p:nvSpPr>
          <p:spPr>
            <a:xfrm>
              <a:off x="3195231" y="3136533"/>
              <a:ext cx="40867" cy="42852"/>
            </a:xfrm>
            <a:custGeom>
              <a:avLst/>
              <a:gdLst/>
              <a:ahLst/>
              <a:cxnLst/>
              <a:rect l="l" t="t" r="r" b="b"/>
              <a:pathLst>
                <a:path w="3432" h="3768" extrusionOk="0">
                  <a:moveTo>
                    <a:pt x="1193" y="1"/>
                  </a:moveTo>
                  <a:lnTo>
                    <a:pt x="1172" y="168"/>
                  </a:lnTo>
                  <a:lnTo>
                    <a:pt x="1025" y="168"/>
                  </a:lnTo>
                  <a:lnTo>
                    <a:pt x="732" y="336"/>
                  </a:lnTo>
                  <a:lnTo>
                    <a:pt x="607" y="377"/>
                  </a:lnTo>
                  <a:lnTo>
                    <a:pt x="440" y="440"/>
                  </a:lnTo>
                  <a:lnTo>
                    <a:pt x="523" y="587"/>
                  </a:lnTo>
                  <a:lnTo>
                    <a:pt x="523" y="649"/>
                  </a:lnTo>
                  <a:lnTo>
                    <a:pt x="565" y="733"/>
                  </a:lnTo>
                  <a:lnTo>
                    <a:pt x="544" y="901"/>
                  </a:lnTo>
                  <a:lnTo>
                    <a:pt x="335" y="1131"/>
                  </a:lnTo>
                  <a:lnTo>
                    <a:pt x="314" y="1235"/>
                  </a:lnTo>
                  <a:lnTo>
                    <a:pt x="356" y="1277"/>
                  </a:lnTo>
                  <a:lnTo>
                    <a:pt x="251" y="1445"/>
                  </a:lnTo>
                  <a:lnTo>
                    <a:pt x="126" y="1465"/>
                  </a:lnTo>
                  <a:lnTo>
                    <a:pt x="21" y="1591"/>
                  </a:lnTo>
                  <a:lnTo>
                    <a:pt x="84" y="1696"/>
                  </a:lnTo>
                  <a:lnTo>
                    <a:pt x="126" y="1800"/>
                  </a:lnTo>
                  <a:lnTo>
                    <a:pt x="105" y="1905"/>
                  </a:lnTo>
                  <a:lnTo>
                    <a:pt x="126" y="2072"/>
                  </a:lnTo>
                  <a:lnTo>
                    <a:pt x="84" y="2198"/>
                  </a:lnTo>
                  <a:lnTo>
                    <a:pt x="0" y="2261"/>
                  </a:lnTo>
                  <a:lnTo>
                    <a:pt x="84" y="2323"/>
                  </a:lnTo>
                  <a:lnTo>
                    <a:pt x="209" y="2386"/>
                  </a:lnTo>
                  <a:lnTo>
                    <a:pt x="314" y="2491"/>
                  </a:lnTo>
                  <a:lnTo>
                    <a:pt x="419" y="2574"/>
                  </a:lnTo>
                  <a:lnTo>
                    <a:pt x="440" y="2533"/>
                  </a:lnTo>
                  <a:lnTo>
                    <a:pt x="502" y="2386"/>
                  </a:lnTo>
                  <a:lnTo>
                    <a:pt x="544" y="2323"/>
                  </a:lnTo>
                  <a:lnTo>
                    <a:pt x="628" y="2219"/>
                  </a:lnTo>
                  <a:lnTo>
                    <a:pt x="628" y="2323"/>
                  </a:lnTo>
                  <a:lnTo>
                    <a:pt x="649" y="2428"/>
                  </a:lnTo>
                  <a:lnTo>
                    <a:pt x="649" y="2365"/>
                  </a:lnTo>
                  <a:lnTo>
                    <a:pt x="649" y="2282"/>
                  </a:lnTo>
                  <a:lnTo>
                    <a:pt x="712" y="2282"/>
                  </a:lnTo>
                  <a:lnTo>
                    <a:pt x="732" y="2428"/>
                  </a:lnTo>
                  <a:lnTo>
                    <a:pt x="712" y="2595"/>
                  </a:lnTo>
                  <a:lnTo>
                    <a:pt x="712" y="2700"/>
                  </a:lnTo>
                  <a:lnTo>
                    <a:pt x="649" y="2826"/>
                  </a:lnTo>
                  <a:lnTo>
                    <a:pt x="502" y="2951"/>
                  </a:lnTo>
                  <a:lnTo>
                    <a:pt x="544" y="2993"/>
                  </a:lnTo>
                  <a:lnTo>
                    <a:pt x="607" y="3139"/>
                  </a:lnTo>
                  <a:lnTo>
                    <a:pt x="502" y="3202"/>
                  </a:lnTo>
                  <a:lnTo>
                    <a:pt x="398" y="3328"/>
                  </a:lnTo>
                  <a:lnTo>
                    <a:pt x="419" y="3432"/>
                  </a:lnTo>
                  <a:lnTo>
                    <a:pt x="523" y="3432"/>
                  </a:lnTo>
                  <a:lnTo>
                    <a:pt x="649" y="3370"/>
                  </a:lnTo>
                  <a:lnTo>
                    <a:pt x="712" y="3453"/>
                  </a:lnTo>
                  <a:lnTo>
                    <a:pt x="879" y="3516"/>
                  </a:lnTo>
                  <a:lnTo>
                    <a:pt x="984" y="3537"/>
                  </a:lnTo>
                  <a:lnTo>
                    <a:pt x="1151" y="3767"/>
                  </a:lnTo>
                  <a:lnTo>
                    <a:pt x="1235" y="3767"/>
                  </a:lnTo>
                  <a:lnTo>
                    <a:pt x="1339" y="3662"/>
                  </a:lnTo>
                  <a:lnTo>
                    <a:pt x="1779" y="2721"/>
                  </a:lnTo>
                  <a:lnTo>
                    <a:pt x="1883" y="2637"/>
                  </a:lnTo>
                  <a:lnTo>
                    <a:pt x="2448" y="2470"/>
                  </a:lnTo>
                  <a:lnTo>
                    <a:pt x="2720" y="2282"/>
                  </a:lnTo>
                  <a:lnTo>
                    <a:pt x="3118" y="1905"/>
                  </a:lnTo>
                  <a:lnTo>
                    <a:pt x="3264" y="1549"/>
                  </a:lnTo>
                  <a:lnTo>
                    <a:pt x="3369" y="1549"/>
                  </a:lnTo>
                  <a:lnTo>
                    <a:pt x="3390" y="1486"/>
                  </a:lnTo>
                  <a:lnTo>
                    <a:pt x="3432" y="1361"/>
                  </a:lnTo>
                  <a:lnTo>
                    <a:pt x="3390" y="1235"/>
                  </a:lnTo>
                  <a:lnTo>
                    <a:pt x="3285" y="1026"/>
                  </a:lnTo>
                  <a:lnTo>
                    <a:pt x="3285" y="963"/>
                  </a:lnTo>
                  <a:lnTo>
                    <a:pt x="3264" y="859"/>
                  </a:lnTo>
                  <a:lnTo>
                    <a:pt x="3181" y="817"/>
                  </a:lnTo>
                  <a:lnTo>
                    <a:pt x="3160" y="733"/>
                  </a:lnTo>
                  <a:lnTo>
                    <a:pt x="3055" y="712"/>
                  </a:lnTo>
                  <a:lnTo>
                    <a:pt x="2909" y="629"/>
                  </a:lnTo>
                  <a:lnTo>
                    <a:pt x="2846" y="629"/>
                  </a:lnTo>
                  <a:lnTo>
                    <a:pt x="2762" y="712"/>
                  </a:lnTo>
                  <a:lnTo>
                    <a:pt x="2762" y="817"/>
                  </a:lnTo>
                  <a:lnTo>
                    <a:pt x="2699" y="901"/>
                  </a:lnTo>
                  <a:lnTo>
                    <a:pt x="2511" y="838"/>
                  </a:lnTo>
                  <a:lnTo>
                    <a:pt x="2448" y="796"/>
                  </a:lnTo>
                  <a:lnTo>
                    <a:pt x="2239" y="712"/>
                  </a:lnTo>
                  <a:lnTo>
                    <a:pt x="2072" y="691"/>
                  </a:lnTo>
                  <a:lnTo>
                    <a:pt x="2030" y="608"/>
                  </a:lnTo>
                  <a:lnTo>
                    <a:pt x="2072" y="524"/>
                  </a:lnTo>
                  <a:lnTo>
                    <a:pt x="1925" y="377"/>
                  </a:lnTo>
                  <a:lnTo>
                    <a:pt x="1821" y="377"/>
                  </a:lnTo>
                  <a:lnTo>
                    <a:pt x="1569" y="210"/>
                  </a:lnTo>
                  <a:lnTo>
                    <a:pt x="1381" y="85"/>
                  </a:lnTo>
                  <a:lnTo>
                    <a:pt x="11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3175;p70">
              <a:extLst>
                <a:ext uri="{FF2B5EF4-FFF2-40B4-BE49-F238E27FC236}">
                  <a16:creationId xmlns:a16="http://schemas.microsoft.com/office/drawing/2014/main" id="{079D5E72-8045-DEBD-5D67-DF4812894E3D}"/>
                </a:ext>
              </a:extLst>
            </p:cNvPr>
            <p:cNvSpPr/>
            <p:nvPr/>
          </p:nvSpPr>
          <p:spPr>
            <a:xfrm>
              <a:off x="3192980" y="3146290"/>
              <a:ext cx="88711" cy="124938"/>
            </a:xfrm>
            <a:custGeom>
              <a:avLst/>
              <a:gdLst/>
              <a:ahLst/>
              <a:cxnLst/>
              <a:rect l="l" t="t" r="r" b="b"/>
              <a:pathLst>
                <a:path w="7450" h="10986" extrusionOk="0">
                  <a:moveTo>
                    <a:pt x="3453" y="1"/>
                  </a:moveTo>
                  <a:lnTo>
                    <a:pt x="3474" y="105"/>
                  </a:lnTo>
                  <a:lnTo>
                    <a:pt x="3474" y="168"/>
                  </a:lnTo>
                  <a:lnTo>
                    <a:pt x="3579" y="377"/>
                  </a:lnTo>
                  <a:lnTo>
                    <a:pt x="3621" y="503"/>
                  </a:lnTo>
                  <a:lnTo>
                    <a:pt x="3579" y="628"/>
                  </a:lnTo>
                  <a:lnTo>
                    <a:pt x="3558" y="691"/>
                  </a:lnTo>
                  <a:lnTo>
                    <a:pt x="3453" y="691"/>
                  </a:lnTo>
                  <a:lnTo>
                    <a:pt x="3307" y="1047"/>
                  </a:lnTo>
                  <a:lnTo>
                    <a:pt x="2909" y="1424"/>
                  </a:lnTo>
                  <a:lnTo>
                    <a:pt x="2637" y="1612"/>
                  </a:lnTo>
                  <a:lnTo>
                    <a:pt x="2072" y="1779"/>
                  </a:lnTo>
                  <a:lnTo>
                    <a:pt x="1968" y="1863"/>
                  </a:lnTo>
                  <a:lnTo>
                    <a:pt x="1528" y="2804"/>
                  </a:lnTo>
                  <a:lnTo>
                    <a:pt x="1424" y="2909"/>
                  </a:lnTo>
                  <a:lnTo>
                    <a:pt x="1340" y="2909"/>
                  </a:lnTo>
                  <a:lnTo>
                    <a:pt x="1173" y="2679"/>
                  </a:lnTo>
                  <a:lnTo>
                    <a:pt x="1068" y="2658"/>
                  </a:lnTo>
                  <a:lnTo>
                    <a:pt x="901" y="2595"/>
                  </a:lnTo>
                  <a:lnTo>
                    <a:pt x="838" y="2512"/>
                  </a:lnTo>
                  <a:lnTo>
                    <a:pt x="712" y="2574"/>
                  </a:lnTo>
                  <a:lnTo>
                    <a:pt x="608" y="2574"/>
                  </a:lnTo>
                  <a:lnTo>
                    <a:pt x="587" y="2470"/>
                  </a:lnTo>
                  <a:lnTo>
                    <a:pt x="691" y="2344"/>
                  </a:lnTo>
                  <a:lnTo>
                    <a:pt x="796" y="2281"/>
                  </a:lnTo>
                  <a:lnTo>
                    <a:pt x="733" y="2135"/>
                  </a:lnTo>
                  <a:lnTo>
                    <a:pt x="691" y="2093"/>
                  </a:lnTo>
                  <a:lnTo>
                    <a:pt x="398" y="2240"/>
                  </a:lnTo>
                  <a:lnTo>
                    <a:pt x="294" y="2344"/>
                  </a:lnTo>
                  <a:lnTo>
                    <a:pt x="105" y="2512"/>
                  </a:lnTo>
                  <a:lnTo>
                    <a:pt x="64" y="2679"/>
                  </a:lnTo>
                  <a:lnTo>
                    <a:pt x="1" y="2784"/>
                  </a:lnTo>
                  <a:lnTo>
                    <a:pt x="22" y="2825"/>
                  </a:lnTo>
                  <a:lnTo>
                    <a:pt x="105" y="2909"/>
                  </a:lnTo>
                  <a:lnTo>
                    <a:pt x="126" y="2993"/>
                  </a:lnTo>
                  <a:lnTo>
                    <a:pt x="64" y="3035"/>
                  </a:lnTo>
                  <a:lnTo>
                    <a:pt x="64" y="3097"/>
                  </a:lnTo>
                  <a:lnTo>
                    <a:pt x="189" y="3202"/>
                  </a:lnTo>
                  <a:lnTo>
                    <a:pt x="273" y="3348"/>
                  </a:lnTo>
                  <a:lnTo>
                    <a:pt x="231" y="3495"/>
                  </a:lnTo>
                  <a:lnTo>
                    <a:pt x="168" y="3495"/>
                  </a:lnTo>
                  <a:lnTo>
                    <a:pt x="85" y="3516"/>
                  </a:lnTo>
                  <a:lnTo>
                    <a:pt x="22" y="3621"/>
                  </a:lnTo>
                  <a:lnTo>
                    <a:pt x="126" y="3704"/>
                  </a:lnTo>
                  <a:lnTo>
                    <a:pt x="231" y="3746"/>
                  </a:lnTo>
                  <a:lnTo>
                    <a:pt x="419" y="3872"/>
                  </a:lnTo>
                  <a:lnTo>
                    <a:pt x="587" y="3913"/>
                  </a:lnTo>
                  <a:lnTo>
                    <a:pt x="817" y="4060"/>
                  </a:lnTo>
                  <a:lnTo>
                    <a:pt x="921" y="4081"/>
                  </a:lnTo>
                  <a:lnTo>
                    <a:pt x="963" y="4185"/>
                  </a:lnTo>
                  <a:lnTo>
                    <a:pt x="1068" y="4374"/>
                  </a:lnTo>
                  <a:lnTo>
                    <a:pt x="1110" y="4541"/>
                  </a:lnTo>
                  <a:lnTo>
                    <a:pt x="1173" y="4667"/>
                  </a:lnTo>
                  <a:lnTo>
                    <a:pt x="1424" y="4771"/>
                  </a:lnTo>
                  <a:lnTo>
                    <a:pt x="1486" y="4960"/>
                  </a:lnTo>
                  <a:lnTo>
                    <a:pt x="1549" y="5106"/>
                  </a:lnTo>
                  <a:lnTo>
                    <a:pt x="1591" y="5211"/>
                  </a:lnTo>
                  <a:lnTo>
                    <a:pt x="1633" y="5399"/>
                  </a:lnTo>
                  <a:lnTo>
                    <a:pt x="1696" y="5525"/>
                  </a:lnTo>
                  <a:lnTo>
                    <a:pt x="1800" y="5587"/>
                  </a:lnTo>
                  <a:lnTo>
                    <a:pt x="1905" y="5797"/>
                  </a:lnTo>
                  <a:lnTo>
                    <a:pt x="1905" y="5922"/>
                  </a:lnTo>
                  <a:lnTo>
                    <a:pt x="1884" y="5964"/>
                  </a:lnTo>
                  <a:lnTo>
                    <a:pt x="1989" y="6152"/>
                  </a:lnTo>
                  <a:lnTo>
                    <a:pt x="2177" y="6382"/>
                  </a:lnTo>
                  <a:lnTo>
                    <a:pt x="2219" y="6487"/>
                  </a:lnTo>
                  <a:lnTo>
                    <a:pt x="2198" y="6592"/>
                  </a:lnTo>
                  <a:lnTo>
                    <a:pt x="2219" y="6675"/>
                  </a:lnTo>
                  <a:lnTo>
                    <a:pt x="2302" y="6696"/>
                  </a:lnTo>
                  <a:lnTo>
                    <a:pt x="2491" y="6885"/>
                  </a:lnTo>
                  <a:lnTo>
                    <a:pt x="2533" y="6989"/>
                  </a:lnTo>
                  <a:lnTo>
                    <a:pt x="2574" y="7157"/>
                  </a:lnTo>
                  <a:lnTo>
                    <a:pt x="2616" y="7219"/>
                  </a:lnTo>
                  <a:lnTo>
                    <a:pt x="2784" y="7282"/>
                  </a:lnTo>
                  <a:lnTo>
                    <a:pt x="2805" y="7408"/>
                  </a:lnTo>
                  <a:lnTo>
                    <a:pt x="2951" y="7680"/>
                  </a:lnTo>
                  <a:lnTo>
                    <a:pt x="3014" y="7805"/>
                  </a:lnTo>
                  <a:lnTo>
                    <a:pt x="3202" y="8056"/>
                  </a:lnTo>
                  <a:lnTo>
                    <a:pt x="3202" y="8203"/>
                  </a:lnTo>
                  <a:lnTo>
                    <a:pt x="3139" y="8203"/>
                  </a:lnTo>
                  <a:lnTo>
                    <a:pt x="3098" y="8161"/>
                  </a:lnTo>
                  <a:lnTo>
                    <a:pt x="3098" y="8224"/>
                  </a:lnTo>
                  <a:lnTo>
                    <a:pt x="3118" y="8328"/>
                  </a:lnTo>
                  <a:lnTo>
                    <a:pt x="3118" y="8412"/>
                  </a:lnTo>
                  <a:lnTo>
                    <a:pt x="3160" y="8412"/>
                  </a:lnTo>
                  <a:lnTo>
                    <a:pt x="3244" y="8454"/>
                  </a:lnTo>
                  <a:lnTo>
                    <a:pt x="3265" y="8538"/>
                  </a:lnTo>
                  <a:lnTo>
                    <a:pt x="3244" y="8579"/>
                  </a:lnTo>
                  <a:lnTo>
                    <a:pt x="3432" y="8726"/>
                  </a:lnTo>
                  <a:lnTo>
                    <a:pt x="3621" y="8789"/>
                  </a:lnTo>
                  <a:lnTo>
                    <a:pt x="3642" y="8872"/>
                  </a:lnTo>
                  <a:lnTo>
                    <a:pt x="3725" y="8977"/>
                  </a:lnTo>
                  <a:lnTo>
                    <a:pt x="3830" y="8998"/>
                  </a:lnTo>
                  <a:lnTo>
                    <a:pt x="3872" y="9061"/>
                  </a:lnTo>
                  <a:lnTo>
                    <a:pt x="3893" y="9165"/>
                  </a:lnTo>
                  <a:lnTo>
                    <a:pt x="3976" y="9207"/>
                  </a:lnTo>
                  <a:lnTo>
                    <a:pt x="4165" y="9186"/>
                  </a:lnTo>
                  <a:lnTo>
                    <a:pt x="4206" y="9144"/>
                  </a:lnTo>
                  <a:lnTo>
                    <a:pt x="4186" y="9207"/>
                  </a:lnTo>
                  <a:lnTo>
                    <a:pt x="4269" y="9354"/>
                  </a:lnTo>
                  <a:lnTo>
                    <a:pt x="4458" y="9416"/>
                  </a:lnTo>
                  <a:lnTo>
                    <a:pt x="4562" y="9500"/>
                  </a:lnTo>
                  <a:lnTo>
                    <a:pt x="4562" y="9605"/>
                  </a:lnTo>
                  <a:lnTo>
                    <a:pt x="4667" y="9667"/>
                  </a:lnTo>
                  <a:lnTo>
                    <a:pt x="4792" y="9709"/>
                  </a:lnTo>
                  <a:lnTo>
                    <a:pt x="4834" y="9688"/>
                  </a:lnTo>
                  <a:lnTo>
                    <a:pt x="4939" y="9709"/>
                  </a:lnTo>
                  <a:lnTo>
                    <a:pt x="5148" y="9835"/>
                  </a:lnTo>
                  <a:lnTo>
                    <a:pt x="5315" y="9919"/>
                  </a:lnTo>
                  <a:lnTo>
                    <a:pt x="5420" y="9919"/>
                  </a:lnTo>
                  <a:lnTo>
                    <a:pt x="5462" y="9939"/>
                  </a:lnTo>
                  <a:lnTo>
                    <a:pt x="5504" y="10023"/>
                  </a:lnTo>
                  <a:lnTo>
                    <a:pt x="5650" y="10128"/>
                  </a:lnTo>
                  <a:lnTo>
                    <a:pt x="5755" y="10191"/>
                  </a:lnTo>
                  <a:lnTo>
                    <a:pt x="5859" y="10316"/>
                  </a:lnTo>
                  <a:lnTo>
                    <a:pt x="5943" y="10337"/>
                  </a:lnTo>
                  <a:lnTo>
                    <a:pt x="5985" y="10421"/>
                  </a:lnTo>
                  <a:lnTo>
                    <a:pt x="5964" y="10463"/>
                  </a:lnTo>
                  <a:lnTo>
                    <a:pt x="5964" y="10546"/>
                  </a:lnTo>
                  <a:lnTo>
                    <a:pt x="6090" y="10567"/>
                  </a:lnTo>
                  <a:lnTo>
                    <a:pt x="6236" y="10630"/>
                  </a:lnTo>
                  <a:lnTo>
                    <a:pt x="6403" y="10776"/>
                  </a:lnTo>
                  <a:lnTo>
                    <a:pt x="6550" y="10944"/>
                  </a:lnTo>
                  <a:lnTo>
                    <a:pt x="6655" y="10965"/>
                  </a:lnTo>
                  <a:lnTo>
                    <a:pt x="6675" y="10986"/>
                  </a:lnTo>
                  <a:lnTo>
                    <a:pt x="6801" y="10923"/>
                  </a:lnTo>
                  <a:lnTo>
                    <a:pt x="6927" y="10839"/>
                  </a:lnTo>
                  <a:lnTo>
                    <a:pt x="7010" y="10839"/>
                  </a:lnTo>
                  <a:lnTo>
                    <a:pt x="7115" y="10776"/>
                  </a:lnTo>
                  <a:lnTo>
                    <a:pt x="7178" y="10672"/>
                  </a:lnTo>
                  <a:lnTo>
                    <a:pt x="7073" y="10567"/>
                  </a:lnTo>
                  <a:lnTo>
                    <a:pt x="7094" y="10463"/>
                  </a:lnTo>
                  <a:lnTo>
                    <a:pt x="7136" y="10400"/>
                  </a:lnTo>
                  <a:lnTo>
                    <a:pt x="7240" y="10421"/>
                  </a:lnTo>
                  <a:lnTo>
                    <a:pt x="7219" y="10337"/>
                  </a:lnTo>
                  <a:lnTo>
                    <a:pt x="7136" y="10316"/>
                  </a:lnTo>
                  <a:lnTo>
                    <a:pt x="7094" y="10253"/>
                  </a:lnTo>
                  <a:lnTo>
                    <a:pt x="7199" y="10086"/>
                  </a:lnTo>
                  <a:lnTo>
                    <a:pt x="7324" y="10002"/>
                  </a:lnTo>
                  <a:lnTo>
                    <a:pt x="7429" y="9835"/>
                  </a:lnTo>
                  <a:lnTo>
                    <a:pt x="7450" y="9709"/>
                  </a:lnTo>
                  <a:lnTo>
                    <a:pt x="7282" y="9312"/>
                  </a:lnTo>
                  <a:lnTo>
                    <a:pt x="7324" y="9207"/>
                  </a:lnTo>
                  <a:lnTo>
                    <a:pt x="7324" y="9082"/>
                  </a:lnTo>
                  <a:lnTo>
                    <a:pt x="7303" y="8998"/>
                  </a:lnTo>
                  <a:lnTo>
                    <a:pt x="7282" y="8872"/>
                  </a:lnTo>
                  <a:lnTo>
                    <a:pt x="7324" y="8789"/>
                  </a:lnTo>
                  <a:lnTo>
                    <a:pt x="7387" y="8621"/>
                  </a:lnTo>
                  <a:lnTo>
                    <a:pt x="7345" y="8245"/>
                  </a:lnTo>
                  <a:lnTo>
                    <a:pt x="7303" y="8098"/>
                  </a:lnTo>
                  <a:lnTo>
                    <a:pt x="7387" y="7910"/>
                  </a:lnTo>
                  <a:lnTo>
                    <a:pt x="7387" y="7491"/>
                  </a:lnTo>
                  <a:lnTo>
                    <a:pt x="7450" y="7324"/>
                  </a:lnTo>
                  <a:lnTo>
                    <a:pt x="7450" y="7261"/>
                  </a:lnTo>
                  <a:lnTo>
                    <a:pt x="6927" y="6487"/>
                  </a:lnTo>
                  <a:lnTo>
                    <a:pt x="6906" y="6487"/>
                  </a:lnTo>
                  <a:lnTo>
                    <a:pt x="6864" y="6466"/>
                  </a:lnTo>
                  <a:lnTo>
                    <a:pt x="6675" y="6466"/>
                  </a:lnTo>
                  <a:lnTo>
                    <a:pt x="6571" y="6529"/>
                  </a:lnTo>
                  <a:lnTo>
                    <a:pt x="6445" y="6529"/>
                  </a:lnTo>
                  <a:lnTo>
                    <a:pt x="6383" y="6466"/>
                  </a:lnTo>
                  <a:lnTo>
                    <a:pt x="6362" y="6341"/>
                  </a:lnTo>
                  <a:lnTo>
                    <a:pt x="6341" y="6006"/>
                  </a:lnTo>
                  <a:lnTo>
                    <a:pt x="6341" y="5797"/>
                  </a:lnTo>
                  <a:lnTo>
                    <a:pt x="6383" y="5734"/>
                  </a:lnTo>
                  <a:lnTo>
                    <a:pt x="6403" y="5608"/>
                  </a:lnTo>
                  <a:lnTo>
                    <a:pt x="6362" y="5545"/>
                  </a:lnTo>
                  <a:lnTo>
                    <a:pt x="6152" y="5650"/>
                  </a:lnTo>
                  <a:lnTo>
                    <a:pt x="5922" y="5901"/>
                  </a:lnTo>
                  <a:lnTo>
                    <a:pt x="5608" y="5859"/>
                  </a:lnTo>
                  <a:lnTo>
                    <a:pt x="5357" y="5859"/>
                  </a:lnTo>
                  <a:lnTo>
                    <a:pt x="5315" y="5713"/>
                  </a:lnTo>
                  <a:lnTo>
                    <a:pt x="5211" y="5525"/>
                  </a:lnTo>
                  <a:lnTo>
                    <a:pt x="5023" y="5483"/>
                  </a:lnTo>
                  <a:lnTo>
                    <a:pt x="4688" y="5525"/>
                  </a:lnTo>
                  <a:lnTo>
                    <a:pt x="4813" y="5336"/>
                  </a:lnTo>
                  <a:lnTo>
                    <a:pt x="4520" y="4876"/>
                  </a:lnTo>
                  <a:lnTo>
                    <a:pt x="4374" y="4709"/>
                  </a:lnTo>
                  <a:lnTo>
                    <a:pt x="4395" y="4646"/>
                  </a:lnTo>
                  <a:lnTo>
                    <a:pt x="4374" y="4541"/>
                  </a:lnTo>
                  <a:lnTo>
                    <a:pt x="4416" y="4437"/>
                  </a:lnTo>
                  <a:lnTo>
                    <a:pt x="4416" y="4290"/>
                  </a:lnTo>
                  <a:lnTo>
                    <a:pt x="4395" y="4227"/>
                  </a:lnTo>
                  <a:lnTo>
                    <a:pt x="4458" y="4165"/>
                  </a:lnTo>
                  <a:lnTo>
                    <a:pt x="4458" y="4039"/>
                  </a:lnTo>
                  <a:lnTo>
                    <a:pt x="4625" y="3934"/>
                  </a:lnTo>
                  <a:lnTo>
                    <a:pt x="4709" y="3955"/>
                  </a:lnTo>
                  <a:lnTo>
                    <a:pt x="4792" y="3851"/>
                  </a:lnTo>
                  <a:lnTo>
                    <a:pt x="4730" y="3746"/>
                  </a:lnTo>
                  <a:lnTo>
                    <a:pt x="4688" y="3558"/>
                  </a:lnTo>
                  <a:lnTo>
                    <a:pt x="4834" y="3411"/>
                  </a:lnTo>
                  <a:lnTo>
                    <a:pt x="4813" y="3307"/>
                  </a:lnTo>
                  <a:lnTo>
                    <a:pt x="4897" y="3223"/>
                  </a:lnTo>
                  <a:lnTo>
                    <a:pt x="4876" y="3076"/>
                  </a:lnTo>
                  <a:lnTo>
                    <a:pt x="4981" y="3014"/>
                  </a:lnTo>
                  <a:lnTo>
                    <a:pt x="5106" y="2930"/>
                  </a:lnTo>
                  <a:lnTo>
                    <a:pt x="5232" y="2825"/>
                  </a:lnTo>
                  <a:lnTo>
                    <a:pt x="5295" y="2804"/>
                  </a:lnTo>
                  <a:lnTo>
                    <a:pt x="5357" y="2721"/>
                  </a:lnTo>
                  <a:lnTo>
                    <a:pt x="5650" y="2679"/>
                  </a:lnTo>
                  <a:lnTo>
                    <a:pt x="6069" y="2553"/>
                  </a:lnTo>
                  <a:lnTo>
                    <a:pt x="6090" y="2449"/>
                  </a:lnTo>
                  <a:lnTo>
                    <a:pt x="6152" y="2470"/>
                  </a:lnTo>
                  <a:lnTo>
                    <a:pt x="6299" y="2470"/>
                  </a:lnTo>
                  <a:lnTo>
                    <a:pt x="6445" y="2553"/>
                  </a:lnTo>
                  <a:lnTo>
                    <a:pt x="6445" y="2574"/>
                  </a:lnTo>
                  <a:lnTo>
                    <a:pt x="6550" y="2595"/>
                  </a:lnTo>
                  <a:lnTo>
                    <a:pt x="6592" y="2512"/>
                  </a:lnTo>
                  <a:lnTo>
                    <a:pt x="6592" y="2470"/>
                  </a:lnTo>
                  <a:lnTo>
                    <a:pt x="6571" y="2344"/>
                  </a:lnTo>
                  <a:lnTo>
                    <a:pt x="6466" y="2260"/>
                  </a:lnTo>
                  <a:lnTo>
                    <a:pt x="6341" y="2260"/>
                  </a:lnTo>
                  <a:lnTo>
                    <a:pt x="6194" y="2281"/>
                  </a:lnTo>
                  <a:lnTo>
                    <a:pt x="6173" y="2198"/>
                  </a:lnTo>
                  <a:lnTo>
                    <a:pt x="6550" y="1570"/>
                  </a:lnTo>
                  <a:lnTo>
                    <a:pt x="6550" y="1507"/>
                  </a:lnTo>
                  <a:lnTo>
                    <a:pt x="6445" y="1528"/>
                  </a:lnTo>
                  <a:lnTo>
                    <a:pt x="6362" y="1444"/>
                  </a:lnTo>
                  <a:lnTo>
                    <a:pt x="6257" y="1403"/>
                  </a:lnTo>
                  <a:lnTo>
                    <a:pt x="6173" y="1403"/>
                  </a:lnTo>
                  <a:lnTo>
                    <a:pt x="6131" y="1319"/>
                  </a:lnTo>
                  <a:lnTo>
                    <a:pt x="6027" y="1319"/>
                  </a:lnTo>
                  <a:lnTo>
                    <a:pt x="5839" y="1424"/>
                  </a:lnTo>
                  <a:lnTo>
                    <a:pt x="5671" y="1340"/>
                  </a:lnTo>
                  <a:lnTo>
                    <a:pt x="5525" y="1319"/>
                  </a:lnTo>
                  <a:lnTo>
                    <a:pt x="5336" y="1403"/>
                  </a:lnTo>
                  <a:lnTo>
                    <a:pt x="5295" y="1444"/>
                  </a:lnTo>
                  <a:lnTo>
                    <a:pt x="5148" y="1444"/>
                  </a:lnTo>
                  <a:lnTo>
                    <a:pt x="5043" y="1424"/>
                  </a:lnTo>
                  <a:lnTo>
                    <a:pt x="4918" y="1444"/>
                  </a:lnTo>
                  <a:lnTo>
                    <a:pt x="4813" y="1424"/>
                  </a:lnTo>
                  <a:lnTo>
                    <a:pt x="4792" y="1340"/>
                  </a:lnTo>
                  <a:lnTo>
                    <a:pt x="4813" y="1256"/>
                  </a:lnTo>
                  <a:lnTo>
                    <a:pt x="4792" y="1131"/>
                  </a:lnTo>
                  <a:lnTo>
                    <a:pt x="4688" y="1089"/>
                  </a:lnTo>
                  <a:lnTo>
                    <a:pt x="4625" y="1089"/>
                  </a:lnTo>
                  <a:lnTo>
                    <a:pt x="4625" y="921"/>
                  </a:lnTo>
                  <a:lnTo>
                    <a:pt x="4520" y="775"/>
                  </a:lnTo>
                  <a:lnTo>
                    <a:pt x="4269" y="670"/>
                  </a:lnTo>
                  <a:lnTo>
                    <a:pt x="4186" y="670"/>
                  </a:lnTo>
                  <a:lnTo>
                    <a:pt x="4081" y="482"/>
                  </a:lnTo>
                  <a:lnTo>
                    <a:pt x="4081" y="377"/>
                  </a:lnTo>
                  <a:lnTo>
                    <a:pt x="3934" y="210"/>
                  </a:lnTo>
                  <a:lnTo>
                    <a:pt x="3893" y="168"/>
                  </a:lnTo>
                  <a:lnTo>
                    <a:pt x="3767" y="147"/>
                  </a:lnTo>
                  <a:lnTo>
                    <a:pt x="3558" y="84"/>
                  </a:lnTo>
                  <a:lnTo>
                    <a:pt x="3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3176;p70">
              <a:extLst>
                <a:ext uri="{FF2B5EF4-FFF2-40B4-BE49-F238E27FC236}">
                  <a16:creationId xmlns:a16="http://schemas.microsoft.com/office/drawing/2014/main" id="{AA6965B4-7B5C-E437-80FE-4A8F5C54777B}"/>
                </a:ext>
              </a:extLst>
            </p:cNvPr>
            <p:cNvSpPr/>
            <p:nvPr/>
          </p:nvSpPr>
          <p:spPr>
            <a:xfrm>
              <a:off x="3275452" y="3211250"/>
              <a:ext cx="85722" cy="91389"/>
            </a:xfrm>
            <a:custGeom>
              <a:avLst/>
              <a:gdLst/>
              <a:ahLst/>
              <a:cxnLst/>
              <a:rect l="l" t="t" r="r" b="b"/>
              <a:pathLst>
                <a:path w="7199" h="8036" extrusionOk="0">
                  <a:moveTo>
                    <a:pt x="1967" y="1"/>
                  </a:moveTo>
                  <a:lnTo>
                    <a:pt x="1779" y="85"/>
                  </a:lnTo>
                  <a:lnTo>
                    <a:pt x="1612" y="126"/>
                  </a:lnTo>
                  <a:lnTo>
                    <a:pt x="1319" y="294"/>
                  </a:lnTo>
                  <a:lnTo>
                    <a:pt x="1235" y="545"/>
                  </a:lnTo>
                  <a:lnTo>
                    <a:pt x="1047" y="608"/>
                  </a:lnTo>
                  <a:lnTo>
                    <a:pt x="921" y="608"/>
                  </a:lnTo>
                  <a:lnTo>
                    <a:pt x="796" y="712"/>
                  </a:lnTo>
                  <a:lnTo>
                    <a:pt x="712" y="712"/>
                  </a:lnTo>
                  <a:lnTo>
                    <a:pt x="524" y="775"/>
                  </a:lnTo>
                  <a:lnTo>
                    <a:pt x="1" y="775"/>
                  </a:lnTo>
                  <a:lnTo>
                    <a:pt x="524" y="1549"/>
                  </a:lnTo>
                  <a:lnTo>
                    <a:pt x="524" y="1612"/>
                  </a:lnTo>
                  <a:lnTo>
                    <a:pt x="461" y="1779"/>
                  </a:lnTo>
                  <a:lnTo>
                    <a:pt x="461" y="2198"/>
                  </a:lnTo>
                  <a:lnTo>
                    <a:pt x="377" y="2386"/>
                  </a:lnTo>
                  <a:lnTo>
                    <a:pt x="419" y="2533"/>
                  </a:lnTo>
                  <a:lnTo>
                    <a:pt x="461" y="2909"/>
                  </a:lnTo>
                  <a:lnTo>
                    <a:pt x="398" y="3077"/>
                  </a:lnTo>
                  <a:lnTo>
                    <a:pt x="356" y="3160"/>
                  </a:lnTo>
                  <a:lnTo>
                    <a:pt x="377" y="3286"/>
                  </a:lnTo>
                  <a:lnTo>
                    <a:pt x="398" y="3370"/>
                  </a:lnTo>
                  <a:lnTo>
                    <a:pt x="398" y="3495"/>
                  </a:lnTo>
                  <a:lnTo>
                    <a:pt x="356" y="3600"/>
                  </a:lnTo>
                  <a:lnTo>
                    <a:pt x="524" y="3997"/>
                  </a:lnTo>
                  <a:lnTo>
                    <a:pt x="503" y="4123"/>
                  </a:lnTo>
                  <a:lnTo>
                    <a:pt x="398" y="4290"/>
                  </a:lnTo>
                  <a:lnTo>
                    <a:pt x="273" y="4374"/>
                  </a:lnTo>
                  <a:lnTo>
                    <a:pt x="168" y="4541"/>
                  </a:lnTo>
                  <a:lnTo>
                    <a:pt x="210" y="4604"/>
                  </a:lnTo>
                  <a:lnTo>
                    <a:pt x="293" y="4625"/>
                  </a:lnTo>
                  <a:lnTo>
                    <a:pt x="314" y="4709"/>
                  </a:lnTo>
                  <a:lnTo>
                    <a:pt x="356" y="4709"/>
                  </a:lnTo>
                  <a:lnTo>
                    <a:pt x="356" y="4834"/>
                  </a:lnTo>
                  <a:lnTo>
                    <a:pt x="482" y="4939"/>
                  </a:lnTo>
                  <a:lnTo>
                    <a:pt x="524" y="5002"/>
                  </a:lnTo>
                  <a:lnTo>
                    <a:pt x="565" y="5127"/>
                  </a:lnTo>
                  <a:lnTo>
                    <a:pt x="524" y="5232"/>
                  </a:lnTo>
                  <a:lnTo>
                    <a:pt x="524" y="5274"/>
                  </a:lnTo>
                  <a:lnTo>
                    <a:pt x="586" y="5483"/>
                  </a:lnTo>
                  <a:lnTo>
                    <a:pt x="670" y="5629"/>
                  </a:lnTo>
                  <a:lnTo>
                    <a:pt x="921" y="5839"/>
                  </a:lnTo>
                  <a:lnTo>
                    <a:pt x="942" y="5901"/>
                  </a:lnTo>
                  <a:lnTo>
                    <a:pt x="879" y="6090"/>
                  </a:lnTo>
                  <a:lnTo>
                    <a:pt x="921" y="6194"/>
                  </a:lnTo>
                  <a:lnTo>
                    <a:pt x="775" y="6508"/>
                  </a:lnTo>
                  <a:lnTo>
                    <a:pt x="879" y="6613"/>
                  </a:lnTo>
                  <a:lnTo>
                    <a:pt x="1130" y="6885"/>
                  </a:lnTo>
                  <a:lnTo>
                    <a:pt x="1570" y="8036"/>
                  </a:lnTo>
                  <a:lnTo>
                    <a:pt x="1737" y="8036"/>
                  </a:lnTo>
                  <a:lnTo>
                    <a:pt x="1758" y="7952"/>
                  </a:lnTo>
                  <a:lnTo>
                    <a:pt x="1863" y="7931"/>
                  </a:lnTo>
                  <a:lnTo>
                    <a:pt x="1863" y="7952"/>
                  </a:lnTo>
                  <a:lnTo>
                    <a:pt x="1946" y="7847"/>
                  </a:lnTo>
                  <a:lnTo>
                    <a:pt x="2051" y="7638"/>
                  </a:lnTo>
                  <a:lnTo>
                    <a:pt x="2260" y="7408"/>
                  </a:lnTo>
                  <a:lnTo>
                    <a:pt x="2407" y="7345"/>
                  </a:lnTo>
                  <a:lnTo>
                    <a:pt x="2553" y="7471"/>
                  </a:lnTo>
                  <a:lnTo>
                    <a:pt x="2721" y="7450"/>
                  </a:lnTo>
                  <a:lnTo>
                    <a:pt x="2804" y="7429"/>
                  </a:lnTo>
                  <a:lnTo>
                    <a:pt x="2930" y="7471"/>
                  </a:lnTo>
                  <a:lnTo>
                    <a:pt x="3139" y="7429"/>
                  </a:lnTo>
                  <a:lnTo>
                    <a:pt x="3244" y="7450"/>
                  </a:lnTo>
                  <a:lnTo>
                    <a:pt x="3286" y="7575"/>
                  </a:lnTo>
                  <a:lnTo>
                    <a:pt x="3348" y="7847"/>
                  </a:lnTo>
                  <a:lnTo>
                    <a:pt x="3411" y="7889"/>
                  </a:lnTo>
                  <a:lnTo>
                    <a:pt x="3453" y="7847"/>
                  </a:lnTo>
                  <a:lnTo>
                    <a:pt x="3453" y="7743"/>
                  </a:lnTo>
                  <a:lnTo>
                    <a:pt x="3516" y="7617"/>
                  </a:lnTo>
                  <a:lnTo>
                    <a:pt x="3516" y="7512"/>
                  </a:lnTo>
                  <a:lnTo>
                    <a:pt x="3620" y="7366"/>
                  </a:lnTo>
                  <a:lnTo>
                    <a:pt x="4227" y="7366"/>
                  </a:lnTo>
                  <a:lnTo>
                    <a:pt x="4353" y="7471"/>
                  </a:lnTo>
                  <a:lnTo>
                    <a:pt x="4374" y="7303"/>
                  </a:lnTo>
                  <a:lnTo>
                    <a:pt x="4541" y="6989"/>
                  </a:lnTo>
                  <a:lnTo>
                    <a:pt x="4562" y="6822"/>
                  </a:lnTo>
                  <a:lnTo>
                    <a:pt x="4541" y="6675"/>
                  </a:lnTo>
                  <a:lnTo>
                    <a:pt x="4478" y="6592"/>
                  </a:lnTo>
                  <a:lnTo>
                    <a:pt x="4667" y="6299"/>
                  </a:lnTo>
                  <a:lnTo>
                    <a:pt x="4750" y="6090"/>
                  </a:lnTo>
                  <a:lnTo>
                    <a:pt x="4750" y="5985"/>
                  </a:lnTo>
                  <a:lnTo>
                    <a:pt x="4876" y="5901"/>
                  </a:lnTo>
                  <a:lnTo>
                    <a:pt x="5650" y="5692"/>
                  </a:lnTo>
                  <a:lnTo>
                    <a:pt x="6319" y="5692"/>
                  </a:lnTo>
                  <a:lnTo>
                    <a:pt x="6696" y="5985"/>
                  </a:lnTo>
                  <a:lnTo>
                    <a:pt x="6780" y="5985"/>
                  </a:lnTo>
                  <a:lnTo>
                    <a:pt x="6864" y="6069"/>
                  </a:lnTo>
                  <a:lnTo>
                    <a:pt x="6926" y="5964"/>
                  </a:lnTo>
                  <a:lnTo>
                    <a:pt x="6905" y="5880"/>
                  </a:lnTo>
                  <a:lnTo>
                    <a:pt x="7198" y="5315"/>
                  </a:lnTo>
                  <a:lnTo>
                    <a:pt x="7177" y="5043"/>
                  </a:lnTo>
                  <a:lnTo>
                    <a:pt x="6884" y="4499"/>
                  </a:lnTo>
                  <a:lnTo>
                    <a:pt x="6571" y="4437"/>
                  </a:lnTo>
                  <a:lnTo>
                    <a:pt x="6591" y="4207"/>
                  </a:lnTo>
                  <a:lnTo>
                    <a:pt x="6550" y="3851"/>
                  </a:lnTo>
                  <a:lnTo>
                    <a:pt x="5524" y="3809"/>
                  </a:lnTo>
                  <a:lnTo>
                    <a:pt x="5545" y="3558"/>
                  </a:lnTo>
                  <a:lnTo>
                    <a:pt x="5315" y="3181"/>
                  </a:lnTo>
                  <a:lnTo>
                    <a:pt x="5399" y="3056"/>
                  </a:lnTo>
                  <a:lnTo>
                    <a:pt x="5336" y="2846"/>
                  </a:lnTo>
                  <a:lnTo>
                    <a:pt x="5378" y="2554"/>
                  </a:lnTo>
                  <a:lnTo>
                    <a:pt x="5315" y="2491"/>
                  </a:lnTo>
                  <a:lnTo>
                    <a:pt x="5106" y="2323"/>
                  </a:lnTo>
                  <a:lnTo>
                    <a:pt x="4771" y="2386"/>
                  </a:lnTo>
                  <a:lnTo>
                    <a:pt x="4604" y="2302"/>
                  </a:lnTo>
                  <a:lnTo>
                    <a:pt x="4499" y="2240"/>
                  </a:lnTo>
                  <a:lnTo>
                    <a:pt x="4457" y="2093"/>
                  </a:lnTo>
                  <a:lnTo>
                    <a:pt x="4290" y="2030"/>
                  </a:lnTo>
                  <a:lnTo>
                    <a:pt x="4060" y="1968"/>
                  </a:lnTo>
                  <a:lnTo>
                    <a:pt x="3955" y="1968"/>
                  </a:lnTo>
                  <a:lnTo>
                    <a:pt x="3746" y="1717"/>
                  </a:lnTo>
                  <a:lnTo>
                    <a:pt x="3620" y="1779"/>
                  </a:lnTo>
                  <a:lnTo>
                    <a:pt x="3411" y="1570"/>
                  </a:lnTo>
                  <a:lnTo>
                    <a:pt x="3181" y="1612"/>
                  </a:lnTo>
                  <a:lnTo>
                    <a:pt x="3118" y="1696"/>
                  </a:lnTo>
                  <a:lnTo>
                    <a:pt x="2993" y="1570"/>
                  </a:lnTo>
                  <a:lnTo>
                    <a:pt x="2804" y="1466"/>
                  </a:lnTo>
                  <a:lnTo>
                    <a:pt x="2679" y="1382"/>
                  </a:lnTo>
                  <a:lnTo>
                    <a:pt x="2616" y="1235"/>
                  </a:lnTo>
                  <a:lnTo>
                    <a:pt x="2490" y="1152"/>
                  </a:lnTo>
                  <a:lnTo>
                    <a:pt x="2407" y="942"/>
                  </a:lnTo>
                  <a:lnTo>
                    <a:pt x="2449" y="838"/>
                  </a:lnTo>
                  <a:lnTo>
                    <a:pt x="2386" y="545"/>
                  </a:lnTo>
                  <a:lnTo>
                    <a:pt x="2470" y="398"/>
                  </a:lnTo>
                  <a:lnTo>
                    <a:pt x="2407" y="189"/>
                  </a:lnTo>
                  <a:lnTo>
                    <a:pt x="2407" y="43"/>
                  </a:lnTo>
                  <a:lnTo>
                    <a:pt x="2365" y="1"/>
                  </a:lnTo>
                  <a:lnTo>
                    <a:pt x="2239" y="85"/>
                  </a:lnTo>
                  <a:lnTo>
                    <a:pt x="20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6B65"/>
                </a:solidFill>
              </a:endParaRPr>
            </a:p>
          </p:txBody>
        </p:sp>
        <p:sp>
          <p:nvSpPr>
            <p:cNvPr id="612" name="Google Shape;3177;p70">
              <a:extLst>
                <a:ext uri="{FF2B5EF4-FFF2-40B4-BE49-F238E27FC236}">
                  <a16:creationId xmlns:a16="http://schemas.microsoft.com/office/drawing/2014/main" id="{D185B39D-A9CB-AC75-4B89-BDA186DDEC09}"/>
                </a:ext>
              </a:extLst>
            </p:cNvPr>
            <p:cNvSpPr/>
            <p:nvPr/>
          </p:nvSpPr>
          <p:spPr>
            <a:xfrm>
              <a:off x="3327273" y="3275982"/>
              <a:ext cx="58811" cy="59262"/>
            </a:xfrm>
            <a:custGeom>
              <a:avLst/>
              <a:gdLst/>
              <a:ahLst/>
              <a:cxnLst/>
              <a:rect l="l" t="t" r="r" b="b"/>
              <a:pathLst>
                <a:path w="4939" h="5211" extrusionOk="0">
                  <a:moveTo>
                    <a:pt x="1298" y="0"/>
                  </a:moveTo>
                  <a:lnTo>
                    <a:pt x="524" y="209"/>
                  </a:lnTo>
                  <a:lnTo>
                    <a:pt x="398" y="293"/>
                  </a:lnTo>
                  <a:lnTo>
                    <a:pt x="398" y="398"/>
                  </a:lnTo>
                  <a:lnTo>
                    <a:pt x="315" y="607"/>
                  </a:lnTo>
                  <a:lnTo>
                    <a:pt x="126" y="900"/>
                  </a:lnTo>
                  <a:lnTo>
                    <a:pt x="189" y="983"/>
                  </a:lnTo>
                  <a:lnTo>
                    <a:pt x="210" y="1130"/>
                  </a:lnTo>
                  <a:lnTo>
                    <a:pt x="189" y="1297"/>
                  </a:lnTo>
                  <a:lnTo>
                    <a:pt x="22" y="1611"/>
                  </a:lnTo>
                  <a:lnTo>
                    <a:pt x="1" y="1779"/>
                  </a:lnTo>
                  <a:lnTo>
                    <a:pt x="1" y="1820"/>
                  </a:lnTo>
                  <a:lnTo>
                    <a:pt x="126" y="1946"/>
                  </a:lnTo>
                  <a:lnTo>
                    <a:pt x="231" y="1967"/>
                  </a:lnTo>
                  <a:lnTo>
                    <a:pt x="398" y="2239"/>
                  </a:lnTo>
                  <a:lnTo>
                    <a:pt x="754" y="2595"/>
                  </a:lnTo>
                  <a:lnTo>
                    <a:pt x="879" y="2595"/>
                  </a:lnTo>
                  <a:lnTo>
                    <a:pt x="1026" y="2720"/>
                  </a:lnTo>
                  <a:lnTo>
                    <a:pt x="1131" y="2888"/>
                  </a:lnTo>
                  <a:lnTo>
                    <a:pt x="1465" y="2971"/>
                  </a:lnTo>
                  <a:lnTo>
                    <a:pt x="1695" y="3097"/>
                  </a:lnTo>
                  <a:lnTo>
                    <a:pt x="1800" y="3097"/>
                  </a:lnTo>
                  <a:lnTo>
                    <a:pt x="2030" y="3327"/>
                  </a:lnTo>
                  <a:lnTo>
                    <a:pt x="2302" y="3452"/>
                  </a:lnTo>
                  <a:lnTo>
                    <a:pt x="2637" y="3515"/>
                  </a:lnTo>
                  <a:lnTo>
                    <a:pt x="2804" y="3641"/>
                  </a:lnTo>
                  <a:lnTo>
                    <a:pt x="2951" y="3808"/>
                  </a:lnTo>
                  <a:lnTo>
                    <a:pt x="3035" y="3934"/>
                  </a:lnTo>
                  <a:lnTo>
                    <a:pt x="2972" y="4059"/>
                  </a:lnTo>
                  <a:lnTo>
                    <a:pt x="2909" y="4185"/>
                  </a:lnTo>
                  <a:lnTo>
                    <a:pt x="2804" y="4269"/>
                  </a:lnTo>
                  <a:lnTo>
                    <a:pt x="2742" y="4373"/>
                  </a:lnTo>
                  <a:lnTo>
                    <a:pt x="2763" y="4478"/>
                  </a:lnTo>
                  <a:lnTo>
                    <a:pt x="2700" y="4708"/>
                  </a:lnTo>
                  <a:lnTo>
                    <a:pt x="2512" y="4896"/>
                  </a:lnTo>
                  <a:lnTo>
                    <a:pt x="2491" y="5022"/>
                  </a:lnTo>
                  <a:lnTo>
                    <a:pt x="2574" y="5022"/>
                  </a:lnTo>
                  <a:lnTo>
                    <a:pt x="2972" y="4959"/>
                  </a:lnTo>
                  <a:lnTo>
                    <a:pt x="3328" y="5064"/>
                  </a:lnTo>
                  <a:lnTo>
                    <a:pt x="3579" y="5210"/>
                  </a:lnTo>
                  <a:lnTo>
                    <a:pt x="3704" y="5168"/>
                  </a:lnTo>
                  <a:lnTo>
                    <a:pt x="3788" y="5168"/>
                  </a:lnTo>
                  <a:lnTo>
                    <a:pt x="3851" y="5210"/>
                  </a:lnTo>
                  <a:lnTo>
                    <a:pt x="3955" y="5064"/>
                  </a:lnTo>
                  <a:lnTo>
                    <a:pt x="3997" y="5022"/>
                  </a:lnTo>
                  <a:lnTo>
                    <a:pt x="4123" y="5085"/>
                  </a:lnTo>
                  <a:lnTo>
                    <a:pt x="4227" y="4959"/>
                  </a:lnTo>
                  <a:lnTo>
                    <a:pt x="4290" y="4792"/>
                  </a:lnTo>
                  <a:lnTo>
                    <a:pt x="4541" y="4603"/>
                  </a:lnTo>
                  <a:lnTo>
                    <a:pt x="4583" y="4478"/>
                  </a:lnTo>
                  <a:lnTo>
                    <a:pt x="4646" y="4352"/>
                  </a:lnTo>
                  <a:lnTo>
                    <a:pt x="4750" y="4248"/>
                  </a:lnTo>
                  <a:lnTo>
                    <a:pt x="4792" y="4038"/>
                  </a:lnTo>
                  <a:lnTo>
                    <a:pt x="4750" y="3976"/>
                  </a:lnTo>
                  <a:lnTo>
                    <a:pt x="4750" y="3829"/>
                  </a:lnTo>
                  <a:lnTo>
                    <a:pt x="4813" y="3808"/>
                  </a:lnTo>
                  <a:lnTo>
                    <a:pt x="4813" y="3724"/>
                  </a:lnTo>
                  <a:lnTo>
                    <a:pt x="4813" y="3662"/>
                  </a:lnTo>
                  <a:lnTo>
                    <a:pt x="4813" y="3599"/>
                  </a:lnTo>
                  <a:lnTo>
                    <a:pt x="4834" y="3599"/>
                  </a:lnTo>
                  <a:lnTo>
                    <a:pt x="4855" y="3515"/>
                  </a:lnTo>
                  <a:lnTo>
                    <a:pt x="4855" y="2971"/>
                  </a:lnTo>
                  <a:lnTo>
                    <a:pt x="4939" y="2888"/>
                  </a:lnTo>
                  <a:lnTo>
                    <a:pt x="4834" y="2867"/>
                  </a:lnTo>
                  <a:lnTo>
                    <a:pt x="4750" y="2783"/>
                  </a:lnTo>
                  <a:lnTo>
                    <a:pt x="4625" y="2720"/>
                  </a:lnTo>
                  <a:lnTo>
                    <a:pt x="4395" y="2867"/>
                  </a:lnTo>
                  <a:lnTo>
                    <a:pt x="4290" y="2825"/>
                  </a:lnTo>
                  <a:lnTo>
                    <a:pt x="4206" y="2616"/>
                  </a:lnTo>
                  <a:lnTo>
                    <a:pt x="4060" y="1988"/>
                  </a:lnTo>
                  <a:lnTo>
                    <a:pt x="4018" y="1862"/>
                  </a:lnTo>
                  <a:lnTo>
                    <a:pt x="3892" y="1820"/>
                  </a:lnTo>
                  <a:lnTo>
                    <a:pt x="3767" y="1716"/>
                  </a:lnTo>
                  <a:lnTo>
                    <a:pt x="3495" y="1841"/>
                  </a:lnTo>
                  <a:lnTo>
                    <a:pt x="3328" y="1758"/>
                  </a:lnTo>
                  <a:lnTo>
                    <a:pt x="3056" y="1779"/>
                  </a:lnTo>
                  <a:lnTo>
                    <a:pt x="2972" y="1737"/>
                  </a:lnTo>
                  <a:lnTo>
                    <a:pt x="2763" y="1758"/>
                  </a:lnTo>
                  <a:lnTo>
                    <a:pt x="2721" y="1632"/>
                  </a:lnTo>
                  <a:lnTo>
                    <a:pt x="2763" y="1528"/>
                  </a:lnTo>
                  <a:lnTo>
                    <a:pt x="2721" y="1360"/>
                  </a:lnTo>
                  <a:lnTo>
                    <a:pt x="2763" y="1025"/>
                  </a:lnTo>
                  <a:lnTo>
                    <a:pt x="2658" y="837"/>
                  </a:lnTo>
                  <a:lnTo>
                    <a:pt x="2658" y="670"/>
                  </a:lnTo>
                  <a:lnTo>
                    <a:pt x="2512" y="565"/>
                  </a:lnTo>
                  <a:lnTo>
                    <a:pt x="2553" y="419"/>
                  </a:lnTo>
                  <a:lnTo>
                    <a:pt x="2428" y="293"/>
                  </a:lnTo>
                  <a:lnTo>
                    <a:pt x="2344" y="293"/>
                  </a:lnTo>
                  <a:lnTo>
                    <a:pt x="196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6CBC2"/>
                </a:solidFill>
              </a:endParaRPr>
            </a:p>
          </p:txBody>
        </p:sp>
        <p:sp>
          <p:nvSpPr>
            <p:cNvPr id="613" name="Google Shape;3178;p70">
              <a:extLst>
                <a:ext uri="{FF2B5EF4-FFF2-40B4-BE49-F238E27FC236}">
                  <a16:creationId xmlns:a16="http://schemas.microsoft.com/office/drawing/2014/main" id="{3F61E8E4-AE14-8C26-3FE1-484AE58D4946}"/>
                </a:ext>
              </a:extLst>
            </p:cNvPr>
            <p:cNvSpPr/>
            <p:nvPr/>
          </p:nvSpPr>
          <p:spPr>
            <a:xfrm>
              <a:off x="3363150" y="3352838"/>
              <a:ext cx="34889" cy="37848"/>
            </a:xfrm>
            <a:custGeom>
              <a:avLst/>
              <a:gdLst/>
              <a:ahLst/>
              <a:cxnLst/>
              <a:rect l="l" t="t" r="r" b="b"/>
              <a:pathLst>
                <a:path w="2930" h="3328" extrusionOk="0">
                  <a:moveTo>
                    <a:pt x="754" y="0"/>
                  </a:moveTo>
                  <a:lnTo>
                    <a:pt x="440" y="63"/>
                  </a:lnTo>
                  <a:lnTo>
                    <a:pt x="377" y="42"/>
                  </a:lnTo>
                  <a:lnTo>
                    <a:pt x="315" y="42"/>
                  </a:lnTo>
                  <a:lnTo>
                    <a:pt x="273" y="63"/>
                  </a:lnTo>
                  <a:lnTo>
                    <a:pt x="231" y="210"/>
                  </a:lnTo>
                  <a:lnTo>
                    <a:pt x="126" y="335"/>
                  </a:lnTo>
                  <a:lnTo>
                    <a:pt x="168" y="524"/>
                  </a:lnTo>
                  <a:lnTo>
                    <a:pt x="126" y="586"/>
                  </a:lnTo>
                  <a:lnTo>
                    <a:pt x="147" y="712"/>
                  </a:lnTo>
                  <a:lnTo>
                    <a:pt x="147" y="963"/>
                  </a:lnTo>
                  <a:lnTo>
                    <a:pt x="84" y="1047"/>
                  </a:lnTo>
                  <a:lnTo>
                    <a:pt x="84" y="1151"/>
                  </a:lnTo>
                  <a:lnTo>
                    <a:pt x="43" y="1277"/>
                  </a:lnTo>
                  <a:lnTo>
                    <a:pt x="84" y="1465"/>
                  </a:lnTo>
                  <a:lnTo>
                    <a:pt x="43" y="1507"/>
                  </a:lnTo>
                  <a:lnTo>
                    <a:pt x="63" y="1779"/>
                  </a:lnTo>
                  <a:lnTo>
                    <a:pt x="126" y="1967"/>
                  </a:lnTo>
                  <a:lnTo>
                    <a:pt x="84" y="2030"/>
                  </a:lnTo>
                  <a:lnTo>
                    <a:pt x="22" y="2114"/>
                  </a:lnTo>
                  <a:lnTo>
                    <a:pt x="1" y="2156"/>
                  </a:lnTo>
                  <a:lnTo>
                    <a:pt x="1" y="2428"/>
                  </a:lnTo>
                  <a:lnTo>
                    <a:pt x="63" y="2637"/>
                  </a:lnTo>
                  <a:lnTo>
                    <a:pt x="231" y="2867"/>
                  </a:lnTo>
                  <a:lnTo>
                    <a:pt x="315" y="2867"/>
                  </a:lnTo>
                  <a:lnTo>
                    <a:pt x="461" y="3034"/>
                  </a:lnTo>
                  <a:lnTo>
                    <a:pt x="545" y="3055"/>
                  </a:lnTo>
                  <a:lnTo>
                    <a:pt x="796" y="3034"/>
                  </a:lnTo>
                  <a:lnTo>
                    <a:pt x="963" y="3055"/>
                  </a:lnTo>
                  <a:lnTo>
                    <a:pt x="1089" y="3139"/>
                  </a:lnTo>
                  <a:lnTo>
                    <a:pt x="1172" y="3160"/>
                  </a:lnTo>
                  <a:lnTo>
                    <a:pt x="1277" y="3160"/>
                  </a:lnTo>
                  <a:lnTo>
                    <a:pt x="1298" y="3181"/>
                  </a:lnTo>
                  <a:lnTo>
                    <a:pt x="1277" y="3244"/>
                  </a:lnTo>
                  <a:lnTo>
                    <a:pt x="1277" y="3285"/>
                  </a:lnTo>
                  <a:lnTo>
                    <a:pt x="1382" y="3285"/>
                  </a:lnTo>
                  <a:lnTo>
                    <a:pt x="1507" y="3202"/>
                  </a:lnTo>
                  <a:lnTo>
                    <a:pt x="1654" y="3181"/>
                  </a:lnTo>
                  <a:lnTo>
                    <a:pt x="1800" y="3244"/>
                  </a:lnTo>
                  <a:lnTo>
                    <a:pt x="1842" y="3264"/>
                  </a:lnTo>
                  <a:lnTo>
                    <a:pt x="1926" y="3264"/>
                  </a:lnTo>
                  <a:lnTo>
                    <a:pt x="2009" y="3285"/>
                  </a:lnTo>
                  <a:lnTo>
                    <a:pt x="2093" y="3327"/>
                  </a:lnTo>
                  <a:lnTo>
                    <a:pt x="2135" y="3264"/>
                  </a:lnTo>
                  <a:lnTo>
                    <a:pt x="2156" y="3181"/>
                  </a:lnTo>
                  <a:lnTo>
                    <a:pt x="2177" y="3181"/>
                  </a:lnTo>
                  <a:lnTo>
                    <a:pt x="2239" y="3202"/>
                  </a:lnTo>
                  <a:lnTo>
                    <a:pt x="2449" y="3139"/>
                  </a:lnTo>
                  <a:lnTo>
                    <a:pt x="2574" y="2972"/>
                  </a:lnTo>
                  <a:lnTo>
                    <a:pt x="2637" y="2930"/>
                  </a:lnTo>
                  <a:lnTo>
                    <a:pt x="2616" y="2909"/>
                  </a:lnTo>
                  <a:lnTo>
                    <a:pt x="2658" y="2804"/>
                  </a:lnTo>
                  <a:lnTo>
                    <a:pt x="2784" y="2720"/>
                  </a:lnTo>
                  <a:lnTo>
                    <a:pt x="2784" y="2532"/>
                  </a:lnTo>
                  <a:lnTo>
                    <a:pt x="2867" y="2428"/>
                  </a:lnTo>
                  <a:lnTo>
                    <a:pt x="2930" y="2407"/>
                  </a:lnTo>
                  <a:lnTo>
                    <a:pt x="2888" y="2386"/>
                  </a:lnTo>
                  <a:lnTo>
                    <a:pt x="2825" y="2281"/>
                  </a:lnTo>
                  <a:lnTo>
                    <a:pt x="2784" y="2239"/>
                  </a:lnTo>
                  <a:lnTo>
                    <a:pt x="2784" y="2218"/>
                  </a:lnTo>
                  <a:lnTo>
                    <a:pt x="2742" y="2030"/>
                  </a:lnTo>
                  <a:lnTo>
                    <a:pt x="2846" y="1884"/>
                  </a:lnTo>
                  <a:lnTo>
                    <a:pt x="2867" y="1716"/>
                  </a:lnTo>
                  <a:lnTo>
                    <a:pt x="2742" y="1612"/>
                  </a:lnTo>
                  <a:lnTo>
                    <a:pt x="2574" y="1402"/>
                  </a:lnTo>
                  <a:lnTo>
                    <a:pt x="2449" y="1256"/>
                  </a:lnTo>
                  <a:lnTo>
                    <a:pt x="2239" y="1151"/>
                  </a:lnTo>
                  <a:lnTo>
                    <a:pt x="2114" y="1172"/>
                  </a:lnTo>
                  <a:lnTo>
                    <a:pt x="2114" y="1026"/>
                  </a:lnTo>
                  <a:lnTo>
                    <a:pt x="1988" y="879"/>
                  </a:lnTo>
                  <a:lnTo>
                    <a:pt x="1842" y="858"/>
                  </a:lnTo>
                  <a:lnTo>
                    <a:pt x="1695" y="775"/>
                  </a:lnTo>
                  <a:lnTo>
                    <a:pt x="1570" y="565"/>
                  </a:lnTo>
                  <a:lnTo>
                    <a:pt x="1486" y="565"/>
                  </a:lnTo>
                  <a:lnTo>
                    <a:pt x="1382" y="670"/>
                  </a:lnTo>
                  <a:lnTo>
                    <a:pt x="1319" y="670"/>
                  </a:lnTo>
                  <a:lnTo>
                    <a:pt x="1172" y="461"/>
                  </a:lnTo>
                  <a:lnTo>
                    <a:pt x="1110" y="314"/>
                  </a:lnTo>
                  <a:lnTo>
                    <a:pt x="984" y="251"/>
                  </a:lnTo>
                  <a:lnTo>
                    <a:pt x="859" y="63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4" name="Google Shape;3179;p70">
              <a:extLst>
                <a:ext uri="{FF2B5EF4-FFF2-40B4-BE49-F238E27FC236}">
                  <a16:creationId xmlns:a16="http://schemas.microsoft.com/office/drawing/2014/main" id="{467DEFB9-8077-2C43-9ED7-3012B0A4C20A}"/>
                </a:ext>
              </a:extLst>
            </p:cNvPr>
            <p:cNvGrpSpPr/>
            <p:nvPr/>
          </p:nvGrpSpPr>
          <p:grpSpPr>
            <a:xfrm>
              <a:off x="3280929" y="3294542"/>
              <a:ext cx="109894" cy="272224"/>
              <a:chOff x="2711750" y="3572300"/>
              <a:chExt cx="230725" cy="598425"/>
            </a:xfrm>
          </p:grpSpPr>
          <p:sp>
            <p:nvSpPr>
              <p:cNvPr id="779" name="Google Shape;3180;p70">
                <a:extLst>
                  <a:ext uri="{FF2B5EF4-FFF2-40B4-BE49-F238E27FC236}">
                    <a16:creationId xmlns:a16="http://schemas.microsoft.com/office/drawing/2014/main" id="{B3BF61A0-BE28-10ED-E409-3549B6B927B7}"/>
                  </a:ext>
                </a:extLst>
              </p:cNvPr>
              <p:cNvSpPr/>
              <p:nvPr/>
            </p:nvSpPr>
            <p:spPr>
              <a:xfrm>
                <a:off x="2711750" y="3572300"/>
                <a:ext cx="230725" cy="538800"/>
              </a:xfrm>
              <a:custGeom>
                <a:avLst/>
                <a:gdLst/>
                <a:ahLst/>
                <a:cxnLst/>
                <a:rect l="l" t="t" r="r" b="b"/>
                <a:pathLst>
                  <a:path w="9229" h="21552" extrusionOk="0">
                    <a:moveTo>
                      <a:pt x="1947" y="0"/>
                    </a:moveTo>
                    <a:lnTo>
                      <a:pt x="1800" y="42"/>
                    </a:lnTo>
                    <a:lnTo>
                      <a:pt x="1570" y="293"/>
                    </a:lnTo>
                    <a:lnTo>
                      <a:pt x="1466" y="502"/>
                    </a:lnTo>
                    <a:lnTo>
                      <a:pt x="1382" y="607"/>
                    </a:lnTo>
                    <a:lnTo>
                      <a:pt x="1466" y="753"/>
                    </a:lnTo>
                    <a:lnTo>
                      <a:pt x="1298" y="1402"/>
                    </a:lnTo>
                    <a:lnTo>
                      <a:pt x="629" y="1779"/>
                    </a:lnTo>
                    <a:lnTo>
                      <a:pt x="566" y="1925"/>
                    </a:lnTo>
                    <a:lnTo>
                      <a:pt x="691" y="2030"/>
                    </a:lnTo>
                    <a:lnTo>
                      <a:pt x="733" y="2134"/>
                    </a:lnTo>
                    <a:lnTo>
                      <a:pt x="650" y="2281"/>
                    </a:lnTo>
                    <a:lnTo>
                      <a:pt x="670" y="2448"/>
                    </a:lnTo>
                    <a:lnTo>
                      <a:pt x="796" y="2616"/>
                    </a:lnTo>
                    <a:lnTo>
                      <a:pt x="796" y="2762"/>
                    </a:lnTo>
                    <a:lnTo>
                      <a:pt x="691" y="2846"/>
                    </a:lnTo>
                    <a:lnTo>
                      <a:pt x="670" y="2950"/>
                    </a:lnTo>
                    <a:lnTo>
                      <a:pt x="754" y="3013"/>
                    </a:lnTo>
                    <a:lnTo>
                      <a:pt x="796" y="3076"/>
                    </a:lnTo>
                    <a:lnTo>
                      <a:pt x="796" y="3243"/>
                    </a:lnTo>
                    <a:lnTo>
                      <a:pt x="859" y="3285"/>
                    </a:lnTo>
                    <a:lnTo>
                      <a:pt x="775" y="3390"/>
                    </a:lnTo>
                    <a:lnTo>
                      <a:pt x="670" y="3453"/>
                    </a:lnTo>
                    <a:lnTo>
                      <a:pt x="524" y="3599"/>
                    </a:lnTo>
                    <a:lnTo>
                      <a:pt x="357" y="3997"/>
                    </a:lnTo>
                    <a:lnTo>
                      <a:pt x="252" y="4164"/>
                    </a:lnTo>
                    <a:lnTo>
                      <a:pt x="210" y="4582"/>
                    </a:lnTo>
                    <a:lnTo>
                      <a:pt x="126" y="4645"/>
                    </a:lnTo>
                    <a:lnTo>
                      <a:pt x="147" y="5022"/>
                    </a:lnTo>
                    <a:lnTo>
                      <a:pt x="252" y="5210"/>
                    </a:lnTo>
                    <a:lnTo>
                      <a:pt x="252" y="5461"/>
                    </a:lnTo>
                    <a:lnTo>
                      <a:pt x="168" y="5566"/>
                    </a:lnTo>
                    <a:lnTo>
                      <a:pt x="168" y="5859"/>
                    </a:lnTo>
                    <a:lnTo>
                      <a:pt x="22" y="5942"/>
                    </a:lnTo>
                    <a:lnTo>
                      <a:pt x="1" y="6152"/>
                    </a:lnTo>
                    <a:lnTo>
                      <a:pt x="43" y="6424"/>
                    </a:lnTo>
                    <a:lnTo>
                      <a:pt x="147" y="6570"/>
                    </a:lnTo>
                    <a:lnTo>
                      <a:pt x="168" y="6675"/>
                    </a:lnTo>
                    <a:lnTo>
                      <a:pt x="315" y="6884"/>
                    </a:lnTo>
                    <a:lnTo>
                      <a:pt x="378" y="7051"/>
                    </a:lnTo>
                    <a:lnTo>
                      <a:pt x="461" y="7407"/>
                    </a:lnTo>
                    <a:lnTo>
                      <a:pt x="545" y="7470"/>
                    </a:lnTo>
                    <a:lnTo>
                      <a:pt x="587" y="7930"/>
                    </a:lnTo>
                    <a:lnTo>
                      <a:pt x="566" y="8181"/>
                    </a:lnTo>
                    <a:lnTo>
                      <a:pt x="461" y="8202"/>
                    </a:lnTo>
                    <a:lnTo>
                      <a:pt x="357" y="8453"/>
                    </a:lnTo>
                    <a:lnTo>
                      <a:pt x="378" y="8683"/>
                    </a:lnTo>
                    <a:lnTo>
                      <a:pt x="252" y="8872"/>
                    </a:lnTo>
                    <a:lnTo>
                      <a:pt x="336" y="8935"/>
                    </a:lnTo>
                    <a:lnTo>
                      <a:pt x="440" y="9123"/>
                    </a:lnTo>
                    <a:lnTo>
                      <a:pt x="461" y="9332"/>
                    </a:lnTo>
                    <a:lnTo>
                      <a:pt x="336" y="9458"/>
                    </a:lnTo>
                    <a:lnTo>
                      <a:pt x="210" y="9709"/>
                    </a:lnTo>
                    <a:lnTo>
                      <a:pt x="210" y="10085"/>
                    </a:lnTo>
                    <a:lnTo>
                      <a:pt x="210" y="10253"/>
                    </a:lnTo>
                    <a:lnTo>
                      <a:pt x="147" y="10483"/>
                    </a:lnTo>
                    <a:lnTo>
                      <a:pt x="482" y="11173"/>
                    </a:lnTo>
                    <a:lnTo>
                      <a:pt x="419" y="11278"/>
                    </a:lnTo>
                    <a:lnTo>
                      <a:pt x="252" y="11341"/>
                    </a:lnTo>
                    <a:lnTo>
                      <a:pt x="231" y="11655"/>
                    </a:lnTo>
                    <a:lnTo>
                      <a:pt x="22" y="11948"/>
                    </a:lnTo>
                    <a:lnTo>
                      <a:pt x="43" y="12157"/>
                    </a:lnTo>
                    <a:lnTo>
                      <a:pt x="147" y="12345"/>
                    </a:lnTo>
                    <a:lnTo>
                      <a:pt x="126" y="12764"/>
                    </a:lnTo>
                    <a:lnTo>
                      <a:pt x="147" y="13119"/>
                    </a:lnTo>
                    <a:lnTo>
                      <a:pt x="210" y="13391"/>
                    </a:lnTo>
                    <a:lnTo>
                      <a:pt x="315" y="13433"/>
                    </a:lnTo>
                    <a:lnTo>
                      <a:pt x="357" y="13538"/>
                    </a:lnTo>
                    <a:lnTo>
                      <a:pt x="336" y="13705"/>
                    </a:lnTo>
                    <a:lnTo>
                      <a:pt x="210" y="13789"/>
                    </a:lnTo>
                    <a:lnTo>
                      <a:pt x="231" y="14103"/>
                    </a:lnTo>
                    <a:cubicBezTo>
                      <a:pt x="252" y="14165"/>
                      <a:pt x="252" y="14270"/>
                      <a:pt x="273" y="14354"/>
                    </a:cubicBezTo>
                    <a:lnTo>
                      <a:pt x="273" y="14375"/>
                    </a:lnTo>
                    <a:lnTo>
                      <a:pt x="461" y="14437"/>
                    </a:lnTo>
                    <a:lnTo>
                      <a:pt x="461" y="14626"/>
                    </a:lnTo>
                    <a:lnTo>
                      <a:pt x="461" y="14772"/>
                    </a:lnTo>
                    <a:lnTo>
                      <a:pt x="566" y="15002"/>
                    </a:lnTo>
                    <a:lnTo>
                      <a:pt x="608" y="15274"/>
                    </a:lnTo>
                    <a:lnTo>
                      <a:pt x="712" y="15295"/>
                    </a:lnTo>
                    <a:lnTo>
                      <a:pt x="796" y="15253"/>
                    </a:lnTo>
                    <a:lnTo>
                      <a:pt x="880" y="15274"/>
                    </a:lnTo>
                    <a:lnTo>
                      <a:pt x="880" y="15400"/>
                    </a:lnTo>
                    <a:lnTo>
                      <a:pt x="754" y="15567"/>
                    </a:lnTo>
                    <a:lnTo>
                      <a:pt x="482" y="15567"/>
                    </a:lnTo>
                    <a:lnTo>
                      <a:pt x="440" y="15672"/>
                    </a:lnTo>
                    <a:lnTo>
                      <a:pt x="524" y="15735"/>
                    </a:lnTo>
                    <a:lnTo>
                      <a:pt x="545" y="15714"/>
                    </a:lnTo>
                    <a:lnTo>
                      <a:pt x="670" y="15714"/>
                    </a:lnTo>
                    <a:lnTo>
                      <a:pt x="859" y="15839"/>
                    </a:lnTo>
                    <a:lnTo>
                      <a:pt x="984" y="16049"/>
                    </a:lnTo>
                    <a:lnTo>
                      <a:pt x="984" y="16195"/>
                    </a:lnTo>
                    <a:lnTo>
                      <a:pt x="838" y="16321"/>
                    </a:lnTo>
                    <a:lnTo>
                      <a:pt x="838" y="16425"/>
                    </a:lnTo>
                    <a:lnTo>
                      <a:pt x="901" y="16572"/>
                    </a:lnTo>
                    <a:lnTo>
                      <a:pt x="963" y="16885"/>
                    </a:lnTo>
                    <a:lnTo>
                      <a:pt x="1047" y="17137"/>
                    </a:lnTo>
                    <a:lnTo>
                      <a:pt x="942" y="17241"/>
                    </a:lnTo>
                    <a:lnTo>
                      <a:pt x="901" y="17367"/>
                    </a:lnTo>
                    <a:lnTo>
                      <a:pt x="1005" y="17618"/>
                    </a:lnTo>
                    <a:lnTo>
                      <a:pt x="901" y="17764"/>
                    </a:lnTo>
                    <a:lnTo>
                      <a:pt x="859" y="18015"/>
                    </a:lnTo>
                    <a:lnTo>
                      <a:pt x="942" y="18246"/>
                    </a:lnTo>
                    <a:lnTo>
                      <a:pt x="984" y="18559"/>
                    </a:lnTo>
                    <a:lnTo>
                      <a:pt x="942" y="18852"/>
                    </a:lnTo>
                    <a:lnTo>
                      <a:pt x="733" y="19062"/>
                    </a:lnTo>
                    <a:lnTo>
                      <a:pt x="587" y="19250"/>
                    </a:lnTo>
                    <a:lnTo>
                      <a:pt x="524" y="19752"/>
                    </a:lnTo>
                    <a:cubicBezTo>
                      <a:pt x="545" y="19815"/>
                      <a:pt x="545" y="19898"/>
                      <a:pt x="566" y="19982"/>
                    </a:cubicBezTo>
                    <a:lnTo>
                      <a:pt x="796" y="20422"/>
                    </a:lnTo>
                    <a:lnTo>
                      <a:pt x="942" y="20422"/>
                    </a:lnTo>
                    <a:lnTo>
                      <a:pt x="1047" y="20317"/>
                    </a:lnTo>
                    <a:lnTo>
                      <a:pt x="1214" y="20233"/>
                    </a:lnTo>
                    <a:lnTo>
                      <a:pt x="1361" y="20233"/>
                    </a:lnTo>
                    <a:lnTo>
                      <a:pt x="1361" y="20401"/>
                    </a:lnTo>
                    <a:lnTo>
                      <a:pt x="1382" y="20735"/>
                    </a:lnTo>
                    <a:lnTo>
                      <a:pt x="1507" y="20840"/>
                    </a:lnTo>
                    <a:lnTo>
                      <a:pt x="1570" y="21049"/>
                    </a:lnTo>
                    <a:lnTo>
                      <a:pt x="1633" y="21279"/>
                    </a:lnTo>
                    <a:lnTo>
                      <a:pt x="1926" y="21321"/>
                    </a:lnTo>
                    <a:lnTo>
                      <a:pt x="2030" y="21363"/>
                    </a:lnTo>
                    <a:lnTo>
                      <a:pt x="2449" y="21279"/>
                    </a:lnTo>
                    <a:lnTo>
                      <a:pt x="3181" y="21279"/>
                    </a:lnTo>
                    <a:lnTo>
                      <a:pt x="3244" y="21342"/>
                    </a:lnTo>
                    <a:lnTo>
                      <a:pt x="3370" y="21363"/>
                    </a:lnTo>
                    <a:lnTo>
                      <a:pt x="3516" y="21489"/>
                    </a:lnTo>
                    <a:lnTo>
                      <a:pt x="3663" y="21551"/>
                    </a:lnTo>
                    <a:lnTo>
                      <a:pt x="3704" y="21551"/>
                    </a:lnTo>
                    <a:lnTo>
                      <a:pt x="3704" y="21447"/>
                    </a:lnTo>
                    <a:lnTo>
                      <a:pt x="3600" y="21363"/>
                    </a:lnTo>
                    <a:lnTo>
                      <a:pt x="3411" y="21238"/>
                    </a:lnTo>
                    <a:lnTo>
                      <a:pt x="3391" y="21133"/>
                    </a:lnTo>
                    <a:lnTo>
                      <a:pt x="3286" y="21028"/>
                    </a:lnTo>
                    <a:lnTo>
                      <a:pt x="3202" y="21049"/>
                    </a:lnTo>
                    <a:lnTo>
                      <a:pt x="3160" y="21007"/>
                    </a:lnTo>
                    <a:lnTo>
                      <a:pt x="3244" y="20945"/>
                    </a:lnTo>
                    <a:lnTo>
                      <a:pt x="3265" y="20861"/>
                    </a:lnTo>
                    <a:lnTo>
                      <a:pt x="3244" y="20840"/>
                    </a:lnTo>
                    <a:lnTo>
                      <a:pt x="3244" y="20756"/>
                    </a:lnTo>
                    <a:lnTo>
                      <a:pt x="3139" y="20505"/>
                    </a:lnTo>
                    <a:lnTo>
                      <a:pt x="3035" y="20317"/>
                    </a:lnTo>
                    <a:lnTo>
                      <a:pt x="2993" y="20129"/>
                    </a:lnTo>
                    <a:lnTo>
                      <a:pt x="3077" y="19961"/>
                    </a:lnTo>
                    <a:lnTo>
                      <a:pt x="3202" y="19857"/>
                    </a:lnTo>
                    <a:lnTo>
                      <a:pt x="3265" y="19752"/>
                    </a:lnTo>
                    <a:lnTo>
                      <a:pt x="3202" y="19689"/>
                    </a:lnTo>
                    <a:lnTo>
                      <a:pt x="3202" y="19585"/>
                    </a:lnTo>
                    <a:lnTo>
                      <a:pt x="3160" y="19501"/>
                    </a:lnTo>
                    <a:lnTo>
                      <a:pt x="3244" y="19564"/>
                    </a:lnTo>
                    <a:lnTo>
                      <a:pt x="3307" y="19647"/>
                    </a:lnTo>
                    <a:lnTo>
                      <a:pt x="3391" y="19668"/>
                    </a:lnTo>
                    <a:lnTo>
                      <a:pt x="3516" y="19564"/>
                    </a:lnTo>
                    <a:lnTo>
                      <a:pt x="3558" y="19480"/>
                    </a:lnTo>
                    <a:lnTo>
                      <a:pt x="3663" y="19354"/>
                    </a:lnTo>
                    <a:lnTo>
                      <a:pt x="3683" y="19250"/>
                    </a:lnTo>
                    <a:lnTo>
                      <a:pt x="3663" y="19062"/>
                    </a:lnTo>
                    <a:lnTo>
                      <a:pt x="3579" y="19041"/>
                    </a:lnTo>
                    <a:lnTo>
                      <a:pt x="3516" y="19082"/>
                    </a:lnTo>
                    <a:lnTo>
                      <a:pt x="3516" y="19082"/>
                    </a:lnTo>
                    <a:lnTo>
                      <a:pt x="3558" y="19020"/>
                    </a:lnTo>
                    <a:lnTo>
                      <a:pt x="3663" y="18915"/>
                    </a:lnTo>
                    <a:lnTo>
                      <a:pt x="3704" y="18769"/>
                    </a:lnTo>
                    <a:lnTo>
                      <a:pt x="3725" y="18643"/>
                    </a:lnTo>
                    <a:lnTo>
                      <a:pt x="3872" y="18518"/>
                    </a:lnTo>
                    <a:lnTo>
                      <a:pt x="3976" y="18518"/>
                    </a:lnTo>
                    <a:lnTo>
                      <a:pt x="4018" y="18392"/>
                    </a:lnTo>
                    <a:lnTo>
                      <a:pt x="4102" y="18287"/>
                    </a:lnTo>
                    <a:lnTo>
                      <a:pt x="4144" y="18246"/>
                    </a:lnTo>
                    <a:lnTo>
                      <a:pt x="4186" y="18141"/>
                    </a:lnTo>
                    <a:lnTo>
                      <a:pt x="4248" y="18099"/>
                    </a:lnTo>
                    <a:lnTo>
                      <a:pt x="4332" y="17994"/>
                    </a:lnTo>
                    <a:lnTo>
                      <a:pt x="4311" y="17932"/>
                    </a:lnTo>
                    <a:lnTo>
                      <a:pt x="4311" y="17869"/>
                    </a:lnTo>
                    <a:lnTo>
                      <a:pt x="4395" y="17806"/>
                    </a:lnTo>
                    <a:lnTo>
                      <a:pt x="4290" y="17702"/>
                    </a:lnTo>
                    <a:lnTo>
                      <a:pt x="4207" y="17702"/>
                    </a:lnTo>
                    <a:lnTo>
                      <a:pt x="4311" y="17597"/>
                    </a:lnTo>
                    <a:lnTo>
                      <a:pt x="4311" y="17492"/>
                    </a:lnTo>
                    <a:lnTo>
                      <a:pt x="4227" y="17367"/>
                    </a:lnTo>
                    <a:lnTo>
                      <a:pt x="4227" y="17423"/>
                    </a:lnTo>
                    <a:lnTo>
                      <a:pt x="4186" y="17409"/>
                    </a:lnTo>
                    <a:lnTo>
                      <a:pt x="4123" y="17429"/>
                    </a:lnTo>
                    <a:lnTo>
                      <a:pt x="4018" y="17429"/>
                    </a:lnTo>
                    <a:lnTo>
                      <a:pt x="3830" y="17471"/>
                    </a:lnTo>
                    <a:lnTo>
                      <a:pt x="3600" y="17262"/>
                    </a:lnTo>
                    <a:lnTo>
                      <a:pt x="3453" y="17137"/>
                    </a:lnTo>
                    <a:lnTo>
                      <a:pt x="3370" y="17095"/>
                    </a:lnTo>
                    <a:lnTo>
                      <a:pt x="3265" y="16990"/>
                    </a:lnTo>
                    <a:lnTo>
                      <a:pt x="3139" y="16781"/>
                    </a:lnTo>
                    <a:lnTo>
                      <a:pt x="3139" y="16655"/>
                    </a:lnTo>
                    <a:lnTo>
                      <a:pt x="3056" y="16551"/>
                    </a:lnTo>
                    <a:lnTo>
                      <a:pt x="3056" y="16467"/>
                    </a:lnTo>
                    <a:lnTo>
                      <a:pt x="3181" y="16362"/>
                    </a:lnTo>
                    <a:lnTo>
                      <a:pt x="3244" y="16258"/>
                    </a:lnTo>
                    <a:lnTo>
                      <a:pt x="3286" y="16132"/>
                    </a:lnTo>
                    <a:lnTo>
                      <a:pt x="3370" y="16111"/>
                    </a:lnTo>
                    <a:lnTo>
                      <a:pt x="3474" y="16007"/>
                    </a:lnTo>
                    <a:lnTo>
                      <a:pt x="3600" y="15986"/>
                    </a:lnTo>
                    <a:lnTo>
                      <a:pt x="3704" y="15881"/>
                    </a:lnTo>
                    <a:lnTo>
                      <a:pt x="3872" y="15839"/>
                    </a:lnTo>
                    <a:lnTo>
                      <a:pt x="3976" y="15881"/>
                    </a:lnTo>
                    <a:lnTo>
                      <a:pt x="4144" y="15839"/>
                    </a:lnTo>
                    <a:lnTo>
                      <a:pt x="4144" y="15797"/>
                    </a:lnTo>
                    <a:lnTo>
                      <a:pt x="4102" y="15735"/>
                    </a:lnTo>
                    <a:lnTo>
                      <a:pt x="3997" y="15693"/>
                    </a:lnTo>
                    <a:lnTo>
                      <a:pt x="4018" y="15630"/>
                    </a:lnTo>
                    <a:lnTo>
                      <a:pt x="4039" y="15567"/>
                    </a:lnTo>
                    <a:lnTo>
                      <a:pt x="4207" y="15463"/>
                    </a:lnTo>
                    <a:lnTo>
                      <a:pt x="4186" y="15421"/>
                    </a:lnTo>
                    <a:lnTo>
                      <a:pt x="4227" y="15358"/>
                    </a:lnTo>
                    <a:lnTo>
                      <a:pt x="4227" y="15295"/>
                    </a:lnTo>
                    <a:lnTo>
                      <a:pt x="4102" y="15128"/>
                    </a:lnTo>
                    <a:lnTo>
                      <a:pt x="4123" y="15065"/>
                    </a:lnTo>
                    <a:lnTo>
                      <a:pt x="4123" y="14981"/>
                    </a:lnTo>
                    <a:lnTo>
                      <a:pt x="4018" y="14940"/>
                    </a:lnTo>
                    <a:lnTo>
                      <a:pt x="3997" y="14772"/>
                    </a:lnTo>
                    <a:lnTo>
                      <a:pt x="4081" y="14668"/>
                    </a:lnTo>
                    <a:lnTo>
                      <a:pt x="4123" y="14563"/>
                    </a:lnTo>
                    <a:lnTo>
                      <a:pt x="4081" y="14521"/>
                    </a:lnTo>
                    <a:lnTo>
                      <a:pt x="4144" y="14437"/>
                    </a:lnTo>
                    <a:lnTo>
                      <a:pt x="4332" y="14354"/>
                    </a:lnTo>
                    <a:lnTo>
                      <a:pt x="4458" y="14249"/>
                    </a:lnTo>
                    <a:lnTo>
                      <a:pt x="4458" y="14207"/>
                    </a:lnTo>
                    <a:lnTo>
                      <a:pt x="4311" y="14144"/>
                    </a:lnTo>
                    <a:lnTo>
                      <a:pt x="4207" y="14144"/>
                    </a:lnTo>
                    <a:lnTo>
                      <a:pt x="4144" y="14061"/>
                    </a:lnTo>
                    <a:lnTo>
                      <a:pt x="4186" y="14019"/>
                    </a:lnTo>
                    <a:lnTo>
                      <a:pt x="4290" y="13935"/>
                    </a:lnTo>
                    <a:lnTo>
                      <a:pt x="4437" y="13893"/>
                    </a:lnTo>
                    <a:lnTo>
                      <a:pt x="4562" y="13956"/>
                    </a:lnTo>
                    <a:lnTo>
                      <a:pt x="4562" y="14040"/>
                    </a:lnTo>
                    <a:lnTo>
                      <a:pt x="4541" y="14082"/>
                    </a:lnTo>
                    <a:lnTo>
                      <a:pt x="4604" y="14186"/>
                    </a:lnTo>
                    <a:lnTo>
                      <a:pt x="4667" y="14228"/>
                    </a:lnTo>
                    <a:lnTo>
                      <a:pt x="4918" y="14082"/>
                    </a:lnTo>
                    <a:lnTo>
                      <a:pt x="4939" y="13998"/>
                    </a:lnTo>
                    <a:lnTo>
                      <a:pt x="4876" y="13852"/>
                    </a:lnTo>
                    <a:lnTo>
                      <a:pt x="4813" y="13747"/>
                    </a:lnTo>
                    <a:lnTo>
                      <a:pt x="4855" y="13726"/>
                    </a:lnTo>
                    <a:lnTo>
                      <a:pt x="4876" y="13621"/>
                    </a:lnTo>
                    <a:lnTo>
                      <a:pt x="4813" y="13496"/>
                    </a:lnTo>
                    <a:lnTo>
                      <a:pt x="4730" y="13496"/>
                    </a:lnTo>
                    <a:lnTo>
                      <a:pt x="4625" y="13559"/>
                    </a:lnTo>
                    <a:lnTo>
                      <a:pt x="4541" y="13559"/>
                    </a:lnTo>
                    <a:lnTo>
                      <a:pt x="4499" y="13621"/>
                    </a:lnTo>
                    <a:lnTo>
                      <a:pt x="4520" y="13642"/>
                    </a:lnTo>
                    <a:lnTo>
                      <a:pt x="4625" y="13684"/>
                    </a:lnTo>
                    <a:lnTo>
                      <a:pt x="4625" y="13726"/>
                    </a:lnTo>
                    <a:lnTo>
                      <a:pt x="4437" y="13789"/>
                    </a:lnTo>
                    <a:lnTo>
                      <a:pt x="4353" y="13747"/>
                    </a:lnTo>
                    <a:lnTo>
                      <a:pt x="4416" y="13705"/>
                    </a:lnTo>
                    <a:lnTo>
                      <a:pt x="4499" y="13684"/>
                    </a:lnTo>
                    <a:lnTo>
                      <a:pt x="4437" y="13642"/>
                    </a:lnTo>
                    <a:lnTo>
                      <a:pt x="4248" y="13642"/>
                    </a:lnTo>
                    <a:lnTo>
                      <a:pt x="4123" y="13580"/>
                    </a:lnTo>
                    <a:lnTo>
                      <a:pt x="4102" y="13475"/>
                    </a:lnTo>
                    <a:lnTo>
                      <a:pt x="4102" y="13203"/>
                    </a:lnTo>
                    <a:lnTo>
                      <a:pt x="4039" y="12994"/>
                    </a:lnTo>
                    <a:lnTo>
                      <a:pt x="3914" y="12889"/>
                    </a:lnTo>
                    <a:lnTo>
                      <a:pt x="3914" y="12680"/>
                    </a:lnTo>
                    <a:lnTo>
                      <a:pt x="4018" y="12575"/>
                    </a:lnTo>
                    <a:lnTo>
                      <a:pt x="4102" y="12575"/>
                    </a:lnTo>
                    <a:lnTo>
                      <a:pt x="4081" y="12659"/>
                    </a:lnTo>
                    <a:lnTo>
                      <a:pt x="4102" y="12680"/>
                    </a:lnTo>
                    <a:lnTo>
                      <a:pt x="4227" y="12680"/>
                    </a:lnTo>
                    <a:lnTo>
                      <a:pt x="4437" y="12764"/>
                    </a:lnTo>
                    <a:lnTo>
                      <a:pt x="4646" y="12910"/>
                    </a:lnTo>
                    <a:lnTo>
                      <a:pt x="4834" y="12973"/>
                    </a:lnTo>
                    <a:lnTo>
                      <a:pt x="5148" y="12973"/>
                    </a:lnTo>
                    <a:lnTo>
                      <a:pt x="5336" y="12847"/>
                    </a:lnTo>
                    <a:lnTo>
                      <a:pt x="5295" y="12805"/>
                    </a:lnTo>
                    <a:lnTo>
                      <a:pt x="5441" y="12701"/>
                    </a:lnTo>
                    <a:lnTo>
                      <a:pt x="5462" y="12596"/>
                    </a:lnTo>
                    <a:lnTo>
                      <a:pt x="5441" y="12533"/>
                    </a:lnTo>
                    <a:lnTo>
                      <a:pt x="5462" y="12471"/>
                    </a:lnTo>
                    <a:lnTo>
                      <a:pt x="5483" y="12366"/>
                    </a:lnTo>
                    <a:lnTo>
                      <a:pt x="5378" y="12345"/>
                    </a:lnTo>
                    <a:lnTo>
                      <a:pt x="5295" y="12220"/>
                    </a:lnTo>
                    <a:lnTo>
                      <a:pt x="5295" y="12115"/>
                    </a:lnTo>
                    <a:lnTo>
                      <a:pt x="5357" y="12031"/>
                    </a:lnTo>
                    <a:lnTo>
                      <a:pt x="5336" y="11968"/>
                    </a:lnTo>
                    <a:lnTo>
                      <a:pt x="5441" y="11864"/>
                    </a:lnTo>
                    <a:lnTo>
                      <a:pt x="5441" y="11843"/>
                    </a:lnTo>
                    <a:lnTo>
                      <a:pt x="5483" y="11843"/>
                    </a:lnTo>
                    <a:lnTo>
                      <a:pt x="5504" y="11759"/>
                    </a:lnTo>
                    <a:lnTo>
                      <a:pt x="5483" y="11655"/>
                    </a:lnTo>
                    <a:lnTo>
                      <a:pt x="5378" y="11655"/>
                    </a:lnTo>
                    <a:lnTo>
                      <a:pt x="5378" y="11613"/>
                    </a:lnTo>
                    <a:lnTo>
                      <a:pt x="5336" y="11529"/>
                    </a:lnTo>
                    <a:lnTo>
                      <a:pt x="5336" y="11320"/>
                    </a:lnTo>
                    <a:lnTo>
                      <a:pt x="5295" y="11236"/>
                    </a:lnTo>
                    <a:lnTo>
                      <a:pt x="5295" y="11131"/>
                    </a:lnTo>
                    <a:lnTo>
                      <a:pt x="5336" y="11111"/>
                    </a:lnTo>
                    <a:lnTo>
                      <a:pt x="5378" y="11194"/>
                    </a:lnTo>
                    <a:lnTo>
                      <a:pt x="5462" y="11194"/>
                    </a:lnTo>
                    <a:lnTo>
                      <a:pt x="5608" y="11236"/>
                    </a:lnTo>
                    <a:lnTo>
                      <a:pt x="5755" y="11320"/>
                    </a:lnTo>
                    <a:lnTo>
                      <a:pt x="5859" y="11320"/>
                    </a:lnTo>
                    <a:lnTo>
                      <a:pt x="6027" y="11299"/>
                    </a:lnTo>
                    <a:lnTo>
                      <a:pt x="6215" y="11320"/>
                    </a:lnTo>
                    <a:lnTo>
                      <a:pt x="6445" y="11320"/>
                    </a:lnTo>
                    <a:lnTo>
                      <a:pt x="6843" y="11215"/>
                    </a:lnTo>
                    <a:lnTo>
                      <a:pt x="7178" y="11069"/>
                    </a:lnTo>
                    <a:lnTo>
                      <a:pt x="7220" y="10985"/>
                    </a:lnTo>
                    <a:lnTo>
                      <a:pt x="7261" y="11027"/>
                    </a:lnTo>
                    <a:lnTo>
                      <a:pt x="7492" y="10964"/>
                    </a:lnTo>
                    <a:lnTo>
                      <a:pt x="7805" y="10776"/>
                    </a:lnTo>
                    <a:lnTo>
                      <a:pt x="7868" y="10671"/>
                    </a:lnTo>
                    <a:lnTo>
                      <a:pt x="7826" y="10546"/>
                    </a:lnTo>
                    <a:lnTo>
                      <a:pt x="7889" y="10357"/>
                    </a:lnTo>
                    <a:lnTo>
                      <a:pt x="7931" y="10336"/>
                    </a:lnTo>
                    <a:lnTo>
                      <a:pt x="7973" y="10378"/>
                    </a:lnTo>
                    <a:lnTo>
                      <a:pt x="8015" y="10336"/>
                    </a:lnTo>
                    <a:lnTo>
                      <a:pt x="8077" y="10148"/>
                    </a:lnTo>
                    <a:lnTo>
                      <a:pt x="8182" y="9960"/>
                    </a:lnTo>
                    <a:lnTo>
                      <a:pt x="8203" y="9855"/>
                    </a:lnTo>
                    <a:lnTo>
                      <a:pt x="8203" y="9625"/>
                    </a:lnTo>
                    <a:lnTo>
                      <a:pt x="8182" y="9520"/>
                    </a:lnTo>
                    <a:lnTo>
                      <a:pt x="8140" y="9520"/>
                    </a:lnTo>
                    <a:lnTo>
                      <a:pt x="8077" y="9604"/>
                    </a:lnTo>
                    <a:lnTo>
                      <a:pt x="7931" y="9604"/>
                    </a:lnTo>
                    <a:lnTo>
                      <a:pt x="7784" y="9499"/>
                    </a:lnTo>
                    <a:lnTo>
                      <a:pt x="7701" y="9332"/>
                    </a:lnTo>
                    <a:lnTo>
                      <a:pt x="7701" y="9248"/>
                    </a:lnTo>
                    <a:lnTo>
                      <a:pt x="7826" y="8976"/>
                    </a:lnTo>
                    <a:lnTo>
                      <a:pt x="7826" y="8872"/>
                    </a:lnTo>
                    <a:lnTo>
                      <a:pt x="7764" y="8788"/>
                    </a:lnTo>
                    <a:lnTo>
                      <a:pt x="7471" y="8558"/>
                    </a:lnTo>
                    <a:lnTo>
                      <a:pt x="7240" y="8453"/>
                    </a:lnTo>
                    <a:lnTo>
                      <a:pt x="6989" y="8265"/>
                    </a:lnTo>
                    <a:lnTo>
                      <a:pt x="6948" y="8160"/>
                    </a:lnTo>
                    <a:lnTo>
                      <a:pt x="6968" y="8139"/>
                    </a:lnTo>
                    <a:lnTo>
                      <a:pt x="6968" y="8035"/>
                    </a:lnTo>
                    <a:lnTo>
                      <a:pt x="6885" y="7951"/>
                    </a:lnTo>
                    <a:lnTo>
                      <a:pt x="6927" y="7888"/>
                    </a:lnTo>
                    <a:lnTo>
                      <a:pt x="6864" y="7679"/>
                    </a:lnTo>
                    <a:lnTo>
                      <a:pt x="6885" y="7449"/>
                    </a:lnTo>
                    <a:lnTo>
                      <a:pt x="6927" y="7240"/>
                    </a:lnTo>
                    <a:lnTo>
                      <a:pt x="7010" y="7156"/>
                    </a:lnTo>
                    <a:lnTo>
                      <a:pt x="7031" y="7093"/>
                    </a:lnTo>
                    <a:lnTo>
                      <a:pt x="6968" y="6905"/>
                    </a:lnTo>
                    <a:lnTo>
                      <a:pt x="6948" y="6633"/>
                    </a:lnTo>
                    <a:lnTo>
                      <a:pt x="7010" y="6591"/>
                    </a:lnTo>
                    <a:lnTo>
                      <a:pt x="6948" y="6403"/>
                    </a:lnTo>
                    <a:lnTo>
                      <a:pt x="7031" y="6277"/>
                    </a:lnTo>
                    <a:lnTo>
                      <a:pt x="7031" y="6173"/>
                    </a:lnTo>
                    <a:lnTo>
                      <a:pt x="7073" y="6089"/>
                    </a:lnTo>
                    <a:lnTo>
                      <a:pt x="7115" y="5838"/>
                    </a:lnTo>
                    <a:lnTo>
                      <a:pt x="7073" y="5733"/>
                    </a:lnTo>
                    <a:lnTo>
                      <a:pt x="7136" y="5650"/>
                    </a:lnTo>
                    <a:lnTo>
                      <a:pt x="7115" y="5461"/>
                    </a:lnTo>
                    <a:lnTo>
                      <a:pt x="7220" y="5336"/>
                    </a:lnTo>
                    <a:lnTo>
                      <a:pt x="7261" y="5210"/>
                    </a:lnTo>
                    <a:lnTo>
                      <a:pt x="7261" y="5168"/>
                    </a:lnTo>
                    <a:lnTo>
                      <a:pt x="7282" y="5126"/>
                    </a:lnTo>
                    <a:lnTo>
                      <a:pt x="7387" y="5043"/>
                    </a:lnTo>
                    <a:lnTo>
                      <a:pt x="7387" y="5001"/>
                    </a:lnTo>
                    <a:lnTo>
                      <a:pt x="7492" y="4833"/>
                    </a:lnTo>
                    <a:lnTo>
                      <a:pt x="7575" y="4750"/>
                    </a:lnTo>
                    <a:lnTo>
                      <a:pt x="7680" y="4541"/>
                    </a:lnTo>
                    <a:lnTo>
                      <a:pt x="7722" y="4478"/>
                    </a:lnTo>
                    <a:lnTo>
                      <a:pt x="7805" y="4436"/>
                    </a:lnTo>
                    <a:lnTo>
                      <a:pt x="7805" y="4310"/>
                    </a:lnTo>
                    <a:lnTo>
                      <a:pt x="7826" y="4227"/>
                    </a:lnTo>
                    <a:lnTo>
                      <a:pt x="8015" y="3997"/>
                    </a:lnTo>
                    <a:lnTo>
                      <a:pt x="8098" y="3997"/>
                    </a:lnTo>
                    <a:lnTo>
                      <a:pt x="8182" y="3976"/>
                    </a:lnTo>
                    <a:lnTo>
                      <a:pt x="8182" y="3850"/>
                    </a:lnTo>
                    <a:lnTo>
                      <a:pt x="8266" y="3808"/>
                    </a:lnTo>
                    <a:lnTo>
                      <a:pt x="8475" y="3641"/>
                    </a:lnTo>
                    <a:lnTo>
                      <a:pt x="8538" y="3599"/>
                    </a:lnTo>
                    <a:lnTo>
                      <a:pt x="8600" y="3536"/>
                    </a:lnTo>
                    <a:lnTo>
                      <a:pt x="8831" y="3369"/>
                    </a:lnTo>
                    <a:lnTo>
                      <a:pt x="8852" y="3390"/>
                    </a:lnTo>
                    <a:lnTo>
                      <a:pt x="8935" y="3327"/>
                    </a:lnTo>
                    <a:lnTo>
                      <a:pt x="8956" y="3264"/>
                    </a:lnTo>
                    <a:lnTo>
                      <a:pt x="9103" y="3181"/>
                    </a:lnTo>
                    <a:lnTo>
                      <a:pt x="9207" y="3181"/>
                    </a:lnTo>
                    <a:lnTo>
                      <a:pt x="9228" y="3118"/>
                    </a:lnTo>
                    <a:lnTo>
                      <a:pt x="9207" y="2909"/>
                    </a:lnTo>
                    <a:lnTo>
                      <a:pt x="9165" y="2657"/>
                    </a:lnTo>
                    <a:lnTo>
                      <a:pt x="9165" y="2490"/>
                    </a:lnTo>
                    <a:lnTo>
                      <a:pt x="9061" y="2239"/>
                    </a:lnTo>
                    <a:lnTo>
                      <a:pt x="9061" y="2134"/>
                    </a:lnTo>
                    <a:lnTo>
                      <a:pt x="8810" y="2113"/>
                    </a:lnTo>
                    <a:lnTo>
                      <a:pt x="8705" y="2197"/>
                    </a:lnTo>
                    <a:lnTo>
                      <a:pt x="8684" y="2218"/>
                    </a:lnTo>
                    <a:lnTo>
                      <a:pt x="8684" y="2385"/>
                    </a:lnTo>
                    <a:lnTo>
                      <a:pt x="8705" y="2427"/>
                    </a:lnTo>
                    <a:lnTo>
                      <a:pt x="8705" y="2637"/>
                    </a:lnTo>
                    <a:lnTo>
                      <a:pt x="8600" y="2720"/>
                    </a:lnTo>
                    <a:lnTo>
                      <a:pt x="8517" y="2846"/>
                    </a:lnTo>
                    <a:lnTo>
                      <a:pt x="8496" y="2971"/>
                    </a:lnTo>
                    <a:lnTo>
                      <a:pt x="8224" y="3160"/>
                    </a:lnTo>
                    <a:lnTo>
                      <a:pt x="8182" y="3327"/>
                    </a:lnTo>
                    <a:lnTo>
                      <a:pt x="8077" y="3453"/>
                    </a:lnTo>
                    <a:lnTo>
                      <a:pt x="7952" y="3432"/>
                    </a:lnTo>
                    <a:lnTo>
                      <a:pt x="7889" y="3453"/>
                    </a:lnTo>
                    <a:lnTo>
                      <a:pt x="7784" y="3599"/>
                    </a:lnTo>
                    <a:lnTo>
                      <a:pt x="7743" y="3557"/>
                    </a:lnTo>
                    <a:lnTo>
                      <a:pt x="7659" y="3557"/>
                    </a:lnTo>
                    <a:lnTo>
                      <a:pt x="7533" y="3599"/>
                    </a:lnTo>
                    <a:lnTo>
                      <a:pt x="7282" y="3453"/>
                    </a:lnTo>
                    <a:lnTo>
                      <a:pt x="6948" y="3348"/>
                    </a:lnTo>
                    <a:lnTo>
                      <a:pt x="6529" y="3390"/>
                    </a:lnTo>
                    <a:lnTo>
                      <a:pt x="6424" y="3390"/>
                    </a:lnTo>
                    <a:lnTo>
                      <a:pt x="6445" y="3264"/>
                    </a:lnTo>
                    <a:lnTo>
                      <a:pt x="6634" y="3076"/>
                    </a:lnTo>
                    <a:lnTo>
                      <a:pt x="6717" y="2846"/>
                    </a:lnTo>
                    <a:lnTo>
                      <a:pt x="6696" y="2720"/>
                    </a:lnTo>
                    <a:lnTo>
                      <a:pt x="6738" y="2616"/>
                    </a:lnTo>
                    <a:lnTo>
                      <a:pt x="6843" y="2532"/>
                    </a:lnTo>
                    <a:lnTo>
                      <a:pt x="6927" y="2406"/>
                    </a:lnTo>
                    <a:lnTo>
                      <a:pt x="6948" y="2281"/>
                    </a:lnTo>
                    <a:lnTo>
                      <a:pt x="6864" y="2134"/>
                    </a:lnTo>
                    <a:lnTo>
                      <a:pt x="6696" y="2009"/>
                    </a:lnTo>
                    <a:lnTo>
                      <a:pt x="6550" y="1862"/>
                    </a:lnTo>
                    <a:lnTo>
                      <a:pt x="6215" y="1800"/>
                    </a:lnTo>
                    <a:lnTo>
                      <a:pt x="5964" y="1674"/>
                    </a:lnTo>
                    <a:lnTo>
                      <a:pt x="5692" y="1465"/>
                    </a:lnTo>
                    <a:lnTo>
                      <a:pt x="5587" y="1444"/>
                    </a:lnTo>
                    <a:lnTo>
                      <a:pt x="5357" y="1339"/>
                    </a:lnTo>
                    <a:lnTo>
                      <a:pt x="5023" y="1256"/>
                    </a:lnTo>
                    <a:lnTo>
                      <a:pt x="4939" y="1088"/>
                    </a:lnTo>
                    <a:lnTo>
                      <a:pt x="4813" y="963"/>
                    </a:lnTo>
                    <a:lnTo>
                      <a:pt x="4667" y="942"/>
                    </a:lnTo>
                    <a:lnTo>
                      <a:pt x="4311" y="565"/>
                    </a:lnTo>
                    <a:lnTo>
                      <a:pt x="4186" y="314"/>
                    </a:lnTo>
                    <a:lnTo>
                      <a:pt x="4081" y="293"/>
                    </a:lnTo>
                    <a:lnTo>
                      <a:pt x="3935" y="147"/>
                    </a:lnTo>
                    <a:lnTo>
                      <a:pt x="3914" y="126"/>
                    </a:lnTo>
                    <a:lnTo>
                      <a:pt x="3809" y="21"/>
                    </a:lnTo>
                    <a:lnTo>
                      <a:pt x="3181" y="21"/>
                    </a:lnTo>
                    <a:lnTo>
                      <a:pt x="3077" y="147"/>
                    </a:lnTo>
                    <a:lnTo>
                      <a:pt x="3077" y="251"/>
                    </a:lnTo>
                    <a:lnTo>
                      <a:pt x="2993" y="356"/>
                    </a:lnTo>
                    <a:lnTo>
                      <a:pt x="2993" y="460"/>
                    </a:lnTo>
                    <a:lnTo>
                      <a:pt x="2951" y="544"/>
                    </a:lnTo>
                    <a:lnTo>
                      <a:pt x="2888" y="460"/>
                    </a:lnTo>
                    <a:lnTo>
                      <a:pt x="2826" y="230"/>
                    </a:lnTo>
                    <a:lnTo>
                      <a:pt x="2784" y="84"/>
                    </a:lnTo>
                    <a:lnTo>
                      <a:pt x="2679" y="42"/>
                    </a:lnTo>
                    <a:lnTo>
                      <a:pt x="2470" y="105"/>
                    </a:lnTo>
                    <a:lnTo>
                      <a:pt x="2344" y="84"/>
                    </a:lnTo>
                    <a:lnTo>
                      <a:pt x="2240" y="105"/>
                    </a:lnTo>
                    <a:lnTo>
                      <a:pt x="2093" y="126"/>
                    </a:lnTo>
                    <a:lnTo>
                      <a:pt x="194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3181;p70">
                <a:extLst>
                  <a:ext uri="{FF2B5EF4-FFF2-40B4-BE49-F238E27FC236}">
                    <a16:creationId xmlns:a16="http://schemas.microsoft.com/office/drawing/2014/main" id="{40B366BA-AAB7-E418-1526-F4F6867BF210}"/>
                  </a:ext>
                </a:extLst>
              </p:cNvPr>
              <p:cNvSpPr/>
              <p:nvPr/>
            </p:nvSpPr>
            <p:spPr>
              <a:xfrm>
                <a:off x="2804875" y="4134625"/>
                <a:ext cx="51800" cy="361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444" extrusionOk="0">
                    <a:moveTo>
                      <a:pt x="0" y="0"/>
                    </a:moveTo>
                    <a:lnTo>
                      <a:pt x="272" y="1067"/>
                    </a:lnTo>
                    <a:lnTo>
                      <a:pt x="314" y="1067"/>
                    </a:lnTo>
                    <a:lnTo>
                      <a:pt x="502" y="1046"/>
                    </a:lnTo>
                    <a:lnTo>
                      <a:pt x="670" y="1046"/>
                    </a:lnTo>
                    <a:lnTo>
                      <a:pt x="816" y="1004"/>
                    </a:lnTo>
                    <a:lnTo>
                      <a:pt x="816" y="1046"/>
                    </a:lnTo>
                    <a:lnTo>
                      <a:pt x="712" y="1067"/>
                    </a:lnTo>
                    <a:lnTo>
                      <a:pt x="565" y="1130"/>
                    </a:lnTo>
                    <a:lnTo>
                      <a:pt x="293" y="1130"/>
                    </a:lnTo>
                    <a:lnTo>
                      <a:pt x="356" y="1360"/>
                    </a:lnTo>
                    <a:lnTo>
                      <a:pt x="398" y="1360"/>
                    </a:lnTo>
                    <a:lnTo>
                      <a:pt x="607" y="1276"/>
                    </a:lnTo>
                    <a:lnTo>
                      <a:pt x="837" y="1297"/>
                    </a:lnTo>
                    <a:lnTo>
                      <a:pt x="1005" y="1276"/>
                    </a:lnTo>
                    <a:lnTo>
                      <a:pt x="1235" y="1297"/>
                    </a:lnTo>
                    <a:lnTo>
                      <a:pt x="1360" y="1381"/>
                    </a:lnTo>
                    <a:lnTo>
                      <a:pt x="1507" y="1444"/>
                    </a:lnTo>
                    <a:lnTo>
                      <a:pt x="1632" y="1402"/>
                    </a:lnTo>
                    <a:lnTo>
                      <a:pt x="1737" y="1297"/>
                    </a:lnTo>
                    <a:lnTo>
                      <a:pt x="1758" y="1193"/>
                    </a:lnTo>
                    <a:lnTo>
                      <a:pt x="1883" y="1151"/>
                    </a:lnTo>
                    <a:lnTo>
                      <a:pt x="1946" y="1193"/>
                    </a:lnTo>
                    <a:lnTo>
                      <a:pt x="2072" y="1130"/>
                    </a:lnTo>
                    <a:lnTo>
                      <a:pt x="2072" y="1004"/>
                    </a:lnTo>
                    <a:lnTo>
                      <a:pt x="1967" y="983"/>
                    </a:lnTo>
                    <a:lnTo>
                      <a:pt x="1758" y="1046"/>
                    </a:lnTo>
                    <a:lnTo>
                      <a:pt x="1632" y="1004"/>
                    </a:lnTo>
                    <a:lnTo>
                      <a:pt x="1507" y="879"/>
                    </a:lnTo>
                    <a:lnTo>
                      <a:pt x="1318" y="837"/>
                    </a:lnTo>
                    <a:lnTo>
                      <a:pt x="1256" y="774"/>
                    </a:lnTo>
                    <a:lnTo>
                      <a:pt x="816" y="628"/>
                    </a:lnTo>
                    <a:lnTo>
                      <a:pt x="691" y="607"/>
                    </a:lnTo>
                    <a:lnTo>
                      <a:pt x="691" y="460"/>
                    </a:lnTo>
                    <a:lnTo>
                      <a:pt x="565" y="335"/>
                    </a:lnTo>
                    <a:lnTo>
                      <a:pt x="398" y="314"/>
                    </a:lnTo>
                    <a:lnTo>
                      <a:pt x="314" y="126"/>
                    </a:lnTo>
                    <a:lnTo>
                      <a:pt x="272" y="21"/>
                    </a:lnTo>
                    <a:lnTo>
                      <a:pt x="105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5" name="Google Shape;3182;p70">
              <a:extLst>
                <a:ext uri="{FF2B5EF4-FFF2-40B4-BE49-F238E27FC236}">
                  <a16:creationId xmlns:a16="http://schemas.microsoft.com/office/drawing/2014/main" id="{01B7A868-F19E-7835-19E5-A449B3BA0BE2}"/>
                </a:ext>
              </a:extLst>
            </p:cNvPr>
            <p:cNvSpPr/>
            <p:nvPr/>
          </p:nvSpPr>
          <p:spPr>
            <a:xfrm>
              <a:off x="4563295" y="2964728"/>
              <a:ext cx="12467" cy="27863"/>
            </a:xfrm>
            <a:custGeom>
              <a:avLst/>
              <a:gdLst/>
              <a:ahLst/>
              <a:cxnLst/>
              <a:rect l="l" t="t" r="r" b="b"/>
              <a:pathLst>
                <a:path w="1047" h="2450" extrusionOk="0">
                  <a:moveTo>
                    <a:pt x="691" y="1"/>
                  </a:moveTo>
                  <a:lnTo>
                    <a:pt x="628" y="43"/>
                  </a:lnTo>
                  <a:lnTo>
                    <a:pt x="628" y="127"/>
                  </a:lnTo>
                  <a:lnTo>
                    <a:pt x="524" y="147"/>
                  </a:lnTo>
                  <a:lnTo>
                    <a:pt x="398" y="315"/>
                  </a:lnTo>
                  <a:lnTo>
                    <a:pt x="294" y="482"/>
                  </a:lnTo>
                  <a:lnTo>
                    <a:pt x="315" y="545"/>
                  </a:lnTo>
                  <a:lnTo>
                    <a:pt x="294" y="629"/>
                  </a:lnTo>
                  <a:lnTo>
                    <a:pt x="231" y="671"/>
                  </a:lnTo>
                  <a:lnTo>
                    <a:pt x="105" y="880"/>
                  </a:lnTo>
                  <a:lnTo>
                    <a:pt x="63" y="1110"/>
                  </a:lnTo>
                  <a:lnTo>
                    <a:pt x="1" y="1152"/>
                  </a:lnTo>
                  <a:lnTo>
                    <a:pt x="63" y="1194"/>
                  </a:lnTo>
                  <a:lnTo>
                    <a:pt x="63" y="1424"/>
                  </a:lnTo>
                  <a:lnTo>
                    <a:pt x="84" y="1675"/>
                  </a:lnTo>
                  <a:lnTo>
                    <a:pt x="126" y="1696"/>
                  </a:lnTo>
                  <a:lnTo>
                    <a:pt x="168" y="1780"/>
                  </a:lnTo>
                  <a:lnTo>
                    <a:pt x="126" y="1780"/>
                  </a:lnTo>
                  <a:lnTo>
                    <a:pt x="105" y="1842"/>
                  </a:lnTo>
                  <a:lnTo>
                    <a:pt x="189" y="1947"/>
                  </a:lnTo>
                  <a:lnTo>
                    <a:pt x="231" y="1947"/>
                  </a:lnTo>
                  <a:lnTo>
                    <a:pt x="273" y="2031"/>
                  </a:lnTo>
                  <a:lnTo>
                    <a:pt x="419" y="2093"/>
                  </a:lnTo>
                  <a:lnTo>
                    <a:pt x="503" y="2219"/>
                  </a:lnTo>
                  <a:lnTo>
                    <a:pt x="503" y="2344"/>
                  </a:lnTo>
                  <a:lnTo>
                    <a:pt x="503" y="2449"/>
                  </a:lnTo>
                  <a:lnTo>
                    <a:pt x="587" y="2407"/>
                  </a:lnTo>
                  <a:lnTo>
                    <a:pt x="691" y="2449"/>
                  </a:lnTo>
                  <a:lnTo>
                    <a:pt x="691" y="2449"/>
                  </a:lnTo>
                  <a:lnTo>
                    <a:pt x="649" y="2324"/>
                  </a:lnTo>
                  <a:lnTo>
                    <a:pt x="691" y="2198"/>
                  </a:lnTo>
                  <a:lnTo>
                    <a:pt x="628" y="2010"/>
                  </a:lnTo>
                  <a:lnTo>
                    <a:pt x="712" y="1884"/>
                  </a:lnTo>
                  <a:lnTo>
                    <a:pt x="859" y="1675"/>
                  </a:lnTo>
                  <a:lnTo>
                    <a:pt x="859" y="1528"/>
                  </a:lnTo>
                  <a:lnTo>
                    <a:pt x="880" y="1487"/>
                  </a:lnTo>
                  <a:lnTo>
                    <a:pt x="838" y="1466"/>
                  </a:lnTo>
                  <a:lnTo>
                    <a:pt x="880" y="1256"/>
                  </a:lnTo>
                  <a:lnTo>
                    <a:pt x="880" y="1089"/>
                  </a:lnTo>
                  <a:lnTo>
                    <a:pt x="859" y="943"/>
                  </a:lnTo>
                  <a:lnTo>
                    <a:pt x="942" y="796"/>
                  </a:lnTo>
                  <a:lnTo>
                    <a:pt x="963" y="524"/>
                  </a:lnTo>
                  <a:lnTo>
                    <a:pt x="1005" y="357"/>
                  </a:lnTo>
                  <a:lnTo>
                    <a:pt x="1047" y="336"/>
                  </a:lnTo>
                  <a:lnTo>
                    <a:pt x="1026" y="252"/>
                  </a:lnTo>
                  <a:lnTo>
                    <a:pt x="921" y="168"/>
                  </a:lnTo>
                  <a:lnTo>
                    <a:pt x="880" y="168"/>
                  </a:lnTo>
                  <a:lnTo>
                    <a:pt x="817" y="43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6" name="Google Shape;3183;p70">
              <a:extLst>
                <a:ext uri="{FF2B5EF4-FFF2-40B4-BE49-F238E27FC236}">
                  <a16:creationId xmlns:a16="http://schemas.microsoft.com/office/drawing/2014/main" id="{73D3235D-6EBF-B97E-8E33-E6982E02F43B}"/>
                </a:ext>
              </a:extLst>
            </p:cNvPr>
            <p:cNvGrpSpPr/>
            <p:nvPr/>
          </p:nvGrpSpPr>
          <p:grpSpPr>
            <a:xfrm>
              <a:off x="3790439" y="2408636"/>
              <a:ext cx="73017" cy="75684"/>
              <a:chOff x="3781475" y="1624825"/>
              <a:chExt cx="153300" cy="166375"/>
            </a:xfrm>
          </p:grpSpPr>
          <p:sp>
            <p:nvSpPr>
              <p:cNvPr id="775" name="Google Shape;3184;p70">
                <a:extLst>
                  <a:ext uri="{FF2B5EF4-FFF2-40B4-BE49-F238E27FC236}">
                    <a16:creationId xmlns:a16="http://schemas.microsoft.com/office/drawing/2014/main" id="{E95E4AFD-1D3B-DCA8-904C-C04E978966D4}"/>
                  </a:ext>
                </a:extLst>
              </p:cNvPr>
              <p:cNvSpPr/>
              <p:nvPr/>
            </p:nvSpPr>
            <p:spPr>
              <a:xfrm>
                <a:off x="3845300" y="1624825"/>
                <a:ext cx="894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2428" extrusionOk="0">
                    <a:moveTo>
                      <a:pt x="1695" y="1"/>
                    </a:moveTo>
                    <a:lnTo>
                      <a:pt x="1674" y="84"/>
                    </a:lnTo>
                    <a:lnTo>
                      <a:pt x="1716" y="168"/>
                    </a:lnTo>
                    <a:lnTo>
                      <a:pt x="1758" y="252"/>
                    </a:lnTo>
                    <a:lnTo>
                      <a:pt x="1674" y="210"/>
                    </a:lnTo>
                    <a:lnTo>
                      <a:pt x="1611" y="168"/>
                    </a:lnTo>
                    <a:lnTo>
                      <a:pt x="1570" y="189"/>
                    </a:lnTo>
                    <a:lnTo>
                      <a:pt x="1570" y="293"/>
                    </a:lnTo>
                    <a:lnTo>
                      <a:pt x="1653" y="377"/>
                    </a:lnTo>
                    <a:lnTo>
                      <a:pt x="1653" y="482"/>
                    </a:lnTo>
                    <a:lnTo>
                      <a:pt x="1611" y="586"/>
                    </a:lnTo>
                    <a:lnTo>
                      <a:pt x="1611" y="712"/>
                    </a:lnTo>
                    <a:lnTo>
                      <a:pt x="1674" y="879"/>
                    </a:lnTo>
                    <a:lnTo>
                      <a:pt x="1653" y="984"/>
                    </a:lnTo>
                    <a:lnTo>
                      <a:pt x="1591" y="984"/>
                    </a:lnTo>
                    <a:lnTo>
                      <a:pt x="1570" y="879"/>
                    </a:lnTo>
                    <a:lnTo>
                      <a:pt x="1465" y="796"/>
                    </a:lnTo>
                    <a:lnTo>
                      <a:pt x="1360" y="733"/>
                    </a:lnTo>
                    <a:lnTo>
                      <a:pt x="1339" y="670"/>
                    </a:lnTo>
                    <a:lnTo>
                      <a:pt x="1381" y="586"/>
                    </a:lnTo>
                    <a:lnTo>
                      <a:pt x="1381" y="524"/>
                    </a:lnTo>
                    <a:lnTo>
                      <a:pt x="1298" y="503"/>
                    </a:lnTo>
                    <a:lnTo>
                      <a:pt x="1193" y="565"/>
                    </a:lnTo>
                    <a:lnTo>
                      <a:pt x="1151" y="565"/>
                    </a:lnTo>
                    <a:lnTo>
                      <a:pt x="1130" y="607"/>
                    </a:lnTo>
                    <a:lnTo>
                      <a:pt x="1026" y="670"/>
                    </a:lnTo>
                    <a:lnTo>
                      <a:pt x="942" y="628"/>
                    </a:lnTo>
                    <a:lnTo>
                      <a:pt x="942" y="586"/>
                    </a:lnTo>
                    <a:lnTo>
                      <a:pt x="942" y="524"/>
                    </a:lnTo>
                    <a:lnTo>
                      <a:pt x="879" y="524"/>
                    </a:lnTo>
                    <a:lnTo>
                      <a:pt x="816" y="461"/>
                    </a:lnTo>
                    <a:lnTo>
                      <a:pt x="775" y="356"/>
                    </a:lnTo>
                    <a:lnTo>
                      <a:pt x="712" y="314"/>
                    </a:lnTo>
                    <a:lnTo>
                      <a:pt x="649" y="356"/>
                    </a:lnTo>
                    <a:lnTo>
                      <a:pt x="565" y="273"/>
                    </a:lnTo>
                    <a:lnTo>
                      <a:pt x="607" y="189"/>
                    </a:lnTo>
                    <a:lnTo>
                      <a:pt x="565" y="84"/>
                    </a:lnTo>
                    <a:lnTo>
                      <a:pt x="523" y="63"/>
                    </a:lnTo>
                    <a:lnTo>
                      <a:pt x="461" y="147"/>
                    </a:lnTo>
                    <a:lnTo>
                      <a:pt x="440" y="293"/>
                    </a:lnTo>
                    <a:lnTo>
                      <a:pt x="461" y="419"/>
                    </a:lnTo>
                    <a:lnTo>
                      <a:pt x="544" y="565"/>
                    </a:lnTo>
                    <a:lnTo>
                      <a:pt x="565" y="712"/>
                    </a:lnTo>
                    <a:lnTo>
                      <a:pt x="523" y="733"/>
                    </a:lnTo>
                    <a:lnTo>
                      <a:pt x="440" y="649"/>
                    </a:lnTo>
                    <a:lnTo>
                      <a:pt x="419" y="545"/>
                    </a:lnTo>
                    <a:lnTo>
                      <a:pt x="398" y="524"/>
                    </a:lnTo>
                    <a:lnTo>
                      <a:pt x="398" y="628"/>
                    </a:lnTo>
                    <a:lnTo>
                      <a:pt x="419" y="754"/>
                    </a:lnTo>
                    <a:lnTo>
                      <a:pt x="461" y="837"/>
                    </a:lnTo>
                    <a:lnTo>
                      <a:pt x="461" y="921"/>
                    </a:lnTo>
                    <a:lnTo>
                      <a:pt x="440" y="1005"/>
                    </a:lnTo>
                    <a:lnTo>
                      <a:pt x="419" y="984"/>
                    </a:lnTo>
                    <a:lnTo>
                      <a:pt x="356" y="837"/>
                    </a:lnTo>
                    <a:lnTo>
                      <a:pt x="314" y="796"/>
                    </a:lnTo>
                    <a:lnTo>
                      <a:pt x="105" y="817"/>
                    </a:lnTo>
                    <a:lnTo>
                      <a:pt x="21" y="775"/>
                    </a:lnTo>
                    <a:lnTo>
                      <a:pt x="0" y="775"/>
                    </a:lnTo>
                    <a:lnTo>
                      <a:pt x="63" y="879"/>
                    </a:lnTo>
                    <a:lnTo>
                      <a:pt x="126" y="879"/>
                    </a:lnTo>
                    <a:lnTo>
                      <a:pt x="189" y="921"/>
                    </a:lnTo>
                    <a:lnTo>
                      <a:pt x="168" y="984"/>
                    </a:lnTo>
                    <a:lnTo>
                      <a:pt x="189" y="1026"/>
                    </a:lnTo>
                    <a:lnTo>
                      <a:pt x="293" y="1026"/>
                    </a:lnTo>
                    <a:lnTo>
                      <a:pt x="314" y="1068"/>
                    </a:lnTo>
                    <a:lnTo>
                      <a:pt x="168" y="1172"/>
                    </a:lnTo>
                    <a:lnTo>
                      <a:pt x="168" y="1235"/>
                    </a:lnTo>
                    <a:lnTo>
                      <a:pt x="293" y="1423"/>
                    </a:lnTo>
                    <a:lnTo>
                      <a:pt x="377" y="1444"/>
                    </a:lnTo>
                    <a:lnTo>
                      <a:pt x="461" y="1486"/>
                    </a:lnTo>
                    <a:lnTo>
                      <a:pt x="607" y="1486"/>
                    </a:lnTo>
                    <a:lnTo>
                      <a:pt x="691" y="1465"/>
                    </a:lnTo>
                    <a:lnTo>
                      <a:pt x="754" y="1528"/>
                    </a:lnTo>
                    <a:lnTo>
                      <a:pt x="816" y="1528"/>
                    </a:lnTo>
                    <a:lnTo>
                      <a:pt x="942" y="1444"/>
                    </a:lnTo>
                    <a:lnTo>
                      <a:pt x="1026" y="1423"/>
                    </a:lnTo>
                    <a:lnTo>
                      <a:pt x="1235" y="1381"/>
                    </a:lnTo>
                    <a:lnTo>
                      <a:pt x="1381" y="1381"/>
                    </a:lnTo>
                    <a:lnTo>
                      <a:pt x="1465" y="1340"/>
                    </a:lnTo>
                    <a:lnTo>
                      <a:pt x="1528" y="1340"/>
                    </a:lnTo>
                    <a:lnTo>
                      <a:pt x="1570" y="1361"/>
                    </a:lnTo>
                    <a:lnTo>
                      <a:pt x="1570" y="1423"/>
                    </a:lnTo>
                    <a:lnTo>
                      <a:pt x="1549" y="1465"/>
                    </a:lnTo>
                    <a:lnTo>
                      <a:pt x="1507" y="1549"/>
                    </a:lnTo>
                    <a:lnTo>
                      <a:pt x="1465" y="1570"/>
                    </a:lnTo>
                    <a:lnTo>
                      <a:pt x="1339" y="1549"/>
                    </a:lnTo>
                    <a:lnTo>
                      <a:pt x="1214" y="1549"/>
                    </a:lnTo>
                    <a:lnTo>
                      <a:pt x="1109" y="1528"/>
                    </a:lnTo>
                    <a:lnTo>
                      <a:pt x="1067" y="1570"/>
                    </a:lnTo>
                    <a:lnTo>
                      <a:pt x="1130" y="1591"/>
                    </a:lnTo>
                    <a:lnTo>
                      <a:pt x="1298" y="1653"/>
                    </a:lnTo>
                    <a:lnTo>
                      <a:pt x="1360" y="1695"/>
                    </a:lnTo>
                    <a:lnTo>
                      <a:pt x="1360" y="1758"/>
                    </a:lnTo>
                    <a:lnTo>
                      <a:pt x="1298" y="1758"/>
                    </a:lnTo>
                    <a:lnTo>
                      <a:pt x="1172" y="1695"/>
                    </a:lnTo>
                    <a:lnTo>
                      <a:pt x="1151" y="1758"/>
                    </a:lnTo>
                    <a:lnTo>
                      <a:pt x="1088" y="1758"/>
                    </a:lnTo>
                    <a:lnTo>
                      <a:pt x="984" y="1674"/>
                    </a:lnTo>
                    <a:lnTo>
                      <a:pt x="900" y="1653"/>
                    </a:lnTo>
                    <a:lnTo>
                      <a:pt x="754" y="1695"/>
                    </a:lnTo>
                    <a:lnTo>
                      <a:pt x="754" y="1758"/>
                    </a:lnTo>
                    <a:lnTo>
                      <a:pt x="837" y="1779"/>
                    </a:lnTo>
                    <a:lnTo>
                      <a:pt x="1047" y="1967"/>
                    </a:lnTo>
                    <a:lnTo>
                      <a:pt x="1130" y="1988"/>
                    </a:lnTo>
                    <a:lnTo>
                      <a:pt x="1235" y="1946"/>
                    </a:lnTo>
                    <a:lnTo>
                      <a:pt x="1277" y="1967"/>
                    </a:lnTo>
                    <a:lnTo>
                      <a:pt x="1339" y="2072"/>
                    </a:lnTo>
                    <a:lnTo>
                      <a:pt x="1339" y="2156"/>
                    </a:lnTo>
                    <a:lnTo>
                      <a:pt x="1423" y="2177"/>
                    </a:lnTo>
                    <a:lnTo>
                      <a:pt x="1507" y="2156"/>
                    </a:lnTo>
                    <a:lnTo>
                      <a:pt x="1674" y="2156"/>
                    </a:lnTo>
                    <a:lnTo>
                      <a:pt x="1842" y="2093"/>
                    </a:lnTo>
                    <a:lnTo>
                      <a:pt x="1946" y="2093"/>
                    </a:lnTo>
                    <a:lnTo>
                      <a:pt x="2093" y="2072"/>
                    </a:lnTo>
                    <a:lnTo>
                      <a:pt x="2093" y="2114"/>
                    </a:lnTo>
                    <a:lnTo>
                      <a:pt x="2072" y="2218"/>
                    </a:lnTo>
                    <a:lnTo>
                      <a:pt x="2093" y="2323"/>
                    </a:lnTo>
                    <a:lnTo>
                      <a:pt x="2218" y="2407"/>
                    </a:lnTo>
                    <a:lnTo>
                      <a:pt x="2365" y="2428"/>
                    </a:lnTo>
                    <a:lnTo>
                      <a:pt x="2532" y="2386"/>
                    </a:lnTo>
                    <a:lnTo>
                      <a:pt x="2574" y="2323"/>
                    </a:lnTo>
                    <a:lnTo>
                      <a:pt x="2532" y="2281"/>
                    </a:lnTo>
                    <a:lnTo>
                      <a:pt x="2532" y="2218"/>
                    </a:lnTo>
                    <a:lnTo>
                      <a:pt x="2595" y="2156"/>
                    </a:lnTo>
                    <a:lnTo>
                      <a:pt x="2699" y="2051"/>
                    </a:lnTo>
                    <a:lnTo>
                      <a:pt x="2783" y="2009"/>
                    </a:lnTo>
                    <a:lnTo>
                      <a:pt x="2846" y="2072"/>
                    </a:lnTo>
                    <a:lnTo>
                      <a:pt x="2930" y="2114"/>
                    </a:lnTo>
                    <a:lnTo>
                      <a:pt x="3034" y="2114"/>
                    </a:lnTo>
                    <a:lnTo>
                      <a:pt x="3160" y="2051"/>
                    </a:lnTo>
                    <a:lnTo>
                      <a:pt x="3202" y="1988"/>
                    </a:lnTo>
                    <a:lnTo>
                      <a:pt x="3160" y="1842"/>
                    </a:lnTo>
                    <a:lnTo>
                      <a:pt x="3139" y="1758"/>
                    </a:lnTo>
                    <a:lnTo>
                      <a:pt x="3181" y="1674"/>
                    </a:lnTo>
                    <a:lnTo>
                      <a:pt x="3264" y="1591"/>
                    </a:lnTo>
                    <a:lnTo>
                      <a:pt x="3348" y="1423"/>
                    </a:lnTo>
                    <a:lnTo>
                      <a:pt x="3432" y="1319"/>
                    </a:lnTo>
                    <a:lnTo>
                      <a:pt x="3557" y="1172"/>
                    </a:lnTo>
                    <a:lnTo>
                      <a:pt x="3578" y="1068"/>
                    </a:lnTo>
                    <a:lnTo>
                      <a:pt x="3578" y="1005"/>
                    </a:lnTo>
                    <a:lnTo>
                      <a:pt x="3557" y="900"/>
                    </a:lnTo>
                    <a:lnTo>
                      <a:pt x="3536" y="817"/>
                    </a:lnTo>
                    <a:lnTo>
                      <a:pt x="3557" y="754"/>
                    </a:lnTo>
                    <a:lnTo>
                      <a:pt x="3557" y="712"/>
                    </a:lnTo>
                    <a:lnTo>
                      <a:pt x="3516" y="691"/>
                    </a:lnTo>
                    <a:lnTo>
                      <a:pt x="3348" y="691"/>
                    </a:lnTo>
                    <a:lnTo>
                      <a:pt x="3264" y="607"/>
                    </a:lnTo>
                    <a:lnTo>
                      <a:pt x="3223" y="607"/>
                    </a:lnTo>
                    <a:lnTo>
                      <a:pt x="3034" y="628"/>
                    </a:lnTo>
                    <a:lnTo>
                      <a:pt x="2930" y="607"/>
                    </a:lnTo>
                    <a:lnTo>
                      <a:pt x="2846" y="545"/>
                    </a:lnTo>
                    <a:lnTo>
                      <a:pt x="2741" y="545"/>
                    </a:lnTo>
                    <a:lnTo>
                      <a:pt x="2679" y="503"/>
                    </a:lnTo>
                    <a:lnTo>
                      <a:pt x="2679" y="440"/>
                    </a:lnTo>
                    <a:lnTo>
                      <a:pt x="2637" y="419"/>
                    </a:lnTo>
                    <a:lnTo>
                      <a:pt x="2532" y="482"/>
                    </a:lnTo>
                    <a:lnTo>
                      <a:pt x="2532" y="419"/>
                    </a:lnTo>
                    <a:lnTo>
                      <a:pt x="2532" y="335"/>
                    </a:lnTo>
                    <a:lnTo>
                      <a:pt x="2532" y="293"/>
                    </a:lnTo>
                    <a:lnTo>
                      <a:pt x="2490" y="335"/>
                    </a:lnTo>
                    <a:lnTo>
                      <a:pt x="2469" y="440"/>
                    </a:lnTo>
                    <a:lnTo>
                      <a:pt x="2407" y="482"/>
                    </a:lnTo>
                    <a:lnTo>
                      <a:pt x="2386" y="335"/>
                    </a:lnTo>
                    <a:lnTo>
                      <a:pt x="2344" y="335"/>
                    </a:lnTo>
                    <a:lnTo>
                      <a:pt x="2302" y="398"/>
                    </a:lnTo>
                    <a:lnTo>
                      <a:pt x="2323" y="440"/>
                    </a:lnTo>
                    <a:lnTo>
                      <a:pt x="2302" y="503"/>
                    </a:lnTo>
                    <a:lnTo>
                      <a:pt x="2093" y="503"/>
                    </a:lnTo>
                    <a:lnTo>
                      <a:pt x="2093" y="607"/>
                    </a:lnTo>
                    <a:lnTo>
                      <a:pt x="2072" y="691"/>
                    </a:lnTo>
                    <a:lnTo>
                      <a:pt x="1988" y="670"/>
                    </a:lnTo>
                    <a:lnTo>
                      <a:pt x="1967" y="586"/>
                    </a:lnTo>
                    <a:lnTo>
                      <a:pt x="1925" y="586"/>
                    </a:lnTo>
                    <a:lnTo>
                      <a:pt x="1925" y="670"/>
                    </a:lnTo>
                    <a:lnTo>
                      <a:pt x="1904" y="733"/>
                    </a:lnTo>
                    <a:lnTo>
                      <a:pt x="1883" y="691"/>
                    </a:lnTo>
                    <a:lnTo>
                      <a:pt x="1883" y="607"/>
                    </a:lnTo>
                    <a:lnTo>
                      <a:pt x="1904" y="482"/>
                    </a:lnTo>
                    <a:lnTo>
                      <a:pt x="1904" y="252"/>
                    </a:lnTo>
                    <a:lnTo>
                      <a:pt x="1883" y="168"/>
                    </a:lnTo>
                    <a:lnTo>
                      <a:pt x="1779" y="84"/>
                    </a:lnTo>
                    <a:lnTo>
                      <a:pt x="171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3185;p70">
                <a:extLst>
                  <a:ext uri="{FF2B5EF4-FFF2-40B4-BE49-F238E27FC236}">
                    <a16:creationId xmlns:a16="http://schemas.microsoft.com/office/drawing/2014/main" id="{41AF2D10-3D43-1194-C6FB-4E9C9A994111}"/>
                  </a:ext>
                </a:extLst>
              </p:cNvPr>
              <p:cNvSpPr/>
              <p:nvPr/>
            </p:nvSpPr>
            <p:spPr>
              <a:xfrm>
                <a:off x="3875625" y="1704850"/>
                <a:ext cx="21475" cy="1835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734" extrusionOk="0">
                    <a:moveTo>
                      <a:pt x="650" y="1"/>
                    </a:moveTo>
                    <a:lnTo>
                      <a:pt x="587" y="43"/>
                    </a:lnTo>
                    <a:lnTo>
                      <a:pt x="419" y="126"/>
                    </a:lnTo>
                    <a:lnTo>
                      <a:pt x="419" y="43"/>
                    </a:lnTo>
                    <a:lnTo>
                      <a:pt x="357" y="43"/>
                    </a:lnTo>
                    <a:lnTo>
                      <a:pt x="273" y="105"/>
                    </a:lnTo>
                    <a:lnTo>
                      <a:pt x="252" y="147"/>
                    </a:lnTo>
                    <a:lnTo>
                      <a:pt x="231" y="210"/>
                    </a:lnTo>
                    <a:lnTo>
                      <a:pt x="126" y="189"/>
                    </a:lnTo>
                    <a:lnTo>
                      <a:pt x="64" y="252"/>
                    </a:lnTo>
                    <a:lnTo>
                      <a:pt x="1" y="315"/>
                    </a:lnTo>
                    <a:lnTo>
                      <a:pt x="64" y="357"/>
                    </a:lnTo>
                    <a:lnTo>
                      <a:pt x="210" y="357"/>
                    </a:lnTo>
                    <a:lnTo>
                      <a:pt x="252" y="461"/>
                    </a:lnTo>
                    <a:lnTo>
                      <a:pt x="273" y="524"/>
                    </a:lnTo>
                    <a:lnTo>
                      <a:pt x="273" y="608"/>
                    </a:lnTo>
                    <a:lnTo>
                      <a:pt x="336" y="629"/>
                    </a:lnTo>
                    <a:lnTo>
                      <a:pt x="273" y="712"/>
                    </a:lnTo>
                    <a:lnTo>
                      <a:pt x="357" y="712"/>
                    </a:lnTo>
                    <a:lnTo>
                      <a:pt x="419" y="733"/>
                    </a:lnTo>
                    <a:lnTo>
                      <a:pt x="440" y="670"/>
                    </a:lnTo>
                    <a:lnTo>
                      <a:pt x="587" y="608"/>
                    </a:lnTo>
                    <a:lnTo>
                      <a:pt x="670" y="608"/>
                    </a:lnTo>
                    <a:lnTo>
                      <a:pt x="754" y="524"/>
                    </a:lnTo>
                    <a:lnTo>
                      <a:pt x="733" y="461"/>
                    </a:lnTo>
                    <a:lnTo>
                      <a:pt x="754" y="315"/>
                    </a:lnTo>
                    <a:lnTo>
                      <a:pt x="796" y="294"/>
                    </a:lnTo>
                    <a:lnTo>
                      <a:pt x="859" y="189"/>
                    </a:lnTo>
                    <a:lnTo>
                      <a:pt x="796" y="105"/>
                    </a:lnTo>
                    <a:lnTo>
                      <a:pt x="733" y="85"/>
                    </a:lnTo>
                    <a:lnTo>
                      <a:pt x="670" y="22"/>
                    </a:lnTo>
                    <a:lnTo>
                      <a:pt x="65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3186;p70">
                <a:extLst>
                  <a:ext uri="{FF2B5EF4-FFF2-40B4-BE49-F238E27FC236}">
                    <a16:creationId xmlns:a16="http://schemas.microsoft.com/office/drawing/2014/main" id="{75CAB3D8-E5BC-9D0A-097E-506B8C31FF44}"/>
                  </a:ext>
                </a:extLst>
              </p:cNvPr>
              <p:cNvSpPr/>
              <p:nvPr/>
            </p:nvSpPr>
            <p:spPr>
              <a:xfrm>
                <a:off x="3883475" y="1716375"/>
                <a:ext cx="39275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1737" extrusionOk="0">
                    <a:moveTo>
                      <a:pt x="796" y="0"/>
                    </a:moveTo>
                    <a:lnTo>
                      <a:pt x="649" y="105"/>
                    </a:lnTo>
                    <a:lnTo>
                      <a:pt x="482" y="251"/>
                    </a:lnTo>
                    <a:lnTo>
                      <a:pt x="377" y="251"/>
                    </a:lnTo>
                    <a:lnTo>
                      <a:pt x="147" y="293"/>
                    </a:lnTo>
                    <a:lnTo>
                      <a:pt x="43" y="398"/>
                    </a:lnTo>
                    <a:lnTo>
                      <a:pt x="1" y="502"/>
                    </a:lnTo>
                    <a:lnTo>
                      <a:pt x="105" y="565"/>
                    </a:lnTo>
                    <a:lnTo>
                      <a:pt x="168" y="670"/>
                    </a:lnTo>
                    <a:lnTo>
                      <a:pt x="273" y="670"/>
                    </a:lnTo>
                    <a:lnTo>
                      <a:pt x="315" y="712"/>
                    </a:lnTo>
                    <a:lnTo>
                      <a:pt x="273" y="795"/>
                    </a:lnTo>
                    <a:lnTo>
                      <a:pt x="273" y="900"/>
                    </a:lnTo>
                    <a:lnTo>
                      <a:pt x="168" y="1046"/>
                    </a:lnTo>
                    <a:lnTo>
                      <a:pt x="147" y="1235"/>
                    </a:lnTo>
                    <a:lnTo>
                      <a:pt x="64" y="1297"/>
                    </a:lnTo>
                    <a:lnTo>
                      <a:pt x="105" y="1402"/>
                    </a:lnTo>
                    <a:lnTo>
                      <a:pt x="43" y="1444"/>
                    </a:lnTo>
                    <a:lnTo>
                      <a:pt x="64" y="1548"/>
                    </a:lnTo>
                    <a:lnTo>
                      <a:pt x="126" y="1548"/>
                    </a:lnTo>
                    <a:lnTo>
                      <a:pt x="210" y="1507"/>
                    </a:lnTo>
                    <a:lnTo>
                      <a:pt x="315" y="1465"/>
                    </a:lnTo>
                    <a:lnTo>
                      <a:pt x="440" y="1402"/>
                    </a:lnTo>
                    <a:lnTo>
                      <a:pt x="524" y="1402"/>
                    </a:lnTo>
                    <a:lnTo>
                      <a:pt x="587" y="1318"/>
                    </a:lnTo>
                    <a:lnTo>
                      <a:pt x="649" y="1193"/>
                    </a:lnTo>
                    <a:lnTo>
                      <a:pt x="691" y="1151"/>
                    </a:lnTo>
                    <a:lnTo>
                      <a:pt x="796" y="1151"/>
                    </a:lnTo>
                    <a:lnTo>
                      <a:pt x="838" y="1130"/>
                    </a:lnTo>
                    <a:lnTo>
                      <a:pt x="838" y="1235"/>
                    </a:lnTo>
                    <a:lnTo>
                      <a:pt x="796" y="1423"/>
                    </a:lnTo>
                    <a:lnTo>
                      <a:pt x="796" y="1548"/>
                    </a:lnTo>
                    <a:lnTo>
                      <a:pt x="754" y="1632"/>
                    </a:lnTo>
                    <a:lnTo>
                      <a:pt x="775" y="1737"/>
                    </a:lnTo>
                    <a:lnTo>
                      <a:pt x="859" y="1737"/>
                    </a:lnTo>
                    <a:lnTo>
                      <a:pt x="942" y="1653"/>
                    </a:lnTo>
                    <a:lnTo>
                      <a:pt x="942" y="1569"/>
                    </a:lnTo>
                    <a:lnTo>
                      <a:pt x="984" y="1465"/>
                    </a:lnTo>
                    <a:lnTo>
                      <a:pt x="1089" y="1423"/>
                    </a:lnTo>
                    <a:lnTo>
                      <a:pt x="1193" y="1402"/>
                    </a:lnTo>
                    <a:lnTo>
                      <a:pt x="1277" y="1151"/>
                    </a:lnTo>
                    <a:lnTo>
                      <a:pt x="1277" y="1046"/>
                    </a:lnTo>
                    <a:lnTo>
                      <a:pt x="1382" y="900"/>
                    </a:lnTo>
                    <a:lnTo>
                      <a:pt x="1507" y="837"/>
                    </a:lnTo>
                    <a:lnTo>
                      <a:pt x="1570" y="795"/>
                    </a:lnTo>
                    <a:lnTo>
                      <a:pt x="1465" y="732"/>
                    </a:lnTo>
                    <a:lnTo>
                      <a:pt x="1403" y="691"/>
                    </a:lnTo>
                    <a:lnTo>
                      <a:pt x="1298" y="628"/>
                    </a:lnTo>
                    <a:lnTo>
                      <a:pt x="1172" y="712"/>
                    </a:lnTo>
                    <a:lnTo>
                      <a:pt x="1089" y="774"/>
                    </a:lnTo>
                    <a:lnTo>
                      <a:pt x="963" y="691"/>
                    </a:lnTo>
                    <a:lnTo>
                      <a:pt x="838" y="565"/>
                    </a:lnTo>
                    <a:lnTo>
                      <a:pt x="796" y="398"/>
                    </a:lnTo>
                    <a:lnTo>
                      <a:pt x="838" y="356"/>
                    </a:lnTo>
                    <a:lnTo>
                      <a:pt x="942" y="314"/>
                    </a:lnTo>
                    <a:lnTo>
                      <a:pt x="942" y="272"/>
                    </a:lnTo>
                    <a:lnTo>
                      <a:pt x="859" y="147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3187;p70">
                <a:extLst>
                  <a:ext uri="{FF2B5EF4-FFF2-40B4-BE49-F238E27FC236}">
                    <a16:creationId xmlns:a16="http://schemas.microsoft.com/office/drawing/2014/main" id="{8183B097-EA07-794C-2764-5D4B8601A7F4}"/>
                  </a:ext>
                </a:extLst>
              </p:cNvPr>
              <p:cNvSpPr/>
              <p:nvPr/>
            </p:nvSpPr>
            <p:spPr>
              <a:xfrm>
                <a:off x="3781475" y="1649925"/>
                <a:ext cx="102550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5651" extrusionOk="0">
                    <a:moveTo>
                      <a:pt x="1988" y="1"/>
                    </a:moveTo>
                    <a:lnTo>
                      <a:pt x="1926" y="22"/>
                    </a:lnTo>
                    <a:lnTo>
                      <a:pt x="1842" y="126"/>
                    </a:lnTo>
                    <a:lnTo>
                      <a:pt x="1884" y="315"/>
                    </a:lnTo>
                    <a:lnTo>
                      <a:pt x="1821" y="419"/>
                    </a:lnTo>
                    <a:lnTo>
                      <a:pt x="1821" y="524"/>
                    </a:lnTo>
                    <a:lnTo>
                      <a:pt x="1800" y="629"/>
                    </a:lnTo>
                    <a:lnTo>
                      <a:pt x="1842" y="649"/>
                    </a:lnTo>
                    <a:lnTo>
                      <a:pt x="1884" y="733"/>
                    </a:lnTo>
                    <a:lnTo>
                      <a:pt x="1884" y="1068"/>
                    </a:lnTo>
                    <a:lnTo>
                      <a:pt x="1884" y="1235"/>
                    </a:lnTo>
                    <a:lnTo>
                      <a:pt x="1926" y="1361"/>
                    </a:lnTo>
                    <a:lnTo>
                      <a:pt x="2030" y="1507"/>
                    </a:lnTo>
                    <a:lnTo>
                      <a:pt x="2030" y="1654"/>
                    </a:lnTo>
                    <a:lnTo>
                      <a:pt x="2135" y="1779"/>
                    </a:lnTo>
                    <a:lnTo>
                      <a:pt x="2135" y="1863"/>
                    </a:lnTo>
                    <a:lnTo>
                      <a:pt x="2051" y="1863"/>
                    </a:lnTo>
                    <a:lnTo>
                      <a:pt x="2009" y="1800"/>
                    </a:lnTo>
                    <a:lnTo>
                      <a:pt x="1926" y="1612"/>
                    </a:lnTo>
                    <a:lnTo>
                      <a:pt x="1842" y="1507"/>
                    </a:lnTo>
                    <a:lnTo>
                      <a:pt x="1800" y="1507"/>
                    </a:lnTo>
                    <a:lnTo>
                      <a:pt x="1716" y="1570"/>
                    </a:lnTo>
                    <a:lnTo>
                      <a:pt x="1675" y="1549"/>
                    </a:lnTo>
                    <a:lnTo>
                      <a:pt x="1675" y="1486"/>
                    </a:lnTo>
                    <a:lnTo>
                      <a:pt x="1737" y="1403"/>
                    </a:lnTo>
                    <a:lnTo>
                      <a:pt x="1779" y="1361"/>
                    </a:lnTo>
                    <a:lnTo>
                      <a:pt x="1779" y="1256"/>
                    </a:lnTo>
                    <a:lnTo>
                      <a:pt x="1695" y="1026"/>
                    </a:lnTo>
                    <a:lnTo>
                      <a:pt x="1695" y="817"/>
                    </a:lnTo>
                    <a:lnTo>
                      <a:pt x="1675" y="733"/>
                    </a:lnTo>
                    <a:lnTo>
                      <a:pt x="1528" y="649"/>
                    </a:lnTo>
                    <a:lnTo>
                      <a:pt x="1465" y="524"/>
                    </a:lnTo>
                    <a:lnTo>
                      <a:pt x="1382" y="503"/>
                    </a:lnTo>
                    <a:lnTo>
                      <a:pt x="1319" y="545"/>
                    </a:lnTo>
                    <a:lnTo>
                      <a:pt x="1319" y="670"/>
                    </a:lnTo>
                    <a:lnTo>
                      <a:pt x="1193" y="838"/>
                    </a:lnTo>
                    <a:lnTo>
                      <a:pt x="1172" y="963"/>
                    </a:lnTo>
                    <a:lnTo>
                      <a:pt x="1193" y="1089"/>
                    </a:lnTo>
                    <a:lnTo>
                      <a:pt x="1256" y="1235"/>
                    </a:lnTo>
                    <a:lnTo>
                      <a:pt x="1277" y="1403"/>
                    </a:lnTo>
                    <a:lnTo>
                      <a:pt x="1214" y="1382"/>
                    </a:lnTo>
                    <a:lnTo>
                      <a:pt x="1172" y="1298"/>
                    </a:lnTo>
                    <a:lnTo>
                      <a:pt x="1151" y="1173"/>
                    </a:lnTo>
                    <a:lnTo>
                      <a:pt x="1172" y="1089"/>
                    </a:lnTo>
                    <a:lnTo>
                      <a:pt x="1110" y="1068"/>
                    </a:lnTo>
                    <a:lnTo>
                      <a:pt x="1068" y="984"/>
                    </a:lnTo>
                    <a:lnTo>
                      <a:pt x="1047" y="984"/>
                    </a:lnTo>
                    <a:lnTo>
                      <a:pt x="984" y="1047"/>
                    </a:lnTo>
                    <a:lnTo>
                      <a:pt x="942" y="1026"/>
                    </a:lnTo>
                    <a:lnTo>
                      <a:pt x="942" y="942"/>
                    </a:lnTo>
                    <a:lnTo>
                      <a:pt x="1047" y="859"/>
                    </a:lnTo>
                    <a:lnTo>
                      <a:pt x="1047" y="838"/>
                    </a:lnTo>
                    <a:lnTo>
                      <a:pt x="984" y="817"/>
                    </a:lnTo>
                    <a:lnTo>
                      <a:pt x="859" y="859"/>
                    </a:lnTo>
                    <a:lnTo>
                      <a:pt x="775" y="921"/>
                    </a:lnTo>
                    <a:lnTo>
                      <a:pt x="691" y="859"/>
                    </a:lnTo>
                    <a:lnTo>
                      <a:pt x="733" y="817"/>
                    </a:lnTo>
                    <a:lnTo>
                      <a:pt x="775" y="775"/>
                    </a:lnTo>
                    <a:lnTo>
                      <a:pt x="796" y="733"/>
                    </a:lnTo>
                    <a:lnTo>
                      <a:pt x="900" y="629"/>
                    </a:lnTo>
                    <a:lnTo>
                      <a:pt x="984" y="629"/>
                    </a:lnTo>
                    <a:lnTo>
                      <a:pt x="1005" y="649"/>
                    </a:lnTo>
                    <a:lnTo>
                      <a:pt x="1089" y="670"/>
                    </a:lnTo>
                    <a:lnTo>
                      <a:pt x="1151" y="608"/>
                    </a:lnTo>
                    <a:lnTo>
                      <a:pt x="1172" y="524"/>
                    </a:lnTo>
                    <a:lnTo>
                      <a:pt x="1089" y="398"/>
                    </a:lnTo>
                    <a:lnTo>
                      <a:pt x="1047" y="336"/>
                    </a:lnTo>
                    <a:lnTo>
                      <a:pt x="900" y="357"/>
                    </a:lnTo>
                    <a:lnTo>
                      <a:pt x="670" y="545"/>
                    </a:lnTo>
                    <a:lnTo>
                      <a:pt x="587" y="566"/>
                    </a:lnTo>
                    <a:lnTo>
                      <a:pt x="545" y="545"/>
                    </a:lnTo>
                    <a:lnTo>
                      <a:pt x="545" y="461"/>
                    </a:lnTo>
                    <a:lnTo>
                      <a:pt x="461" y="419"/>
                    </a:lnTo>
                    <a:lnTo>
                      <a:pt x="419" y="440"/>
                    </a:lnTo>
                    <a:lnTo>
                      <a:pt x="419" y="566"/>
                    </a:lnTo>
                    <a:lnTo>
                      <a:pt x="545" y="712"/>
                    </a:lnTo>
                    <a:lnTo>
                      <a:pt x="524" y="754"/>
                    </a:lnTo>
                    <a:lnTo>
                      <a:pt x="419" y="754"/>
                    </a:lnTo>
                    <a:lnTo>
                      <a:pt x="377" y="649"/>
                    </a:lnTo>
                    <a:lnTo>
                      <a:pt x="315" y="503"/>
                    </a:lnTo>
                    <a:lnTo>
                      <a:pt x="231" y="503"/>
                    </a:lnTo>
                    <a:lnTo>
                      <a:pt x="126" y="608"/>
                    </a:lnTo>
                    <a:lnTo>
                      <a:pt x="147" y="733"/>
                    </a:lnTo>
                    <a:lnTo>
                      <a:pt x="168" y="775"/>
                    </a:lnTo>
                    <a:lnTo>
                      <a:pt x="168" y="880"/>
                    </a:lnTo>
                    <a:lnTo>
                      <a:pt x="147" y="880"/>
                    </a:lnTo>
                    <a:lnTo>
                      <a:pt x="43" y="963"/>
                    </a:lnTo>
                    <a:lnTo>
                      <a:pt x="1" y="984"/>
                    </a:lnTo>
                    <a:lnTo>
                      <a:pt x="1" y="1089"/>
                    </a:lnTo>
                    <a:lnTo>
                      <a:pt x="22" y="1235"/>
                    </a:lnTo>
                    <a:lnTo>
                      <a:pt x="43" y="1361"/>
                    </a:lnTo>
                    <a:lnTo>
                      <a:pt x="147" y="1549"/>
                    </a:lnTo>
                    <a:lnTo>
                      <a:pt x="147" y="1612"/>
                    </a:lnTo>
                    <a:lnTo>
                      <a:pt x="231" y="1591"/>
                    </a:lnTo>
                    <a:lnTo>
                      <a:pt x="273" y="1507"/>
                    </a:lnTo>
                    <a:lnTo>
                      <a:pt x="273" y="1403"/>
                    </a:lnTo>
                    <a:lnTo>
                      <a:pt x="273" y="1298"/>
                    </a:lnTo>
                    <a:lnTo>
                      <a:pt x="335" y="1277"/>
                    </a:lnTo>
                    <a:lnTo>
                      <a:pt x="419" y="1361"/>
                    </a:lnTo>
                    <a:lnTo>
                      <a:pt x="461" y="1298"/>
                    </a:lnTo>
                    <a:lnTo>
                      <a:pt x="482" y="1340"/>
                    </a:lnTo>
                    <a:lnTo>
                      <a:pt x="440" y="1445"/>
                    </a:lnTo>
                    <a:lnTo>
                      <a:pt x="419" y="1591"/>
                    </a:lnTo>
                    <a:lnTo>
                      <a:pt x="377" y="1612"/>
                    </a:lnTo>
                    <a:lnTo>
                      <a:pt x="377" y="1675"/>
                    </a:lnTo>
                    <a:lnTo>
                      <a:pt x="482" y="1779"/>
                    </a:lnTo>
                    <a:lnTo>
                      <a:pt x="482" y="1800"/>
                    </a:lnTo>
                    <a:lnTo>
                      <a:pt x="545" y="1821"/>
                    </a:lnTo>
                    <a:lnTo>
                      <a:pt x="628" y="1821"/>
                    </a:lnTo>
                    <a:lnTo>
                      <a:pt x="649" y="1863"/>
                    </a:lnTo>
                    <a:lnTo>
                      <a:pt x="649" y="1926"/>
                    </a:lnTo>
                    <a:lnTo>
                      <a:pt x="545" y="2010"/>
                    </a:lnTo>
                    <a:lnTo>
                      <a:pt x="482" y="2010"/>
                    </a:lnTo>
                    <a:lnTo>
                      <a:pt x="482" y="1968"/>
                    </a:lnTo>
                    <a:lnTo>
                      <a:pt x="461" y="1905"/>
                    </a:lnTo>
                    <a:lnTo>
                      <a:pt x="315" y="1800"/>
                    </a:lnTo>
                    <a:lnTo>
                      <a:pt x="273" y="1821"/>
                    </a:lnTo>
                    <a:lnTo>
                      <a:pt x="273" y="1884"/>
                    </a:lnTo>
                    <a:lnTo>
                      <a:pt x="335" y="1989"/>
                    </a:lnTo>
                    <a:lnTo>
                      <a:pt x="419" y="2030"/>
                    </a:lnTo>
                    <a:lnTo>
                      <a:pt x="482" y="2093"/>
                    </a:lnTo>
                    <a:lnTo>
                      <a:pt x="482" y="2114"/>
                    </a:lnTo>
                    <a:lnTo>
                      <a:pt x="440" y="2177"/>
                    </a:lnTo>
                    <a:lnTo>
                      <a:pt x="482" y="2240"/>
                    </a:lnTo>
                    <a:lnTo>
                      <a:pt x="587" y="2302"/>
                    </a:lnTo>
                    <a:lnTo>
                      <a:pt x="670" y="2344"/>
                    </a:lnTo>
                    <a:lnTo>
                      <a:pt x="691" y="2428"/>
                    </a:lnTo>
                    <a:lnTo>
                      <a:pt x="775" y="2449"/>
                    </a:lnTo>
                    <a:lnTo>
                      <a:pt x="900" y="2449"/>
                    </a:lnTo>
                    <a:lnTo>
                      <a:pt x="942" y="2491"/>
                    </a:lnTo>
                    <a:lnTo>
                      <a:pt x="879" y="2533"/>
                    </a:lnTo>
                    <a:lnTo>
                      <a:pt x="754" y="2533"/>
                    </a:lnTo>
                    <a:lnTo>
                      <a:pt x="754" y="2637"/>
                    </a:lnTo>
                    <a:lnTo>
                      <a:pt x="796" y="2742"/>
                    </a:lnTo>
                    <a:lnTo>
                      <a:pt x="859" y="2742"/>
                    </a:lnTo>
                    <a:lnTo>
                      <a:pt x="942" y="2763"/>
                    </a:lnTo>
                    <a:lnTo>
                      <a:pt x="1068" y="2909"/>
                    </a:lnTo>
                    <a:lnTo>
                      <a:pt x="1110" y="2972"/>
                    </a:lnTo>
                    <a:lnTo>
                      <a:pt x="1068" y="3035"/>
                    </a:lnTo>
                    <a:lnTo>
                      <a:pt x="1068" y="3077"/>
                    </a:lnTo>
                    <a:lnTo>
                      <a:pt x="1382" y="3077"/>
                    </a:lnTo>
                    <a:lnTo>
                      <a:pt x="1465" y="3014"/>
                    </a:lnTo>
                    <a:lnTo>
                      <a:pt x="1465" y="2930"/>
                    </a:lnTo>
                    <a:lnTo>
                      <a:pt x="1507" y="2805"/>
                    </a:lnTo>
                    <a:lnTo>
                      <a:pt x="1591" y="2763"/>
                    </a:lnTo>
                    <a:lnTo>
                      <a:pt x="1675" y="2805"/>
                    </a:lnTo>
                    <a:lnTo>
                      <a:pt x="1675" y="2721"/>
                    </a:lnTo>
                    <a:lnTo>
                      <a:pt x="1612" y="2616"/>
                    </a:lnTo>
                    <a:lnTo>
                      <a:pt x="1570" y="2512"/>
                    </a:lnTo>
                    <a:lnTo>
                      <a:pt x="1570" y="2386"/>
                    </a:lnTo>
                    <a:lnTo>
                      <a:pt x="1528" y="2302"/>
                    </a:lnTo>
                    <a:lnTo>
                      <a:pt x="1528" y="2219"/>
                    </a:lnTo>
                    <a:lnTo>
                      <a:pt x="1591" y="2198"/>
                    </a:lnTo>
                    <a:lnTo>
                      <a:pt x="1633" y="2219"/>
                    </a:lnTo>
                    <a:lnTo>
                      <a:pt x="1695" y="2323"/>
                    </a:lnTo>
                    <a:lnTo>
                      <a:pt x="1675" y="2344"/>
                    </a:lnTo>
                    <a:lnTo>
                      <a:pt x="1695" y="2428"/>
                    </a:lnTo>
                    <a:lnTo>
                      <a:pt x="1779" y="2344"/>
                    </a:lnTo>
                    <a:lnTo>
                      <a:pt x="1779" y="2282"/>
                    </a:lnTo>
                    <a:lnTo>
                      <a:pt x="1737" y="2093"/>
                    </a:lnTo>
                    <a:lnTo>
                      <a:pt x="1800" y="2010"/>
                    </a:lnTo>
                    <a:lnTo>
                      <a:pt x="1821" y="2010"/>
                    </a:lnTo>
                    <a:lnTo>
                      <a:pt x="1884" y="2093"/>
                    </a:lnTo>
                    <a:lnTo>
                      <a:pt x="1884" y="2219"/>
                    </a:lnTo>
                    <a:lnTo>
                      <a:pt x="1926" y="2282"/>
                    </a:lnTo>
                    <a:lnTo>
                      <a:pt x="1926" y="2344"/>
                    </a:lnTo>
                    <a:lnTo>
                      <a:pt x="1842" y="2428"/>
                    </a:lnTo>
                    <a:lnTo>
                      <a:pt x="1842" y="2491"/>
                    </a:lnTo>
                    <a:lnTo>
                      <a:pt x="1884" y="2637"/>
                    </a:lnTo>
                    <a:lnTo>
                      <a:pt x="1926" y="2658"/>
                    </a:lnTo>
                    <a:lnTo>
                      <a:pt x="2009" y="2637"/>
                    </a:lnTo>
                    <a:lnTo>
                      <a:pt x="2156" y="2491"/>
                    </a:lnTo>
                    <a:lnTo>
                      <a:pt x="2219" y="2344"/>
                    </a:lnTo>
                    <a:lnTo>
                      <a:pt x="2219" y="2240"/>
                    </a:lnTo>
                    <a:lnTo>
                      <a:pt x="2239" y="2177"/>
                    </a:lnTo>
                    <a:lnTo>
                      <a:pt x="2302" y="2198"/>
                    </a:lnTo>
                    <a:lnTo>
                      <a:pt x="2344" y="2282"/>
                    </a:lnTo>
                    <a:lnTo>
                      <a:pt x="2323" y="2407"/>
                    </a:lnTo>
                    <a:lnTo>
                      <a:pt x="2260" y="2512"/>
                    </a:lnTo>
                    <a:lnTo>
                      <a:pt x="2260" y="2595"/>
                    </a:lnTo>
                    <a:lnTo>
                      <a:pt x="2344" y="2637"/>
                    </a:lnTo>
                    <a:lnTo>
                      <a:pt x="2449" y="2616"/>
                    </a:lnTo>
                    <a:lnTo>
                      <a:pt x="2532" y="2533"/>
                    </a:lnTo>
                    <a:lnTo>
                      <a:pt x="2574" y="2533"/>
                    </a:lnTo>
                    <a:lnTo>
                      <a:pt x="2574" y="2595"/>
                    </a:lnTo>
                    <a:lnTo>
                      <a:pt x="2532" y="2637"/>
                    </a:lnTo>
                    <a:lnTo>
                      <a:pt x="2428" y="2658"/>
                    </a:lnTo>
                    <a:lnTo>
                      <a:pt x="2344" y="2763"/>
                    </a:lnTo>
                    <a:lnTo>
                      <a:pt x="2156" y="2763"/>
                    </a:lnTo>
                    <a:lnTo>
                      <a:pt x="2009" y="2826"/>
                    </a:lnTo>
                    <a:lnTo>
                      <a:pt x="1988" y="2867"/>
                    </a:lnTo>
                    <a:lnTo>
                      <a:pt x="2009" y="2951"/>
                    </a:lnTo>
                    <a:lnTo>
                      <a:pt x="1884" y="3014"/>
                    </a:lnTo>
                    <a:lnTo>
                      <a:pt x="1800" y="3118"/>
                    </a:lnTo>
                    <a:lnTo>
                      <a:pt x="1716" y="3181"/>
                    </a:lnTo>
                    <a:lnTo>
                      <a:pt x="1675" y="3181"/>
                    </a:lnTo>
                    <a:lnTo>
                      <a:pt x="1570" y="3244"/>
                    </a:lnTo>
                    <a:lnTo>
                      <a:pt x="1570" y="3328"/>
                    </a:lnTo>
                    <a:lnTo>
                      <a:pt x="1507" y="3349"/>
                    </a:lnTo>
                    <a:lnTo>
                      <a:pt x="1486" y="3265"/>
                    </a:lnTo>
                    <a:lnTo>
                      <a:pt x="1465" y="3223"/>
                    </a:lnTo>
                    <a:lnTo>
                      <a:pt x="1382" y="3265"/>
                    </a:lnTo>
                    <a:lnTo>
                      <a:pt x="1298" y="3286"/>
                    </a:lnTo>
                    <a:lnTo>
                      <a:pt x="1298" y="3349"/>
                    </a:lnTo>
                    <a:lnTo>
                      <a:pt x="1277" y="3390"/>
                    </a:lnTo>
                    <a:lnTo>
                      <a:pt x="1319" y="3579"/>
                    </a:lnTo>
                    <a:lnTo>
                      <a:pt x="1319" y="3704"/>
                    </a:lnTo>
                    <a:lnTo>
                      <a:pt x="1361" y="3746"/>
                    </a:lnTo>
                    <a:lnTo>
                      <a:pt x="1465" y="3746"/>
                    </a:lnTo>
                    <a:lnTo>
                      <a:pt x="1528" y="3704"/>
                    </a:lnTo>
                    <a:lnTo>
                      <a:pt x="1633" y="3683"/>
                    </a:lnTo>
                    <a:lnTo>
                      <a:pt x="1695" y="3662"/>
                    </a:lnTo>
                    <a:lnTo>
                      <a:pt x="1779" y="3662"/>
                    </a:lnTo>
                    <a:lnTo>
                      <a:pt x="1842" y="3642"/>
                    </a:lnTo>
                    <a:lnTo>
                      <a:pt x="1926" y="3537"/>
                    </a:lnTo>
                    <a:lnTo>
                      <a:pt x="1988" y="3537"/>
                    </a:lnTo>
                    <a:lnTo>
                      <a:pt x="2009" y="3495"/>
                    </a:lnTo>
                    <a:lnTo>
                      <a:pt x="2114" y="3495"/>
                    </a:lnTo>
                    <a:lnTo>
                      <a:pt x="2135" y="3537"/>
                    </a:lnTo>
                    <a:lnTo>
                      <a:pt x="2428" y="3537"/>
                    </a:lnTo>
                    <a:lnTo>
                      <a:pt x="2470" y="3474"/>
                    </a:lnTo>
                    <a:lnTo>
                      <a:pt x="2553" y="3432"/>
                    </a:lnTo>
                    <a:lnTo>
                      <a:pt x="2616" y="3432"/>
                    </a:lnTo>
                    <a:lnTo>
                      <a:pt x="2616" y="3495"/>
                    </a:lnTo>
                    <a:lnTo>
                      <a:pt x="2553" y="3537"/>
                    </a:lnTo>
                    <a:lnTo>
                      <a:pt x="2532" y="3600"/>
                    </a:lnTo>
                    <a:lnTo>
                      <a:pt x="2449" y="3600"/>
                    </a:lnTo>
                    <a:lnTo>
                      <a:pt x="2407" y="3642"/>
                    </a:lnTo>
                    <a:lnTo>
                      <a:pt x="2239" y="3642"/>
                    </a:lnTo>
                    <a:lnTo>
                      <a:pt x="2135" y="3683"/>
                    </a:lnTo>
                    <a:lnTo>
                      <a:pt x="1947" y="3767"/>
                    </a:lnTo>
                    <a:lnTo>
                      <a:pt x="1884" y="3767"/>
                    </a:lnTo>
                    <a:lnTo>
                      <a:pt x="1800" y="3788"/>
                    </a:lnTo>
                    <a:lnTo>
                      <a:pt x="1800" y="3809"/>
                    </a:lnTo>
                    <a:lnTo>
                      <a:pt x="1905" y="3872"/>
                    </a:lnTo>
                    <a:lnTo>
                      <a:pt x="2051" y="3893"/>
                    </a:lnTo>
                    <a:lnTo>
                      <a:pt x="2135" y="3893"/>
                    </a:lnTo>
                    <a:lnTo>
                      <a:pt x="2239" y="3976"/>
                    </a:lnTo>
                    <a:lnTo>
                      <a:pt x="2239" y="4018"/>
                    </a:lnTo>
                    <a:lnTo>
                      <a:pt x="2030" y="4018"/>
                    </a:lnTo>
                    <a:lnTo>
                      <a:pt x="1947" y="4060"/>
                    </a:lnTo>
                    <a:lnTo>
                      <a:pt x="1905" y="4018"/>
                    </a:lnTo>
                    <a:lnTo>
                      <a:pt x="1800" y="3997"/>
                    </a:lnTo>
                    <a:lnTo>
                      <a:pt x="1779" y="4060"/>
                    </a:lnTo>
                    <a:lnTo>
                      <a:pt x="1737" y="4060"/>
                    </a:lnTo>
                    <a:lnTo>
                      <a:pt x="1695" y="3997"/>
                    </a:lnTo>
                    <a:lnTo>
                      <a:pt x="1633" y="3914"/>
                    </a:lnTo>
                    <a:lnTo>
                      <a:pt x="1570" y="3893"/>
                    </a:lnTo>
                    <a:lnTo>
                      <a:pt x="1423" y="3997"/>
                    </a:lnTo>
                    <a:lnTo>
                      <a:pt x="1423" y="4018"/>
                    </a:lnTo>
                    <a:lnTo>
                      <a:pt x="1486" y="4102"/>
                    </a:lnTo>
                    <a:lnTo>
                      <a:pt x="1507" y="4165"/>
                    </a:lnTo>
                    <a:lnTo>
                      <a:pt x="1486" y="4227"/>
                    </a:lnTo>
                    <a:lnTo>
                      <a:pt x="1507" y="4227"/>
                    </a:lnTo>
                    <a:lnTo>
                      <a:pt x="1486" y="4290"/>
                    </a:lnTo>
                    <a:lnTo>
                      <a:pt x="1507" y="4332"/>
                    </a:lnTo>
                    <a:lnTo>
                      <a:pt x="1591" y="4395"/>
                    </a:lnTo>
                    <a:lnTo>
                      <a:pt x="1591" y="4437"/>
                    </a:lnTo>
                    <a:lnTo>
                      <a:pt x="1612" y="4499"/>
                    </a:lnTo>
                    <a:lnTo>
                      <a:pt x="1633" y="4478"/>
                    </a:lnTo>
                    <a:lnTo>
                      <a:pt x="1716" y="4541"/>
                    </a:lnTo>
                    <a:lnTo>
                      <a:pt x="1716" y="4604"/>
                    </a:lnTo>
                    <a:lnTo>
                      <a:pt x="1779" y="4688"/>
                    </a:lnTo>
                    <a:lnTo>
                      <a:pt x="1800" y="4646"/>
                    </a:lnTo>
                    <a:lnTo>
                      <a:pt x="1884" y="4688"/>
                    </a:lnTo>
                    <a:lnTo>
                      <a:pt x="1926" y="4751"/>
                    </a:lnTo>
                    <a:lnTo>
                      <a:pt x="1988" y="4792"/>
                    </a:lnTo>
                    <a:lnTo>
                      <a:pt x="1988" y="4855"/>
                    </a:lnTo>
                    <a:lnTo>
                      <a:pt x="2114" y="4960"/>
                    </a:lnTo>
                    <a:lnTo>
                      <a:pt x="2239" y="4918"/>
                    </a:lnTo>
                    <a:lnTo>
                      <a:pt x="2260" y="4834"/>
                    </a:lnTo>
                    <a:lnTo>
                      <a:pt x="2323" y="4834"/>
                    </a:lnTo>
                    <a:lnTo>
                      <a:pt x="2344" y="4897"/>
                    </a:lnTo>
                    <a:lnTo>
                      <a:pt x="2428" y="4855"/>
                    </a:lnTo>
                    <a:lnTo>
                      <a:pt x="2449" y="4897"/>
                    </a:lnTo>
                    <a:lnTo>
                      <a:pt x="2449" y="4960"/>
                    </a:lnTo>
                    <a:lnTo>
                      <a:pt x="2407" y="5023"/>
                    </a:lnTo>
                    <a:lnTo>
                      <a:pt x="2344" y="5023"/>
                    </a:lnTo>
                    <a:lnTo>
                      <a:pt x="2239" y="5106"/>
                    </a:lnTo>
                    <a:lnTo>
                      <a:pt x="2239" y="5148"/>
                    </a:lnTo>
                    <a:lnTo>
                      <a:pt x="2428" y="5336"/>
                    </a:lnTo>
                    <a:lnTo>
                      <a:pt x="2470" y="5357"/>
                    </a:lnTo>
                    <a:lnTo>
                      <a:pt x="2532" y="5420"/>
                    </a:lnTo>
                    <a:lnTo>
                      <a:pt x="2512" y="5567"/>
                    </a:lnTo>
                    <a:lnTo>
                      <a:pt x="2532" y="5650"/>
                    </a:lnTo>
                    <a:lnTo>
                      <a:pt x="2574" y="5650"/>
                    </a:lnTo>
                    <a:lnTo>
                      <a:pt x="2616" y="5587"/>
                    </a:lnTo>
                    <a:lnTo>
                      <a:pt x="2658" y="5567"/>
                    </a:lnTo>
                    <a:lnTo>
                      <a:pt x="2721" y="5650"/>
                    </a:lnTo>
                    <a:lnTo>
                      <a:pt x="2784" y="5629"/>
                    </a:lnTo>
                    <a:lnTo>
                      <a:pt x="2867" y="5525"/>
                    </a:lnTo>
                    <a:lnTo>
                      <a:pt x="2888" y="5420"/>
                    </a:lnTo>
                    <a:lnTo>
                      <a:pt x="2930" y="5357"/>
                    </a:lnTo>
                    <a:lnTo>
                      <a:pt x="2930" y="5315"/>
                    </a:lnTo>
                    <a:lnTo>
                      <a:pt x="2867" y="5148"/>
                    </a:lnTo>
                    <a:lnTo>
                      <a:pt x="2846" y="5023"/>
                    </a:lnTo>
                    <a:lnTo>
                      <a:pt x="2888" y="4939"/>
                    </a:lnTo>
                    <a:lnTo>
                      <a:pt x="2951" y="4855"/>
                    </a:lnTo>
                    <a:lnTo>
                      <a:pt x="2951" y="4499"/>
                    </a:lnTo>
                    <a:lnTo>
                      <a:pt x="2972" y="4395"/>
                    </a:lnTo>
                    <a:lnTo>
                      <a:pt x="2972" y="4311"/>
                    </a:lnTo>
                    <a:lnTo>
                      <a:pt x="3056" y="4227"/>
                    </a:lnTo>
                    <a:lnTo>
                      <a:pt x="3056" y="4206"/>
                    </a:lnTo>
                    <a:lnTo>
                      <a:pt x="2972" y="4165"/>
                    </a:lnTo>
                    <a:lnTo>
                      <a:pt x="3056" y="4060"/>
                    </a:lnTo>
                    <a:lnTo>
                      <a:pt x="3181" y="4081"/>
                    </a:lnTo>
                    <a:lnTo>
                      <a:pt x="3202" y="4081"/>
                    </a:lnTo>
                    <a:lnTo>
                      <a:pt x="3244" y="3976"/>
                    </a:lnTo>
                    <a:lnTo>
                      <a:pt x="3244" y="3809"/>
                    </a:lnTo>
                    <a:lnTo>
                      <a:pt x="3265" y="3683"/>
                    </a:lnTo>
                    <a:lnTo>
                      <a:pt x="3265" y="3558"/>
                    </a:lnTo>
                    <a:lnTo>
                      <a:pt x="3181" y="3432"/>
                    </a:lnTo>
                    <a:lnTo>
                      <a:pt x="3181" y="3286"/>
                    </a:lnTo>
                    <a:lnTo>
                      <a:pt x="3244" y="3265"/>
                    </a:lnTo>
                    <a:lnTo>
                      <a:pt x="3348" y="3328"/>
                    </a:lnTo>
                    <a:lnTo>
                      <a:pt x="3390" y="3223"/>
                    </a:lnTo>
                    <a:lnTo>
                      <a:pt x="3369" y="3181"/>
                    </a:lnTo>
                    <a:lnTo>
                      <a:pt x="3369" y="3056"/>
                    </a:lnTo>
                    <a:lnTo>
                      <a:pt x="3390" y="2951"/>
                    </a:lnTo>
                    <a:lnTo>
                      <a:pt x="3369" y="2742"/>
                    </a:lnTo>
                    <a:lnTo>
                      <a:pt x="3348" y="2616"/>
                    </a:lnTo>
                    <a:lnTo>
                      <a:pt x="3369" y="2554"/>
                    </a:lnTo>
                    <a:lnTo>
                      <a:pt x="3495" y="2449"/>
                    </a:lnTo>
                    <a:lnTo>
                      <a:pt x="3495" y="2386"/>
                    </a:lnTo>
                    <a:lnTo>
                      <a:pt x="3474" y="2323"/>
                    </a:lnTo>
                    <a:lnTo>
                      <a:pt x="3474" y="2282"/>
                    </a:lnTo>
                    <a:lnTo>
                      <a:pt x="3579" y="2282"/>
                    </a:lnTo>
                    <a:lnTo>
                      <a:pt x="3725" y="2135"/>
                    </a:lnTo>
                    <a:lnTo>
                      <a:pt x="3830" y="2135"/>
                    </a:lnTo>
                    <a:lnTo>
                      <a:pt x="3934" y="2114"/>
                    </a:lnTo>
                    <a:lnTo>
                      <a:pt x="3997" y="2219"/>
                    </a:lnTo>
                    <a:lnTo>
                      <a:pt x="4039" y="2198"/>
                    </a:lnTo>
                    <a:lnTo>
                      <a:pt x="4081" y="2114"/>
                    </a:lnTo>
                    <a:lnTo>
                      <a:pt x="4102" y="2072"/>
                    </a:lnTo>
                    <a:lnTo>
                      <a:pt x="4102" y="1926"/>
                    </a:lnTo>
                    <a:lnTo>
                      <a:pt x="4018" y="1905"/>
                    </a:lnTo>
                    <a:lnTo>
                      <a:pt x="3767" y="1821"/>
                    </a:lnTo>
                    <a:lnTo>
                      <a:pt x="3662" y="1779"/>
                    </a:lnTo>
                    <a:lnTo>
                      <a:pt x="3495" y="1612"/>
                    </a:lnTo>
                    <a:lnTo>
                      <a:pt x="3411" y="1570"/>
                    </a:lnTo>
                    <a:lnTo>
                      <a:pt x="3286" y="1382"/>
                    </a:lnTo>
                    <a:lnTo>
                      <a:pt x="3244" y="1361"/>
                    </a:lnTo>
                    <a:lnTo>
                      <a:pt x="3097" y="1361"/>
                    </a:lnTo>
                    <a:lnTo>
                      <a:pt x="3056" y="1277"/>
                    </a:lnTo>
                    <a:lnTo>
                      <a:pt x="3056" y="1193"/>
                    </a:lnTo>
                    <a:lnTo>
                      <a:pt x="2972" y="942"/>
                    </a:lnTo>
                    <a:lnTo>
                      <a:pt x="2888" y="733"/>
                    </a:lnTo>
                    <a:lnTo>
                      <a:pt x="2742" y="608"/>
                    </a:lnTo>
                    <a:lnTo>
                      <a:pt x="2658" y="670"/>
                    </a:lnTo>
                    <a:lnTo>
                      <a:pt x="2637" y="775"/>
                    </a:lnTo>
                    <a:lnTo>
                      <a:pt x="2658" y="984"/>
                    </a:lnTo>
                    <a:lnTo>
                      <a:pt x="2658" y="1131"/>
                    </a:lnTo>
                    <a:lnTo>
                      <a:pt x="2574" y="1193"/>
                    </a:lnTo>
                    <a:lnTo>
                      <a:pt x="2553" y="1173"/>
                    </a:lnTo>
                    <a:lnTo>
                      <a:pt x="2553" y="1131"/>
                    </a:lnTo>
                    <a:lnTo>
                      <a:pt x="2553" y="963"/>
                    </a:lnTo>
                    <a:lnTo>
                      <a:pt x="2553" y="733"/>
                    </a:lnTo>
                    <a:lnTo>
                      <a:pt x="2616" y="670"/>
                    </a:lnTo>
                    <a:lnTo>
                      <a:pt x="2616" y="545"/>
                    </a:lnTo>
                    <a:lnTo>
                      <a:pt x="2553" y="419"/>
                    </a:lnTo>
                    <a:lnTo>
                      <a:pt x="2449" y="231"/>
                    </a:lnTo>
                    <a:lnTo>
                      <a:pt x="2344" y="189"/>
                    </a:lnTo>
                    <a:lnTo>
                      <a:pt x="2260" y="231"/>
                    </a:lnTo>
                    <a:lnTo>
                      <a:pt x="2219" y="315"/>
                    </a:lnTo>
                    <a:lnTo>
                      <a:pt x="2156" y="294"/>
                    </a:lnTo>
                    <a:lnTo>
                      <a:pt x="2135" y="147"/>
                    </a:lnTo>
                    <a:lnTo>
                      <a:pt x="203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7" name="Google Shape;3188;p70">
              <a:extLst>
                <a:ext uri="{FF2B5EF4-FFF2-40B4-BE49-F238E27FC236}">
                  <a16:creationId xmlns:a16="http://schemas.microsoft.com/office/drawing/2014/main" id="{BFD15A33-12A7-64A9-2441-BF3118E9CDE9}"/>
                </a:ext>
              </a:extLst>
            </p:cNvPr>
            <p:cNvSpPr/>
            <p:nvPr/>
          </p:nvSpPr>
          <p:spPr>
            <a:xfrm>
              <a:off x="4614379" y="2777935"/>
              <a:ext cx="83472" cy="139700"/>
            </a:xfrm>
            <a:custGeom>
              <a:avLst/>
              <a:gdLst/>
              <a:ahLst/>
              <a:cxnLst/>
              <a:rect l="l" t="t" r="r" b="b"/>
              <a:pathLst>
                <a:path w="7010" h="12284" extrusionOk="0">
                  <a:moveTo>
                    <a:pt x="4122" y="1"/>
                  </a:moveTo>
                  <a:lnTo>
                    <a:pt x="4122" y="43"/>
                  </a:lnTo>
                  <a:lnTo>
                    <a:pt x="4080" y="126"/>
                  </a:lnTo>
                  <a:lnTo>
                    <a:pt x="4017" y="126"/>
                  </a:lnTo>
                  <a:lnTo>
                    <a:pt x="3996" y="147"/>
                  </a:lnTo>
                  <a:lnTo>
                    <a:pt x="4059" y="231"/>
                  </a:lnTo>
                  <a:lnTo>
                    <a:pt x="4080" y="357"/>
                  </a:lnTo>
                  <a:lnTo>
                    <a:pt x="4289" y="671"/>
                  </a:lnTo>
                  <a:lnTo>
                    <a:pt x="4331" y="796"/>
                  </a:lnTo>
                  <a:lnTo>
                    <a:pt x="4331" y="1005"/>
                  </a:lnTo>
                  <a:lnTo>
                    <a:pt x="4310" y="1089"/>
                  </a:lnTo>
                  <a:lnTo>
                    <a:pt x="4373" y="1277"/>
                  </a:lnTo>
                  <a:lnTo>
                    <a:pt x="4415" y="1382"/>
                  </a:lnTo>
                  <a:lnTo>
                    <a:pt x="4415" y="1424"/>
                  </a:lnTo>
                  <a:lnTo>
                    <a:pt x="4373" y="1424"/>
                  </a:lnTo>
                  <a:lnTo>
                    <a:pt x="4289" y="1528"/>
                  </a:lnTo>
                  <a:lnTo>
                    <a:pt x="4310" y="1633"/>
                  </a:lnTo>
                  <a:lnTo>
                    <a:pt x="4373" y="1738"/>
                  </a:lnTo>
                  <a:lnTo>
                    <a:pt x="4394" y="1800"/>
                  </a:lnTo>
                  <a:lnTo>
                    <a:pt x="4457" y="1821"/>
                  </a:lnTo>
                  <a:lnTo>
                    <a:pt x="4478" y="1905"/>
                  </a:lnTo>
                  <a:lnTo>
                    <a:pt x="4457" y="1926"/>
                  </a:lnTo>
                  <a:lnTo>
                    <a:pt x="4457" y="2010"/>
                  </a:lnTo>
                  <a:lnTo>
                    <a:pt x="4394" y="2051"/>
                  </a:lnTo>
                  <a:lnTo>
                    <a:pt x="4206" y="2031"/>
                  </a:lnTo>
                  <a:lnTo>
                    <a:pt x="4017" y="1926"/>
                  </a:lnTo>
                  <a:lnTo>
                    <a:pt x="3955" y="1947"/>
                  </a:lnTo>
                  <a:lnTo>
                    <a:pt x="3892" y="2031"/>
                  </a:lnTo>
                  <a:lnTo>
                    <a:pt x="3913" y="2093"/>
                  </a:lnTo>
                  <a:lnTo>
                    <a:pt x="3976" y="2093"/>
                  </a:lnTo>
                  <a:lnTo>
                    <a:pt x="4080" y="2156"/>
                  </a:lnTo>
                  <a:lnTo>
                    <a:pt x="4080" y="2219"/>
                  </a:lnTo>
                  <a:lnTo>
                    <a:pt x="4017" y="2261"/>
                  </a:lnTo>
                  <a:lnTo>
                    <a:pt x="3976" y="2365"/>
                  </a:lnTo>
                  <a:lnTo>
                    <a:pt x="3892" y="2407"/>
                  </a:lnTo>
                  <a:lnTo>
                    <a:pt x="3871" y="2449"/>
                  </a:lnTo>
                  <a:lnTo>
                    <a:pt x="3787" y="2470"/>
                  </a:lnTo>
                  <a:lnTo>
                    <a:pt x="3745" y="2575"/>
                  </a:lnTo>
                  <a:lnTo>
                    <a:pt x="3766" y="2679"/>
                  </a:lnTo>
                  <a:lnTo>
                    <a:pt x="3766" y="2847"/>
                  </a:lnTo>
                  <a:lnTo>
                    <a:pt x="3787" y="2930"/>
                  </a:lnTo>
                  <a:lnTo>
                    <a:pt x="3871" y="2930"/>
                  </a:lnTo>
                  <a:lnTo>
                    <a:pt x="3976" y="2993"/>
                  </a:lnTo>
                  <a:lnTo>
                    <a:pt x="4059" y="3077"/>
                  </a:lnTo>
                  <a:lnTo>
                    <a:pt x="4122" y="3286"/>
                  </a:lnTo>
                  <a:lnTo>
                    <a:pt x="4164" y="3495"/>
                  </a:lnTo>
                  <a:lnTo>
                    <a:pt x="4122" y="3516"/>
                  </a:lnTo>
                  <a:lnTo>
                    <a:pt x="4185" y="3621"/>
                  </a:lnTo>
                  <a:lnTo>
                    <a:pt x="4289" y="3684"/>
                  </a:lnTo>
                  <a:lnTo>
                    <a:pt x="4415" y="3516"/>
                  </a:lnTo>
                  <a:lnTo>
                    <a:pt x="4478" y="3412"/>
                  </a:lnTo>
                  <a:lnTo>
                    <a:pt x="4478" y="3349"/>
                  </a:lnTo>
                  <a:lnTo>
                    <a:pt x="4520" y="3286"/>
                  </a:lnTo>
                  <a:lnTo>
                    <a:pt x="4540" y="3286"/>
                  </a:lnTo>
                  <a:cubicBezTo>
                    <a:pt x="4624" y="3370"/>
                    <a:pt x="4708" y="3453"/>
                    <a:pt x="4729" y="3558"/>
                  </a:cubicBezTo>
                  <a:lnTo>
                    <a:pt x="4729" y="3579"/>
                  </a:lnTo>
                  <a:lnTo>
                    <a:pt x="4687" y="3704"/>
                  </a:lnTo>
                  <a:lnTo>
                    <a:pt x="4687" y="3809"/>
                  </a:lnTo>
                  <a:lnTo>
                    <a:pt x="4729" y="3872"/>
                  </a:lnTo>
                  <a:lnTo>
                    <a:pt x="4792" y="3830"/>
                  </a:lnTo>
                  <a:lnTo>
                    <a:pt x="4917" y="3725"/>
                  </a:lnTo>
                  <a:lnTo>
                    <a:pt x="4980" y="3872"/>
                  </a:lnTo>
                  <a:lnTo>
                    <a:pt x="4917" y="3976"/>
                  </a:lnTo>
                  <a:lnTo>
                    <a:pt x="4833" y="4018"/>
                  </a:lnTo>
                  <a:lnTo>
                    <a:pt x="4771" y="3976"/>
                  </a:lnTo>
                  <a:lnTo>
                    <a:pt x="4792" y="4102"/>
                  </a:lnTo>
                  <a:lnTo>
                    <a:pt x="4729" y="4144"/>
                  </a:lnTo>
                  <a:lnTo>
                    <a:pt x="4666" y="4123"/>
                  </a:lnTo>
                  <a:lnTo>
                    <a:pt x="4624" y="4018"/>
                  </a:lnTo>
                  <a:lnTo>
                    <a:pt x="4603" y="3914"/>
                  </a:lnTo>
                  <a:lnTo>
                    <a:pt x="4582" y="3872"/>
                  </a:lnTo>
                  <a:lnTo>
                    <a:pt x="4499" y="3893"/>
                  </a:lnTo>
                  <a:lnTo>
                    <a:pt x="4457" y="3872"/>
                  </a:lnTo>
                  <a:lnTo>
                    <a:pt x="4415" y="3976"/>
                  </a:lnTo>
                  <a:lnTo>
                    <a:pt x="4478" y="4123"/>
                  </a:lnTo>
                  <a:lnTo>
                    <a:pt x="4478" y="4228"/>
                  </a:lnTo>
                  <a:lnTo>
                    <a:pt x="4394" y="4248"/>
                  </a:lnTo>
                  <a:lnTo>
                    <a:pt x="4310" y="4353"/>
                  </a:lnTo>
                  <a:lnTo>
                    <a:pt x="4310" y="4416"/>
                  </a:lnTo>
                  <a:lnTo>
                    <a:pt x="4457" y="4562"/>
                  </a:lnTo>
                  <a:lnTo>
                    <a:pt x="4499" y="4646"/>
                  </a:lnTo>
                  <a:lnTo>
                    <a:pt x="4457" y="4813"/>
                  </a:lnTo>
                  <a:lnTo>
                    <a:pt x="4373" y="4855"/>
                  </a:lnTo>
                  <a:lnTo>
                    <a:pt x="4289" y="4834"/>
                  </a:lnTo>
                  <a:lnTo>
                    <a:pt x="4268" y="4876"/>
                  </a:lnTo>
                  <a:lnTo>
                    <a:pt x="4352" y="4981"/>
                  </a:lnTo>
                  <a:lnTo>
                    <a:pt x="4415" y="4960"/>
                  </a:lnTo>
                  <a:lnTo>
                    <a:pt x="4499" y="4876"/>
                  </a:lnTo>
                  <a:lnTo>
                    <a:pt x="4603" y="5148"/>
                  </a:lnTo>
                  <a:lnTo>
                    <a:pt x="4666" y="5441"/>
                  </a:lnTo>
                  <a:lnTo>
                    <a:pt x="4624" y="5588"/>
                  </a:lnTo>
                  <a:lnTo>
                    <a:pt x="4624" y="5860"/>
                  </a:lnTo>
                  <a:lnTo>
                    <a:pt x="4520" y="6236"/>
                  </a:lnTo>
                  <a:lnTo>
                    <a:pt x="4561" y="6404"/>
                  </a:lnTo>
                  <a:lnTo>
                    <a:pt x="4499" y="6592"/>
                  </a:lnTo>
                  <a:lnTo>
                    <a:pt x="4373" y="6655"/>
                  </a:lnTo>
                  <a:lnTo>
                    <a:pt x="4310" y="6843"/>
                  </a:lnTo>
                  <a:lnTo>
                    <a:pt x="4310" y="7031"/>
                  </a:lnTo>
                  <a:lnTo>
                    <a:pt x="4248" y="7136"/>
                  </a:lnTo>
                  <a:lnTo>
                    <a:pt x="4206" y="7241"/>
                  </a:lnTo>
                  <a:lnTo>
                    <a:pt x="4080" y="7366"/>
                  </a:lnTo>
                  <a:lnTo>
                    <a:pt x="3829" y="7533"/>
                  </a:lnTo>
                  <a:lnTo>
                    <a:pt x="3724" y="7554"/>
                  </a:lnTo>
                  <a:lnTo>
                    <a:pt x="3662" y="7659"/>
                  </a:lnTo>
                  <a:lnTo>
                    <a:pt x="3536" y="7575"/>
                  </a:lnTo>
                  <a:lnTo>
                    <a:pt x="3411" y="7429"/>
                  </a:lnTo>
                  <a:lnTo>
                    <a:pt x="3411" y="7345"/>
                  </a:lnTo>
                  <a:lnTo>
                    <a:pt x="3452" y="7324"/>
                  </a:lnTo>
                  <a:lnTo>
                    <a:pt x="3515" y="7220"/>
                  </a:lnTo>
                  <a:lnTo>
                    <a:pt x="3515" y="7157"/>
                  </a:lnTo>
                  <a:lnTo>
                    <a:pt x="3578" y="7073"/>
                  </a:lnTo>
                  <a:lnTo>
                    <a:pt x="3578" y="7052"/>
                  </a:lnTo>
                  <a:lnTo>
                    <a:pt x="3452" y="7073"/>
                  </a:lnTo>
                  <a:lnTo>
                    <a:pt x="3348" y="7178"/>
                  </a:lnTo>
                  <a:lnTo>
                    <a:pt x="3222" y="7241"/>
                  </a:lnTo>
                  <a:lnTo>
                    <a:pt x="3201" y="7345"/>
                  </a:lnTo>
                  <a:lnTo>
                    <a:pt x="3264" y="7471"/>
                  </a:lnTo>
                  <a:lnTo>
                    <a:pt x="3306" y="7722"/>
                  </a:lnTo>
                  <a:lnTo>
                    <a:pt x="3264" y="7868"/>
                  </a:lnTo>
                  <a:lnTo>
                    <a:pt x="3139" y="7994"/>
                  </a:lnTo>
                  <a:lnTo>
                    <a:pt x="3139" y="8077"/>
                  </a:lnTo>
                  <a:lnTo>
                    <a:pt x="3076" y="8119"/>
                  </a:lnTo>
                  <a:lnTo>
                    <a:pt x="3055" y="8329"/>
                  </a:lnTo>
                  <a:lnTo>
                    <a:pt x="3118" y="8391"/>
                  </a:lnTo>
                  <a:lnTo>
                    <a:pt x="3118" y="8475"/>
                  </a:lnTo>
                  <a:lnTo>
                    <a:pt x="3076" y="8496"/>
                  </a:lnTo>
                  <a:lnTo>
                    <a:pt x="3118" y="8517"/>
                  </a:lnTo>
                  <a:lnTo>
                    <a:pt x="3076" y="8601"/>
                  </a:lnTo>
                  <a:lnTo>
                    <a:pt x="3034" y="8601"/>
                  </a:lnTo>
                  <a:lnTo>
                    <a:pt x="3055" y="8642"/>
                  </a:lnTo>
                  <a:lnTo>
                    <a:pt x="2992" y="8684"/>
                  </a:lnTo>
                  <a:lnTo>
                    <a:pt x="2929" y="8621"/>
                  </a:lnTo>
                  <a:lnTo>
                    <a:pt x="2846" y="8684"/>
                  </a:lnTo>
                  <a:lnTo>
                    <a:pt x="2804" y="8642"/>
                  </a:lnTo>
                  <a:lnTo>
                    <a:pt x="2762" y="8517"/>
                  </a:lnTo>
                  <a:lnTo>
                    <a:pt x="2741" y="8496"/>
                  </a:lnTo>
                  <a:lnTo>
                    <a:pt x="2657" y="8538"/>
                  </a:lnTo>
                  <a:lnTo>
                    <a:pt x="2595" y="8538"/>
                  </a:lnTo>
                  <a:lnTo>
                    <a:pt x="2553" y="8517"/>
                  </a:lnTo>
                  <a:lnTo>
                    <a:pt x="2302" y="8601"/>
                  </a:lnTo>
                  <a:lnTo>
                    <a:pt x="2176" y="8642"/>
                  </a:lnTo>
                  <a:lnTo>
                    <a:pt x="2030" y="8705"/>
                  </a:lnTo>
                  <a:lnTo>
                    <a:pt x="1883" y="8705"/>
                  </a:lnTo>
                  <a:lnTo>
                    <a:pt x="1758" y="8747"/>
                  </a:lnTo>
                  <a:lnTo>
                    <a:pt x="1695" y="8726"/>
                  </a:lnTo>
                  <a:lnTo>
                    <a:pt x="1569" y="8747"/>
                  </a:lnTo>
                  <a:lnTo>
                    <a:pt x="1360" y="8914"/>
                  </a:lnTo>
                  <a:lnTo>
                    <a:pt x="1297" y="9040"/>
                  </a:lnTo>
                  <a:lnTo>
                    <a:pt x="1235" y="9082"/>
                  </a:lnTo>
                  <a:lnTo>
                    <a:pt x="1193" y="9165"/>
                  </a:lnTo>
                  <a:lnTo>
                    <a:pt x="1046" y="9354"/>
                  </a:lnTo>
                  <a:lnTo>
                    <a:pt x="942" y="9375"/>
                  </a:lnTo>
                  <a:lnTo>
                    <a:pt x="858" y="9479"/>
                  </a:lnTo>
                  <a:lnTo>
                    <a:pt x="837" y="9563"/>
                  </a:lnTo>
                  <a:lnTo>
                    <a:pt x="753" y="9647"/>
                  </a:lnTo>
                  <a:lnTo>
                    <a:pt x="607" y="9668"/>
                  </a:lnTo>
                  <a:lnTo>
                    <a:pt x="544" y="9751"/>
                  </a:lnTo>
                  <a:lnTo>
                    <a:pt x="565" y="9940"/>
                  </a:lnTo>
                  <a:lnTo>
                    <a:pt x="628" y="9961"/>
                  </a:lnTo>
                  <a:lnTo>
                    <a:pt x="649" y="10002"/>
                  </a:lnTo>
                  <a:lnTo>
                    <a:pt x="628" y="10065"/>
                  </a:lnTo>
                  <a:lnTo>
                    <a:pt x="607" y="10044"/>
                  </a:lnTo>
                  <a:lnTo>
                    <a:pt x="481" y="10149"/>
                  </a:lnTo>
                  <a:lnTo>
                    <a:pt x="439" y="10212"/>
                  </a:lnTo>
                  <a:lnTo>
                    <a:pt x="377" y="10274"/>
                  </a:lnTo>
                  <a:lnTo>
                    <a:pt x="272" y="10379"/>
                  </a:lnTo>
                  <a:lnTo>
                    <a:pt x="209" y="10463"/>
                  </a:lnTo>
                  <a:lnTo>
                    <a:pt x="105" y="10463"/>
                  </a:lnTo>
                  <a:lnTo>
                    <a:pt x="0" y="10505"/>
                  </a:lnTo>
                  <a:lnTo>
                    <a:pt x="105" y="10505"/>
                  </a:lnTo>
                  <a:lnTo>
                    <a:pt x="167" y="10609"/>
                  </a:lnTo>
                  <a:lnTo>
                    <a:pt x="209" y="10735"/>
                  </a:lnTo>
                  <a:lnTo>
                    <a:pt x="167" y="10777"/>
                  </a:lnTo>
                  <a:lnTo>
                    <a:pt x="126" y="10693"/>
                  </a:lnTo>
                  <a:lnTo>
                    <a:pt x="84" y="10609"/>
                  </a:lnTo>
                  <a:lnTo>
                    <a:pt x="63" y="10714"/>
                  </a:lnTo>
                  <a:lnTo>
                    <a:pt x="84" y="10818"/>
                  </a:lnTo>
                  <a:lnTo>
                    <a:pt x="167" y="10839"/>
                  </a:lnTo>
                  <a:lnTo>
                    <a:pt x="167" y="10923"/>
                  </a:lnTo>
                  <a:lnTo>
                    <a:pt x="126" y="11007"/>
                  </a:lnTo>
                  <a:lnTo>
                    <a:pt x="126" y="11007"/>
                  </a:lnTo>
                  <a:lnTo>
                    <a:pt x="188" y="10965"/>
                  </a:lnTo>
                  <a:lnTo>
                    <a:pt x="230" y="10902"/>
                  </a:lnTo>
                  <a:lnTo>
                    <a:pt x="314" y="10860"/>
                  </a:lnTo>
                  <a:lnTo>
                    <a:pt x="377" y="10902"/>
                  </a:lnTo>
                  <a:lnTo>
                    <a:pt x="314" y="10944"/>
                  </a:lnTo>
                  <a:lnTo>
                    <a:pt x="377" y="10965"/>
                  </a:lnTo>
                  <a:lnTo>
                    <a:pt x="439" y="10944"/>
                  </a:lnTo>
                  <a:lnTo>
                    <a:pt x="439" y="10839"/>
                  </a:lnTo>
                  <a:lnTo>
                    <a:pt x="398" y="10798"/>
                  </a:lnTo>
                  <a:lnTo>
                    <a:pt x="293" y="10818"/>
                  </a:lnTo>
                  <a:lnTo>
                    <a:pt x="293" y="10777"/>
                  </a:lnTo>
                  <a:lnTo>
                    <a:pt x="314" y="10714"/>
                  </a:lnTo>
                  <a:lnTo>
                    <a:pt x="293" y="10630"/>
                  </a:lnTo>
                  <a:lnTo>
                    <a:pt x="335" y="10588"/>
                  </a:lnTo>
                  <a:lnTo>
                    <a:pt x="439" y="10609"/>
                  </a:lnTo>
                  <a:lnTo>
                    <a:pt x="544" y="10798"/>
                  </a:lnTo>
                  <a:lnTo>
                    <a:pt x="586" y="10923"/>
                  </a:lnTo>
                  <a:lnTo>
                    <a:pt x="628" y="10986"/>
                  </a:lnTo>
                  <a:lnTo>
                    <a:pt x="628" y="11153"/>
                  </a:lnTo>
                  <a:lnTo>
                    <a:pt x="544" y="11342"/>
                  </a:lnTo>
                  <a:lnTo>
                    <a:pt x="439" y="11342"/>
                  </a:lnTo>
                  <a:lnTo>
                    <a:pt x="481" y="11383"/>
                  </a:lnTo>
                  <a:lnTo>
                    <a:pt x="544" y="11551"/>
                  </a:lnTo>
                  <a:lnTo>
                    <a:pt x="586" y="11760"/>
                  </a:lnTo>
                  <a:lnTo>
                    <a:pt x="691" y="11865"/>
                  </a:lnTo>
                  <a:lnTo>
                    <a:pt x="691" y="11969"/>
                  </a:lnTo>
                  <a:lnTo>
                    <a:pt x="628" y="12011"/>
                  </a:lnTo>
                  <a:lnTo>
                    <a:pt x="711" y="12095"/>
                  </a:lnTo>
                  <a:lnTo>
                    <a:pt x="795" y="12095"/>
                  </a:lnTo>
                  <a:lnTo>
                    <a:pt x="858" y="12158"/>
                  </a:lnTo>
                  <a:lnTo>
                    <a:pt x="900" y="12095"/>
                  </a:lnTo>
                  <a:lnTo>
                    <a:pt x="900" y="12053"/>
                  </a:lnTo>
                  <a:lnTo>
                    <a:pt x="816" y="11906"/>
                  </a:lnTo>
                  <a:lnTo>
                    <a:pt x="816" y="11739"/>
                  </a:lnTo>
                  <a:lnTo>
                    <a:pt x="858" y="11676"/>
                  </a:lnTo>
                  <a:lnTo>
                    <a:pt x="921" y="11739"/>
                  </a:lnTo>
                  <a:lnTo>
                    <a:pt x="900" y="11781"/>
                  </a:lnTo>
                  <a:lnTo>
                    <a:pt x="900" y="11844"/>
                  </a:lnTo>
                  <a:lnTo>
                    <a:pt x="963" y="11948"/>
                  </a:lnTo>
                  <a:lnTo>
                    <a:pt x="1004" y="12095"/>
                  </a:lnTo>
                  <a:lnTo>
                    <a:pt x="963" y="12199"/>
                  </a:lnTo>
                  <a:lnTo>
                    <a:pt x="1004" y="12283"/>
                  </a:lnTo>
                  <a:lnTo>
                    <a:pt x="1109" y="12220"/>
                  </a:lnTo>
                  <a:lnTo>
                    <a:pt x="1214" y="12074"/>
                  </a:lnTo>
                  <a:lnTo>
                    <a:pt x="1109" y="11969"/>
                  </a:lnTo>
                  <a:lnTo>
                    <a:pt x="1109" y="11906"/>
                  </a:lnTo>
                  <a:lnTo>
                    <a:pt x="1151" y="11886"/>
                  </a:lnTo>
                  <a:lnTo>
                    <a:pt x="1235" y="11906"/>
                  </a:lnTo>
                  <a:lnTo>
                    <a:pt x="1276" y="11948"/>
                  </a:lnTo>
                  <a:lnTo>
                    <a:pt x="1318" y="11844"/>
                  </a:lnTo>
                  <a:lnTo>
                    <a:pt x="1318" y="11655"/>
                  </a:lnTo>
                  <a:lnTo>
                    <a:pt x="1276" y="11572"/>
                  </a:lnTo>
                  <a:lnTo>
                    <a:pt x="1276" y="11237"/>
                  </a:lnTo>
                  <a:lnTo>
                    <a:pt x="1276" y="11049"/>
                  </a:lnTo>
                  <a:lnTo>
                    <a:pt x="1339" y="10944"/>
                  </a:lnTo>
                  <a:lnTo>
                    <a:pt x="1444" y="10839"/>
                  </a:lnTo>
                  <a:lnTo>
                    <a:pt x="1423" y="10777"/>
                  </a:lnTo>
                  <a:lnTo>
                    <a:pt x="1360" y="10735"/>
                  </a:lnTo>
                  <a:lnTo>
                    <a:pt x="1360" y="10630"/>
                  </a:lnTo>
                  <a:lnTo>
                    <a:pt x="1318" y="10630"/>
                  </a:lnTo>
                  <a:lnTo>
                    <a:pt x="1339" y="10567"/>
                  </a:lnTo>
                  <a:lnTo>
                    <a:pt x="1151" y="10567"/>
                  </a:lnTo>
                  <a:lnTo>
                    <a:pt x="1130" y="10505"/>
                  </a:lnTo>
                  <a:lnTo>
                    <a:pt x="1235" y="10463"/>
                  </a:lnTo>
                  <a:lnTo>
                    <a:pt x="1255" y="10379"/>
                  </a:lnTo>
                  <a:lnTo>
                    <a:pt x="1235" y="10212"/>
                  </a:lnTo>
                  <a:lnTo>
                    <a:pt x="1151" y="10170"/>
                  </a:lnTo>
                  <a:lnTo>
                    <a:pt x="1067" y="10191"/>
                  </a:lnTo>
                  <a:lnTo>
                    <a:pt x="1067" y="10212"/>
                  </a:lnTo>
                  <a:lnTo>
                    <a:pt x="1004" y="10274"/>
                  </a:lnTo>
                  <a:lnTo>
                    <a:pt x="921" y="10274"/>
                  </a:lnTo>
                  <a:lnTo>
                    <a:pt x="795" y="10149"/>
                  </a:lnTo>
                  <a:lnTo>
                    <a:pt x="816" y="10065"/>
                  </a:lnTo>
                  <a:lnTo>
                    <a:pt x="1004" y="9982"/>
                  </a:lnTo>
                  <a:lnTo>
                    <a:pt x="1151" y="9961"/>
                  </a:lnTo>
                  <a:lnTo>
                    <a:pt x="1339" y="10002"/>
                  </a:lnTo>
                  <a:lnTo>
                    <a:pt x="1423" y="10065"/>
                  </a:lnTo>
                  <a:lnTo>
                    <a:pt x="1444" y="10002"/>
                  </a:lnTo>
                  <a:lnTo>
                    <a:pt x="1444" y="9940"/>
                  </a:lnTo>
                  <a:lnTo>
                    <a:pt x="1444" y="9835"/>
                  </a:lnTo>
                  <a:lnTo>
                    <a:pt x="1423" y="9751"/>
                  </a:lnTo>
                  <a:lnTo>
                    <a:pt x="1444" y="9689"/>
                  </a:lnTo>
                  <a:lnTo>
                    <a:pt x="1527" y="9689"/>
                  </a:lnTo>
                  <a:lnTo>
                    <a:pt x="1569" y="9772"/>
                  </a:lnTo>
                  <a:lnTo>
                    <a:pt x="1653" y="9772"/>
                  </a:lnTo>
                  <a:lnTo>
                    <a:pt x="1758" y="9730"/>
                  </a:lnTo>
                  <a:lnTo>
                    <a:pt x="1946" y="9689"/>
                  </a:lnTo>
                  <a:lnTo>
                    <a:pt x="2113" y="9647"/>
                  </a:lnTo>
                  <a:lnTo>
                    <a:pt x="2218" y="9647"/>
                  </a:lnTo>
                  <a:lnTo>
                    <a:pt x="2281" y="9668"/>
                  </a:lnTo>
                  <a:lnTo>
                    <a:pt x="2323" y="9647"/>
                  </a:lnTo>
                  <a:cubicBezTo>
                    <a:pt x="2323" y="9668"/>
                    <a:pt x="2364" y="9730"/>
                    <a:pt x="2364" y="9751"/>
                  </a:cubicBezTo>
                  <a:lnTo>
                    <a:pt x="2218" y="9856"/>
                  </a:lnTo>
                  <a:lnTo>
                    <a:pt x="2218" y="9940"/>
                  </a:lnTo>
                  <a:lnTo>
                    <a:pt x="2155" y="9877"/>
                  </a:lnTo>
                  <a:lnTo>
                    <a:pt x="2051" y="9898"/>
                  </a:lnTo>
                  <a:lnTo>
                    <a:pt x="1967" y="9961"/>
                  </a:lnTo>
                  <a:lnTo>
                    <a:pt x="1904" y="9940"/>
                  </a:lnTo>
                  <a:lnTo>
                    <a:pt x="1841" y="9772"/>
                  </a:lnTo>
                  <a:lnTo>
                    <a:pt x="1779" y="9772"/>
                  </a:lnTo>
                  <a:lnTo>
                    <a:pt x="1632" y="9961"/>
                  </a:lnTo>
                  <a:lnTo>
                    <a:pt x="1632" y="10065"/>
                  </a:lnTo>
                  <a:lnTo>
                    <a:pt x="1527" y="10128"/>
                  </a:lnTo>
                  <a:lnTo>
                    <a:pt x="1486" y="10233"/>
                  </a:lnTo>
                  <a:lnTo>
                    <a:pt x="1653" y="10295"/>
                  </a:lnTo>
                  <a:lnTo>
                    <a:pt x="1674" y="10400"/>
                  </a:lnTo>
                  <a:lnTo>
                    <a:pt x="1653" y="10421"/>
                  </a:lnTo>
                  <a:lnTo>
                    <a:pt x="1653" y="10484"/>
                  </a:lnTo>
                  <a:lnTo>
                    <a:pt x="1737" y="10609"/>
                  </a:lnTo>
                  <a:lnTo>
                    <a:pt x="1862" y="10630"/>
                  </a:lnTo>
                  <a:lnTo>
                    <a:pt x="1862" y="10714"/>
                  </a:lnTo>
                  <a:lnTo>
                    <a:pt x="1904" y="10735"/>
                  </a:lnTo>
                  <a:lnTo>
                    <a:pt x="1946" y="10693"/>
                  </a:lnTo>
                  <a:lnTo>
                    <a:pt x="2009" y="10714"/>
                  </a:lnTo>
                  <a:lnTo>
                    <a:pt x="2072" y="10693"/>
                  </a:lnTo>
                  <a:lnTo>
                    <a:pt x="2072" y="10609"/>
                  </a:lnTo>
                  <a:lnTo>
                    <a:pt x="1967" y="10505"/>
                  </a:lnTo>
                  <a:lnTo>
                    <a:pt x="2009" y="10400"/>
                  </a:lnTo>
                  <a:lnTo>
                    <a:pt x="2072" y="10254"/>
                  </a:lnTo>
                  <a:lnTo>
                    <a:pt x="2197" y="10170"/>
                  </a:lnTo>
                  <a:lnTo>
                    <a:pt x="2218" y="10107"/>
                  </a:lnTo>
                  <a:lnTo>
                    <a:pt x="2364" y="10149"/>
                  </a:lnTo>
                  <a:lnTo>
                    <a:pt x="2511" y="10254"/>
                  </a:lnTo>
                  <a:lnTo>
                    <a:pt x="2574" y="10316"/>
                  </a:lnTo>
                  <a:lnTo>
                    <a:pt x="2636" y="10295"/>
                  </a:lnTo>
                  <a:lnTo>
                    <a:pt x="2699" y="10086"/>
                  </a:lnTo>
                  <a:lnTo>
                    <a:pt x="2825" y="9961"/>
                  </a:lnTo>
                  <a:lnTo>
                    <a:pt x="2825" y="9877"/>
                  </a:lnTo>
                  <a:lnTo>
                    <a:pt x="2783" y="9814"/>
                  </a:lnTo>
                  <a:lnTo>
                    <a:pt x="2741" y="9751"/>
                  </a:lnTo>
                  <a:lnTo>
                    <a:pt x="2616" y="9647"/>
                  </a:lnTo>
                  <a:lnTo>
                    <a:pt x="2532" y="9647"/>
                  </a:lnTo>
                  <a:lnTo>
                    <a:pt x="2469" y="9584"/>
                  </a:lnTo>
                  <a:lnTo>
                    <a:pt x="2302" y="9584"/>
                  </a:lnTo>
                  <a:cubicBezTo>
                    <a:pt x="2302" y="9563"/>
                    <a:pt x="2302" y="9521"/>
                    <a:pt x="2281" y="9479"/>
                  </a:cubicBezTo>
                  <a:lnTo>
                    <a:pt x="2281" y="9458"/>
                  </a:lnTo>
                  <a:lnTo>
                    <a:pt x="2406" y="9375"/>
                  </a:lnTo>
                  <a:lnTo>
                    <a:pt x="2427" y="9333"/>
                  </a:lnTo>
                  <a:lnTo>
                    <a:pt x="2574" y="9228"/>
                  </a:lnTo>
                  <a:lnTo>
                    <a:pt x="2699" y="9165"/>
                  </a:lnTo>
                  <a:lnTo>
                    <a:pt x="2888" y="9207"/>
                  </a:lnTo>
                  <a:lnTo>
                    <a:pt x="2992" y="9165"/>
                  </a:lnTo>
                  <a:lnTo>
                    <a:pt x="3034" y="9228"/>
                  </a:lnTo>
                  <a:lnTo>
                    <a:pt x="3034" y="9333"/>
                  </a:lnTo>
                  <a:lnTo>
                    <a:pt x="2950" y="9458"/>
                  </a:lnTo>
                  <a:lnTo>
                    <a:pt x="2929" y="9563"/>
                  </a:lnTo>
                  <a:lnTo>
                    <a:pt x="2992" y="9584"/>
                  </a:lnTo>
                  <a:lnTo>
                    <a:pt x="2992" y="9689"/>
                  </a:lnTo>
                  <a:lnTo>
                    <a:pt x="2992" y="9793"/>
                  </a:lnTo>
                  <a:lnTo>
                    <a:pt x="2950" y="9856"/>
                  </a:lnTo>
                  <a:lnTo>
                    <a:pt x="2992" y="9961"/>
                  </a:lnTo>
                  <a:lnTo>
                    <a:pt x="3097" y="10002"/>
                  </a:lnTo>
                  <a:lnTo>
                    <a:pt x="3243" y="10170"/>
                  </a:lnTo>
                  <a:lnTo>
                    <a:pt x="3348" y="10191"/>
                  </a:lnTo>
                  <a:lnTo>
                    <a:pt x="3432" y="10170"/>
                  </a:lnTo>
                  <a:lnTo>
                    <a:pt x="3536" y="10002"/>
                  </a:lnTo>
                  <a:lnTo>
                    <a:pt x="3536" y="9898"/>
                  </a:lnTo>
                  <a:lnTo>
                    <a:pt x="3578" y="9856"/>
                  </a:lnTo>
                  <a:lnTo>
                    <a:pt x="3620" y="9793"/>
                  </a:lnTo>
                  <a:lnTo>
                    <a:pt x="3578" y="9710"/>
                  </a:lnTo>
                  <a:lnTo>
                    <a:pt x="3662" y="9584"/>
                  </a:lnTo>
                  <a:lnTo>
                    <a:pt x="3766" y="9563"/>
                  </a:lnTo>
                  <a:lnTo>
                    <a:pt x="3850" y="9563"/>
                  </a:lnTo>
                  <a:lnTo>
                    <a:pt x="3871" y="9500"/>
                  </a:lnTo>
                  <a:lnTo>
                    <a:pt x="3850" y="9458"/>
                  </a:lnTo>
                  <a:lnTo>
                    <a:pt x="3829" y="9333"/>
                  </a:lnTo>
                  <a:lnTo>
                    <a:pt x="3620" y="9249"/>
                  </a:lnTo>
                  <a:lnTo>
                    <a:pt x="3578" y="9186"/>
                  </a:lnTo>
                  <a:lnTo>
                    <a:pt x="3641" y="9040"/>
                  </a:lnTo>
                  <a:lnTo>
                    <a:pt x="3724" y="8977"/>
                  </a:lnTo>
                  <a:lnTo>
                    <a:pt x="3766" y="8956"/>
                  </a:lnTo>
                  <a:lnTo>
                    <a:pt x="3745" y="9019"/>
                  </a:lnTo>
                  <a:lnTo>
                    <a:pt x="3745" y="9145"/>
                  </a:lnTo>
                  <a:lnTo>
                    <a:pt x="3787" y="9165"/>
                  </a:lnTo>
                  <a:lnTo>
                    <a:pt x="3850" y="9145"/>
                  </a:lnTo>
                  <a:lnTo>
                    <a:pt x="3871" y="9124"/>
                  </a:lnTo>
                  <a:lnTo>
                    <a:pt x="3955" y="9145"/>
                  </a:lnTo>
                  <a:lnTo>
                    <a:pt x="3996" y="9186"/>
                  </a:lnTo>
                  <a:lnTo>
                    <a:pt x="4059" y="9165"/>
                  </a:lnTo>
                  <a:lnTo>
                    <a:pt x="4101" y="9165"/>
                  </a:lnTo>
                  <a:lnTo>
                    <a:pt x="4080" y="9228"/>
                  </a:lnTo>
                  <a:lnTo>
                    <a:pt x="3976" y="9249"/>
                  </a:lnTo>
                  <a:lnTo>
                    <a:pt x="3976" y="9270"/>
                  </a:lnTo>
                  <a:lnTo>
                    <a:pt x="3996" y="9291"/>
                  </a:lnTo>
                  <a:lnTo>
                    <a:pt x="4080" y="9270"/>
                  </a:lnTo>
                  <a:lnTo>
                    <a:pt x="4206" y="9186"/>
                  </a:lnTo>
                  <a:lnTo>
                    <a:pt x="4499" y="9228"/>
                  </a:lnTo>
                  <a:lnTo>
                    <a:pt x="4666" y="9186"/>
                  </a:lnTo>
                  <a:lnTo>
                    <a:pt x="4603" y="9165"/>
                  </a:lnTo>
                  <a:lnTo>
                    <a:pt x="4582" y="9061"/>
                  </a:lnTo>
                  <a:lnTo>
                    <a:pt x="4603" y="8935"/>
                  </a:lnTo>
                  <a:lnTo>
                    <a:pt x="4729" y="8873"/>
                  </a:lnTo>
                  <a:lnTo>
                    <a:pt x="4833" y="8914"/>
                  </a:lnTo>
                  <a:lnTo>
                    <a:pt x="4875" y="9019"/>
                  </a:lnTo>
                  <a:lnTo>
                    <a:pt x="4833" y="9124"/>
                  </a:lnTo>
                  <a:lnTo>
                    <a:pt x="4896" y="9186"/>
                  </a:lnTo>
                  <a:lnTo>
                    <a:pt x="4980" y="9186"/>
                  </a:lnTo>
                  <a:lnTo>
                    <a:pt x="5043" y="9061"/>
                  </a:lnTo>
                  <a:lnTo>
                    <a:pt x="4980" y="8852"/>
                  </a:lnTo>
                  <a:lnTo>
                    <a:pt x="5001" y="8726"/>
                  </a:lnTo>
                  <a:lnTo>
                    <a:pt x="5126" y="8621"/>
                  </a:lnTo>
                  <a:lnTo>
                    <a:pt x="5210" y="8621"/>
                  </a:lnTo>
                  <a:lnTo>
                    <a:pt x="5231" y="8559"/>
                  </a:lnTo>
                  <a:lnTo>
                    <a:pt x="5189" y="8496"/>
                  </a:lnTo>
                  <a:lnTo>
                    <a:pt x="5210" y="8349"/>
                  </a:lnTo>
                  <a:lnTo>
                    <a:pt x="5294" y="8308"/>
                  </a:lnTo>
                  <a:lnTo>
                    <a:pt x="5398" y="8329"/>
                  </a:lnTo>
                  <a:lnTo>
                    <a:pt x="5419" y="8391"/>
                  </a:lnTo>
                  <a:lnTo>
                    <a:pt x="5357" y="8454"/>
                  </a:lnTo>
                  <a:lnTo>
                    <a:pt x="5336" y="8621"/>
                  </a:lnTo>
                  <a:lnTo>
                    <a:pt x="5357" y="8956"/>
                  </a:lnTo>
                  <a:lnTo>
                    <a:pt x="5419" y="8998"/>
                  </a:lnTo>
                  <a:lnTo>
                    <a:pt x="5503" y="8935"/>
                  </a:lnTo>
                  <a:lnTo>
                    <a:pt x="5545" y="8831"/>
                  </a:lnTo>
                  <a:lnTo>
                    <a:pt x="5649" y="8831"/>
                  </a:lnTo>
                  <a:lnTo>
                    <a:pt x="5754" y="8726"/>
                  </a:lnTo>
                  <a:lnTo>
                    <a:pt x="5817" y="8580"/>
                  </a:lnTo>
                  <a:lnTo>
                    <a:pt x="5775" y="8475"/>
                  </a:lnTo>
                  <a:lnTo>
                    <a:pt x="5921" y="8370"/>
                  </a:lnTo>
                  <a:lnTo>
                    <a:pt x="5880" y="8287"/>
                  </a:lnTo>
                  <a:lnTo>
                    <a:pt x="5838" y="8224"/>
                  </a:lnTo>
                  <a:lnTo>
                    <a:pt x="5712" y="8057"/>
                  </a:lnTo>
                  <a:lnTo>
                    <a:pt x="5649" y="7910"/>
                  </a:lnTo>
                  <a:lnTo>
                    <a:pt x="5629" y="7638"/>
                  </a:lnTo>
                  <a:lnTo>
                    <a:pt x="5670" y="7324"/>
                  </a:lnTo>
                  <a:lnTo>
                    <a:pt x="5670" y="7115"/>
                  </a:lnTo>
                  <a:lnTo>
                    <a:pt x="5566" y="6717"/>
                  </a:lnTo>
                  <a:lnTo>
                    <a:pt x="5440" y="6529"/>
                  </a:lnTo>
                  <a:lnTo>
                    <a:pt x="5440" y="6383"/>
                  </a:lnTo>
                  <a:lnTo>
                    <a:pt x="5461" y="6194"/>
                  </a:lnTo>
                  <a:lnTo>
                    <a:pt x="5649" y="6111"/>
                  </a:lnTo>
                  <a:lnTo>
                    <a:pt x="5733" y="6111"/>
                  </a:lnTo>
                  <a:lnTo>
                    <a:pt x="5775" y="6194"/>
                  </a:lnTo>
                  <a:lnTo>
                    <a:pt x="5817" y="6132"/>
                  </a:lnTo>
                  <a:lnTo>
                    <a:pt x="5775" y="6006"/>
                  </a:lnTo>
                  <a:lnTo>
                    <a:pt x="5754" y="5922"/>
                  </a:lnTo>
                  <a:lnTo>
                    <a:pt x="5733" y="5880"/>
                  </a:lnTo>
                  <a:lnTo>
                    <a:pt x="5712" y="5776"/>
                  </a:lnTo>
                  <a:lnTo>
                    <a:pt x="5712" y="5713"/>
                  </a:lnTo>
                  <a:lnTo>
                    <a:pt x="5712" y="5650"/>
                  </a:lnTo>
                  <a:lnTo>
                    <a:pt x="5754" y="5567"/>
                  </a:lnTo>
                  <a:lnTo>
                    <a:pt x="5754" y="5546"/>
                  </a:lnTo>
                  <a:lnTo>
                    <a:pt x="5754" y="5462"/>
                  </a:lnTo>
                  <a:lnTo>
                    <a:pt x="5733" y="5399"/>
                  </a:lnTo>
                  <a:lnTo>
                    <a:pt x="5733" y="5274"/>
                  </a:lnTo>
                  <a:lnTo>
                    <a:pt x="5754" y="5190"/>
                  </a:lnTo>
                  <a:lnTo>
                    <a:pt x="5712" y="5127"/>
                  </a:lnTo>
                  <a:lnTo>
                    <a:pt x="5670" y="4876"/>
                  </a:lnTo>
                  <a:lnTo>
                    <a:pt x="5566" y="4709"/>
                  </a:lnTo>
                  <a:lnTo>
                    <a:pt x="5545" y="4709"/>
                  </a:lnTo>
                  <a:lnTo>
                    <a:pt x="5503" y="4667"/>
                  </a:lnTo>
                  <a:lnTo>
                    <a:pt x="5503" y="4437"/>
                  </a:lnTo>
                  <a:lnTo>
                    <a:pt x="5398" y="4332"/>
                  </a:lnTo>
                  <a:lnTo>
                    <a:pt x="5147" y="4081"/>
                  </a:lnTo>
                  <a:lnTo>
                    <a:pt x="5105" y="3976"/>
                  </a:lnTo>
                  <a:lnTo>
                    <a:pt x="5043" y="3788"/>
                  </a:lnTo>
                  <a:lnTo>
                    <a:pt x="5043" y="3600"/>
                  </a:lnTo>
                  <a:lnTo>
                    <a:pt x="5043" y="3558"/>
                  </a:lnTo>
                  <a:lnTo>
                    <a:pt x="4980" y="3600"/>
                  </a:lnTo>
                  <a:lnTo>
                    <a:pt x="4917" y="3600"/>
                  </a:lnTo>
                  <a:lnTo>
                    <a:pt x="4896" y="3579"/>
                  </a:lnTo>
                  <a:lnTo>
                    <a:pt x="4896" y="3558"/>
                  </a:lnTo>
                  <a:cubicBezTo>
                    <a:pt x="4854" y="3474"/>
                    <a:pt x="4812" y="3412"/>
                    <a:pt x="4750" y="3349"/>
                  </a:cubicBezTo>
                  <a:lnTo>
                    <a:pt x="4792" y="3265"/>
                  </a:lnTo>
                  <a:lnTo>
                    <a:pt x="4854" y="3160"/>
                  </a:lnTo>
                  <a:lnTo>
                    <a:pt x="4812" y="3077"/>
                  </a:lnTo>
                  <a:lnTo>
                    <a:pt x="4687" y="3077"/>
                  </a:lnTo>
                  <a:lnTo>
                    <a:pt x="4540" y="3056"/>
                  </a:lnTo>
                  <a:lnTo>
                    <a:pt x="4394" y="2888"/>
                  </a:lnTo>
                  <a:lnTo>
                    <a:pt x="4268" y="2930"/>
                  </a:lnTo>
                  <a:lnTo>
                    <a:pt x="4122" y="2847"/>
                  </a:lnTo>
                  <a:lnTo>
                    <a:pt x="4101" y="2763"/>
                  </a:lnTo>
                  <a:lnTo>
                    <a:pt x="4101" y="2658"/>
                  </a:lnTo>
                  <a:lnTo>
                    <a:pt x="4185" y="2575"/>
                  </a:lnTo>
                  <a:lnTo>
                    <a:pt x="4268" y="2575"/>
                  </a:lnTo>
                  <a:lnTo>
                    <a:pt x="4415" y="2679"/>
                  </a:lnTo>
                  <a:lnTo>
                    <a:pt x="4478" y="2721"/>
                  </a:lnTo>
                  <a:lnTo>
                    <a:pt x="4603" y="2533"/>
                  </a:lnTo>
                  <a:lnTo>
                    <a:pt x="4729" y="2428"/>
                  </a:lnTo>
                  <a:lnTo>
                    <a:pt x="4833" y="2428"/>
                  </a:lnTo>
                  <a:lnTo>
                    <a:pt x="4896" y="2470"/>
                  </a:lnTo>
                  <a:lnTo>
                    <a:pt x="4959" y="2512"/>
                  </a:lnTo>
                  <a:lnTo>
                    <a:pt x="5064" y="2470"/>
                  </a:lnTo>
                  <a:lnTo>
                    <a:pt x="5168" y="2575"/>
                  </a:lnTo>
                  <a:lnTo>
                    <a:pt x="5336" y="2721"/>
                  </a:lnTo>
                  <a:lnTo>
                    <a:pt x="5524" y="2784"/>
                  </a:lnTo>
                  <a:lnTo>
                    <a:pt x="5691" y="2847"/>
                  </a:lnTo>
                  <a:lnTo>
                    <a:pt x="5754" y="2930"/>
                  </a:lnTo>
                  <a:lnTo>
                    <a:pt x="5859" y="2972"/>
                  </a:lnTo>
                  <a:lnTo>
                    <a:pt x="5859" y="2888"/>
                  </a:lnTo>
                  <a:lnTo>
                    <a:pt x="5880" y="2784"/>
                  </a:lnTo>
                  <a:lnTo>
                    <a:pt x="5859" y="2658"/>
                  </a:lnTo>
                  <a:lnTo>
                    <a:pt x="5880" y="2470"/>
                  </a:lnTo>
                  <a:lnTo>
                    <a:pt x="5942" y="2240"/>
                  </a:lnTo>
                  <a:lnTo>
                    <a:pt x="6089" y="2031"/>
                  </a:lnTo>
                  <a:lnTo>
                    <a:pt x="6193" y="2010"/>
                  </a:lnTo>
                  <a:lnTo>
                    <a:pt x="6298" y="2031"/>
                  </a:lnTo>
                  <a:lnTo>
                    <a:pt x="6465" y="2031"/>
                  </a:lnTo>
                  <a:lnTo>
                    <a:pt x="6465" y="1989"/>
                  </a:lnTo>
                  <a:lnTo>
                    <a:pt x="6528" y="1926"/>
                  </a:lnTo>
                  <a:lnTo>
                    <a:pt x="6591" y="1947"/>
                  </a:lnTo>
                  <a:lnTo>
                    <a:pt x="6675" y="1947"/>
                  </a:lnTo>
                  <a:lnTo>
                    <a:pt x="6717" y="1905"/>
                  </a:lnTo>
                  <a:lnTo>
                    <a:pt x="6737" y="1821"/>
                  </a:lnTo>
                  <a:lnTo>
                    <a:pt x="6842" y="1779"/>
                  </a:lnTo>
                  <a:lnTo>
                    <a:pt x="6926" y="1717"/>
                  </a:lnTo>
                  <a:lnTo>
                    <a:pt x="6926" y="1612"/>
                  </a:lnTo>
                  <a:lnTo>
                    <a:pt x="6989" y="1591"/>
                  </a:lnTo>
                  <a:lnTo>
                    <a:pt x="7009" y="1507"/>
                  </a:lnTo>
                  <a:lnTo>
                    <a:pt x="6926" y="1507"/>
                  </a:lnTo>
                  <a:lnTo>
                    <a:pt x="6863" y="1591"/>
                  </a:lnTo>
                  <a:lnTo>
                    <a:pt x="6800" y="1675"/>
                  </a:lnTo>
                  <a:lnTo>
                    <a:pt x="6717" y="1675"/>
                  </a:lnTo>
                  <a:lnTo>
                    <a:pt x="6717" y="1612"/>
                  </a:lnTo>
                  <a:lnTo>
                    <a:pt x="6717" y="1528"/>
                  </a:lnTo>
                  <a:lnTo>
                    <a:pt x="6612" y="1403"/>
                  </a:lnTo>
                  <a:lnTo>
                    <a:pt x="6486" y="1319"/>
                  </a:lnTo>
                  <a:lnTo>
                    <a:pt x="6445" y="1277"/>
                  </a:lnTo>
                  <a:lnTo>
                    <a:pt x="6445" y="1110"/>
                  </a:lnTo>
                  <a:lnTo>
                    <a:pt x="6486" y="943"/>
                  </a:lnTo>
                  <a:lnTo>
                    <a:pt x="6486" y="838"/>
                  </a:lnTo>
                  <a:lnTo>
                    <a:pt x="6465" y="775"/>
                  </a:lnTo>
                  <a:lnTo>
                    <a:pt x="6445" y="796"/>
                  </a:lnTo>
                  <a:lnTo>
                    <a:pt x="6403" y="901"/>
                  </a:lnTo>
                  <a:lnTo>
                    <a:pt x="6298" y="1047"/>
                  </a:lnTo>
                  <a:lnTo>
                    <a:pt x="6131" y="1173"/>
                  </a:lnTo>
                  <a:lnTo>
                    <a:pt x="5963" y="1194"/>
                  </a:lnTo>
                  <a:lnTo>
                    <a:pt x="5901" y="1173"/>
                  </a:lnTo>
                  <a:lnTo>
                    <a:pt x="5838" y="1194"/>
                  </a:lnTo>
                  <a:lnTo>
                    <a:pt x="5733" y="1089"/>
                  </a:lnTo>
                  <a:lnTo>
                    <a:pt x="5608" y="1068"/>
                  </a:lnTo>
                  <a:lnTo>
                    <a:pt x="5419" y="984"/>
                  </a:lnTo>
                  <a:lnTo>
                    <a:pt x="5315" y="880"/>
                  </a:lnTo>
                  <a:lnTo>
                    <a:pt x="5210" y="859"/>
                  </a:lnTo>
                  <a:lnTo>
                    <a:pt x="5147" y="775"/>
                  </a:lnTo>
                  <a:lnTo>
                    <a:pt x="5001" y="671"/>
                  </a:lnTo>
                  <a:lnTo>
                    <a:pt x="4729" y="419"/>
                  </a:lnTo>
                  <a:lnTo>
                    <a:pt x="4645" y="252"/>
                  </a:lnTo>
                  <a:lnTo>
                    <a:pt x="4499" y="231"/>
                  </a:lnTo>
                  <a:lnTo>
                    <a:pt x="4310" y="64"/>
                  </a:lnTo>
                  <a:lnTo>
                    <a:pt x="42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3189;p70">
              <a:extLst>
                <a:ext uri="{FF2B5EF4-FFF2-40B4-BE49-F238E27FC236}">
                  <a16:creationId xmlns:a16="http://schemas.microsoft.com/office/drawing/2014/main" id="{4995E7A7-40ED-A818-69E6-185086DD9533}"/>
                </a:ext>
              </a:extLst>
            </p:cNvPr>
            <p:cNvSpPr/>
            <p:nvPr/>
          </p:nvSpPr>
          <p:spPr>
            <a:xfrm>
              <a:off x="4580490" y="2850992"/>
              <a:ext cx="28661" cy="38087"/>
            </a:xfrm>
            <a:custGeom>
              <a:avLst/>
              <a:gdLst/>
              <a:ahLst/>
              <a:cxnLst/>
              <a:rect l="l" t="t" r="r" b="b"/>
              <a:pathLst>
                <a:path w="2407" h="3349" extrusionOk="0">
                  <a:moveTo>
                    <a:pt x="1256" y="1"/>
                  </a:moveTo>
                  <a:lnTo>
                    <a:pt x="1005" y="126"/>
                  </a:lnTo>
                  <a:lnTo>
                    <a:pt x="628" y="189"/>
                  </a:lnTo>
                  <a:lnTo>
                    <a:pt x="419" y="377"/>
                  </a:lnTo>
                  <a:lnTo>
                    <a:pt x="210" y="419"/>
                  </a:lnTo>
                  <a:lnTo>
                    <a:pt x="21" y="586"/>
                  </a:lnTo>
                  <a:lnTo>
                    <a:pt x="0" y="712"/>
                  </a:lnTo>
                  <a:lnTo>
                    <a:pt x="0" y="733"/>
                  </a:lnTo>
                  <a:lnTo>
                    <a:pt x="105" y="649"/>
                  </a:lnTo>
                  <a:lnTo>
                    <a:pt x="293" y="691"/>
                  </a:lnTo>
                  <a:lnTo>
                    <a:pt x="210" y="712"/>
                  </a:lnTo>
                  <a:lnTo>
                    <a:pt x="419" y="921"/>
                  </a:lnTo>
                  <a:lnTo>
                    <a:pt x="565" y="1130"/>
                  </a:lnTo>
                  <a:lnTo>
                    <a:pt x="649" y="1130"/>
                  </a:lnTo>
                  <a:lnTo>
                    <a:pt x="607" y="1214"/>
                  </a:lnTo>
                  <a:lnTo>
                    <a:pt x="712" y="1319"/>
                  </a:lnTo>
                  <a:lnTo>
                    <a:pt x="733" y="1423"/>
                  </a:lnTo>
                  <a:lnTo>
                    <a:pt x="544" y="1361"/>
                  </a:lnTo>
                  <a:lnTo>
                    <a:pt x="524" y="1277"/>
                  </a:lnTo>
                  <a:lnTo>
                    <a:pt x="461" y="1381"/>
                  </a:lnTo>
                  <a:lnTo>
                    <a:pt x="398" y="1361"/>
                  </a:lnTo>
                  <a:lnTo>
                    <a:pt x="252" y="1549"/>
                  </a:lnTo>
                  <a:lnTo>
                    <a:pt x="524" y="1653"/>
                  </a:lnTo>
                  <a:lnTo>
                    <a:pt x="607" y="1633"/>
                  </a:lnTo>
                  <a:lnTo>
                    <a:pt x="649" y="1758"/>
                  </a:lnTo>
                  <a:lnTo>
                    <a:pt x="649" y="1988"/>
                  </a:lnTo>
                  <a:lnTo>
                    <a:pt x="712" y="2051"/>
                  </a:lnTo>
                  <a:lnTo>
                    <a:pt x="754" y="2009"/>
                  </a:lnTo>
                  <a:lnTo>
                    <a:pt x="858" y="2197"/>
                  </a:lnTo>
                  <a:lnTo>
                    <a:pt x="670" y="2323"/>
                  </a:lnTo>
                  <a:lnTo>
                    <a:pt x="670" y="2386"/>
                  </a:lnTo>
                  <a:lnTo>
                    <a:pt x="754" y="2469"/>
                  </a:lnTo>
                  <a:lnTo>
                    <a:pt x="754" y="2574"/>
                  </a:lnTo>
                  <a:lnTo>
                    <a:pt x="670" y="2595"/>
                  </a:lnTo>
                  <a:lnTo>
                    <a:pt x="670" y="2700"/>
                  </a:lnTo>
                  <a:lnTo>
                    <a:pt x="733" y="2804"/>
                  </a:lnTo>
                  <a:lnTo>
                    <a:pt x="670" y="2804"/>
                  </a:lnTo>
                  <a:lnTo>
                    <a:pt x="816" y="3097"/>
                  </a:lnTo>
                  <a:lnTo>
                    <a:pt x="879" y="3097"/>
                  </a:lnTo>
                  <a:lnTo>
                    <a:pt x="921" y="3223"/>
                  </a:lnTo>
                  <a:lnTo>
                    <a:pt x="963" y="3244"/>
                  </a:lnTo>
                  <a:lnTo>
                    <a:pt x="963" y="3348"/>
                  </a:lnTo>
                  <a:lnTo>
                    <a:pt x="1047" y="3306"/>
                  </a:lnTo>
                  <a:lnTo>
                    <a:pt x="1047" y="3139"/>
                  </a:lnTo>
                  <a:lnTo>
                    <a:pt x="1088" y="3223"/>
                  </a:lnTo>
                  <a:lnTo>
                    <a:pt x="1172" y="3118"/>
                  </a:lnTo>
                  <a:lnTo>
                    <a:pt x="1444" y="2888"/>
                  </a:lnTo>
                  <a:lnTo>
                    <a:pt x="1549" y="2846"/>
                  </a:lnTo>
                  <a:lnTo>
                    <a:pt x="1570" y="2909"/>
                  </a:lnTo>
                  <a:lnTo>
                    <a:pt x="1653" y="2825"/>
                  </a:lnTo>
                  <a:lnTo>
                    <a:pt x="1695" y="2825"/>
                  </a:lnTo>
                  <a:lnTo>
                    <a:pt x="1758" y="2930"/>
                  </a:lnTo>
                  <a:lnTo>
                    <a:pt x="1863" y="2909"/>
                  </a:lnTo>
                  <a:lnTo>
                    <a:pt x="1905" y="2951"/>
                  </a:lnTo>
                  <a:lnTo>
                    <a:pt x="1967" y="2909"/>
                  </a:lnTo>
                  <a:lnTo>
                    <a:pt x="1925" y="2825"/>
                  </a:lnTo>
                  <a:lnTo>
                    <a:pt x="2072" y="2741"/>
                  </a:lnTo>
                  <a:lnTo>
                    <a:pt x="2197" y="2741"/>
                  </a:lnTo>
                  <a:lnTo>
                    <a:pt x="2344" y="2532"/>
                  </a:lnTo>
                  <a:lnTo>
                    <a:pt x="2323" y="2490"/>
                  </a:lnTo>
                  <a:lnTo>
                    <a:pt x="2407" y="2428"/>
                  </a:lnTo>
                  <a:lnTo>
                    <a:pt x="2344" y="1988"/>
                  </a:lnTo>
                  <a:lnTo>
                    <a:pt x="2323" y="1988"/>
                  </a:lnTo>
                  <a:lnTo>
                    <a:pt x="2281" y="2009"/>
                  </a:lnTo>
                  <a:lnTo>
                    <a:pt x="2281" y="1884"/>
                  </a:lnTo>
                  <a:lnTo>
                    <a:pt x="2197" y="1486"/>
                  </a:lnTo>
                  <a:lnTo>
                    <a:pt x="2114" y="1381"/>
                  </a:lnTo>
                  <a:lnTo>
                    <a:pt x="2114" y="1130"/>
                  </a:lnTo>
                  <a:lnTo>
                    <a:pt x="1779" y="712"/>
                  </a:lnTo>
                  <a:lnTo>
                    <a:pt x="1465" y="398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3190;p70">
              <a:extLst>
                <a:ext uri="{FF2B5EF4-FFF2-40B4-BE49-F238E27FC236}">
                  <a16:creationId xmlns:a16="http://schemas.microsoft.com/office/drawing/2014/main" id="{283132F1-E94C-721D-DE6E-5B3E788697DC}"/>
                </a:ext>
              </a:extLst>
            </p:cNvPr>
            <p:cNvSpPr/>
            <p:nvPr/>
          </p:nvSpPr>
          <p:spPr>
            <a:xfrm>
              <a:off x="4566534" y="2807208"/>
              <a:ext cx="32650" cy="53553"/>
            </a:xfrm>
            <a:custGeom>
              <a:avLst/>
              <a:gdLst/>
              <a:ahLst/>
              <a:cxnLst/>
              <a:rect l="l" t="t" r="r" b="b"/>
              <a:pathLst>
                <a:path w="2742" h="4709" extrusionOk="0">
                  <a:moveTo>
                    <a:pt x="2260" y="1"/>
                  </a:moveTo>
                  <a:lnTo>
                    <a:pt x="2177" y="42"/>
                  </a:lnTo>
                  <a:lnTo>
                    <a:pt x="2177" y="168"/>
                  </a:lnTo>
                  <a:lnTo>
                    <a:pt x="2177" y="273"/>
                  </a:lnTo>
                  <a:lnTo>
                    <a:pt x="2240" y="377"/>
                  </a:lnTo>
                  <a:lnTo>
                    <a:pt x="2177" y="482"/>
                  </a:lnTo>
                  <a:lnTo>
                    <a:pt x="2093" y="482"/>
                  </a:lnTo>
                  <a:lnTo>
                    <a:pt x="1988" y="607"/>
                  </a:lnTo>
                  <a:lnTo>
                    <a:pt x="1988" y="733"/>
                  </a:lnTo>
                  <a:lnTo>
                    <a:pt x="1737" y="921"/>
                  </a:lnTo>
                  <a:lnTo>
                    <a:pt x="1612" y="921"/>
                  </a:lnTo>
                  <a:lnTo>
                    <a:pt x="1528" y="1005"/>
                  </a:lnTo>
                  <a:lnTo>
                    <a:pt x="1633" y="1089"/>
                  </a:lnTo>
                  <a:lnTo>
                    <a:pt x="1779" y="1214"/>
                  </a:lnTo>
                  <a:lnTo>
                    <a:pt x="1779" y="1298"/>
                  </a:lnTo>
                  <a:lnTo>
                    <a:pt x="1716" y="1444"/>
                  </a:lnTo>
                  <a:lnTo>
                    <a:pt x="1570" y="1423"/>
                  </a:lnTo>
                  <a:lnTo>
                    <a:pt x="1319" y="1444"/>
                  </a:lnTo>
                  <a:lnTo>
                    <a:pt x="1193" y="1402"/>
                  </a:lnTo>
                  <a:lnTo>
                    <a:pt x="1089" y="1444"/>
                  </a:lnTo>
                  <a:lnTo>
                    <a:pt x="1005" y="1361"/>
                  </a:lnTo>
                  <a:lnTo>
                    <a:pt x="942" y="1319"/>
                  </a:lnTo>
                  <a:lnTo>
                    <a:pt x="838" y="1151"/>
                  </a:lnTo>
                  <a:lnTo>
                    <a:pt x="691" y="1298"/>
                  </a:lnTo>
                  <a:lnTo>
                    <a:pt x="691" y="1465"/>
                  </a:lnTo>
                  <a:lnTo>
                    <a:pt x="691" y="1528"/>
                  </a:lnTo>
                  <a:lnTo>
                    <a:pt x="649" y="1633"/>
                  </a:lnTo>
                  <a:lnTo>
                    <a:pt x="566" y="1926"/>
                  </a:lnTo>
                  <a:lnTo>
                    <a:pt x="461" y="1967"/>
                  </a:lnTo>
                  <a:lnTo>
                    <a:pt x="356" y="2156"/>
                  </a:lnTo>
                  <a:lnTo>
                    <a:pt x="210" y="2260"/>
                  </a:lnTo>
                  <a:lnTo>
                    <a:pt x="210" y="2365"/>
                  </a:lnTo>
                  <a:lnTo>
                    <a:pt x="147" y="2511"/>
                  </a:lnTo>
                  <a:lnTo>
                    <a:pt x="1" y="2616"/>
                  </a:lnTo>
                  <a:lnTo>
                    <a:pt x="1" y="2972"/>
                  </a:lnTo>
                  <a:lnTo>
                    <a:pt x="22" y="3014"/>
                  </a:lnTo>
                  <a:lnTo>
                    <a:pt x="43" y="2993"/>
                  </a:lnTo>
                  <a:lnTo>
                    <a:pt x="84" y="3202"/>
                  </a:lnTo>
                  <a:lnTo>
                    <a:pt x="168" y="3139"/>
                  </a:lnTo>
                  <a:lnTo>
                    <a:pt x="168" y="3034"/>
                  </a:lnTo>
                  <a:lnTo>
                    <a:pt x="315" y="3118"/>
                  </a:lnTo>
                  <a:lnTo>
                    <a:pt x="356" y="3202"/>
                  </a:lnTo>
                  <a:lnTo>
                    <a:pt x="545" y="3181"/>
                  </a:lnTo>
                  <a:lnTo>
                    <a:pt x="587" y="3097"/>
                  </a:lnTo>
                  <a:lnTo>
                    <a:pt x="670" y="3097"/>
                  </a:lnTo>
                  <a:lnTo>
                    <a:pt x="649" y="3181"/>
                  </a:lnTo>
                  <a:lnTo>
                    <a:pt x="566" y="3223"/>
                  </a:lnTo>
                  <a:lnTo>
                    <a:pt x="649" y="3348"/>
                  </a:lnTo>
                  <a:lnTo>
                    <a:pt x="524" y="3558"/>
                  </a:lnTo>
                  <a:lnTo>
                    <a:pt x="524" y="3851"/>
                  </a:lnTo>
                  <a:lnTo>
                    <a:pt x="545" y="3913"/>
                  </a:lnTo>
                  <a:lnTo>
                    <a:pt x="775" y="3913"/>
                  </a:lnTo>
                  <a:lnTo>
                    <a:pt x="880" y="3851"/>
                  </a:lnTo>
                  <a:lnTo>
                    <a:pt x="754" y="3955"/>
                  </a:lnTo>
                  <a:lnTo>
                    <a:pt x="608" y="3955"/>
                  </a:lnTo>
                  <a:lnTo>
                    <a:pt x="545" y="4143"/>
                  </a:lnTo>
                  <a:lnTo>
                    <a:pt x="524" y="4374"/>
                  </a:lnTo>
                  <a:lnTo>
                    <a:pt x="482" y="4478"/>
                  </a:lnTo>
                  <a:lnTo>
                    <a:pt x="545" y="4478"/>
                  </a:lnTo>
                  <a:lnTo>
                    <a:pt x="649" y="4436"/>
                  </a:lnTo>
                  <a:lnTo>
                    <a:pt x="775" y="4478"/>
                  </a:lnTo>
                  <a:lnTo>
                    <a:pt x="670" y="4646"/>
                  </a:lnTo>
                  <a:lnTo>
                    <a:pt x="691" y="4708"/>
                  </a:lnTo>
                  <a:lnTo>
                    <a:pt x="838" y="4604"/>
                  </a:lnTo>
                  <a:lnTo>
                    <a:pt x="900" y="4667"/>
                  </a:lnTo>
                  <a:lnTo>
                    <a:pt x="1005" y="4541"/>
                  </a:lnTo>
                  <a:lnTo>
                    <a:pt x="963" y="4478"/>
                  </a:lnTo>
                  <a:lnTo>
                    <a:pt x="1047" y="4436"/>
                  </a:lnTo>
                  <a:lnTo>
                    <a:pt x="1172" y="4562"/>
                  </a:lnTo>
                  <a:lnTo>
                    <a:pt x="1193" y="4436"/>
                  </a:lnTo>
                  <a:lnTo>
                    <a:pt x="1382" y="4269"/>
                  </a:lnTo>
                  <a:lnTo>
                    <a:pt x="1591" y="4227"/>
                  </a:lnTo>
                  <a:lnTo>
                    <a:pt x="1800" y="4039"/>
                  </a:lnTo>
                  <a:lnTo>
                    <a:pt x="2177" y="3976"/>
                  </a:lnTo>
                  <a:lnTo>
                    <a:pt x="2428" y="3851"/>
                  </a:lnTo>
                  <a:lnTo>
                    <a:pt x="2344" y="3725"/>
                  </a:lnTo>
                  <a:lnTo>
                    <a:pt x="1926" y="3495"/>
                  </a:lnTo>
                  <a:lnTo>
                    <a:pt x="1884" y="3390"/>
                  </a:lnTo>
                  <a:lnTo>
                    <a:pt x="1654" y="3348"/>
                  </a:lnTo>
                  <a:lnTo>
                    <a:pt x="1612" y="3202"/>
                  </a:lnTo>
                  <a:lnTo>
                    <a:pt x="1654" y="3118"/>
                  </a:lnTo>
                  <a:lnTo>
                    <a:pt x="1633" y="2993"/>
                  </a:lnTo>
                  <a:lnTo>
                    <a:pt x="1633" y="2867"/>
                  </a:lnTo>
                  <a:lnTo>
                    <a:pt x="1800" y="2762"/>
                  </a:lnTo>
                  <a:lnTo>
                    <a:pt x="1821" y="2616"/>
                  </a:lnTo>
                  <a:lnTo>
                    <a:pt x="1947" y="2574"/>
                  </a:lnTo>
                  <a:lnTo>
                    <a:pt x="2051" y="2574"/>
                  </a:lnTo>
                  <a:lnTo>
                    <a:pt x="2093" y="2490"/>
                  </a:lnTo>
                  <a:lnTo>
                    <a:pt x="2156" y="2449"/>
                  </a:lnTo>
                  <a:lnTo>
                    <a:pt x="2135" y="2344"/>
                  </a:lnTo>
                  <a:lnTo>
                    <a:pt x="2428" y="2051"/>
                  </a:lnTo>
                  <a:lnTo>
                    <a:pt x="2407" y="1988"/>
                  </a:lnTo>
                  <a:lnTo>
                    <a:pt x="2553" y="1863"/>
                  </a:lnTo>
                  <a:lnTo>
                    <a:pt x="2574" y="1737"/>
                  </a:lnTo>
                  <a:lnTo>
                    <a:pt x="2512" y="1654"/>
                  </a:lnTo>
                  <a:lnTo>
                    <a:pt x="2512" y="1361"/>
                  </a:lnTo>
                  <a:lnTo>
                    <a:pt x="2365" y="1256"/>
                  </a:lnTo>
                  <a:lnTo>
                    <a:pt x="2365" y="1110"/>
                  </a:lnTo>
                  <a:lnTo>
                    <a:pt x="2449" y="817"/>
                  </a:lnTo>
                  <a:lnTo>
                    <a:pt x="2449" y="691"/>
                  </a:lnTo>
                  <a:lnTo>
                    <a:pt x="2532" y="691"/>
                  </a:lnTo>
                  <a:lnTo>
                    <a:pt x="2721" y="482"/>
                  </a:lnTo>
                  <a:lnTo>
                    <a:pt x="2742" y="482"/>
                  </a:lnTo>
                  <a:lnTo>
                    <a:pt x="2637" y="356"/>
                  </a:lnTo>
                  <a:lnTo>
                    <a:pt x="2616" y="293"/>
                  </a:lnTo>
                  <a:lnTo>
                    <a:pt x="2428" y="273"/>
                  </a:lnTo>
                  <a:lnTo>
                    <a:pt x="2365" y="189"/>
                  </a:lnTo>
                  <a:lnTo>
                    <a:pt x="2365" y="84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3191;p70">
              <a:extLst>
                <a:ext uri="{FF2B5EF4-FFF2-40B4-BE49-F238E27FC236}">
                  <a16:creationId xmlns:a16="http://schemas.microsoft.com/office/drawing/2014/main" id="{4507049B-B66E-8107-2C5A-E2D689C7D5D6}"/>
                </a:ext>
              </a:extLst>
            </p:cNvPr>
            <p:cNvSpPr/>
            <p:nvPr/>
          </p:nvSpPr>
          <p:spPr>
            <a:xfrm>
              <a:off x="4301938" y="2737722"/>
              <a:ext cx="211787" cy="95438"/>
            </a:xfrm>
            <a:custGeom>
              <a:avLst/>
              <a:gdLst/>
              <a:ahLst/>
              <a:cxnLst/>
              <a:rect l="l" t="t" r="r" b="b"/>
              <a:pathLst>
                <a:path w="17786" h="8392" extrusionOk="0">
                  <a:moveTo>
                    <a:pt x="5232" y="1"/>
                  </a:moveTo>
                  <a:lnTo>
                    <a:pt x="5169" y="85"/>
                  </a:lnTo>
                  <a:lnTo>
                    <a:pt x="5169" y="147"/>
                  </a:lnTo>
                  <a:lnTo>
                    <a:pt x="5190" y="252"/>
                  </a:lnTo>
                  <a:lnTo>
                    <a:pt x="5169" y="336"/>
                  </a:lnTo>
                  <a:lnTo>
                    <a:pt x="5085" y="336"/>
                  </a:lnTo>
                  <a:lnTo>
                    <a:pt x="5002" y="357"/>
                  </a:lnTo>
                  <a:lnTo>
                    <a:pt x="4918" y="461"/>
                  </a:lnTo>
                  <a:lnTo>
                    <a:pt x="4918" y="545"/>
                  </a:lnTo>
                  <a:lnTo>
                    <a:pt x="4813" y="670"/>
                  </a:lnTo>
                  <a:lnTo>
                    <a:pt x="4813" y="963"/>
                  </a:lnTo>
                  <a:lnTo>
                    <a:pt x="4855" y="1089"/>
                  </a:lnTo>
                  <a:lnTo>
                    <a:pt x="5023" y="1152"/>
                  </a:lnTo>
                  <a:lnTo>
                    <a:pt x="5085" y="1214"/>
                  </a:lnTo>
                  <a:lnTo>
                    <a:pt x="5190" y="1256"/>
                  </a:lnTo>
                  <a:lnTo>
                    <a:pt x="5211" y="1340"/>
                  </a:lnTo>
                  <a:lnTo>
                    <a:pt x="5190" y="1507"/>
                  </a:lnTo>
                  <a:lnTo>
                    <a:pt x="5190" y="1696"/>
                  </a:lnTo>
                  <a:lnTo>
                    <a:pt x="5295" y="1779"/>
                  </a:lnTo>
                  <a:lnTo>
                    <a:pt x="5378" y="1863"/>
                  </a:lnTo>
                  <a:lnTo>
                    <a:pt x="5232" y="2010"/>
                  </a:lnTo>
                  <a:lnTo>
                    <a:pt x="5043" y="2030"/>
                  </a:lnTo>
                  <a:lnTo>
                    <a:pt x="4960" y="2010"/>
                  </a:lnTo>
                  <a:lnTo>
                    <a:pt x="4918" y="2072"/>
                  </a:lnTo>
                  <a:lnTo>
                    <a:pt x="4813" y="2072"/>
                  </a:lnTo>
                  <a:lnTo>
                    <a:pt x="4709" y="2010"/>
                  </a:lnTo>
                  <a:lnTo>
                    <a:pt x="4479" y="2010"/>
                  </a:lnTo>
                  <a:lnTo>
                    <a:pt x="4374" y="2030"/>
                  </a:lnTo>
                  <a:lnTo>
                    <a:pt x="4290" y="1989"/>
                  </a:lnTo>
                  <a:lnTo>
                    <a:pt x="4186" y="1968"/>
                  </a:lnTo>
                  <a:lnTo>
                    <a:pt x="4081" y="1968"/>
                  </a:lnTo>
                  <a:lnTo>
                    <a:pt x="3955" y="2072"/>
                  </a:lnTo>
                  <a:lnTo>
                    <a:pt x="3851" y="2093"/>
                  </a:lnTo>
                  <a:lnTo>
                    <a:pt x="3767" y="2135"/>
                  </a:lnTo>
                  <a:lnTo>
                    <a:pt x="3558" y="2030"/>
                  </a:lnTo>
                  <a:lnTo>
                    <a:pt x="3453" y="1968"/>
                  </a:lnTo>
                  <a:lnTo>
                    <a:pt x="3181" y="1800"/>
                  </a:lnTo>
                  <a:lnTo>
                    <a:pt x="3139" y="1717"/>
                  </a:lnTo>
                  <a:lnTo>
                    <a:pt x="3118" y="1612"/>
                  </a:lnTo>
                  <a:lnTo>
                    <a:pt x="3077" y="1549"/>
                  </a:lnTo>
                  <a:lnTo>
                    <a:pt x="2888" y="1549"/>
                  </a:lnTo>
                  <a:lnTo>
                    <a:pt x="2805" y="1591"/>
                  </a:lnTo>
                  <a:lnTo>
                    <a:pt x="2700" y="1591"/>
                  </a:lnTo>
                  <a:lnTo>
                    <a:pt x="2658" y="1612"/>
                  </a:lnTo>
                  <a:lnTo>
                    <a:pt x="2512" y="1612"/>
                  </a:lnTo>
                  <a:lnTo>
                    <a:pt x="2470" y="1549"/>
                  </a:lnTo>
                  <a:lnTo>
                    <a:pt x="2428" y="1486"/>
                  </a:lnTo>
                  <a:lnTo>
                    <a:pt x="2365" y="1382"/>
                  </a:lnTo>
                  <a:lnTo>
                    <a:pt x="2344" y="1382"/>
                  </a:lnTo>
                  <a:lnTo>
                    <a:pt x="2261" y="1445"/>
                  </a:lnTo>
                  <a:lnTo>
                    <a:pt x="2030" y="1445"/>
                  </a:lnTo>
                  <a:lnTo>
                    <a:pt x="1905" y="1466"/>
                  </a:lnTo>
                  <a:lnTo>
                    <a:pt x="1717" y="1486"/>
                  </a:lnTo>
                  <a:lnTo>
                    <a:pt x="1633" y="1549"/>
                  </a:lnTo>
                  <a:lnTo>
                    <a:pt x="1549" y="1675"/>
                  </a:lnTo>
                  <a:lnTo>
                    <a:pt x="1466" y="1717"/>
                  </a:lnTo>
                  <a:lnTo>
                    <a:pt x="1298" y="1675"/>
                  </a:lnTo>
                  <a:lnTo>
                    <a:pt x="1256" y="1717"/>
                  </a:lnTo>
                  <a:lnTo>
                    <a:pt x="1256" y="1800"/>
                  </a:lnTo>
                  <a:lnTo>
                    <a:pt x="1319" y="1863"/>
                  </a:lnTo>
                  <a:lnTo>
                    <a:pt x="1256" y="1884"/>
                  </a:lnTo>
                  <a:lnTo>
                    <a:pt x="1193" y="2010"/>
                  </a:lnTo>
                  <a:lnTo>
                    <a:pt x="1110" y="2030"/>
                  </a:lnTo>
                  <a:lnTo>
                    <a:pt x="1005" y="2114"/>
                  </a:lnTo>
                  <a:lnTo>
                    <a:pt x="1005" y="2198"/>
                  </a:lnTo>
                  <a:lnTo>
                    <a:pt x="838" y="2282"/>
                  </a:lnTo>
                  <a:lnTo>
                    <a:pt x="817" y="2386"/>
                  </a:lnTo>
                  <a:lnTo>
                    <a:pt x="796" y="2512"/>
                  </a:lnTo>
                  <a:lnTo>
                    <a:pt x="608" y="2554"/>
                  </a:lnTo>
                  <a:lnTo>
                    <a:pt x="503" y="2658"/>
                  </a:lnTo>
                  <a:lnTo>
                    <a:pt x="482" y="2742"/>
                  </a:lnTo>
                  <a:lnTo>
                    <a:pt x="210" y="2721"/>
                  </a:lnTo>
                  <a:lnTo>
                    <a:pt x="105" y="2763"/>
                  </a:lnTo>
                  <a:lnTo>
                    <a:pt x="1" y="2972"/>
                  </a:lnTo>
                  <a:lnTo>
                    <a:pt x="1" y="3014"/>
                  </a:lnTo>
                  <a:lnTo>
                    <a:pt x="43" y="3056"/>
                  </a:lnTo>
                  <a:lnTo>
                    <a:pt x="43" y="3181"/>
                  </a:lnTo>
                  <a:lnTo>
                    <a:pt x="64" y="3223"/>
                  </a:lnTo>
                  <a:lnTo>
                    <a:pt x="105" y="3286"/>
                  </a:lnTo>
                  <a:lnTo>
                    <a:pt x="147" y="3286"/>
                  </a:lnTo>
                  <a:lnTo>
                    <a:pt x="147" y="3244"/>
                  </a:lnTo>
                  <a:lnTo>
                    <a:pt x="168" y="3244"/>
                  </a:lnTo>
                  <a:lnTo>
                    <a:pt x="189" y="3286"/>
                  </a:lnTo>
                  <a:lnTo>
                    <a:pt x="189" y="3370"/>
                  </a:lnTo>
                  <a:lnTo>
                    <a:pt x="210" y="3453"/>
                  </a:lnTo>
                  <a:lnTo>
                    <a:pt x="294" y="3495"/>
                  </a:lnTo>
                  <a:lnTo>
                    <a:pt x="336" y="3537"/>
                  </a:lnTo>
                  <a:lnTo>
                    <a:pt x="461" y="3642"/>
                  </a:lnTo>
                  <a:lnTo>
                    <a:pt x="566" y="3704"/>
                  </a:lnTo>
                  <a:lnTo>
                    <a:pt x="629" y="3788"/>
                  </a:lnTo>
                  <a:lnTo>
                    <a:pt x="629" y="3851"/>
                  </a:lnTo>
                  <a:lnTo>
                    <a:pt x="670" y="3914"/>
                  </a:lnTo>
                  <a:lnTo>
                    <a:pt x="796" y="3997"/>
                  </a:lnTo>
                  <a:lnTo>
                    <a:pt x="838" y="3997"/>
                  </a:lnTo>
                  <a:lnTo>
                    <a:pt x="859" y="3914"/>
                  </a:lnTo>
                  <a:lnTo>
                    <a:pt x="901" y="3872"/>
                  </a:lnTo>
                  <a:lnTo>
                    <a:pt x="1026" y="3809"/>
                  </a:lnTo>
                  <a:lnTo>
                    <a:pt x="1131" y="3809"/>
                  </a:lnTo>
                  <a:lnTo>
                    <a:pt x="1152" y="3872"/>
                  </a:lnTo>
                  <a:lnTo>
                    <a:pt x="1235" y="3976"/>
                  </a:lnTo>
                  <a:lnTo>
                    <a:pt x="1319" y="3997"/>
                  </a:lnTo>
                  <a:lnTo>
                    <a:pt x="1361" y="3976"/>
                  </a:lnTo>
                  <a:lnTo>
                    <a:pt x="1424" y="3914"/>
                  </a:lnTo>
                  <a:lnTo>
                    <a:pt x="1528" y="3914"/>
                  </a:lnTo>
                  <a:lnTo>
                    <a:pt x="1612" y="3955"/>
                  </a:lnTo>
                  <a:lnTo>
                    <a:pt x="1654" y="4018"/>
                  </a:lnTo>
                  <a:lnTo>
                    <a:pt x="1738" y="4060"/>
                  </a:lnTo>
                  <a:lnTo>
                    <a:pt x="1842" y="4123"/>
                  </a:lnTo>
                  <a:lnTo>
                    <a:pt x="1884" y="4207"/>
                  </a:lnTo>
                  <a:lnTo>
                    <a:pt x="1905" y="4311"/>
                  </a:lnTo>
                  <a:lnTo>
                    <a:pt x="1947" y="4416"/>
                  </a:lnTo>
                  <a:lnTo>
                    <a:pt x="1989" y="4499"/>
                  </a:lnTo>
                  <a:lnTo>
                    <a:pt x="2051" y="4604"/>
                  </a:lnTo>
                  <a:lnTo>
                    <a:pt x="2135" y="4646"/>
                  </a:lnTo>
                  <a:lnTo>
                    <a:pt x="2198" y="4709"/>
                  </a:lnTo>
                  <a:lnTo>
                    <a:pt x="2282" y="4834"/>
                  </a:lnTo>
                  <a:lnTo>
                    <a:pt x="2344" y="4897"/>
                  </a:lnTo>
                  <a:lnTo>
                    <a:pt x="2344" y="5023"/>
                  </a:lnTo>
                  <a:lnTo>
                    <a:pt x="2302" y="5106"/>
                  </a:lnTo>
                  <a:lnTo>
                    <a:pt x="2344" y="5232"/>
                  </a:lnTo>
                  <a:lnTo>
                    <a:pt x="2407" y="5315"/>
                  </a:lnTo>
                  <a:lnTo>
                    <a:pt x="2365" y="5420"/>
                  </a:lnTo>
                  <a:lnTo>
                    <a:pt x="2282" y="5483"/>
                  </a:lnTo>
                  <a:lnTo>
                    <a:pt x="2261" y="5546"/>
                  </a:lnTo>
                  <a:lnTo>
                    <a:pt x="2261" y="5629"/>
                  </a:lnTo>
                  <a:lnTo>
                    <a:pt x="2282" y="5734"/>
                  </a:lnTo>
                  <a:lnTo>
                    <a:pt x="2407" y="5901"/>
                  </a:lnTo>
                  <a:lnTo>
                    <a:pt x="2512" y="5985"/>
                  </a:lnTo>
                  <a:lnTo>
                    <a:pt x="3098" y="6111"/>
                  </a:lnTo>
                  <a:lnTo>
                    <a:pt x="3349" y="6090"/>
                  </a:lnTo>
                  <a:lnTo>
                    <a:pt x="3516" y="6090"/>
                  </a:lnTo>
                  <a:lnTo>
                    <a:pt x="3558" y="6048"/>
                  </a:lnTo>
                  <a:lnTo>
                    <a:pt x="3600" y="6048"/>
                  </a:lnTo>
                  <a:lnTo>
                    <a:pt x="3976" y="6111"/>
                  </a:lnTo>
                  <a:lnTo>
                    <a:pt x="4165" y="6257"/>
                  </a:lnTo>
                  <a:lnTo>
                    <a:pt x="4227" y="6299"/>
                  </a:lnTo>
                  <a:lnTo>
                    <a:pt x="4332" y="6320"/>
                  </a:lnTo>
                  <a:lnTo>
                    <a:pt x="4437" y="6320"/>
                  </a:lnTo>
                  <a:lnTo>
                    <a:pt x="4646" y="6487"/>
                  </a:lnTo>
                  <a:lnTo>
                    <a:pt x="4792" y="6571"/>
                  </a:lnTo>
                  <a:lnTo>
                    <a:pt x="5023" y="6571"/>
                  </a:lnTo>
                  <a:lnTo>
                    <a:pt x="5043" y="6675"/>
                  </a:lnTo>
                  <a:lnTo>
                    <a:pt x="5085" y="6738"/>
                  </a:lnTo>
                  <a:lnTo>
                    <a:pt x="5127" y="6738"/>
                  </a:lnTo>
                  <a:lnTo>
                    <a:pt x="5211" y="6780"/>
                  </a:lnTo>
                  <a:lnTo>
                    <a:pt x="5315" y="6885"/>
                  </a:lnTo>
                  <a:lnTo>
                    <a:pt x="5315" y="6948"/>
                  </a:lnTo>
                  <a:lnTo>
                    <a:pt x="5378" y="7115"/>
                  </a:lnTo>
                  <a:lnTo>
                    <a:pt x="5483" y="7240"/>
                  </a:lnTo>
                  <a:lnTo>
                    <a:pt x="5608" y="7408"/>
                  </a:lnTo>
                  <a:lnTo>
                    <a:pt x="5650" y="7533"/>
                  </a:lnTo>
                  <a:lnTo>
                    <a:pt x="5797" y="7784"/>
                  </a:lnTo>
                  <a:lnTo>
                    <a:pt x="5901" y="7826"/>
                  </a:lnTo>
                  <a:lnTo>
                    <a:pt x="6006" y="7784"/>
                  </a:lnTo>
                  <a:lnTo>
                    <a:pt x="6236" y="7764"/>
                  </a:lnTo>
                  <a:lnTo>
                    <a:pt x="6487" y="7784"/>
                  </a:lnTo>
                  <a:lnTo>
                    <a:pt x="6843" y="7764"/>
                  </a:lnTo>
                  <a:lnTo>
                    <a:pt x="7324" y="7826"/>
                  </a:lnTo>
                  <a:lnTo>
                    <a:pt x="7596" y="7784"/>
                  </a:lnTo>
                  <a:lnTo>
                    <a:pt x="7784" y="7722"/>
                  </a:lnTo>
                  <a:lnTo>
                    <a:pt x="7826" y="7659"/>
                  </a:lnTo>
                  <a:lnTo>
                    <a:pt x="7889" y="7617"/>
                  </a:lnTo>
                  <a:lnTo>
                    <a:pt x="7952" y="7638"/>
                  </a:lnTo>
                  <a:lnTo>
                    <a:pt x="8328" y="7638"/>
                  </a:lnTo>
                  <a:lnTo>
                    <a:pt x="8747" y="7659"/>
                  </a:lnTo>
                  <a:lnTo>
                    <a:pt x="8872" y="7680"/>
                  </a:lnTo>
                  <a:lnTo>
                    <a:pt x="9082" y="7868"/>
                  </a:lnTo>
                  <a:lnTo>
                    <a:pt x="9458" y="8036"/>
                  </a:lnTo>
                  <a:lnTo>
                    <a:pt x="9814" y="8161"/>
                  </a:lnTo>
                  <a:lnTo>
                    <a:pt x="9981" y="8182"/>
                  </a:lnTo>
                  <a:lnTo>
                    <a:pt x="10191" y="8287"/>
                  </a:lnTo>
                  <a:lnTo>
                    <a:pt x="10358" y="8266"/>
                  </a:lnTo>
                  <a:lnTo>
                    <a:pt x="10630" y="8182"/>
                  </a:lnTo>
                  <a:lnTo>
                    <a:pt x="10651" y="8287"/>
                  </a:lnTo>
                  <a:lnTo>
                    <a:pt x="10651" y="8349"/>
                  </a:lnTo>
                  <a:lnTo>
                    <a:pt x="10797" y="8391"/>
                  </a:lnTo>
                  <a:lnTo>
                    <a:pt x="10944" y="8391"/>
                  </a:lnTo>
                  <a:lnTo>
                    <a:pt x="11049" y="8287"/>
                  </a:lnTo>
                  <a:lnTo>
                    <a:pt x="11300" y="8098"/>
                  </a:lnTo>
                  <a:lnTo>
                    <a:pt x="11467" y="7931"/>
                  </a:lnTo>
                  <a:lnTo>
                    <a:pt x="11781" y="7826"/>
                  </a:lnTo>
                  <a:lnTo>
                    <a:pt x="12199" y="7659"/>
                  </a:lnTo>
                  <a:lnTo>
                    <a:pt x="12367" y="7617"/>
                  </a:lnTo>
                  <a:lnTo>
                    <a:pt x="12555" y="7554"/>
                  </a:lnTo>
                  <a:lnTo>
                    <a:pt x="12806" y="7533"/>
                  </a:lnTo>
                  <a:lnTo>
                    <a:pt x="12953" y="7533"/>
                  </a:lnTo>
                  <a:lnTo>
                    <a:pt x="13120" y="7408"/>
                  </a:lnTo>
                  <a:lnTo>
                    <a:pt x="13266" y="7303"/>
                  </a:lnTo>
                  <a:lnTo>
                    <a:pt x="13392" y="7303"/>
                  </a:lnTo>
                  <a:lnTo>
                    <a:pt x="13580" y="7240"/>
                  </a:lnTo>
                  <a:lnTo>
                    <a:pt x="13685" y="7240"/>
                  </a:lnTo>
                  <a:lnTo>
                    <a:pt x="13769" y="7031"/>
                  </a:lnTo>
                  <a:lnTo>
                    <a:pt x="13894" y="6801"/>
                  </a:lnTo>
                  <a:lnTo>
                    <a:pt x="14166" y="6508"/>
                  </a:lnTo>
                  <a:lnTo>
                    <a:pt x="14229" y="6403"/>
                  </a:lnTo>
                  <a:lnTo>
                    <a:pt x="14292" y="6299"/>
                  </a:lnTo>
                  <a:lnTo>
                    <a:pt x="14292" y="6215"/>
                  </a:lnTo>
                  <a:lnTo>
                    <a:pt x="14062" y="6090"/>
                  </a:lnTo>
                  <a:lnTo>
                    <a:pt x="13790" y="5901"/>
                  </a:lnTo>
                  <a:lnTo>
                    <a:pt x="13810" y="5839"/>
                  </a:lnTo>
                  <a:lnTo>
                    <a:pt x="13790" y="5692"/>
                  </a:lnTo>
                  <a:lnTo>
                    <a:pt x="13790" y="5462"/>
                  </a:lnTo>
                  <a:lnTo>
                    <a:pt x="13894" y="5336"/>
                  </a:lnTo>
                  <a:lnTo>
                    <a:pt x="14020" y="5232"/>
                  </a:lnTo>
                  <a:lnTo>
                    <a:pt x="14229" y="5169"/>
                  </a:lnTo>
                  <a:lnTo>
                    <a:pt x="14396" y="5211"/>
                  </a:lnTo>
                  <a:lnTo>
                    <a:pt x="14522" y="5274"/>
                  </a:lnTo>
                  <a:lnTo>
                    <a:pt x="14710" y="5357"/>
                  </a:lnTo>
                  <a:lnTo>
                    <a:pt x="14836" y="5378"/>
                  </a:lnTo>
                  <a:lnTo>
                    <a:pt x="14961" y="5441"/>
                  </a:lnTo>
                  <a:lnTo>
                    <a:pt x="15024" y="5441"/>
                  </a:lnTo>
                  <a:lnTo>
                    <a:pt x="15045" y="5336"/>
                  </a:lnTo>
                  <a:lnTo>
                    <a:pt x="15129" y="5253"/>
                  </a:lnTo>
                  <a:lnTo>
                    <a:pt x="15254" y="5148"/>
                  </a:lnTo>
                  <a:lnTo>
                    <a:pt x="15359" y="5064"/>
                  </a:lnTo>
                  <a:lnTo>
                    <a:pt x="15463" y="4855"/>
                  </a:lnTo>
                  <a:lnTo>
                    <a:pt x="15547" y="4813"/>
                  </a:lnTo>
                  <a:lnTo>
                    <a:pt x="15673" y="4834"/>
                  </a:lnTo>
                  <a:lnTo>
                    <a:pt x="15840" y="4834"/>
                  </a:lnTo>
                  <a:lnTo>
                    <a:pt x="16070" y="4646"/>
                  </a:lnTo>
                  <a:lnTo>
                    <a:pt x="16196" y="4625"/>
                  </a:lnTo>
                  <a:lnTo>
                    <a:pt x="16259" y="4541"/>
                  </a:lnTo>
                  <a:lnTo>
                    <a:pt x="16259" y="4437"/>
                  </a:lnTo>
                  <a:lnTo>
                    <a:pt x="16279" y="4269"/>
                  </a:lnTo>
                  <a:lnTo>
                    <a:pt x="16384" y="4102"/>
                  </a:lnTo>
                  <a:lnTo>
                    <a:pt x="16426" y="4018"/>
                  </a:lnTo>
                  <a:lnTo>
                    <a:pt x="16489" y="4060"/>
                  </a:lnTo>
                  <a:lnTo>
                    <a:pt x="16551" y="4018"/>
                  </a:lnTo>
                  <a:lnTo>
                    <a:pt x="16614" y="3976"/>
                  </a:lnTo>
                  <a:lnTo>
                    <a:pt x="16614" y="3872"/>
                  </a:lnTo>
                  <a:lnTo>
                    <a:pt x="16677" y="3851"/>
                  </a:lnTo>
                  <a:lnTo>
                    <a:pt x="16782" y="3914"/>
                  </a:lnTo>
                  <a:lnTo>
                    <a:pt x="16844" y="3872"/>
                  </a:lnTo>
                  <a:lnTo>
                    <a:pt x="17012" y="3746"/>
                  </a:lnTo>
                  <a:lnTo>
                    <a:pt x="17116" y="3600"/>
                  </a:lnTo>
                  <a:lnTo>
                    <a:pt x="17221" y="3579"/>
                  </a:lnTo>
                  <a:lnTo>
                    <a:pt x="17367" y="3662"/>
                  </a:lnTo>
                  <a:lnTo>
                    <a:pt x="17451" y="3600"/>
                  </a:lnTo>
                  <a:lnTo>
                    <a:pt x="17556" y="3579"/>
                  </a:lnTo>
                  <a:lnTo>
                    <a:pt x="17598" y="3642"/>
                  </a:lnTo>
                  <a:lnTo>
                    <a:pt x="17723" y="3662"/>
                  </a:lnTo>
                  <a:lnTo>
                    <a:pt x="17744" y="3579"/>
                  </a:lnTo>
                  <a:lnTo>
                    <a:pt x="17744" y="3495"/>
                  </a:lnTo>
                  <a:lnTo>
                    <a:pt x="17786" y="3453"/>
                  </a:lnTo>
                  <a:lnTo>
                    <a:pt x="17786" y="3349"/>
                  </a:lnTo>
                  <a:lnTo>
                    <a:pt x="17765" y="3265"/>
                  </a:lnTo>
                  <a:lnTo>
                    <a:pt x="17744" y="3160"/>
                  </a:lnTo>
                  <a:lnTo>
                    <a:pt x="17535" y="3014"/>
                  </a:lnTo>
                  <a:lnTo>
                    <a:pt x="17367" y="2805"/>
                  </a:lnTo>
                  <a:lnTo>
                    <a:pt x="17158" y="2616"/>
                  </a:lnTo>
                  <a:lnTo>
                    <a:pt x="17012" y="2428"/>
                  </a:lnTo>
                  <a:lnTo>
                    <a:pt x="16740" y="2344"/>
                  </a:lnTo>
                  <a:lnTo>
                    <a:pt x="16698" y="2407"/>
                  </a:lnTo>
                  <a:lnTo>
                    <a:pt x="16531" y="2449"/>
                  </a:lnTo>
                  <a:lnTo>
                    <a:pt x="16531" y="2554"/>
                  </a:lnTo>
                  <a:lnTo>
                    <a:pt x="16531" y="2700"/>
                  </a:lnTo>
                  <a:lnTo>
                    <a:pt x="16405" y="2909"/>
                  </a:lnTo>
                  <a:lnTo>
                    <a:pt x="16300" y="2805"/>
                  </a:lnTo>
                  <a:lnTo>
                    <a:pt x="16028" y="2742"/>
                  </a:lnTo>
                  <a:lnTo>
                    <a:pt x="15798" y="2742"/>
                  </a:lnTo>
                  <a:lnTo>
                    <a:pt x="15631" y="2909"/>
                  </a:lnTo>
                  <a:lnTo>
                    <a:pt x="15359" y="2763"/>
                  </a:lnTo>
                  <a:lnTo>
                    <a:pt x="15254" y="2595"/>
                  </a:lnTo>
                  <a:lnTo>
                    <a:pt x="15338" y="2323"/>
                  </a:lnTo>
                  <a:lnTo>
                    <a:pt x="15317" y="2219"/>
                  </a:lnTo>
                  <a:lnTo>
                    <a:pt x="15359" y="2030"/>
                  </a:lnTo>
                  <a:lnTo>
                    <a:pt x="15338" y="1863"/>
                  </a:lnTo>
                  <a:lnTo>
                    <a:pt x="15463" y="963"/>
                  </a:lnTo>
                  <a:lnTo>
                    <a:pt x="15463" y="942"/>
                  </a:lnTo>
                  <a:lnTo>
                    <a:pt x="15422" y="880"/>
                  </a:lnTo>
                  <a:lnTo>
                    <a:pt x="15212" y="838"/>
                  </a:lnTo>
                  <a:lnTo>
                    <a:pt x="14982" y="859"/>
                  </a:lnTo>
                  <a:lnTo>
                    <a:pt x="14982" y="922"/>
                  </a:lnTo>
                  <a:lnTo>
                    <a:pt x="14857" y="984"/>
                  </a:lnTo>
                  <a:lnTo>
                    <a:pt x="14752" y="984"/>
                  </a:lnTo>
                  <a:lnTo>
                    <a:pt x="14710" y="942"/>
                  </a:lnTo>
                  <a:lnTo>
                    <a:pt x="14606" y="1026"/>
                  </a:lnTo>
                  <a:lnTo>
                    <a:pt x="14501" y="963"/>
                  </a:lnTo>
                  <a:lnTo>
                    <a:pt x="14438" y="880"/>
                  </a:lnTo>
                  <a:lnTo>
                    <a:pt x="14313" y="775"/>
                  </a:lnTo>
                  <a:lnTo>
                    <a:pt x="14208" y="775"/>
                  </a:lnTo>
                  <a:lnTo>
                    <a:pt x="14020" y="838"/>
                  </a:lnTo>
                  <a:lnTo>
                    <a:pt x="13999" y="775"/>
                  </a:lnTo>
                  <a:lnTo>
                    <a:pt x="13894" y="775"/>
                  </a:lnTo>
                  <a:lnTo>
                    <a:pt x="13790" y="859"/>
                  </a:lnTo>
                  <a:lnTo>
                    <a:pt x="13769" y="984"/>
                  </a:lnTo>
                  <a:lnTo>
                    <a:pt x="13685" y="1068"/>
                  </a:lnTo>
                  <a:lnTo>
                    <a:pt x="13559" y="1131"/>
                  </a:lnTo>
                  <a:lnTo>
                    <a:pt x="13476" y="1256"/>
                  </a:lnTo>
                  <a:lnTo>
                    <a:pt x="13476" y="1298"/>
                  </a:lnTo>
                  <a:lnTo>
                    <a:pt x="13455" y="1403"/>
                  </a:lnTo>
                  <a:lnTo>
                    <a:pt x="13350" y="1507"/>
                  </a:lnTo>
                  <a:lnTo>
                    <a:pt x="12973" y="1507"/>
                  </a:lnTo>
                  <a:lnTo>
                    <a:pt x="12869" y="1612"/>
                  </a:lnTo>
                  <a:lnTo>
                    <a:pt x="12743" y="1612"/>
                  </a:lnTo>
                  <a:lnTo>
                    <a:pt x="12534" y="1758"/>
                  </a:lnTo>
                  <a:lnTo>
                    <a:pt x="12429" y="1905"/>
                  </a:lnTo>
                  <a:lnTo>
                    <a:pt x="12367" y="1905"/>
                  </a:lnTo>
                  <a:lnTo>
                    <a:pt x="12283" y="1863"/>
                  </a:lnTo>
                  <a:lnTo>
                    <a:pt x="12137" y="1863"/>
                  </a:lnTo>
                  <a:lnTo>
                    <a:pt x="12095" y="1884"/>
                  </a:lnTo>
                  <a:lnTo>
                    <a:pt x="11927" y="1905"/>
                  </a:lnTo>
                  <a:lnTo>
                    <a:pt x="11593" y="1905"/>
                  </a:lnTo>
                  <a:lnTo>
                    <a:pt x="11362" y="1863"/>
                  </a:lnTo>
                  <a:lnTo>
                    <a:pt x="11090" y="1884"/>
                  </a:lnTo>
                  <a:lnTo>
                    <a:pt x="11028" y="1884"/>
                  </a:lnTo>
                  <a:lnTo>
                    <a:pt x="10923" y="1758"/>
                  </a:lnTo>
                  <a:lnTo>
                    <a:pt x="10839" y="1758"/>
                  </a:lnTo>
                  <a:lnTo>
                    <a:pt x="10756" y="1696"/>
                  </a:lnTo>
                  <a:lnTo>
                    <a:pt x="10651" y="1612"/>
                  </a:lnTo>
                  <a:lnTo>
                    <a:pt x="10609" y="1445"/>
                  </a:lnTo>
                  <a:lnTo>
                    <a:pt x="10525" y="1382"/>
                  </a:lnTo>
                  <a:lnTo>
                    <a:pt x="10421" y="1403"/>
                  </a:lnTo>
                  <a:lnTo>
                    <a:pt x="10232" y="1403"/>
                  </a:lnTo>
                  <a:lnTo>
                    <a:pt x="10044" y="1340"/>
                  </a:lnTo>
                  <a:lnTo>
                    <a:pt x="9919" y="1173"/>
                  </a:lnTo>
                  <a:lnTo>
                    <a:pt x="9521" y="1173"/>
                  </a:lnTo>
                  <a:lnTo>
                    <a:pt x="9396" y="1089"/>
                  </a:lnTo>
                  <a:lnTo>
                    <a:pt x="9270" y="1131"/>
                  </a:lnTo>
                  <a:lnTo>
                    <a:pt x="9103" y="1152"/>
                  </a:lnTo>
                  <a:lnTo>
                    <a:pt x="8977" y="1194"/>
                  </a:lnTo>
                  <a:lnTo>
                    <a:pt x="8768" y="1214"/>
                  </a:lnTo>
                  <a:lnTo>
                    <a:pt x="8580" y="1277"/>
                  </a:lnTo>
                  <a:lnTo>
                    <a:pt x="8517" y="1382"/>
                  </a:lnTo>
                  <a:lnTo>
                    <a:pt x="8433" y="1403"/>
                  </a:lnTo>
                  <a:lnTo>
                    <a:pt x="8349" y="1382"/>
                  </a:lnTo>
                  <a:lnTo>
                    <a:pt x="8266" y="1382"/>
                  </a:lnTo>
                  <a:lnTo>
                    <a:pt x="8182" y="1445"/>
                  </a:lnTo>
                  <a:lnTo>
                    <a:pt x="8015" y="1445"/>
                  </a:lnTo>
                  <a:lnTo>
                    <a:pt x="7952" y="1466"/>
                  </a:lnTo>
                  <a:lnTo>
                    <a:pt x="7889" y="1466"/>
                  </a:lnTo>
                  <a:lnTo>
                    <a:pt x="7722" y="1361"/>
                  </a:lnTo>
                  <a:lnTo>
                    <a:pt x="7533" y="1340"/>
                  </a:lnTo>
                  <a:lnTo>
                    <a:pt x="7512" y="1256"/>
                  </a:lnTo>
                  <a:lnTo>
                    <a:pt x="7387" y="1152"/>
                  </a:lnTo>
                  <a:lnTo>
                    <a:pt x="7324" y="1152"/>
                  </a:lnTo>
                  <a:lnTo>
                    <a:pt x="7261" y="1089"/>
                  </a:lnTo>
                  <a:lnTo>
                    <a:pt x="7261" y="984"/>
                  </a:lnTo>
                  <a:lnTo>
                    <a:pt x="7199" y="859"/>
                  </a:lnTo>
                  <a:lnTo>
                    <a:pt x="7136" y="817"/>
                  </a:lnTo>
                  <a:lnTo>
                    <a:pt x="7136" y="691"/>
                  </a:lnTo>
                  <a:lnTo>
                    <a:pt x="7094" y="629"/>
                  </a:lnTo>
                  <a:lnTo>
                    <a:pt x="7094" y="566"/>
                  </a:lnTo>
                  <a:lnTo>
                    <a:pt x="7052" y="461"/>
                  </a:lnTo>
                  <a:lnTo>
                    <a:pt x="6947" y="440"/>
                  </a:lnTo>
                  <a:lnTo>
                    <a:pt x="6696" y="440"/>
                  </a:lnTo>
                  <a:lnTo>
                    <a:pt x="6592" y="419"/>
                  </a:lnTo>
                  <a:lnTo>
                    <a:pt x="6529" y="398"/>
                  </a:lnTo>
                  <a:lnTo>
                    <a:pt x="6383" y="357"/>
                  </a:lnTo>
                  <a:lnTo>
                    <a:pt x="6341" y="315"/>
                  </a:lnTo>
                  <a:lnTo>
                    <a:pt x="6257" y="252"/>
                  </a:lnTo>
                  <a:lnTo>
                    <a:pt x="5901" y="252"/>
                  </a:lnTo>
                  <a:lnTo>
                    <a:pt x="5755" y="210"/>
                  </a:lnTo>
                  <a:lnTo>
                    <a:pt x="5734" y="168"/>
                  </a:lnTo>
                  <a:lnTo>
                    <a:pt x="5567" y="105"/>
                  </a:lnTo>
                  <a:lnTo>
                    <a:pt x="5441" y="43"/>
                  </a:lnTo>
                  <a:lnTo>
                    <a:pt x="53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3192;p70">
              <a:extLst>
                <a:ext uri="{FF2B5EF4-FFF2-40B4-BE49-F238E27FC236}">
                  <a16:creationId xmlns:a16="http://schemas.microsoft.com/office/drawing/2014/main" id="{44685476-BBFF-4970-6989-83557DA82B50}"/>
                </a:ext>
              </a:extLst>
            </p:cNvPr>
            <p:cNvSpPr/>
            <p:nvPr/>
          </p:nvSpPr>
          <p:spPr>
            <a:xfrm>
              <a:off x="4718522" y="3165089"/>
              <a:ext cx="67277" cy="54986"/>
            </a:xfrm>
            <a:custGeom>
              <a:avLst/>
              <a:gdLst/>
              <a:ahLst/>
              <a:cxnLst/>
              <a:rect l="l" t="t" r="r" b="b"/>
              <a:pathLst>
                <a:path w="5650" h="4835" extrusionOk="0">
                  <a:moveTo>
                    <a:pt x="126" y="1"/>
                  </a:moveTo>
                  <a:lnTo>
                    <a:pt x="42" y="2156"/>
                  </a:lnTo>
                  <a:lnTo>
                    <a:pt x="21" y="2323"/>
                  </a:lnTo>
                  <a:lnTo>
                    <a:pt x="21" y="2407"/>
                  </a:lnTo>
                  <a:lnTo>
                    <a:pt x="21" y="2470"/>
                  </a:lnTo>
                  <a:lnTo>
                    <a:pt x="0" y="3872"/>
                  </a:lnTo>
                  <a:lnTo>
                    <a:pt x="168" y="3872"/>
                  </a:lnTo>
                  <a:lnTo>
                    <a:pt x="251" y="3892"/>
                  </a:lnTo>
                  <a:lnTo>
                    <a:pt x="356" y="3872"/>
                  </a:lnTo>
                  <a:lnTo>
                    <a:pt x="732" y="3872"/>
                  </a:lnTo>
                  <a:lnTo>
                    <a:pt x="753" y="3934"/>
                  </a:lnTo>
                  <a:lnTo>
                    <a:pt x="837" y="3997"/>
                  </a:lnTo>
                  <a:lnTo>
                    <a:pt x="942" y="4039"/>
                  </a:lnTo>
                  <a:lnTo>
                    <a:pt x="1046" y="3955"/>
                  </a:lnTo>
                  <a:lnTo>
                    <a:pt x="1256" y="3892"/>
                  </a:lnTo>
                  <a:lnTo>
                    <a:pt x="1276" y="3851"/>
                  </a:lnTo>
                  <a:lnTo>
                    <a:pt x="1318" y="3892"/>
                  </a:lnTo>
                  <a:lnTo>
                    <a:pt x="1381" y="3830"/>
                  </a:lnTo>
                  <a:lnTo>
                    <a:pt x="1360" y="3662"/>
                  </a:lnTo>
                  <a:lnTo>
                    <a:pt x="1214" y="3558"/>
                  </a:lnTo>
                  <a:lnTo>
                    <a:pt x="1046" y="3474"/>
                  </a:lnTo>
                  <a:lnTo>
                    <a:pt x="900" y="3453"/>
                  </a:lnTo>
                  <a:lnTo>
                    <a:pt x="858" y="3411"/>
                  </a:lnTo>
                  <a:lnTo>
                    <a:pt x="753" y="3369"/>
                  </a:lnTo>
                  <a:lnTo>
                    <a:pt x="732" y="3369"/>
                  </a:lnTo>
                  <a:lnTo>
                    <a:pt x="670" y="3328"/>
                  </a:lnTo>
                  <a:lnTo>
                    <a:pt x="649" y="3202"/>
                  </a:lnTo>
                  <a:lnTo>
                    <a:pt x="544" y="3056"/>
                  </a:lnTo>
                  <a:lnTo>
                    <a:pt x="440" y="3014"/>
                  </a:lnTo>
                  <a:lnTo>
                    <a:pt x="419" y="2930"/>
                  </a:lnTo>
                  <a:lnTo>
                    <a:pt x="335" y="2846"/>
                  </a:lnTo>
                  <a:lnTo>
                    <a:pt x="419" y="2909"/>
                  </a:lnTo>
                  <a:lnTo>
                    <a:pt x="440" y="3014"/>
                  </a:lnTo>
                  <a:lnTo>
                    <a:pt x="523" y="3014"/>
                  </a:lnTo>
                  <a:lnTo>
                    <a:pt x="649" y="3097"/>
                  </a:lnTo>
                  <a:lnTo>
                    <a:pt x="670" y="3202"/>
                  </a:lnTo>
                  <a:lnTo>
                    <a:pt x="670" y="3328"/>
                  </a:lnTo>
                  <a:lnTo>
                    <a:pt x="732" y="3328"/>
                  </a:lnTo>
                  <a:lnTo>
                    <a:pt x="879" y="3348"/>
                  </a:lnTo>
                  <a:lnTo>
                    <a:pt x="963" y="3432"/>
                  </a:lnTo>
                  <a:lnTo>
                    <a:pt x="1151" y="3432"/>
                  </a:lnTo>
                  <a:lnTo>
                    <a:pt x="1297" y="3369"/>
                  </a:lnTo>
                  <a:lnTo>
                    <a:pt x="1423" y="3411"/>
                  </a:lnTo>
                  <a:lnTo>
                    <a:pt x="1507" y="3348"/>
                  </a:lnTo>
                  <a:lnTo>
                    <a:pt x="1486" y="3328"/>
                  </a:lnTo>
                  <a:lnTo>
                    <a:pt x="1402" y="3244"/>
                  </a:lnTo>
                  <a:lnTo>
                    <a:pt x="1360" y="3160"/>
                  </a:lnTo>
                  <a:lnTo>
                    <a:pt x="1276" y="3202"/>
                  </a:lnTo>
                  <a:lnTo>
                    <a:pt x="1256" y="3118"/>
                  </a:lnTo>
                  <a:lnTo>
                    <a:pt x="1297" y="3160"/>
                  </a:lnTo>
                  <a:lnTo>
                    <a:pt x="1423" y="3139"/>
                  </a:lnTo>
                  <a:lnTo>
                    <a:pt x="1507" y="3244"/>
                  </a:lnTo>
                  <a:lnTo>
                    <a:pt x="1611" y="3244"/>
                  </a:lnTo>
                  <a:lnTo>
                    <a:pt x="1569" y="3202"/>
                  </a:lnTo>
                  <a:lnTo>
                    <a:pt x="1569" y="3118"/>
                  </a:lnTo>
                  <a:lnTo>
                    <a:pt x="1611" y="3056"/>
                  </a:lnTo>
                  <a:lnTo>
                    <a:pt x="1611" y="3014"/>
                  </a:lnTo>
                  <a:lnTo>
                    <a:pt x="1611" y="2930"/>
                  </a:lnTo>
                  <a:lnTo>
                    <a:pt x="1528" y="2825"/>
                  </a:lnTo>
                  <a:lnTo>
                    <a:pt x="1528" y="2804"/>
                  </a:lnTo>
                  <a:lnTo>
                    <a:pt x="1632" y="2846"/>
                  </a:lnTo>
                  <a:lnTo>
                    <a:pt x="1674" y="2909"/>
                  </a:lnTo>
                  <a:lnTo>
                    <a:pt x="1779" y="3014"/>
                  </a:lnTo>
                  <a:lnTo>
                    <a:pt x="1883" y="3035"/>
                  </a:lnTo>
                  <a:lnTo>
                    <a:pt x="1883" y="2993"/>
                  </a:lnTo>
                  <a:lnTo>
                    <a:pt x="1841" y="2909"/>
                  </a:lnTo>
                  <a:lnTo>
                    <a:pt x="1883" y="2930"/>
                  </a:lnTo>
                  <a:lnTo>
                    <a:pt x="1904" y="3035"/>
                  </a:lnTo>
                  <a:lnTo>
                    <a:pt x="1946" y="3035"/>
                  </a:lnTo>
                  <a:lnTo>
                    <a:pt x="1946" y="2951"/>
                  </a:lnTo>
                  <a:lnTo>
                    <a:pt x="1925" y="2888"/>
                  </a:lnTo>
                  <a:lnTo>
                    <a:pt x="1946" y="2784"/>
                  </a:lnTo>
                  <a:lnTo>
                    <a:pt x="2009" y="2825"/>
                  </a:lnTo>
                  <a:lnTo>
                    <a:pt x="2155" y="2888"/>
                  </a:lnTo>
                  <a:lnTo>
                    <a:pt x="2197" y="2951"/>
                  </a:lnTo>
                  <a:lnTo>
                    <a:pt x="2260" y="2993"/>
                  </a:lnTo>
                  <a:lnTo>
                    <a:pt x="2323" y="2951"/>
                  </a:lnTo>
                  <a:lnTo>
                    <a:pt x="2365" y="2993"/>
                  </a:lnTo>
                  <a:lnTo>
                    <a:pt x="2427" y="2930"/>
                  </a:lnTo>
                  <a:lnTo>
                    <a:pt x="2427" y="3014"/>
                  </a:lnTo>
                  <a:lnTo>
                    <a:pt x="2427" y="3097"/>
                  </a:lnTo>
                  <a:lnTo>
                    <a:pt x="2469" y="3097"/>
                  </a:lnTo>
                  <a:lnTo>
                    <a:pt x="2553" y="3160"/>
                  </a:lnTo>
                  <a:lnTo>
                    <a:pt x="2867" y="3244"/>
                  </a:lnTo>
                  <a:lnTo>
                    <a:pt x="2950" y="3307"/>
                  </a:lnTo>
                  <a:lnTo>
                    <a:pt x="3055" y="3411"/>
                  </a:lnTo>
                  <a:lnTo>
                    <a:pt x="3076" y="3558"/>
                  </a:lnTo>
                  <a:lnTo>
                    <a:pt x="3243" y="3746"/>
                  </a:lnTo>
                  <a:lnTo>
                    <a:pt x="3264" y="3830"/>
                  </a:lnTo>
                  <a:lnTo>
                    <a:pt x="3369" y="3872"/>
                  </a:lnTo>
                  <a:lnTo>
                    <a:pt x="3453" y="3955"/>
                  </a:lnTo>
                  <a:lnTo>
                    <a:pt x="3473" y="4039"/>
                  </a:lnTo>
                  <a:lnTo>
                    <a:pt x="3725" y="4290"/>
                  </a:lnTo>
                  <a:lnTo>
                    <a:pt x="3725" y="4374"/>
                  </a:lnTo>
                  <a:lnTo>
                    <a:pt x="3829" y="4457"/>
                  </a:lnTo>
                  <a:lnTo>
                    <a:pt x="3997" y="4499"/>
                  </a:lnTo>
                  <a:lnTo>
                    <a:pt x="4080" y="4478"/>
                  </a:lnTo>
                  <a:lnTo>
                    <a:pt x="4122" y="4478"/>
                  </a:lnTo>
                  <a:lnTo>
                    <a:pt x="4206" y="4520"/>
                  </a:lnTo>
                  <a:lnTo>
                    <a:pt x="4394" y="4499"/>
                  </a:lnTo>
                  <a:lnTo>
                    <a:pt x="4520" y="4562"/>
                  </a:lnTo>
                  <a:lnTo>
                    <a:pt x="4624" y="4520"/>
                  </a:lnTo>
                  <a:lnTo>
                    <a:pt x="4771" y="4562"/>
                  </a:lnTo>
                  <a:lnTo>
                    <a:pt x="4875" y="4604"/>
                  </a:lnTo>
                  <a:lnTo>
                    <a:pt x="5022" y="4583"/>
                  </a:lnTo>
                  <a:lnTo>
                    <a:pt x="5064" y="4667"/>
                  </a:lnTo>
                  <a:lnTo>
                    <a:pt x="5168" y="4667"/>
                  </a:lnTo>
                  <a:lnTo>
                    <a:pt x="5189" y="4688"/>
                  </a:lnTo>
                  <a:lnTo>
                    <a:pt x="5126" y="4729"/>
                  </a:lnTo>
                  <a:lnTo>
                    <a:pt x="5252" y="4771"/>
                  </a:lnTo>
                  <a:lnTo>
                    <a:pt x="5378" y="4834"/>
                  </a:lnTo>
                  <a:lnTo>
                    <a:pt x="5503" y="4813"/>
                  </a:lnTo>
                  <a:lnTo>
                    <a:pt x="5545" y="4729"/>
                  </a:lnTo>
                  <a:lnTo>
                    <a:pt x="5398" y="4667"/>
                  </a:lnTo>
                  <a:lnTo>
                    <a:pt x="5357" y="4667"/>
                  </a:lnTo>
                  <a:lnTo>
                    <a:pt x="5357" y="4604"/>
                  </a:lnTo>
                  <a:lnTo>
                    <a:pt x="5461" y="4583"/>
                  </a:lnTo>
                  <a:lnTo>
                    <a:pt x="5545" y="4604"/>
                  </a:lnTo>
                  <a:lnTo>
                    <a:pt x="5650" y="4562"/>
                  </a:lnTo>
                  <a:lnTo>
                    <a:pt x="5440" y="4499"/>
                  </a:lnTo>
                  <a:lnTo>
                    <a:pt x="5168" y="4478"/>
                  </a:lnTo>
                  <a:lnTo>
                    <a:pt x="5043" y="4395"/>
                  </a:lnTo>
                  <a:lnTo>
                    <a:pt x="4980" y="4311"/>
                  </a:lnTo>
                  <a:lnTo>
                    <a:pt x="5126" y="4269"/>
                  </a:lnTo>
                  <a:lnTo>
                    <a:pt x="5189" y="4269"/>
                  </a:lnTo>
                  <a:lnTo>
                    <a:pt x="5252" y="4248"/>
                  </a:lnTo>
                  <a:lnTo>
                    <a:pt x="5168" y="4185"/>
                  </a:lnTo>
                  <a:lnTo>
                    <a:pt x="4959" y="4185"/>
                  </a:lnTo>
                  <a:lnTo>
                    <a:pt x="4771" y="4164"/>
                  </a:lnTo>
                  <a:lnTo>
                    <a:pt x="4708" y="4081"/>
                  </a:lnTo>
                  <a:lnTo>
                    <a:pt x="4708" y="3997"/>
                  </a:lnTo>
                  <a:lnTo>
                    <a:pt x="4771" y="3934"/>
                  </a:lnTo>
                  <a:lnTo>
                    <a:pt x="4813" y="3851"/>
                  </a:lnTo>
                  <a:lnTo>
                    <a:pt x="4750" y="3788"/>
                  </a:lnTo>
                  <a:lnTo>
                    <a:pt x="4666" y="3788"/>
                  </a:lnTo>
                  <a:lnTo>
                    <a:pt x="4624" y="3830"/>
                  </a:lnTo>
                  <a:lnTo>
                    <a:pt x="4541" y="3788"/>
                  </a:lnTo>
                  <a:lnTo>
                    <a:pt x="4457" y="3830"/>
                  </a:lnTo>
                  <a:lnTo>
                    <a:pt x="4352" y="3683"/>
                  </a:lnTo>
                  <a:lnTo>
                    <a:pt x="4352" y="3537"/>
                  </a:lnTo>
                  <a:lnTo>
                    <a:pt x="4248" y="3516"/>
                  </a:lnTo>
                  <a:lnTo>
                    <a:pt x="4143" y="3244"/>
                  </a:lnTo>
                  <a:lnTo>
                    <a:pt x="4101" y="3223"/>
                  </a:lnTo>
                  <a:lnTo>
                    <a:pt x="4080" y="3139"/>
                  </a:lnTo>
                  <a:lnTo>
                    <a:pt x="3934" y="3139"/>
                  </a:lnTo>
                  <a:lnTo>
                    <a:pt x="3871" y="3097"/>
                  </a:lnTo>
                  <a:lnTo>
                    <a:pt x="3808" y="2951"/>
                  </a:lnTo>
                  <a:lnTo>
                    <a:pt x="3683" y="2825"/>
                  </a:lnTo>
                  <a:lnTo>
                    <a:pt x="3662" y="2700"/>
                  </a:lnTo>
                  <a:lnTo>
                    <a:pt x="3578" y="2616"/>
                  </a:lnTo>
                  <a:lnTo>
                    <a:pt x="3494" y="2512"/>
                  </a:lnTo>
                  <a:lnTo>
                    <a:pt x="3515" y="2470"/>
                  </a:lnTo>
                  <a:lnTo>
                    <a:pt x="3766" y="2491"/>
                  </a:lnTo>
                  <a:lnTo>
                    <a:pt x="3976" y="2386"/>
                  </a:lnTo>
                  <a:lnTo>
                    <a:pt x="4017" y="2281"/>
                  </a:lnTo>
                  <a:lnTo>
                    <a:pt x="3997" y="2156"/>
                  </a:lnTo>
                  <a:lnTo>
                    <a:pt x="3829" y="1988"/>
                  </a:lnTo>
                  <a:lnTo>
                    <a:pt x="3704" y="1968"/>
                  </a:lnTo>
                  <a:lnTo>
                    <a:pt x="3662" y="1988"/>
                  </a:lnTo>
                  <a:lnTo>
                    <a:pt x="3557" y="1947"/>
                  </a:lnTo>
                  <a:lnTo>
                    <a:pt x="3348" y="1842"/>
                  </a:lnTo>
                  <a:lnTo>
                    <a:pt x="3243" y="1737"/>
                  </a:lnTo>
                  <a:lnTo>
                    <a:pt x="3097" y="1758"/>
                  </a:lnTo>
                  <a:lnTo>
                    <a:pt x="2846" y="1654"/>
                  </a:lnTo>
                  <a:lnTo>
                    <a:pt x="2825" y="1570"/>
                  </a:lnTo>
                  <a:lnTo>
                    <a:pt x="2867" y="1444"/>
                  </a:lnTo>
                  <a:lnTo>
                    <a:pt x="2888" y="1340"/>
                  </a:lnTo>
                  <a:lnTo>
                    <a:pt x="2825" y="1235"/>
                  </a:lnTo>
                  <a:lnTo>
                    <a:pt x="2616" y="1026"/>
                  </a:lnTo>
                  <a:lnTo>
                    <a:pt x="2553" y="1026"/>
                  </a:lnTo>
                  <a:lnTo>
                    <a:pt x="2511" y="1047"/>
                  </a:lnTo>
                  <a:lnTo>
                    <a:pt x="2448" y="963"/>
                  </a:lnTo>
                  <a:lnTo>
                    <a:pt x="2344" y="900"/>
                  </a:lnTo>
                  <a:lnTo>
                    <a:pt x="2323" y="817"/>
                  </a:lnTo>
                  <a:lnTo>
                    <a:pt x="2197" y="796"/>
                  </a:lnTo>
                  <a:lnTo>
                    <a:pt x="2134" y="712"/>
                  </a:lnTo>
                  <a:lnTo>
                    <a:pt x="2092" y="712"/>
                  </a:lnTo>
                  <a:lnTo>
                    <a:pt x="1988" y="649"/>
                  </a:lnTo>
                  <a:lnTo>
                    <a:pt x="1841" y="649"/>
                  </a:lnTo>
                  <a:lnTo>
                    <a:pt x="1716" y="545"/>
                  </a:lnTo>
                  <a:lnTo>
                    <a:pt x="1590" y="524"/>
                  </a:lnTo>
                  <a:lnTo>
                    <a:pt x="1381" y="398"/>
                  </a:lnTo>
                  <a:lnTo>
                    <a:pt x="1067" y="377"/>
                  </a:lnTo>
                  <a:lnTo>
                    <a:pt x="963" y="315"/>
                  </a:lnTo>
                  <a:lnTo>
                    <a:pt x="879" y="231"/>
                  </a:lnTo>
                  <a:lnTo>
                    <a:pt x="837" y="231"/>
                  </a:lnTo>
                  <a:lnTo>
                    <a:pt x="795" y="273"/>
                  </a:lnTo>
                  <a:lnTo>
                    <a:pt x="565" y="189"/>
                  </a:lnTo>
                  <a:lnTo>
                    <a:pt x="523" y="126"/>
                  </a:lnTo>
                  <a:lnTo>
                    <a:pt x="419" y="84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3193;p70">
              <a:extLst>
                <a:ext uri="{FF2B5EF4-FFF2-40B4-BE49-F238E27FC236}">
                  <a16:creationId xmlns:a16="http://schemas.microsoft.com/office/drawing/2014/main" id="{6E1A9E73-E5F5-A12B-BD36-C267A57ED0F2}"/>
                </a:ext>
              </a:extLst>
            </p:cNvPr>
            <p:cNvSpPr/>
            <p:nvPr/>
          </p:nvSpPr>
          <p:spPr>
            <a:xfrm>
              <a:off x="4567785" y="3016610"/>
              <a:ext cx="54822" cy="91389"/>
            </a:xfrm>
            <a:custGeom>
              <a:avLst/>
              <a:gdLst/>
              <a:ahLst/>
              <a:cxnLst/>
              <a:rect l="l" t="t" r="r" b="b"/>
              <a:pathLst>
                <a:path w="4604" h="8036" extrusionOk="0">
                  <a:moveTo>
                    <a:pt x="586" y="0"/>
                  </a:moveTo>
                  <a:lnTo>
                    <a:pt x="440" y="63"/>
                  </a:lnTo>
                  <a:lnTo>
                    <a:pt x="419" y="189"/>
                  </a:lnTo>
                  <a:lnTo>
                    <a:pt x="314" y="419"/>
                  </a:lnTo>
                  <a:lnTo>
                    <a:pt x="335" y="565"/>
                  </a:lnTo>
                  <a:lnTo>
                    <a:pt x="335" y="795"/>
                  </a:lnTo>
                  <a:lnTo>
                    <a:pt x="251" y="1088"/>
                  </a:lnTo>
                  <a:lnTo>
                    <a:pt x="210" y="1214"/>
                  </a:lnTo>
                  <a:lnTo>
                    <a:pt x="272" y="1402"/>
                  </a:lnTo>
                  <a:lnTo>
                    <a:pt x="272" y="1465"/>
                  </a:lnTo>
                  <a:lnTo>
                    <a:pt x="210" y="1528"/>
                  </a:lnTo>
                  <a:lnTo>
                    <a:pt x="105" y="1507"/>
                  </a:lnTo>
                  <a:lnTo>
                    <a:pt x="21" y="1402"/>
                  </a:lnTo>
                  <a:lnTo>
                    <a:pt x="0" y="1528"/>
                  </a:lnTo>
                  <a:lnTo>
                    <a:pt x="21" y="1653"/>
                  </a:lnTo>
                  <a:lnTo>
                    <a:pt x="105" y="1653"/>
                  </a:lnTo>
                  <a:lnTo>
                    <a:pt x="126" y="1716"/>
                  </a:lnTo>
                  <a:lnTo>
                    <a:pt x="63" y="1779"/>
                  </a:lnTo>
                  <a:lnTo>
                    <a:pt x="126" y="1946"/>
                  </a:lnTo>
                  <a:lnTo>
                    <a:pt x="210" y="2093"/>
                  </a:lnTo>
                  <a:lnTo>
                    <a:pt x="210" y="2302"/>
                  </a:lnTo>
                  <a:lnTo>
                    <a:pt x="251" y="2344"/>
                  </a:lnTo>
                  <a:lnTo>
                    <a:pt x="314" y="2302"/>
                  </a:lnTo>
                  <a:lnTo>
                    <a:pt x="356" y="2344"/>
                  </a:lnTo>
                  <a:lnTo>
                    <a:pt x="356" y="2448"/>
                  </a:lnTo>
                  <a:lnTo>
                    <a:pt x="461" y="2595"/>
                  </a:lnTo>
                  <a:lnTo>
                    <a:pt x="544" y="2595"/>
                  </a:lnTo>
                  <a:lnTo>
                    <a:pt x="628" y="2511"/>
                  </a:lnTo>
                  <a:lnTo>
                    <a:pt x="565" y="2448"/>
                  </a:lnTo>
                  <a:lnTo>
                    <a:pt x="565" y="2365"/>
                  </a:lnTo>
                  <a:lnTo>
                    <a:pt x="691" y="2365"/>
                  </a:lnTo>
                  <a:lnTo>
                    <a:pt x="795" y="2448"/>
                  </a:lnTo>
                  <a:lnTo>
                    <a:pt x="670" y="2595"/>
                  </a:lnTo>
                  <a:lnTo>
                    <a:pt x="628" y="2679"/>
                  </a:lnTo>
                  <a:lnTo>
                    <a:pt x="628" y="2762"/>
                  </a:lnTo>
                  <a:lnTo>
                    <a:pt x="628" y="2888"/>
                  </a:lnTo>
                  <a:lnTo>
                    <a:pt x="691" y="3013"/>
                  </a:lnTo>
                  <a:lnTo>
                    <a:pt x="733" y="2909"/>
                  </a:lnTo>
                  <a:lnTo>
                    <a:pt x="795" y="2888"/>
                  </a:lnTo>
                  <a:lnTo>
                    <a:pt x="858" y="2992"/>
                  </a:lnTo>
                  <a:lnTo>
                    <a:pt x="795" y="3097"/>
                  </a:lnTo>
                  <a:lnTo>
                    <a:pt x="795" y="3097"/>
                  </a:lnTo>
                  <a:lnTo>
                    <a:pt x="879" y="3076"/>
                  </a:lnTo>
                  <a:lnTo>
                    <a:pt x="963" y="3013"/>
                  </a:lnTo>
                  <a:cubicBezTo>
                    <a:pt x="963" y="3097"/>
                    <a:pt x="963" y="3181"/>
                    <a:pt x="984" y="3244"/>
                  </a:cubicBezTo>
                  <a:lnTo>
                    <a:pt x="900" y="3181"/>
                  </a:lnTo>
                  <a:lnTo>
                    <a:pt x="775" y="3202"/>
                  </a:lnTo>
                  <a:lnTo>
                    <a:pt x="649" y="3139"/>
                  </a:lnTo>
                  <a:lnTo>
                    <a:pt x="544" y="3202"/>
                  </a:lnTo>
                  <a:lnTo>
                    <a:pt x="565" y="3244"/>
                  </a:lnTo>
                  <a:lnTo>
                    <a:pt x="649" y="3244"/>
                  </a:lnTo>
                  <a:lnTo>
                    <a:pt x="670" y="3390"/>
                  </a:lnTo>
                  <a:lnTo>
                    <a:pt x="754" y="3411"/>
                  </a:lnTo>
                  <a:lnTo>
                    <a:pt x="816" y="3516"/>
                  </a:lnTo>
                  <a:lnTo>
                    <a:pt x="816" y="3704"/>
                  </a:lnTo>
                  <a:lnTo>
                    <a:pt x="900" y="3746"/>
                  </a:lnTo>
                  <a:lnTo>
                    <a:pt x="900" y="3850"/>
                  </a:lnTo>
                  <a:lnTo>
                    <a:pt x="1005" y="3976"/>
                  </a:lnTo>
                  <a:lnTo>
                    <a:pt x="1109" y="4018"/>
                  </a:lnTo>
                  <a:lnTo>
                    <a:pt x="1214" y="3934"/>
                  </a:lnTo>
                  <a:lnTo>
                    <a:pt x="1214" y="3850"/>
                  </a:lnTo>
                  <a:lnTo>
                    <a:pt x="1277" y="3829"/>
                  </a:lnTo>
                  <a:lnTo>
                    <a:pt x="1277" y="3725"/>
                  </a:lnTo>
                  <a:lnTo>
                    <a:pt x="1214" y="3641"/>
                  </a:lnTo>
                  <a:lnTo>
                    <a:pt x="1277" y="3557"/>
                  </a:lnTo>
                  <a:lnTo>
                    <a:pt x="1277" y="3453"/>
                  </a:lnTo>
                  <a:lnTo>
                    <a:pt x="1172" y="3411"/>
                  </a:lnTo>
                  <a:lnTo>
                    <a:pt x="1109" y="3348"/>
                  </a:lnTo>
                  <a:cubicBezTo>
                    <a:pt x="1130" y="3306"/>
                    <a:pt x="1130" y="3223"/>
                    <a:pt x="1130" y="3181"/>
                  </a:cubicBezTo>
                  <a:lnTo>
                    <a:pt x="1235" y="3097"/>
                  </a:lnTo>
                  <a:lnTo>
                    <a:pt x="1214" y="3013"/>
                  </a:lnTo>
                  <a:lnTo>
                    <a:pt x="1277" y="2930"/>
                  </a:lnTo>
                  <a:lnTo>
                    <a:pt x="1402" y="2930"/>
                  </a:lnTo>
                  <a:lnTo>
                    <a:pt x="1632" y="3034"/>
                  </a:lnTo>
                  <a:lnTo>
                    <a:pt x="1695" y="3118"/>
                  </a:lnTo>
                  <a:lnTo>
                    <a:pt x="1821" y="3202"/>
                  </a:lnTo>
                  <a:lnTo>
                    <a:pt x="1904" y="3327"/>
                  </a:lnTo>
                  <a:lnTo>
                    <a:pt x="1863" y="3306"/>
                  </a:lnTo>
                  <a:cubicBezTo>
                    <a:pt x="1800" y="3264"/>
                    <a:pt x="1716" y="3264"/>
                    <a:pt x="1632" y="3264"/>
                  </a:cubicBezTo>
                  <a:lnTo>
                    <a:pt x="1653" y="3244"/>
                  </a:lnTo>
                  <a:lnTo>
                    <a:pt x="1611" y="3139"/>
                  </a:lnTo>
                  <a:lnTo>
                    <a:pt x="1507" y="3097"/>
                  </a:lnTo>
                  <a:lnTo>
                    <a:pt x="1444" y="3181"/>
                  </a:lnTo>
                  <a:lnTo>
                    <a:pt x="1486" y="3244"/>
                  </a:lnTo>
                  <a:lnTo>
                    <a:pt x="1528" y="3285"/>
                  </a:lnTo>
                  <a:cubicBezTo>
                    <a:pt x="1507" y="3285"/>
                    <a:pt x="1486" y="3306"/>
                    <a:pt x="1444" y="3306"/>
                  </a:cubicBezTo>
                  <a:lnTo>
                    <a:pt x="1444" y="3327"/>
                  </a:lnTo>
                  <a:lnTo>
                    <a:pt x="1591" y="3327"/>
                  </a:lnTo>
                  <a:lnTo>
                    <a:pt x="1611" y="3348"/>
                  </a:lnTo>
                  <a:lnTo>
                    <a:pt x="1611" y="3327"/>
                  </a:lnTo>
                  <a:cubicBezTo>
                    <a:pt x="1695" y="3327"/>
                    <a:pt x="1758" y="3348"/>
                    <a:pt x="1842" y="3390"/>
                  </a:cubicBezTo>
                  <a:cubicBezTo>
                    <a:pt x="1850" y="3393"/>
                    <a:pt x="1858" y="3394"/>
                    <a:pt x="1866" y="3394"/>
                  </a:cubicBezTo>
                  <a:cubicBezTo>
                    <a:pt x="1915" y="3394"/>
                    <a:pt x="1946" y="3342"/>
                    <a:pt x="1946" y="3306"/>
                  </a:cubicBezTo>
                  <a:lnTo>
                    <a:pt x="1967" y="3327"/>
                  </a:lnTo>
                  <a:lnTo>
                    <a:pt x="2030" y="3327"/>
                  </a:lnTo>
                  <a:lnTo>
                    <a:pt x="2009" y="3139"/>
                  </a:lnTo>
                  <a:lnTo>
                    <a:pt x="1863" y="2930"/>
                  </a:lnTo>
                  <a:lnTo>
                    <a:pt x="1904" y="2888"/>
                  </a:lnTo>
                  <a:lnTo>
                    <a:pt x="1946" y="2888"/>
                  </a:lnTo>
                  <a:lnTo>
                    <a:pt x="2030" y="2971"/>
                  </a:lnTo>
                  <a:lnTo>
                    <a:pt x="2114" y="2992"/>
                  </a:lnTo>
                  <a:lnTo>
                    <a:pt x="2176" y="3118"/>
                  </a:lnTo>
                  <a:lnTo>
                    <a:pt x="2344" y="3181"/>
                  </a:lnTo>
                  <a:lnTo>
                    <a:pt x="2386" y="3285"/>
                  </a:lnTo>
                  <a:lnTo>
                    <a:pt x="2386" y="3411"/>
                  </a:lnTo>
                  <a:lnTo>
                    <a:pt x="2469" y="3432"/>
                  </a:lnTo>
                  <a:lnTo>
                    <a:pt x="2595" y="3599"/>
                  </a:lnTo>
                  <a:lnTo>
                    <a:pt x="2699" y="3557"/>
                  </a:lnTo>
                  <a:lnTo>
                    <a:pt x="2699" y="3516"/>
                  </a:lnTo>
                  <a:lnTo>
                    <a:pt x="2804" y="3536"/>
                  </a:lnTo>
                  <a:lnTo>
                    <a:pt x="2804" y="3599"/>
                  </a:lnTo>
                  <a:lnTo>
                    <a:pt x="2741" y="3641"/>
                  </a:lnTo>
                  <a:cubicBezTo>
                    <a:pt x="2741" y="3641"/>
                    <a:pt x="2699" y="3641"/>
                    <a:pt x="2699" y="3662"/>
                  </a:cubicBezTo>
                  <a:cubicBezTo>
                    <a:pt x="2783" y="3913"/>
                    <a:pt x="2992" y="4060"/>
                    <a:pt x="3223" y="4122"/>
                  </a:cubicBezTo>
                  <a:lnTo>
                    <a:pt x="3285" y="4122"/>
                  </a:lnTo>
                  <a:lnTo>
                    <a:pt x="3411" y="4269"/>
                  </a:lnTo>
                  <a:lnTo>
                    <a:pt x="3432" y="4290"/>
                  </a:lnTo>
                  <a:lnTo>
                    <a:pt x="3432" y="4332"/>
                  </a:lnTo>
                  <a:cubicBezTo>
                    <a:pt x="3432" y="4352"/>
                    <a:pt x="3411" y="4394"/>
                    <a:pt x="3411" y="4436"/>
                  </a:cubicBezTo>
                  <a:lnTo>
                    <a:pt x="3411" y="4436"/>
                  </a:lnTo>
                  <a:cubicBezTo>
                    <a:pt x="3411" y="4436"/>
                    <a:pt x="3411" y="4394"/>
                    <a:pt x="3453" y="4394"/>
                  </a:cubicBezTo>
                  <a:lnTo>
                    <a:pt x="3495" y="4436"/>
                  </a:lnTo>
                  <a:lnTo>
                    <a:pt x="3599" y="4478"/>
                  </a:lnTo>
                  <a:lnTo>
                    <a:pt x="3620" y="4562"/>
                  </a:lnTo>
                  <a:lnTo>
                    <a:pt x="3808" y="4562"/>
                  </a:lnTo>
                  <a:lnTo>
                    <a:pt x="3829" y="4583"/>
                  </a:lnTo>
                  <a:lnTo>
                    <a:pt x="3871" y="4562"/>
                  </a:lnTo>
                  <a:lnTo>
                    <a:pt x="3913" y="4583"/>
                  </a:lnTo>
                  <a:lnTo>
                    <a:pt x="3871" y="4499"/>
                  </a:lnTo>
                  <a:lnTo>
                    <a:pt x="3829" y="4394"/>
                  </a:lnTo>
                  <a:lnTo>
                    <a:pt x="3788" y="4352"/>
                  </a:lnTo>
                  <a:lnTo>
                    <a:pt x="3788" y="4185"/>
                  </a:lnTo>
                  <a:lnTo>
                    <a:pt x="3767" y="3976"/>
                  </a:lnTo>
                  <a:lnTo>
                    <a:pt x="3767" y="3934"/>
                  </a:lnTo>
                  <a:lnTo>
                    <a:pt x="3704" y="3913"/>
                  </a:lnTo>
                  <a:lnTo>
                    <a:pt x="3599" y="3767"/>
                  </a:lnTo>
                  <a:lnTo>
                    <a:pt x="3557" y="3662"/>
                  </a:lnTo>
                  <a:lnTo>
                    <a:pt x="3474" y="3662"/>
                  </a:lnTo>
                  <a:lnTo>
                    <a:pt x="3453" y="3704"/>
                  </a:lnTo>
                  <a:lnTo>
                    <a:pt x="3390" y="3662"/>
                  </a:lnTo>
                  <a:lnTo>
                    <a:pt x="3348" y="3662"/>
                  </a:lnTo>
                  <a:lnTo>
                    <a:pt x="3285" y="3725"/>
                  </a:lnTo>
                  <a:lnTo>
                    <a:pt x="3097" y="3725"/>
                  </a:lnTo>
                  <a:lnTo>
                    <a:pt x="3055" y="3704"/>
                  </a:lnTo>
                  <a:lnTo>
                    <a:pt x="3055" y="3767"/>
                  </a:lnTo>
                  <a:lnTo>
                    <a:pt x="3055" y="3808"/>
                  </a:lnTo>
                  <a:cubicBezTo>
                    <a:pt x="2992" y="3767"/>
                    <a:pt x="2972" y="3746"/>
                    <a:pt x="2930" y="3725"/>
                  </a:cubicBezTo>
                  <a:lnTo>
                    <a:pt x="2951" y="3620"/>
                  </a:lnTo>
                  <a:lnTo>
                    <a:pt x="2951" y="3536"/>
                  </a:lnTo>
                  <a:lnTo>
                    <a:pt x="2992" y="3495"/>
                  </a:lnTo>
                  <a:lnTo>
                    <a:pt x="2951" y="3432"/>
                  </a:lnTo>
                  <a:lnTo>
                    <a:pt x="2846" y="3432"/>
                  </a:lnTo>
                  <a:lnTo>
                    <a:pt x="2762" y="3390"/>
                  </a:lnTo>
                  <a:lnTo>
                    <a:pt x="2658" y="3390"/>
                  </a:lnTo>
                  <a:lnTo>
                    <a:pt x="2658" y="3306"/>
                  </a:lnTo>
                  <a:lnTo>
                    <a:pt x="2574" y="3097"/>
                  </a:lnTo>
                  <a:lnTo>
                    <a:pt x="2553" y="2992"/>
                  </a:lnTo>
                  <a:lnTo>
                    <a:pt x="2616" y="2971"/>
                  </a:lnTo>
                  <a:lnTo>
                    <a:pt x="2658" y="2992"/>
                  </a:lnTo>
                  <a:lnTo>
                    <a:pt x="2741" y="2992"/>
                  </a:lnTo>
                  <a:lnTo>
                    <a:pt x="2720" y="2971"/>
                  </a:lnTo>
                  <a:lnTo>
                    <a:pt x="2616" y="2888"/>
                  </a:lnTo>
                  <a:lnTo>
                    <a:pt x="2469" y="2888"/>
                  </a:lnTo>
                  <a:lnTo>
                    <a:pt x="2427" y="2783"/>
                  </a:lnTo>
                  <a:lnTo>
                    <a:pt x="2365" y="2825"/>
                  </a:lnTo>
                  <a:lnTo>
                    <a:pt x="2365" y="2930"/>
                  </a:lnTo>
                  <a:lnTo>
                    <a:pt x="2302" y="2992"/>
                  </a:lnTo>
                  <a:lnTo>
                    <a:pt x="2239" y="2930"/>
                  </a:lnTo>
                  <a:lnTo>
                    <a:pt x="2260" y="2804"/>
                  </a:lnTo>
                  <a:lnTo>
                    <a:pt x="2197" y="2679"/>
                  </a:lnTo>
                  <a:lnTo>
                    <a:pt x="2009" y="2574"/>
                  </a:lnTo>
                  <a:lnTo>
                    <a:pt x="1904" y="2574"/>
                  </a:lnTo>
                  <a:lnTo>
                    <a:pt x="1737" y="2699"/>
                  </a:lnTo>
                  <a:lnTo>
                    <a:pt x="1716" y="2783"/>
                  </a:lnTo>
                  <a:lnTo>
                    <a:pt x="1632" y="2804"/>
                  </a:lnTo>
                  <a:lnTo>
                    <a:pt x="1507" y="2762"/>
                  </a:lnTo>
                  <a:lnTo>
                    <a:pt x="1465" y="2658"/>
                  </a:lnTo>
                  <a:lnTo>
                    <a:pt x="1381" y="2574"/>
                  </a:lnTo>
                  <a:lnTo>
                    <a:pt x="1381" y="2448"/>
                  </a:lnTo>
                  <a:lnTo>
                    <a:pt x="1423" y="2365"/>
                  </a:lnTo>
                  <a:lnTo>
                    <a:pt x="1360" y="2281"/>
                  </a:lnTo>
                  <a:lnTo>
                    <a:pt x="1088" y="2239"/>
                  </a:lnTo>
                  <a:lnTo>
                    <a:pt x="1026" y="2176"/>
                  </a:lnTo>
                  <a:lnTo>
                    <a:pt x="1067" y="2051"/>
                  </a:lnTo>
                  <a:lnTo>
                    <a:pt x="1109" y="1967"/>
                  </a:lnTo>
                  <a:lnTo>
                    <a:pt x="1109" y="1842"/>
                  </a:lnTo>
                  <a:lnTo>
                    <a:pt x="1172" y="1737"/>
                  </a:lnTo>
                  <a:lnTo>
                    <a:pt x="1360" y="1549"/>
                  </a:lnTo>
                  <a:lnTo>
                    <a:pt x="1423" y="1507"/>
                  </a:lnTo>
                  <a:lnTo>
                    <a:pt x="1402" y="1570"/>
                  </a:lnTo>
                  <a:lnTo>
                    <a:pt x="1402" y="1632"/>
                  </a:lnTo>
                  <a:lnTo>
                    <a:pt x="1507" y="1465"/>
                  </a:lnTo>
                  <a:lnTo>
                    <a:pt x="1486" y="1339"/>
                  </a:lnTo>
                  <a:lnTo>
                    <a:pt x="1549" y="1193"/>
                  </a:lnTo>
                  <a:lnTo>
                    <a:pt x="1611" y="921"/>
                  </a:lnTo>
                  <a:lnTo>
                    <a:pt x="1549" y="837"/>
                  </a:lnTo>
                  <a:lnTo>
                    <a:pt x="1528" y="691"/>
                  </a:lnTo>
                  <a:lnTo>
                    <a:pt x="1465" y="649"/>
                  </a:lnTo>
                  <a:lnTo>
                    <a:pt x="1360" y="482"/>
                  </a:lnTo>
                  <a:lnTo>
                    <a:pt x="1381" y="251"/>
                  </a:lnTo>
                  <a:lnTo>
                    <a:pt x="1381" y="189"/>
                  </a:lnTo>
                  <a:lnTo>
                    <a:pt x="1381" y="105"/>
                  </a:lnTo>
                  <a:lnTo>
                    <a:pt x="1298" y="0"/>
                  </a:lnTo>
                  <a:lnTo>
                    <a:pt x="1256" y="42"/>
                  </a:lnTo>
                  <a:lnTo>
                    <a:pt x="1256" y="84"/>
                  </a:lnTo>
                  <a:lnTo>
                    <a:pt x="1172" y="168"/>
                  </a:lnTo>
                  <a:lnTo>
                    <a:pt x="1005" y="168"/>
                  </a:lnTo>
                  <a:lnTo>
                    <a:pt x="984" y="210"/>
                  </a:lnTo>
                  <a:lnTo>
                    <a:pt x="900" y="168"/>
                  </a:lnTo>
                  <a:lnTo>
                    <a:pt x="795" y="63"/>
                  </a:lnTo>
                  <a:lnTo>
                    <a:pt x="586" y="0"/>
                  </a:lnTo>
                  <a:close/>
                  <a:moveTo>
                    <a:pt x="1842" y="4060"/>
                  </a:moveTo>
                  <a:lnTo>
                    <a:pt x="1716" y="4080"/>
                  </a:lnTo>
                  <a:lnTo>
                    <a:pt x="1695" y="4164"/>
                  </a:lnTo>
                  <a:lnTo>
                    <a:pt x="1821" y="4227"/>
                  </a:lnTo>
                  <a:lnTo>
                    <a:pt x="1883" y="4248"/>
                  </a:lnTo>
                  <a:lnTo>
                    <a:pt x="1883" y="4352"/>
                  </a:lnTo>
                  <a:lnTo>
                    <a:pt x="1842" y="4457"/>
                  </a:lnTo>
                  <a:lnTo>
                    <a:pt x="1842" y="4666"/>
                  </a:lnTo>
                  <a:lnTo>
                    <a:pt x="1800" y="4792"/>
                  </a:lnTo>
                  <a:lnTo>
                    <a:pt x="1842" y="4980"/>
                  </a:lnTo>
                  <a:lnTo>
                    <a:pt x="1904" y="4959"/>
                  </a:lnTo>
                  <a:lnTo>
                    <a:pt x="1925" y="4896"/>
                  </a:lnTo>
                  <a:lnTo>
                    <a:pt x="2051" y="4813"/>
                  </a:lnTo>
                  <a:cubicBezTo>
                    <a:pt x="2093" y="4813"/>
                    <a:pt x="2114" y="4855"/>
                    <a:pt x="2135" y="4855"/>
                  </a:cubicBezTo>
                  <a:lnTo>
                    <a:pt x="2114" y="4959"/>
                  </a:lnTo>
                  <a:lnTo>
                    <a:pt x="2197" y="5001"/>
                  </a:lnTo>
                  <a:lnTo>
                    <a:pt x="2260" y="4917"/>
                  </a:lnTo>
                  <a:cubicBezTo>
                    <a:pt x="2323" y="4959"/>
                    <a:pt x="2344" y="5001"/>
                    <a:pt x="2407" y="5022"/>
                  </a:cubicBezTo>
                  <a:lnTo>
                    <a:pt x="2407" y="5106"/>
                  </a:lnTo>
                  <a:lnTo>
                    <a:pt x="2344" y="5231"/>
                  </a:lnTo>
                  <a:lnTo>
                    <a:pt x="2155" y="5294"/>
                  </a:lnTo>
                  <a:lnTo>
                    <a:pt x="2114" y="5378"/>
                  </a:lnTo>
                  <a:lnTo>
                    <a:pt x="2135" y="5545"/>
                  </a:lnTo>
                  <a:lnTo>
                    <a:pt x="2218" y="5545"/>
                  </a:lnTo>
                  <a:lnTo>
                    <a:pt x="2344" y="5629"/>
                  </a:lnTo>
                  <a:lnTo>
                    <a:pt x="2448" y="5629"/>
                  </a:lnTo>
                  <a:lnTo>
                    <a:pt x="2448" y="5754"/>
                  </a:lnTo>
                  <a:lnTo>
                    <a:pt x="2532" y="5817"/>
                  </a:lnTo>
                  <a:lnTo>
                    <a:pt x="2637" y="5754"/>
                  </a:lnTo>
                  <a:lnTo>
                    <a:pt x="2637" y="5650"/>
                  </a:lnTo>
                  <a:lnTo>
                    <a:pt x="2574" y="5587"/>
                  </a:lnTo>
                  <a:cubicBezTo>
                    <a:pt x="2616" y="5545"/>
                    <a:pt x="2637" y="5545"/>
                    <a:pt x="2658" y="5524"/>
                  </a:cubicBezTo>
                  <a:lnTo>
                    <a:pt x="2658" y="5503"/>
                  </a:lnTo>
                  <a:lnTo>
                    <a:pt x="2679" y="5587"/>
                  </a:lnTo>
                  <a:lnTo>
                    <a:pt x="2762" y="5482"/>
                  </a:lnTo>
                  <a:lnTo>
                    <a:pt x="2804" y="5231"/>
                  </a:lnTo>
                  <a:lnTo>
                    <a:pt x="2972" y="5064"/>
                  </a:lnTo>
                  <a:lnTo>
                    <a:pt x="2992" y="4959"/>
                  </a:lnTo>
                  <a:lnTo>
                    <a:pt x="2972" y="4855"/>
                  </a:lnTo>
                  <a:lnTo>
                    <a:pt x="3034" y="4771"/>
                  </a:lnTo>
                  <a:lnTo>
                    <a:pt x="3034" y="4750"/>
                  </a:lnTo>
                  <a:cubicBezTo>
                    <a:pt x="3087" y="4760"/>
                    <a:pt x="3128" y="4766"/>
                    <a:pt x="3170" y="4766"/>
                  </a:cubicBezTo>
                  <a:cubicBezTo>
                    <a:pt x="3212" y="4766"/>
                    <a:pt x="3254" y="4760"/>
                    <a:pt x="3306" y="4750"/>
                  </a:cubicBezTo>
                  <a:cubicBezTo>
                    <a:pt x="3348" y="4750"/>
                    <a:pt x="3369" y="4708"/>
                    <a:pt x="3369" y="4687"/>
                  </a:cubicBezTo>
                  <a:lnTo>
                    <a:pt x="3411" y="4750"/>
                  </a:lnTo>
                  <a:lnTo>
                    <a:pt x="3411" y="4896"/>
                  </a:lnTo>
                  <a:lnTo>
                    <a:pt x="3411" y="4917"/>
                  </a:lnTo>
                  <a:cubicBezTo>
                    <a:pt x="3390" y="4959"/>
                    <a:pt x="3390" y="4980"/>
                    <a:pt x="3411" y="4980"/>
                  </a:cubicBezTo>
                  <a:cubicBezTo>
                    <a:pt x="3453" y="5001"/>
                    <a:pt x="3453" y="5022"/>
                    <a:pt x="3474" y="5085"/>
                  </a:cubicBezTo>
                  <a:lnTo>
                    <a:pt x="3474" y="5189"/>
                  </a:lnTo>
                  <a:lnTo>
                    <a:pt x="3557" y="5231"/>
                  </a:lnTo>
                  <a:cubicBezTo>
                    <a:pt x="3599" y="5336"/>
                    <a:pt x="3683" y="5482"/>
                    <a:pt x="3704" y="5608"/>
                  </a:cubicBezTo>
                  <a:cubicBezTo>
                    <a:pt x="3716" y="5632"/>
                    <a:pt x="3750" y="5643"/>
                    <a:pt x="3780" y="5643"/>
                  </a:cubicBezTo>
                  <a:cubicBezTo>
                    <a:pt x="3801" y="5643"/>
                    <a:pt x="3821" y="5637"/>
                    <a:pt x="3829" y="5629"/>
                  </a:cubicBezTo>
                  <a:lnTo>
                    <a:pt x="3871" y="5754"/>
                  </a:lnTo>
                  <a:lnTo>
                    <a:pt x="3871" y="5838"/>
                  </a:lnTo>
                  <a:lnTo>
                    <a:pt x="3788" y="5733"/>
                  </a:lnTo>
                  <a:lnTo>
                    <a:pt x="3725" y="5733"/>
                  </a:lnTo>
                  <a:lnTo>
                    <a:pt x="3725" y="5901"/>
                  </a:lnTo>
                  <a:lnTo>
                    <a:pt x="3704" y="5943"/>
                  </a:lnTo>
                  <a:lnTo>
                    <a:pt x="3620" y="5901"/>
                  </a:lnTo>
                  <a:lnTo>
                    <a:pt x="3495" y="5838"/>
                  </a:lnTo>
                  <a:lnTo>
                    <a:pt x="3453" y="6068"/>
                  </a:lnTo>
                  <a:lnTo>
                    <a:pt x="3495" y="6110"/>
                  </a:lnTo>
                  <a:lnTo>
                    <a:pt x="3495" y="6173"/>
                  </a:lnTo>
                  <a:lnTo>
                    <a:pt x="3411" y="6215"/>
                  </a:lnTo>
                  <a:lnTo>
                    <a:pt x="3369" y="6068"/>
                  </a:lnTo>
                  <a:lnTo>
                    <a:pt x="3244" y="6131"/>
                  </a:lnTo>
                  <a:lnTo>
                    <a:pt x="3181" y="6340"/>
                  </a:lnTo>
                  <a:lnTo>
                    <a:pt x="3055" y="6424"/>
                  </a:lnTo>
                  <a:lnTo>
                    <a:pt x="2951" y="6445"/>
                  </a:lnTo>
                  <a:lnTo>
                    <a:pt x="2846" y="6549"/>
                  </a:lnTo>
                  <a:lnTo>
                    <a:pt x="2972" y="6361"/>
                  </a:lnTo>
                  <a:lnTo>
                    <a:pt x="2972" y="6173"/>
                  </a:lnTo>
                  <a:lnTo>
                    <a:pt x="2825" y="6047"/>
                  </a:lnTo>
                  <a:lnTo>
                    <a:pt x="2741" y="6047"/>
                  </a:lnTo>
                  <a:lnTo>
                    <a:pt x="2658" y="6152"/>
                  </a:lnTo>
                  <a:lnTo>
                    <a:pt x="2532" y="6215"/>
                  </a:lnTo>
                  <a:lnTo>
                    <a:pt x="2469" y="6319"/>
                  </a:lnTo>
                  <a:lnTo>
                    <a:pt x="2532" y="6424"/>
                  </a:lnTo>
                  <a:lnTo>
                    <a:pt x="2365" y="6445"/>
                  </a:lnTo>
                  <a:lnTo>
                    <a:pt x="2260" y="6424"/>
                  </a:lnTo>
                  <a:lnTo>
                    <a:pt x="2197" y="6487"/>
                  </a:lnTo>
                  <a:lnTo>
                    <a:pt x="2093" y="6529"/>
                  </a:lnTo>
                  <a:lnTo>
                    <a:pt x="1988" y="6654"/>
                  </a:lnTo>
                  <a:lnTo>
                    <a:pt x="2009" y="6738"/>
                  </a:lnTo>
                  <a:lnTo>
                    <a:pt x="1988" y="6884"/>
                  </a:lnTo>
                  <a:lnTo>
                    <a:pt x="1904" y="7052"/>
                  </a:lnTo>
                  <a:lnTo>
                    <a:pt x="2030" y="7177"/>
                  </a:lnTo>
                  <a:lnTo>
                    <a:pt x="2093" y="7093"/>
                  </a:lnTo>
                  <a:lnTo>
                    <a:pt x="2155" y="6863"/>
                  </a:lnTo>
                  <a:lnTo>
                    <a:pt x="2239" y="6801"/>
                  </a:lnTo>
                  <a:lnTo>
                    <a:pt x="2302" y="6675"/>
                  </a:lnTo>
                  <a:lnTo>
                    <a:pt x="2344" y="6654"/>
                  </a:lnTo>
                  <a:lnTo>
                    <a:pt x="2427" y="6738"/>
                  </a:lnTo>
                  <a:lnTo>
                    <a:pt x="2407" y="6863"/>
                  </a:lnTo>
                  <a:lnTo>
                    <a:pt x="2427" y="6884"/>
                  </a:lnTo>
                  <a:lnTo>
                    <a:pt x="2469" y="6863"/>
                  </a:lnTo>
                  <a:lnTo>
                    <a:pt x="2532" y="6884"/>
                  </a:lnTo>
                  <a:lnTo>
                    <a:pt x="2532" y="6780"/>
                  </a:lnTo>
                  <a:lnTo>
                    <a:pt x="2574" y="6759"/>
                  </a:lnTo>
                  <a:lnTo>
                    <a:pt x="2637" y="6780"/>
                  </a:lnTo>
                  <a:lnTo>
                    <a:pt x="2616" y="6863"/>
                  </a:lnTo>
                  <a:lnTo>
                    <a:pt x="2658" y="6863"/>
                  </a:lnTo>
                  <a:lnTo>
                    <a:pt x="2762" y="6947"/>
                  </a:lnTo>
                  <a:lnTo>
                    <a:pt x="2825" y="6947"/>
                  </a:lnTo>
                  <a:lnTo>
                    <a:pt x="2762" y="6863"/>
                  </a:lnTo>
                  <a:lnTo>
                    <a:pt x="2783" y="6801"/>
                  </a:lnTo>
                  <a:lnTo>
                    <a:pt x="2762" y="6759"/>
                  </a:lnTo>
                  <a:lnTo>
                    <a:pt x="2825" y="6696"/>
                  </a:lnTo>
                  <a:lnTo>
                    <a:pt x="2867" y="6696"/>
                  </a:lnTo>
                  <a:lnTo>
                    <a:pt x="2972" y="6801"/>
                  </a:lnTo>
                  <a:lnTo>
                    <a:pt x="3076" y="6842"/>
                  </a:lnTo>
                  <a:lnTo>
                    <a:pt x="3181" y="6905"/>
                  </a:lnTo>
                  <a:lnTo>
                    <a:pt x="3202" y="7010"/>
                  </a:lnTo>
                  <a:lnTo>
                    <a:pt x="3306" y="7093"/>
                  </a:lnTo>
                  <a:lnTo>
                    <a:pt x="3202" y="7073"/>
                  </a:lnTo>
                  <a:lnTo>
                    <a:pt x="3160" y="7093"/>
                  </a:lnTo>
                  <a:lnTo>
                    <a:pt x="3160" y="7156"/>
                  </a:lnTo>
                  <a:lnTo>
                    <a:pt x="3097" y="7219"/>
                  </a:lnTo>
                  <a:lnTo>
                    <a:pt x="3160" y="7282"/>
                  </a:lnTo>
                  <a:lnTo>
                    <a:pt x="3160" y="7365"/>
                  </a:lnTo>
                  <a:lnTo>
                    <a:pt x="3139" y="7428"/>
                  </a:lnTo>
                  <a:lnTo>
                    <a:pt x="3202" y="7533"/>
                  </a:lnTo>
                  <a:lnTo>
                    <a:pt x="3244" y="7637"/>
                  </a:lnTo>
                  <a:lnTo>
                    <a:pt x="3348" y="7784"/>
                  </a:lnTo>
                  <a:lnTo>
                    <a:pt x="3474" y="7784"/>
                  </a:lnTo>
                  <a:lnTo>
                    <a:pt x="3578" y="7847"/>
                  </a:lnTo>
                  <a:lnTo>
                    <a:pt x="3704" y="7909"/>
                  </a:lnTo>
                  <a:lnTo>
                    <a:pt x="3808" y="7847"/>
                  </a:lnTo>
                  <a:lnTo>
                    <a:pt x="3829" y="7805"/>
                  </a:lnTo>
                  <a:lnTo>
                    <a:pt x="3892" y="7742"/>
                  </a:lnTo>
                  <a:lnTo>
                    <a:pt x="3913" y="7805"/>
                  </a:lnTo>
                  <a:lnTo>
                    <a:pt x="3871" y="7889"/>
                  </a:lnTo>
                  <a:lnTo>
                    <a:pt x="3892" y="7993"/>
                  </a:lnTo>
                  <a:lnTo>
                    <a:pt x="3913" y="8035"/>
                  </a:lnTo>
                  <a:lnTo>
                    <a:pt x="3997" y="7993"/>
                  </a:lnTo>
                  <a:lnTo>
                    <a:pt x="4143" y="7784"/>
                  </a:lnTo>
                  <a:lnTo>
                    <a:pt x="4143" y="7637"/>
                  </a:lnTo>
                  <a:lnTo>
                    <a:pt x="4101" y="7575"/>
                  </a:lnTo>
                  <a:lnTo>
                    <a:pt x="4039" y="7407"/>
                  </a:lnTo>
                  <a:lnTo>
                    <a:pt x="3934" y="7324"/>
                  </a:lnTo>
                  <a:lnTo>
                    <a:pt x="3976" y="7219"/>
                  </a:lnTo>
                  <a:lnTo>
                    <a:pt x="4101" y="6989"/>
                  </a:lnTo>
                  <a:lnTo>
                    <a:pt x="4185" y="6947"/>
                  </a:lnTo>
                  <a:lnTo>
                    <a:pt x="4248" y="7052"/>
                  </a:lnTo>
                  <a:lnTo>
                    <a:pt x="4290" y="7156"/>
                  </a:lnTo>
                  <a:lnTo>
                    <a:pt x="4332" y="7219"/>
                  </a:lnTo>
                  <a:lnTo>
                    <a:pt x="4332" y="7324"/>
                  </a:lnTo>
                  <a:lnTo>
                    <a:pt x="4394" y="7512"/>
                  </a:lnTo>
                  <a:lnTo>
                    <a:pt x="4415" y="7596"/>
                  </a:lnTo>
                  <a:lnTo>
                    <a:pt x="4415" y="7512"/>
                  </a:lnTo>
                  <a:lnTo>
                    <a:pt x="4415" y="7386"/>
                  </a:lnTo>
                  <a:lnTo>
                    <a:pt x="4352" y="7219"/>
                  </a:lnTo>
                  <a:lnTo>
                    <a:pt x="4394" y="7156"/>
                  </a:lnTo>
                  <a:lnTo>
                    <a:pt x="4436" y="7156"/>
                  </a:lnTo>
                  <a:lnTo>
                    <a:pt x="4499" y="7219"/>
                  </a:lnTo>
                  <a:lnTo>
                    <a:pt x="4499" y="7156"/>
                  </a:lnTo>
                  <a:lnTo>
                    <a:pt x="4541" y="7156"/>
                  </a:lnTo>
                  <a:lnTo>
                    <a:pt x="4604" y="6989"/>
                  </a:lnTo>
                  <a:lnTo>
                    <a:pt x="4562" y="6801"/>
                  </a:lnTo>
                  <a:lnTo>
                    <a:pt x="4499" y="6696"/>
                  </a:lnTo>
                  <a:lnTo>
                    <a:pt x="4436" y="6591"/>
                  </a:lnTo>
                  <a:lnTo>
                    <a:pt x="4436" y="6466"/>
                  </a:lnTo>
                  <a:lnTo>
                    <a:pt x="4415" y="6340"/>
                  </a:lnTo>
                  <a:lnTo>
                    <a:pt x="4352" y="6424"/>
                  </a:lnTo>
                  <a:lnTo>
                    <a:pt x="4352" y="6277"/>
                  </a:lnTo>
                  <a:lnTo>
                    <a:pt x="4352" y="6215"/>
                  </a:lnTo>
                  <a:lnTo>
                    <a:pt x="4311" y="6215"/>
                  </a:lnTo>
                  <a:lnTo>
                    <a:pt x="4227" y="6131"/>
                  </a:lnTo>
                  <a:lnTo>
                    <a:pt x="4248" y="6068"/>
                  </a:lnTo>
                  <a:lnTo>
                    <a:pt x="4332" y="6068"/>
                  </a:lnTo>
                  <a:lnTo>
                    <a:pt x="4332" y="5922"/>
                  </a:lnTo>
                  <a:lnTo>
                    <a:pt x="4248" y="5796"/>
                  </a:lnTo>
                  <a:lnTo>
                    <a:pt x="4248" y="5712"/>
                  </a:lnTo>
                  <a:lnTo>
                    <a:pt x="4185" y="5796"/>
                  </a:lnTo>
                  <a:lnTo>
                    <a:pt x="4080" y="5692"/>
                  </a:lnTo>
                  <a:lnTo>
                    <a:pt x="3913" y="5545"/>
                  </a:lnTo>
                  <a:lnTo>
                    <a:pt x="3892" y="5440"/>
                  </a:lnTo>
                  <a:lnTo>
                    <a:pt x="3871" y="5440"/>
                  </a:lnTo>
                  <a:lnTo>
                    <a:pt x="3767" y="5420"/>
                  </a:lnTo>
                  <a:lnTo>
                    <a:pt x="3767" y="5503"/>
                  </a:lnTo>
                  <a:cubicBezTo>
                    <a:pt x="3725" y="5482"/>
                    <a:pt x="3725" y="5420"/>
                    <a:pt x="3704" y="5399"/>
                  </a:cubicBezTo>
                  <a:lnTo>
                    <a:pt x="3704" y="5315"/>
                  </a:lnTo>
                  <a:lnTo>
                    <a:pt x="3662" y="5210"/>
                  </a:lnTo>
                  <a:lnTo>
                    <a:pt x="3662" y="5273"/>
                  </a:lnTo>
                  <a:cubicBezTo>
                    <a:pt x="3620" y="5231"/>
                    <a:pt x="3620" y="5210"/>
                    <a:pt x="3599" y="5189"/>
                  </a:cubicBezTo>
                  <a:lnTo>
                    <a:pt x="3683" y="5168"/>
                  </a:lnTo>
                  <a:lnTo>
                    <a:pt x="3683" y="5085"/>
                  </a:lnTo>
                  <a:lnTo>
                    <a:pt x="3578" y="4896"/>
                  </a:lnTo>
                  <a:lnTo>
                    <a:pt x="3495" y="4855"/>
                  </a:lnTo>
                  <a:lnTo>
                    <a:pt x="3474" y="4666"/>
                  </a:lnTo>
                  <a:lnTo>
                    <a:pt x="3411" y="4562"/>
                  </a:lnTo>
                  <a:cubicBezTo>
                    <a:pt x="3411" y="4541"/>
                    <a:pt x="3411" y="4541"/>
                    <a:pt x="3453" y="4499"/>
                  </a:cubicBezTo>
                  <a:cubicBezTo>
                    <a:pt x="3474" y="4478"/>
                    <a:pt x="3453" y="4457"/>
                    <a:pt x="3411" y="4436"/>
                  </a:cubicBezTo>
                  <a:lnTo>
                    <a:pt x="3390" y="4457"/>
                  </a:lnTo>
                  <a:lnTo>
                    <a:pt x="3411" y="4457"/>
                  </a:lnTo>
                  <a:lnTo>
                    <a:pt x="3411" y="4478"/>
                  </a:lnTo>
                  <a:cubicBezTo>
                    <a:pt x="3411" y="4478"/>
                    <a:pt x="3390" y="4478"/>
                    <a:pt x="3390" y="4499"/>
                  </a:cubicBezTo>
                  <a:lnTo>
                    <a:pt x="3390" y="4541"/>
                  </a:lnTo>
                  <a:lnTo>
                    <a:pt x="3306" y="4562"/>
                  </a:lnTo>
                  <a:lnTo>
                    <a:pt x="3202" y="4499"/>
                  </a:lnTo>
                  <a:lnTo>
                    <a:pt x="3139" y="4499"/>
                  </a:lnTo>
                  <a:lnTo>
                    <a:pt x="3181" y="4604"/>
                  </a:lnTo>
                  <a:lnTo>
                    <a:pt x="3181" y="4666"/>
                  </a:lnTo>
                  <a:cubicBezTo>
                    <a:pt x="3097" y="4687"/>
                    <a:pt x="3055" y="4708"/>
                    <a:pt x="2972" y="4750"/>
                  </a:cubicBezTo>
                  <a:lnTo>
                    <a:pt x="2972" y="4583"/>
                  </a:lnTo>
                  <a:lnTo>
                    <a:pt x="2930" y="4604"/>
                  </a:lnTo>
                  <a:lnTo>
                    <a:pt x="2888" y="4750"/>
                  </a:lnTo>
                  <a:lnTo>
                    <a:pt x="2888" y="4792"/>
                  </a:lnTo>
                  <a:lnTo>
                    <a:pt x="2783" y="4980"/>
                  </a:lnTo>
                  <a:lnTo>
                    <a:pt x="2783" y="5106"/>
                  </a:lnTo>
                  <a:lnTo>
                    <a:pt x="2741" y="5273"/>
                  </a:lnTo>
                  <a:lnTo>
                    <a:pt x="2658" y="5378"/>
                  </a:lnTo>
                  <a:lnTo>
                    <a:pt x="2658" y="5482"/>
                  </a:lnTo>
                  <a:cubicBezTo>
                    <a:pt x="2646" y="5459"/>
                    <a:pt x="2622" y="5443"/>
                    <a:pt x="2599" y="5443"/>
                  </a:cubicBezTo>
                  <a:cubicBezTo>
                    <a:pt x="2580" y="5443"/>
                    <a:pt x="2562" y="5454"/>
                    <a:pt x="2553" y="5482"/>
                  </a:cubicBezTo>
                  <a:lnTo>
                    <a:pt x="2553" y="5315"/>
                  </a:lnTo>
                  <a:lnTo>
                    <a:pt x="2637" y="4980"/>
                  </a:lnTo>
                  <a:lnTo>
                    <a:pt x="2741" y="4876"/>
                  </a:lnTo>
                  <a:lnTo>
                    <a:pt x="2741" y="4771"/>
                  </a:lnTo>
                  <a:lnTo>
                    <a:pt x="2658" y="4687"/>
                  </a:lnTo>
                  <a:lnTo>
                    <a:pt x="2616" y="4708"/>
                  </a:lnTo>
                  <a:lnTo>
                    <a:pt x="2532" y="4687"/>
                  </a:lnTo>
                  <a:lnTo>
                    <a:pt x="2448" y="4750"/>
                  </a:lnTo>
                  <a:lnTo>
                    <a:pt x="2448" y="4855"/>
                  </a:lnTo>
                  <a:cubicBezTo>
                    <a:pt x="2427" y="4792"/>
                    <a:pt x="2365" y="4708"/>
                    <a:pt x="2323" y="4666"/>
                  </a:cubicBezTo>
                  <a:lnTo>
                    <a:pt x="2427" y="4583"/>
                  </a:lnTo>
                  <a:lnTo>
                    <a:pt x="2469" y="4457"/>
                  </a:lnTo>
                  <a:lnTo>
                    <a:pt x="2532" y="4394"/>
                  </a:lnTo>
                  <a:lnTo>
                    <a:pt x="2553" y="4290"/>
                  </a:lnTo>
                  <a:lnTo>
                    <a:pt x="2511" y="4227"/>
                  </a:lnTo>
                  <a:lnTo>
                    <a:pt x="2427" y="4269"/>
                  </a:lnTo>
                  <a:lnTo>
                    <a:pt x="2344" y="4373"/>
                  </a:lnTo>
                  <a:lnTo>
                    <a:pt x="2260" y="4269"/>
                  </a:lnTo>
                  <a:lnTo>
                    <a:pt x="2197" y="4248"/>
                  </a:lnTo>
                  <a:lnTo>
                    <a:pt x="2009" y="4248"/>
                  </a:lnTo>
                  <a:lnTo>
                    <a:pt x="2030" y="4185"/>
                  </a:lnTo>
                  <a:lnTo>
                    <a:pt x="1946" y="4164"/>
                  </a:lnTo>
                  <a:lnTo>
                    <a:pt x="1842" y="406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3194;p70">
              <a:extLst>
                <a:ext uri="{FF2B5EF4-FFF2-40B4-BE49-F238E27FC236}">
                  <a16:creationId xmlns:a16="http://schemas.microsoft.com/office/drawing/2014/main" id="{1CEB0AF5-45B3-D622-2461-9F740A8C6EA0}"/>
                </a:ext>
              </a:extLst>
            </p:cNvPr>
            <p:cNvSpPr/>
            <p:nvPr/>
          </p:nvSpPr>
          <p:spPr>
            <a:xfrm>
              <a:off x="4595934" y="3205063"/>
              <a:ext cx="26673" cy="13340"/>
            </a:xfrm>
            <a:custGeom>
              <a:avLst/>
              <a:gdLst/>
              <a:ahLst/>
              <a:cxnLst/>
              <a:rect l="l" t="t" r="r" b="b"/>
              <a:pathLst>
                <a:path w="2240" h="1173" extrusionOk="0">
                  <a:moveTo>
                    <a:pt x="2177" y="1"/>
                  </a:moveTo>
                  <a:lnTo>
                    <a:pt x="1968" y="43"/>
                  </a:lnTo>
                  <a:lnTo>
                    <a:pt x="1821" y="43"/>
                  </a:lnTo>
                  <a:lnTo>
                    <a:pt x="1675" y="64"/>
                  </a:lnTo>
                  <a:lnTo>
                    <a:pt x="1570" y="64"/>
                  </a:lnTo>
                  <a:lnTo>
                    <a:pt x="1424" y="105"/>
                  </a:lnTo>
                  <a:lnTo>
                    <a:pt x="1193" y="105"/>
                  </a:lnTo>
                  <a:lnTo>
                    <a:pt x="1005" y="252"/>
                  </a:lnTo>
                  <a:lnTo>
                    <a:pt x="880" y="315"/>
                  </a:lnTo>
                  <a:lnTo>
                    <a:pt x="817" y="336"/>
                  </a:lnTo>
                  <a:lnTo>
                    <a:pt x="712" y="357"/>
                  </a:lnTo>
                  <a:lnTo>
                    <a:pt x="628" y="377"/>
                  </a:lnTo>
                  <a:lnTo>
                    <a:pt x="482" y="419"/>
                  </a:lnTo>
                  <a:lnTo>
                    <a:pt x="398" y="482"/>
                  </a:lnTo>
                  <a:lnTo>
                    <a:pt x="377" y="524"/>
                  </a:lnTo>
                  <a:lnTo>
                    <a:pt x="252" y="587"/>
                  </a:lnTo>
                  <a:lnTo>
                    <a:pt x="210" y="733"/>
                  </a:lnTo>
                  <a:lnTo>
                    <a:pt x="105" y="880"/>
                  </a:lnTo>
                  <a:lnTo>
                    <a:pt x="84" y="942"/>
                  </a:lnTo>
                  <a:lnTo>
                    <a:pt x="147" y="984"/>
                  </a:lnTo>
                  <a:lnTo>
                    <a:pt x="147" y="1047"/>
                  </a:lnTo>
                  <a:lnTo>
                    <a:pt x="84" y="1047"/>
                  </a:lnTo>
                  <a:lnTo>
                    <a:pt x="43" y="1005"/>
                  </a:lnTo>
                  <a:lnTo>
                    <a:pt x="1" y="1110"/>
                  </a:lnTo>
                  <a:lnTo>
                    <a:pt x="63" y="1173"/>
                  </a:lnTo>
                  <a:lnTo>
                    <a:pt x="252" y="1152"/>
                  </a:lnTo>
                  <a:lnTo>
                    <a:pt x="419" y="1047"/>
                  </a:lnTo>
                  <a:lnTo>
                    <a:pt x="503" y="1005"/>
                  </a:lnTo>
                  <a:lnTo>
                    <a:pt x="608" y="1005"/>
                  </a:lnTo>
                  <a:lnTo>
                    <a:pt x="712" y="942"/>
                  </a:lnTo>
                  <a:lnTo>
                    <a:pt x="796" y="838"/>
                  </a:lnTo>
                  <a:lnTo>
                    <a:pt x="1005" y="670"/>
                  </a:lnTo>
                  <a:lnTo>
                    <a:pt x="1047" y="587"/>
                  </a:lnTo>
                  <a:lnTo>
                    <a:pt x="1110" y="566"/>
                  </a:lnTo>
                  <a:lnTo>
                    <a:pt x="1131" y="566"/>
                  </a:lnTo>
                  <a:lnTo>
                    <a:pt x="1235" y="461"/>
                  </a:lnTo>
                  <a:lnTo>
                    <a:pt x="1340" y="440"/>
                  </a:lnTo>
                  <a:lnTo>
                    <a:pt x="1444" y="440"/>
                  </a:lnTo>
                  <a:lnTo>
                    <a:pt x="1675" y="419"/>
                  </a:lnTo>
                  <a:lnTo>
                    <a:pt x="1842" y="315"/>
                  </a:lnTo>
                  <a:lnTo>
                    <a:pt x="2030" y="252"/>
                  </a:lnTo>
                  <a:lnTo>
                    <a:pt x="2051" y="168"/>
                  </a:lnTo>
                  <a:lnTo>
                    <a:pt x="2135" y="168"/>
                  </a:lnTo>
                  <a:lnTo>
                    <a:pt x="2240" y="105"/>
                  </a:lnTo>
                  <a:lnTo>
                    <a:pt x="2240" y="43"/>
                  </a:lnTo>
                  <a:lnTo>
                    <a:pt x="21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4" name="Google Shape;3195;p70">
              <a:extLst>
                <a:ext uri="{FF2B5EF4-FFF2-40B4-BE49-F238E27FC236}">
                  <a16:creationId xmlns:a16="http://schemas.microsoft.com/office/drawing/2014/main" id="{5A9C50FB-0EB4-AA83-7B78-5C1A0FD3932A}"/>
                </a:ext>
              </a:extLst>
            </p:cNvPr>
            <p:cNvGrpSpPr/>
            <p:nvPr/>
          </p:nvGrpSpPr>
          <p:grpSpPr>
            <a:xfrm>
              <a:off x="4403342" y="3107749"/>
              <a:ext cx="316680" cy="101374"/>
              <a:chOff x="5068275" y="3161675"/>
              <a:chExt cx="664875" cy="222850"/>
            </a:xfrm>
          </p:grpSpPr>
          <p:sp>
            <p:nvSpPr>
              <p:cNvPr id="771" name="Google Shape;3196;p70">
                <a:extLst>
                  <a:ext uri="{FF2B5EF4-FFF2-40B4-BE49-F238E27FC236}">
                    <a16:creationId xmlns:a16="http://schemas.microsoft.com/office/drawing/2014/main" id="{3E47C191-30E0-F352-DAAD-F8D3BA3D2D20}"/>
                  </a:ext>
                </a:extLst>
              </p:cNvPr>
              <p:cNvSpPr/>
              <p:nvPr/>
            </p:nvSpPr>
            <p:spPr>
              <a:xfrm>
                <a:off x="5408300" y="3224425"/>
                <a:ext cx="96775" cy="10780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4312" extrusionOk="0">
                    <a:moveTo>
                      <a:pt x="3620" y="1"/>
                    </a:moveTo>
                    <a:lnTo>
                      <a:pt x="3515" y="43"/>
                    </a:lnTo>
                    <a:lnTo>
                      <a:pt x="3494" y="147"/>
                    </a:lnTo>
                    <a:lnTo>
                      <a:pt x="3390" y="231"/>
                    </a:lnTo>
                    <a:lnTo>
                      <a:pt x="3390" y="294"/>
                    </a:lnTo>
                    <a:lnTo>
                      <a:pt x="3285" y="357"/>
                    </a:lnTo>
                    <a:lnTo>
                      <a:pt x="3181" y="398"/>
                    </a:lnTo>
                    <a:lnTo>
                      <a:pt x="3139" y="461"/>
                    </a:lnTo>
                    <a:lnTo>
                      <a:pt x="2992" y="503"/>
                    </a:lnTo>
                    <a:lnTo>
                      <a:pt x="2720" y="440"/>
                    </a:lnTo>
                    <a:lnTo>
                      <a:pt x="2469" y="419"/>
                    </a:lnTo>
                    <a:lnTo>
                      <a:pt x="2448" y="503"/>
                    </a:lnTo>
                    <a:lnTo>
                      <a:pt x="2406" y="503"/>
                    </a:lnTo>
                    <a:lnTo>
                      <a:pt x="2260" y="398"/>
                    </a:lnTo>
                    <a:lnTo>
                      <a:pt x="2092" y="398"/>
                    </a:lnTo>
                    <a:lnTo>
                      <a:pt x="1988" y="357"/>
                    </a:lnTo>
                    <a:lnTo>
                      <a:pt x="1820" y="336"/>
                    </a:lnTo>
                    <a:lnTo>
                      <a:pt x="1737" y="398"/>
                    </a:lnTo>
                    <a:lnTo>
                      <a:pt x="1674" y="336"/>
                    </a:lnTo>
                    <a:lnTo>
                      <a:pt x="1569" y="231"/>
                    </a:lnTo>
                    <a:lnTo>
                      <a:pt x="1381" y="210"/>
                    </a:lnTo>
                    <a:lnTo>
                      <a:pt x="1276" y="210"/>
                    </a:lnTo>
                    <a:lnTo>
                      <a:pt x="1276" y="336"/>
                    </a:lnTo>
                    <a:lnTo>
                      <a:pt x="1193" y="398"/>
                    </a:lnTo>
                    <a:lnTo>
                      <a:pt x="1151" y="503"/>
                    </a:lnTo>
                    <a:lnTo>
                      <a:pt x="1067" y="566"/>
                    </a:lnTo>
                    <a:lnTo>
                      <a:pt x="900" y="524"/>
                    </a:lnTo>
                    <a:lnTo>
                      <a:pt x="774" y="545"/>
                    </a:lnTo>
                    <a:lnTo>
                      <a:pt x="712" y="608"/>
                    </a:lnTo>
                    <a:lnTo>
                      <a:pt x="753" y="650"/>
                    </a:lnTo>
                    <a:lnTo>
                      <a:pt x="586" y="775"/>
                    </a:lnTo>
                    <a:lnTo>
                      <a:pt x="586" y="942"/>
                    </a:lnTo>
                    <a:lnTo>
                      <a:pt x="628" y="1047"/>
                    </a:lnTo>
                    <a:lnTo>
                      <a:pt x="628" y="1235"/>
                    </a:lnTo>
                    <a:lnTo>
                      <a:pt x="586" y="1298"/>
                    </a:lnTo>
                    <a:lnTo>
                      <a:pt x="649" y="1445"/>
                    </a:lnTo>
                    <a:lnTo>
                      <a:pt x="670" y="1549"/>
                    </a:lnTo>
                    <a:lnTo>
                      <a:pt x="628" y="1486"/>
                    </a:lnTo>
                    <a:lnTo>
                      <a:pt x="565" y="1403"/>
                    </a:lnTo>
                    <a:lnTo>
                      <a:pt x="523" y="1445"/>
                    </a:lnTo>
                    <a:lnTo>
                      <a:pt x="440" y="1507"/>
                    </a:lnTo>
                    <a:lnTo>
                      <a:pt x="335" y="1570"/>
                    </a:lnTo>
                    <a:lnTo>
                      <a:pt x="314" y="1675"/>
                    </a:lnTo>
                    <a:lnTo>
                      <a:pt x="335" y="1800"/>
                    </a:lnTo>
                    <a:lnTo>
                      <a:pt x="314" y="1905"/>
                    </a:lnTo>
                    <a:lnTo>
                      <a:pt x="335" y="2135"/>
                    </a:lnTo>
                    <a:lnTo>
                      <a:pt x="314" y="2198"/>
                    </a:lnTo>
                    <a:lnTo>
                      <a:pt x="272" y="2303"/>
                    </a:lnTo>
                    <a:lnTo>
                      <a:pt x="188" y="2323"/>
                    </a:lnTo>
                    <a:lnTo>
                      <a:pt x="188" y="2449"/>
                    </a:lnTo>
                    <a:lnTo>
                      <a:pt x="63" y="2554"/>
                    </a:lnTo>
                    <a:lnTo>
                      <a:pt x="42" y="2721"/>
                    </a:lnTo>
                    <a:lnTo>
                      <a:pt x="42" y="2763"/>
                    </a:lnTo>
                    <a:lnTo>
                      <a:pt x="0" y="2826"/>
                    </a:lnTo>
                    <a:lnTo>
                      <a:pt x="63" y="3035"/>
                    </a:lnTo>
                    <a:lnTo>
                      <a:pt x="126" y="3139"/>
                    </a:lnTo>
                    <a:lnTo>
                      <a:pt x="168" y="3119"/>
                    </a:lnTo>
                    <a:lnTo>
                      <a:pt x="251" y="3119"/>
                    </a:lnTo>
                    <a:lnTo>
                      <a:pt x="335" y="3056"/>
                    </a:lnTo>
                    <a:lnTo>
                      <a:pt x="377" y="3077"/>
                    </a:lnTo>
                    <a:lnTo>
                      <a:pt x="419" y="3223"/>
                    </a:lnTo>
                    <a:lnTo>
                      <a:pt x="523" y="3495"/>
                    </a:lnTo>
                    <a:lnTo>
                      <a:pt x="481" y="3558"/>
                    </a:lnTo>
                    <a:lnTo>
                      <a:pt x="440" y="3704"/>
                    </a:lnTo>
                    <a:lnTo>
                      <a:pt x="356" y="3851"/>
                    </a:lnTo>
                    <a:lnTo>
                      <a:pt x="356" y="4081"/>
                    </a:lnTo>
                    <a:lnTo>
                      <a:pt x="356" y="4269"/>
                    </a:lnTo>
                    <a:lnTo>
                      <a:pt x="440" y="4269"/>
                    </a:lnTo>
                    <a:lnTo>
                      <a:pt x="523" y="4311"/>
                    </a:lnTo>
                    <a:lnTo>
                      <a:pt x="628" y="4311"/>
                    </a:lnTo>
                    <a:lnTo>
                      <a:pt x="670" y="4269"/>
                    </a:lnTo>
                    <a:lnTo>
                      <a:pt x="774" y="4290"/>
                    </a:lnTo>
                    <a:lnTo>
                      <a:pt x="879" y="4269"/>
                    </a:lnTo>
                    <a:lnTo>
                      <a:pt x="963" y="4311"/>
                    </a:lnTo>
                    <a:lnTo>
                      <a:pt x="984" y="4227"/>
                    </a:lnTo>
                    <a:lnTo>
                      <a:pt x="963" y="4102"/>
                    </a:lnTo>
                    <a:lnTo>
                      <a:pt x="879" y="4060"/>
                    </a:lnTo>
                    <a:lnTo>
                      <a:pt x="858" y="3914"/>
                    </a:lnTo>
                    <a:lnTo>
                      <a:pt x="942" y="3809"/>
                    </a:lnTo>
                    <a:lnTo>
                      <a:pt x="963" y="3600"/>
                    </a:lnTo>
                    <a:lnTo>
                      <a:pt x="942" y="3432"/>
                    </a:lnTo>
                    <a:lnTo>
                      <a:pt x="879" y="3391"/>
                    </a:lnTo>
                    <a:lnTo>
                      <a:pt x="1004" y="3223"/>
                    </a:lnTo>
                    <a:lnTo>
                      <a:pt x="1046" y="3056"/>
                    </a:lnTo>
                    <a:lnTo>
                      <a:pt x="1004" y="2909"/>
                    </a:lnTo>
                    <a:lnTo>
                      <a:pt x="942" y="2826"/>
                    </a:lnTo>
                    <a:lnTo>
                      <a:pt x="942" y="2763"/>
                    </a:lnTo>
                    <a:lnTo>
                      <a:pt x="1067" y="2700"/>
                    </a:lnTo>
                    <a:lnTo>
                      <a:pt x="1088" y="2616"/>
                    </a:lnTo>
                    <a:lnTo>
                      <a:pt x="1214" y="2595"/>
                    </a:lnTo>
                    <a:lnTo>
                      <a:pt x="1318" y="2637"/>
                    </a:lnTo>
                    <a:lnTo>
                      <a:pt x="1318" y="2700"/>
                    </a:lnTo>
                    <a:lnTo>
                      <a:pt x="1381" y="2763"/>
                    </a:lnTo>
                    <a:lnTo>
                      <a:pt x="1381" y="2909"/>
                    </a:lnTo>
                    <a:lnTo>
                      <a:pt x="1276" y="3014"/>
                    </a:lnTo>
                    <a:lnTo>
                      <a:pt x="1276" y="3119"/>
                    </a:lnTo>
                    <a:lnTo>
                      <a:pt x="1318" y="3223"/>
                    </a:lnTo>
                    <a:lnTo>
                      <a:pt x="1402" y="3244"/>
                    </a:lnTo>
                    <a:lnTo>
                      <a:pt x="1486" y="3328"/>
                    </a:lnTo>
                    <a:lnTo>
                      <a:pt x="1611" y="3391"/>
                    </a:lnTo>
                    <a:lnTo>
                      <a:pt x="1632" y="3495"/>
                    </a:lnTo>
                    <a:lnTo>
                      <a:pt x="1590" y="3495"/>
                    </a:lnTo>
                    <a:lnTo>
                      <a:pt x="1569" y="3704"/>
                    </a:lnTo>
                    <a:lnTo>
                      <a:pt x="1590" y="3851"/>
                    </a:lnTo>
                    <a:lnTo>
                      <a:pt x="1674" y="3872"/>
                    </a:lnTo>
                    <a:lnTo>
                      <a:pt x="1737" y="3851"/>
                    </a:lnTo>
                    <a:lnTo>
                      <a:pt x="1883" y="3893"/>
                    </a:lnTo>
                    <a:lnTo>
                      <a:pt x="1946" y="3872"/>
                    </a:lnTo>
                    <a:lnTo>
                      <a:pt x="1946" y="3851"/>
                    </a:lnTo>
                    <a:lnTo>
                      <a:pt x="1925" y="3746"/>
                    </a:lnTo>
                    <a:lnTo>
                      <a:pt x="2030" y="3663"/>
                    </a:lnTo>
                    <a:lnTo>
                      <a:pt x="2113" y="3642"/>
                    </a:lnTo>
                    <a:lnTo>
                      <a:pt x="2260" y="3558"/>
                    </a:lnTo>
                    <a:lnTo>
                      <a:pt x="2427" y="3579"/>
                    </a:lnTo>
                    <a:lnTo>
                      <a:pt x="2511" y="3495"/>
                    </a:lnTo>
                    <a:lnTo>
                      <a:pt x="2532" y="3537"/>
                    </a:lnTo>
                    <a:lnTo>
                      <a:pt x="2616" y="3537"/>
                    </a:lnTo>
                    <a:lnTo>
                      <a:pt x="2657" y="3453"/>
                    </a:lnTo>
                    <a:lnTo>
                      <a:pt x="2657" y="3391"/>
                    </a:lnTo>
                    <a:lnTo>
                      <a:pt x="2511" y="3370"/>
                    </a:lnTo>
                    <a:lnTo>
                      <a:pt x="2448" y="3391"/>
                    </a:lnTo>
                    <a:lnTo>
                      <a:pt x="2281" y="3391"/>
                    </a:lnTo>
                    <a:lnTo>
                      <a:pt x="2281" y="3328"/>
                    </a:lnTo>
                    <a:lnTo>
                      <a:pt x="2239" y="3328"/>
                    </a:lnTo>
                    <a:lnTo>
                      <a:pt x="2239" y="3244"/>
                    </a:lnTo>
                    <a:lnTo>
                      <a:pt x="2197" y="3244"/>
                    </a:lnTo>
                    <a:lnTo>
                      <a:pt x="2134" y="3265"/>
                    </a:lnTo>
                    <a:lnTo>
                      <a:pt x="2134" y="3223"/>
                    </a:lnTo>
                    <a:lnTo>
                      <a:pt x="2030" y="3181"/>
                    </a:lnTo>
                    <a:lnTo>
                      <a:pt x="2009" y="3119"/>
                    </a:lnTo>
                    <a:lnTo>
                      <a:pt x="2051" y="3035"/>
                    </a:lnTo>
                    <a:lnTo>
                      <a:pt x="2092" y="2972"/>
                    </a:lnTo>
                    <a:lnTo>
                      <a:pt x="2134" y="3014"/>
                    </a:lnTo>
                    <a:lnTo>
                      <a:pt x="2134" y="3014"/>
                    </a:lnTo>
                    <a:lnTo>
                      <a:pt x="2113" y="2930"/>
                    </a:lnTo>
                    <a:lnTo>
                      <a:pt x="2155" y="2930"/>
                    </a:lnTo>
                    <a:lnTo>
                      <a:pt x="2197" y="2867"/>
                    </a:lnTo>
                    <a:lnTo>
                      <a:pt x="2134" y="2826"/>
                    </a:lnTo>
                    <a:lnTo>
                      <a:pt x="2051" y="2805"/>
                    </a:lnTo>
                    <a:lnTo>
                      <a:pt x="2092" y="2742"/>
                    </a:lnTo>
                    <a:lnTo>
                      <a:pt x="2051" y="2658"/>
                    </a:lnTo>
                    <a:lnTo>
                      <a:pt x="1988" y="2616"/>
                    </a:lnTo>
                    <a:lnTo>
                      <a:pt x="1904" y="2616"/>
                    </a:lnTo>
                    <a:lnTo>
                      <a:pt x="1883" y="2491"/>
                    </a:lnTo>
                    <a:lnTo>
                      <a:pt x="1716" y="2323"/>
                    </a:lnTo>
                    <a:lnTo>
                      <a:pt x="1611" y="2240"/>
                    </a:lnTo>
                    <a:lnTo>
                      <a:pt x="1569" y="2135"/>
                    </a:lnTo>
                    <a:lnTo>
                      <a:pt x="1569" y="2093"/>
                    </a:lnTo>
                    <a:lnTo>
                      <a:pt x="1611" y="2093"/>
                    </a:lnTo>
                    <a:lnTo>
                      <a:pt x="1632" y="2177"/>
                    </a:lnTo>
                    <a:lnTo>
                      <a:pt x="1737" y="2177"/>
                    </a:lnTo>
                    <a:lnTo>
                      <a:pt x="1841" y="2093"/>
                    </a:lnTo>
                    <a:lnTo>
                      <a:pt x="1883" y="2010"/>
                    </a:lnTo>
                    <a:lnTo>
                      <a:pt x="2092" y="1926"/>
                    </a:lnTo>
                    <a:lnTo>
                      <a:pt x="2260" y="1800"/>
                    </a:lnTo>
                    <a:lnTo>
                      <a:pt x="2344" y="1675"/>
                    </a:lnTo>
                    <a:lnTo>
                      <a:pt x="2448" y="1612"/>
                    </a:lnTo>
                    <a:lnTo>
                      <a:pt x="2448" y="1549"/>
                    </a:lnTo>
                    <a:lnTo>
                      <a:pt x="2574" y="1507"/>
                    </a:lnTo>
                    <a:lnTo>
                      <a:pt x="2678" y="1570"/>
                    </a:lnTo>
                    <a:lnTo>
                      <a:pt x="2762" y="1591"/>
                    </a:lnTo>
                    <a:lnTo>
                      <a:pt x="2867" y="1445"/>
                    </a:lnTo>
                    <a:lnTo>
                      <a:pt x="2867" y="1361"/>
                    </a:lnTo>
                    <a:lnTo>
                      <a:pt x="2741" y="1298"/>
                    </a:lnTo>
                    <a:lnTo>
                      <a:pt x="2469" y="1340"/>
                    </a:lnTo>
                    <a:lnTo>
                      <a:pt x="2364" y="1403"/>
                    </a:lnTo>
                    <a:lnTo>
                      <a:pt x="2197" y="1403"/>
                    </a:lnTo>
                    <a:lnTo>
                      <a:pt x="2113" y="1445"/>
                    </a:lnTo>
                    <a:lnTo>
                      <a:pt x="2009" y="1549"/>
                    </a:lnTo>
                    <a:lnTo>
                      <a:pt x="1820" y="1549"/>
                    </a:lnTo>
                    <a:lnTo>
                      <a:pt x="1716" y="1486"/>
                    </a:lnTo>
                    <a:lnTo>
                      <a:pt x="1611" y="1466"/>
                    </a:lnTo>
                    <a:lnTo>
                      <a:pt x="1507" y="1591"/>
                    </a:lnTo>
                    <a:lnTo>
                      <a:pt x="1423" y="1800"/>
                    </a:lnTo>
                    <a:lnTo>
                      <a:pt x="1297" y="1863"/>
                    </a:lnTo>
                    <a:lnTo>
                      <a:pt x="1193" y="1821"/>
                    </a:lnTo>
                    <a:lnTo>
                      <a:pt x="1172" y="1779"/>
                    </a:lnTo>
                    <a:lnTo>
                      <a:pt x="1004" y="1612"/>
                    </a:lnTo>
                    <a:lnTo>
                      <a:pt x="858" y="1486"/>
                    </a:lnTo>
                    <a:lnTo>
                      <a:pt x="774" y="1277"/>
                    </a:lnTo>
                    <a:lnTo>
                      <a:pt x="795" y="1047"/>
                    </a:lnTo>
                    <a:lnTo>
                      <a:pt x="879" y="838"/>
                    </a:lnTo>
                    <a:lnTo>
                      <a:pt x="984" y="733"/>
                    </a:lnTo>
                    <a:lnTo>
                      <a:pt x="1109" y="670"/>
                    </a:lnTo>
                    <a:lnTo>
                      <a:pt x="1276" y="754"/>
                    </a:lnTo>
                    <a:lnTo>
                      <a:pt x="1465" y="775"/>
                    </a:lnTo>
                    <a:lnTo>
                      <a:pt x="1674" y="670"/>
                    </a:lnTo>
                    <a:lnTo>
                      <a:pt x="1820" y="670"/>
                    </a:lnTo>
                    <a:lnTo>
                      <a:pt x="1883" y="754"/>
                    </a:lnTo>
                    <a:lnTo>
                      <a:pt x="1988" y="754"/>
                    </a:lnTo>
                    <a:lnTo>
                      <a:pt x="2051" y="712"/>
                    </a:lnTo>
                    <a:lnTo>
                      <a:pt x="2281" y="733"/>
                    </a:lnTo>
                    <a:lnTo>
                      <a:pt x="2427" y="733"/>
                    </a:lnTo>
                    <a:lnTo>
                      <a:pt x="2448" y="712"/>
                    </a:lnTo>
                    <a:lnTo>
                      <a:pt x="2574" y="712"/>
                    </a:lnTo>
                    <a:lnTo>
                      <a:pt x="2678" y="754"/>
                    </a:lnTo>
                    <a:lnTo>
                      <a:pt x="2720" y="817"/>
                    </a:lnTo>
                    <a:lnTo>
                      <a:pt x="2825" y="859"/>
                    </a:lnTo>
                    <a:lnTo>
                      <a:pt x="3264" y="754"/>
                    </a:lnTo>
                    <a:lnTo>
                      <a:pt x="3453" y="629"/>
                    </a:lnTo>
                    <a:lnTo>
                      <a:pt x="3494" y="524"/>
                    </a:lnTo>
                    <a:lnTo>
                      <a:pt x="3578" y="524"/>
                    </a:lnTo>
                    <a:lnTo>
                      <a:pt x="3620" y="440"/>
                    </a:lnTo>
                    <a:lnTo>
                      <a:pt x="3704" y="398"/>
                    </a:lnTo>
                    <a:lnTo>
                      <a:pt x="3766" y="294"/>
                    </a:lnTo>
                    <a:lnTo>
                      <a:pt x="3808" y="210"/>
                    </a:lnTo>
                    <a:lnTo>
                      <a:pt x="3871" y="147"/>
                    </a:lnTo>
                    <a:lnTo>
                      <a:pt x="3808" y="106"/>
                    </a:lnTo>
                    <a:lnTo>
                      <a:pt x="3787" y="43"/>
                    </a:lnTo>
                    <a:lnTo>
                      <a:pt x="362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3197;p70">
                <a:extLst>
                  <a:ext uri="{FF2B5EF4-FFF2-40B4-BE49-F238E27FC236}">
                    <a16:creationId xmlns:a16="http://schemas.microsoft.com/office/drawing/2014/main" id="{422AD6DE-4DEA-2BEB-9AB9-52CFFECE0A9F}"/>
                  </a:ext>
                </a:extLst>
              </p:cNvPr>
              <p:cNvSpPr/>
              <p:nvPr/>
            </p:nvSpPr>
            <p:spPr>
              <a:xfrm>
                <a:off x="5587700" y="3253200"/>
                <a:ext cx="145450" cy="131325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5253" extrusionOk="0">
                    <a:moveTo>
                      <a:pt x="922" y="1"/>
                    </a:moveTo>
                    <a:lnTo>
                      <a:pt x="775" y="22"/>
                    </a:lnTo>
                    <a:lnTo>
                      <a:pt x="712" y="84"/>
                    </a:lnTo>
                    <a:lnTo>
                      <a:pt x="566" y="189"/>
                    </a:lnTo>
                    <a:lnTo>
                      <a:pt x="482" y="210"/>
                    </a:lnTo>
                    <a:lnTo>
                      <a:pt x="398" y="294"/>
                    </a:lnTo>
                    <a:lnTo>
                      <a:pt x="252" y="294"/>
                    </a:lnTo>
                    <a:lnTo>
                      <a:pt x="147" y="356"/>
                    </a:lnTo>
                    <a:lnTo>
                      <a:pt x="189" y="440"/>
                    </a:lnTo>
                    <a:lnTo>
                      <a:pt x="168" y="524"/>
                    </a:lnTo>
                    <a:lnTo>
                      <a:pt x="43" y="608"/>
                    </a:lnTo>
                    <a:lnTo>
                      <a:pt x="1" y="670"/>
                    </a:lnTo>
                    <a:lnTo>
                      <a:pt x="147" y="712"/>
                    </a:lnTo>
                    <a:lnTo>
                      <a:pt x="252" y="649"/>
                    </a:lnTo>
                    <a:lnTo>
                      <a:pt x="273" y="608"/>
                    </a:lnTo>
                    <a:lnTo>
                      <a:pt x="315" y="670"/>
                    </a:lnTo>
                    <a:lnTo>
                      <a:pt x="503" y="754"/>
                    </a:lnTo>
                    <a:lnTo>
                      <a:pt x="566" y="859"/>
                    </a:lnTo>
                    <a:lnTo>
                      <a:pt x="524" y="921"/>
                    </a:lnTo>
                    <a:lnTo>
                      <a:pt x="566" y="1047"/>
                    </a:lnTo>
                    <a:lnTo>
                      <a:pt x="691" y="1131"/>
                    </a:lnTo>
                    <a:lnTo>
                      <a:pt x="796" y="1152"/>
                    </a:lnTo>
                    <a:lnTo>
                      <a:pt x="901" y="1131"/>
                    </a:lnTo>
                    <a:lnTo>
                      <a:pt x="984" y="1172"/>
                    </a:lnTo>
                    <a:lnTo>
                      <a:pt x="1026" y="1131"/>
                    </a:lnTo>
                    <a:lnTo>
                      <a:pt x="1110" y="1152"/>
                    </a:lnTo>
                    <a:lnTo>
                      <a:pt x="1298" y="1131"/>
                    </a:lnTo>
                    <a:lnTo>
                      <a:pt x="1340" y="1152"/>
                    </a:lnTo>
                    <a:lnTo>
                      <a:pt x="1424" y="1131"/>
                    </a:lnTo>
                    <a:lnTo>
                      <a:pt x="1361" y="1068"/>
                    </a:lnTo>
                    <a:lnTo>
                      <a:pt x="1654" y="1089"/>
                    </a:lnTo>
                    <a:lnTo>
                      <a:pt x="1717" y="1172"/>
                    </a:lnTo>
                    <a:lnTo>
                      <a:pt x="1675" y="1298"/>
                    </a:lnTo>
                    <a:lnTo>
                      <a:pt x="1633" y="1277"/>
                    </a:lnTo>
                    <a:lnTo>
                      <a:pt x="1549" y="1361"/>
                    </a:lnTo>
                    <a:lnTo>
                      <a:pt x="1507" y="1465"/>
                    </a:lnTo>
                    <a:lnTo>
                      <a:pt x="1445" y="1361"/>
                    </a:lnTo>
                    <a:lnTo>
                      <a:pt x="1256" y="1277"/>
                    </a:lnTo>
                    <a:lnTo>
                      <a:pt x="1194" y="1298"/>
                    </a:lnTo>
                    <a:lnTo>
                      <a:pt x="1131" y="1465"/>
                    </a:lnTo>
                    <a:lnTo>
                      <a:pt x="1026" y="1507"/>
                    </a:lnTo>
                    <a:lnTo>
                      <a:pt x="922" y="1465"/>
                    </a:lnTo>
                    <a:lnTo>
                      <a:pt x="817" y="1465"/>
                    </a:lnTo>
                    <a:lnTo>
                      <a:pt x="775" y="1403"/>
                    </a:lnTo>
                    <a:lnTo>
                      <a:pt x="629" y="1444"/>
                    </a:lnTo>
                    <a:lnTo>
                      <a:pt x="566" y="1507"/>
                    </a:lnTo>
                    <a:lnTo>
                      <a:pt x="608" y="1570"/>
                    </a:lnTo>
                    <a:lnTo>
                      <a:pt x="733" y="1591"/>
                    </a:lnTo>
                    <a:lnTo>
                      <a:pt x="838" y="1654"/>
                    </a:lnTo>
                    <a:lnTo>
                      <a:pt x="901" y="1779"/>
                    </a:lnTo>
                    <a:lnTo>
                      <a:pt x="942" y="1821"/>
                    </a:lnTo>
                    <a:lnTo>
                      <a:pt x="1005" y="1800"/>
                    </a:lnTo>
                    <a:lnTo>
                      <a:pt x="1026" y="1884"/>
                    </a:lnTo>
                    <a:lnTo>
                      <a:pt x="1026" y="1968"/>
                    </a:lnTo>
                    <a:lnTo>
                      <a:pt x="984" y="1988"/>
                    </a:lnTo>
                    <a:lnTo>
                      <a:pt x="942" y="2072"/>
                    </a:lnTo>
                    <a:lnTo>
                      <a:pt x="1047" y="2240"/>
                    </a:lnTo>
                    <a:lnTo>
                      <a:pt x="1152" y="2281"/>
                    </a:lnTo>
                    <a:lnTo>
                      <a:pt x="1256" y="2240"/>
                    </a:lnTo>
                    <a:lnTo>
                      <a:pt x="1403" y="2114"/>
                    </a:lnTo>
                    <a:lnTo>
                      <a:pt x="1361" y="2009"/>
                    </a:lnTo>
                    <a:lnTo>
                      <a:pt x="1466" y="1863"/>
                    </a:lnTo>
                    <a:lnTo>
                      <a:pt x="1507" y="1821"/>
                    </a:lnTo>
                    <a:lnTo>
                      <a:pt x="1528" y="1758"/>
                    </a:lnTo>
                    <a:lnTo>
                      <a:pt x="1570" y="1612"/>
                    </a:lnTo>
                    <a:lnTo>
                      <a:pt x="1633" y="1507"/>
                    </a:lnTo>
                    <a:lnTo>
                      <a:pt x="1633" y="1654"/>
                    </a:lnTo>
                    <a:lnTo>
                      <a:pt x="1549" y="1716"/>
                    </a:lnTo>
                    <a:lnTo>
                      <a:pt x="1612" y="1863"/>
                    </a:lnTo>
                    <a:lnTo>
                      <a:pt x="1654" y="1988"/>
                    </a:lnTo>
                    <a:lnTo>
                      <a:pt x="1717" y="2072"/>
                    </a:lnTo>
                    <a:lnTo>
                      <a:pt x="1738" y="2009"/>
                    </a:lnTo>
                    <a:lnTo>
                      <a:pt x="1779" y="2009"/>
                    </a:lnTo>
                    <a:lnTo>
                      <a:pt x="1842" y="2030"/>
                    </a:lnTo>
                    <a:lnTo>
                      <a:pt x="1842" y="2135"/>
                    </a:lnTo>
                    <a:lnTo>
                      <a:pt x="1884" y="2093"/>
                    </a:lnTo>
                    <a:lnTo>
                      <a:pt x="1947" y="2093"/>
                    </a:lnTo>
                    <a:lnTo>
                      <a:pt x="1968" y="2135"/>
                    </a:lnTo>
                    <a:lnTo>
                      <a:pt x="2051" y="2177"/>
                    </a:lnTo>
                    <a:lnTo>
                      <a:pt x="2156" y="2135"/>
                    </a:lnTo>
                    <a:lnTo>
                      <a:pt x="2240" y="2135"/>
                    </a:lnTo>
                    <a:lnTo>
                      <a:pt x="2240" y="2177"/>
                    </a:lnTo>
                    <a:lnTo>
                      <a:pt x="2093" y="2177"/>
                    </a:lnTo>
                    <a:lnTo>
                      <a:pt x="2093" y="2281"/>
                    </a:lnTo>
                    <a:lnTo>
                      <a:pt x="2240" y="2302"/>
                    </a:lnTo>
                    <a:lnTo>
                      <a:pt x="2240" y="2323"/>
                    </a:lnTo>
                    <a:lnTo>
                      <a:pt x="2261" y="2386"/>
                    </a:lnTo>
                    <a:lnTo>
                      <a:pt x="2407" y="2449"/>
                    </a:lnTo>
                    <a:lnTo>
                      <a:pt x="2575" y="2449"/>
                    </a:lnTo>
                    <a:lnTo>
                      <a:pt x="2930" y="2553"/>
                    </a:lnTo>
                    <a:lnTo>
                      <a:pt x="3286" y="2658"/>
                    </a:lnTo>
                    <a:lnTo>
                      <a:pt x="3391" y="2658"/>
                    </a:lnTo>
                    <a:lnTo>
                      <a:pt x="3537" y="2721"/>
                    </a:lnTo>
                    <a:lnTo>
                      <a:pt x="3558" y="2825"/>
                    </a:lnTo>
                    <a:lnTo>
                      <a:pt x="3725" y="2867"/>
                    </a:lnTo>
                    <a:lnTo>
                      <a:pt x="3830" y="2867"/>
                    </a:lnTo>
                    <a:lnTo>
                      <a:pt x="3914" y="2825"/>
                    </a:lnTo>
                    <a:lnTo>
                      <a:pt x="3914" y="2825"/>
                    </a:lnTo>
                    <a:lnTo>
                      <a:pt x="3830" y="2951"/>
                    </a:lnTo>
                    <a:lnTo>
                      <a:pt x="3851" y="2972"/>
                    </a:lnTo>
                    <a:lnTo>
                      <a:pt x="3935" y="2951"/>
                    </a:lnTo>
                    <a:lnTo>
                      <a:pt x="3955" y="3014"/>
                    </a:lnTo>
                    <a:lnTo>
                      <a:pt x="4081" y="2972"/>
                    </a:lnTo>
                    <a:lnTo>
                      <a:pt x="4018" y="3035"/>
                    </a:lnTo>
                    <a:lnTo>
                      <a:pt x="4060" y="3076"/>
                    </a:lnTo>
                    <a:lnTo>
                      <a:pt x="4039" y="3139"/>
                    </a:lnTo>
                    <a:lnTo>
                      <a:pt x="4081" y="3181"/>
                    </a:lnTo>
                    <a:lnTo>
                      <a:pt x="4186" y="3160"/>
                    </a:lnTo>
                    <a:lnTo>
                      <a:pt x="4081" y="3265"/>
                    </a:lnTo>
                    <a:lnTo>
                      <a:pt x="4081" y="3328"/>
                    </a:lnTo>
                    <a:lnTo>
                      <a:pt x="4227" y="3453"/>
                    </a:lnTo>
                    <a:lnTo>
                      <a:pt x="4186" y="3558"/>
                    </a:lnTo>
                    <a:lnTo>
                      <a:pt x="4227" y="3641"/>
                    </a:lnTo>
                    <a:lnTo>
                      <a:pt x="4332" y="3704"/>
                    </a:lnTo>
                    <a:lnTo>
                      <a:pt x="4479" y="3809"/>
                    </a:lnTo>
                    <a:lnTo>
                      <a:pt x="4499" y="3872"/>
                    </a:lnTo>
                    <a:lnTo>
                      <a:pt x="4374" y="3872"/>
                    </a:lnTo>
                    <a:lnTo>
                      <a:pt x="4353" y="3955"/>
                    </a:lnTo>
                    <a:lnTo>
                      <a:pt x="4437" y="4018"/>
                    </a:lnTo>
                    <a:lnTo>
                      <a:pt x="4541" y="4081"/>
                    </a:lnTo>
                    <a:lnTo>
                      <a:pt x="4667" y="4060"/>
                    </a:lnTo>
                    <a:lnTo>
                      <a:pt x="4751" y="4081"/>
                    </a:lnTo>
                    <a:lnTo>
                      <a:pt x="4688" y="4081"/>
                    </a:lnTo>
                    <a:lnTo>
                      <a:pt x="4562" y="4123"/>
                    </a:lnTo>
                    <a:lnTo>
                      <a:pt x="4499" y="4102"/>
                    </a:lnTo>
                    <a:lnTo>
                      <a:pt x="4458" y="4123"/>
                    </a:lnTo>
                    <a:lnTo>
                      <a:pt x="4499" y="4206"/>
                    </a:lnTo>
                    <a:lnTo>
                      <a:pt x="4583" y="4227"/>
                    </a:lnTo>
                    <a:lnTo>
                      <a:pt x="4562" y="4395"/>
                    </a:lnTo>
                    <a:lnTo>
                      <a:pt x="4541" y="4416"/>
                    </a:lnTo>
                    <a:lnTo>
                      <a:pt x="4541" y="4499"/>
                    </a:lnTo>
                    <a:lnTo>
                      <a:pt x="4499" y="4583"/>
                    </a:lnTo>
                    <a:lnTo>
                      <a:pt x="4458" y="4604"/>
                    </a:lnTo>
                    <a:lnTo>
                      <a:pt x="4541" y="4709"/>
                    </a:lnTo>
                    <a:lnTo>
                      <a:pt x="4667" y="4625"/>
                    </a:lnTo>
                    <a:lnTo>
                      <a:pt x="4709" y="4688"/>
                    </a:lnTo>
                    <a:lnTo>
                      <a:pt x="4792" y="4688"/>
                    </a:lnTo>
                    <a:lnTo>
                      <a:pt x="4897" y="4625"/>
                    </a:lnTo>
                    <a:lnTo>
                      <a:pt x="5064" y="4625"/>
                    </a:lnTo>
                    <a:lnTo>
                      <a:pt x="5127" y="4583"/>
                    </a:lnTo>
                    <a:lnTo>
                      <a:pt x="5169" y="4478"/>
                    </a:lnTo>
                    <a:lnTo>
                      <a:pt x="5169" y="4583"/>
                    </a:lnTo>
                    <a:lnTo>
                      <a:pt x="5106" y="4688"/>
                    </a:lnTo>
                    <a:lnTo>
                      <a:pt x="5127" y="4750"/>
                    </a:lnTo>
                    <a:lnTo>
                      <a:pt x="5190" y="4792"/>
                    </a:lnTo>
                    <a:lnTo>
                      <a:pt x="5316" y="4897"/>
                    </a:lnTo>
                    <a:lnTo>
                      <a:pt x="5295" y="4939"/>
                    </a:lnTo>
                    <a:lnTo>
                      <a:pt x="5336" y="5022"/>
                    </a:lnTo>
                    <a:lnTo>
                      <a:pt x="5504" y="5211"/>
                    </a:lnTo>
                    <a:lnTo>
                      <a:pt x="5629" y="5232"/>
                    </a:lnTo>
                    <a:lnTo>
                      <a:pt x="5692" y="5253"/>
                    </a:lnTo>
                    <a:lnTo>
                      <a:pt x="5713" y="3851"/>
                    </a:lnTo>
                    <a:lnTo>
                      <a:pt x="5713" y="3788"/>
                    </a:lnTo>
                    <a:lnTo>
                      <a:pt x="5713" y="3704"/>
                    </a:lnTo>
                    <a:lnTo>
                      <a:pt x="5734" y="3537"/>
                    </a:lnTo>
                    <a:lnTo>
                      <a:pt x="5818" y="1382"/>
                    </a:lnTo>
                    <a:lnTo>
                      <a:pt x="5713" y="1403"/>
                    </a:lnTo>
                    <a:lnTo>
                      <a:pt x="5629" y="1382"/>
                    </a:lnTo>
                    <a:lnTo>
                      <a:pt x="5629" y="1298"/>
                    </a:lnTo>
                    <a:lnTo>
                      <a:pt x="5650" y="1256"/>
                    </a:lnTo>
                    <a:lnTo>
                      <a:pt x="5546" y="1193"/>
                    </a:lnTo>
                    <a:lnTo>
                      <a:pt x="5441" y="1193"/>
                    </a:lnTo>
                    <a:lnTo>
                      <a:pt x="5316" y="1172"/>
                    </a:lnTo>
                    <a:lnTo>
                      <a:pt x="5232" y="1152"/>
                    </a:lnTo>
                    <a:lnTo>
                      <a:pt x="5169" y="1172"/>
                    </a:lnTo>
                    <a:lnTo>
                      <a:pt x="4813" y="1026"/>
                    </a:lnTo>
                    <a:lnTo>
                      <a:pt x="4667" y="984"/>
                    </a:lnTo>
                    <a:lnTo>
                      <a:pt x="4562" y="963"/>
                    </a:lnTo>
                    <a:lnTo>
                      <a:pt x="4458" y="880"/>
                    </a:lnTo>
                    <a:lnTo>
                      <a:pt x="4248" y="838"/>
                    </a:lnTo>
                    <a:lnTo>
                      <a:pt x="4060" y="754"/>
                    </a:lnTo>
                    <a:lnTo>
                      <a:pt x="3976" y="670"/>
                    </a:lnTo>
                    <a:lnTo>
                      <a:pt x="3830" y="649"/>
                    </a:lnTo>
                    <a:lnTo>
                      <a:pt x="3537" y="838"/>
                    </a:lnTo>
                    <a:lnTo>
                      <a:pt x="3537" y="880"/>
                    </a:lnTo>
                    <a:lnTo>
                      <a:pt x="3600" y="984"/>
                    </a:lnTo>
                    <a:lnTo>
                      <a:pt x="3558" y="1068"/>
                    </a:lnTo>
                    <a:lnTo>
                      <a:pt x="3391" y="1089"/>
                    </a:lnTo>
                    <a:lnTo>
                      <a:pt x="3286" y="1131"/>
                    </a:lnTo>
                    <a:lnTo>
                      <a:pt x="3223" y="1131"/>
                    </a:lnTo>
                    <a:lnTo>
                      <a:pt x="3181" y="1089"/>
                    </a:lnTo>
                    <a:lnTo>
                      <a:pt x="3119" y="1172"/>
                    </a:lnTo>
                    <a:lnTo>
                      <a:pt x="3119" y="1277"/>
                    </a:lnTo>
                    <a:lnTo>
                      <a:pt x="2993" y="1340"/>
                    </a:lnTo>
                    <a:lnTo>
                      <a:pt x="2888" y="1361"/>
                    </a:lnTo>
                    <a:lnTo>
                      <a:pt x="2805" y="1465"/>
                    </a:lnTo>
                    <a:lnTo>
                      <a:pt x="2805" y="1612"/>
                    </a:lnTo>
                    <a:lnTo>
                      <a:pt x="2763" y="1654"/>
                    </a:lnTo>
                    <a:lnTo>
                      <a:pt x="2700" y="1696"/>
                    </a:lnTo>
                    <a:lnTo>
                      <a:pt x="2658" y="1800"/>
                    </a:lnTo>
                    <a:lnTo>
                      <a:pt x="2554" y="1821"/>
                    </a:lnTo>
                    <a:lnTo>
                      <a:pt x="2449" y="1821"/>
                    </a:lnTo>
                    <a:lnTo>
                      <a:pt x="2386" y="1779"/>
                    </a:lnTo>
                    <a:lnTo>
                      <a:pt x="2261" y="1675"/>
                    </a:lnTo>
                    <a:lnTo>
                      <a:pt x="2240" y="1570"/>
                    </a:lnTo>
                    <a:lnTo>
                      <a:pt x="2177" y="1591"/>
                    </a:lnTo>
                    <a:lnTo>
                      <a:pt x="2156" y="1465"/>
                    </a:lnTo>
                    <a:lnTo>
                      <a:pt x="2156" y="1361"/>
                    </a:lnTo>
                    <a:lnTo>
                      <a:pt x="2072" y="1298"/>
                    </a:lnTo>
                    <a:lnTo>
                      <a:pt x="2031" y="1382"/>
                    </a:lnTo>
                    <a:lnTo>
                      <a:pt x="2051" y="1507"/>
                    </a:lnTo>
                    <a:lnTo>
                      <a:pt x="1989" y="1507"/>
                    </a:lnTo>
                    <a:lnTo>
                      <a:pt x="1926" y="1444"/>
                    </a:lnTo>
                    <a:lnTo>
                      <a:pt x="1863" y="1298"/>
                    </a:lnTo>
                    <a:lnTo>
                      <a:pt x="1842" y="1047"/>
                    </a:lnTo>
                    <a:lnTo>
                      <a:pt x="1821" y="880"/>
                    </a:lnTo>
                    <a:lnTo>
                      <a:pt x="1863" y="775"/>
                    </a:lnTo>
                    <a:lnTo>
                      <a:pt x="1947" y="670"/>
                    </a:lnTo>
                    <a:lnTo>
                      <a:pt x="1884" y="566"/>
                    </a:lnTo>
                    <a:lnTo>
                      <a:pt x="1821" y="503"/>
                    </a:lnTo>
                    <a:lnTo>
                      <a:pt x="1821" y="335"/>
                    </a:lnTo>
                    <a:lnTo>
                      <a:pt x="1842" y="294"/>
                    </a:lnTo>
                    <a:lnTo>
                      <a:pt x="1779" y="231"/>
                    </a:lnTo>
                    <a:lnTo>
                      <a:pt x="1612" y="210"/>
                    </a:lnTo>
                    <a:lnTo>
                      <a:pt x="1424" y="231"/>
                    </a:lnTo>
                    <a:lnTo>
                      <a:pt x="1235" y="105"/>
                    </a:lnTo>
                    <a:lnTo>
                      <a:pt x="9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3198;p70">
                <a:extLst>
                  <a:ext uri="{FF2B5EF4-FFF2-40B4-BE49-F238E27FC236}">
                    <a16:creationId xmlns:a16="http://schemas.microsoft.com/office/drawing/2014/main" id="{2043F5AE-038B-4316-8608-67F6E1CC9682}"/>
                  </a:ext>
                </a:extLst>
              </p:cNvPr>
              <p:cNvSpPr/>
              <p:nvPr/>
            </p:nvSpPr>
            <p:spPr>
              <a:xfrm>
                <a:off x="5268100" y="3181025"/>
                <a:ext cx="143350" cy="129750"/>
              </a:xfrm>
              <a:custGeom>
                <a:avLst/>
                <a:gdLst/>
                <a:ahLst/>
                <a:cxnLst/>
                <a:rect l="l" t="t" r="r" b="b"/>
                <a:pathLst>
                  <a:path w="5734" h="5190" extrusionOk="0">
                    <a:moveTo>
                      <a:pt x="4060" y="0"/>
                    </a:moveTo>
                    <a:lnTo>
                      <a:pt x="3955" y="147"/>
                    </a:lnTo>
                    <a:lnTo>
                      <a:pt x="3955" y="209"/>
                    </a:lnTo>
                    <a:lnTo>
                      <a:pt x="3892" y="314"/>
                    </a:lnTo>
                    <a:lnTo>
                      <a:pt x="3892" y="398"/>
                    </a:lnTo>
                    <a:lnTo>
                      <a:pt x="3767" y="837"/>
                    </a:lnTo>
                    <a:lnTo>
                      <a:pt x="3579" y="1109"/>
                    </a:lnTo>
                    <a:lnTo>
                      <a:pt x="3516" y="1360"/>
                    </a:lnTo>
                    <a:lnTo>
                      <a:pt x="3265" y="1716"/>
                    </a:lnTo>
                    <a:lnTo>
                      <a:pt x="3307" y="1779"/>
                    </a:lnTo>
                    <a:lnTo>
                      <a:pt x="3014" y="1842"/>
                    </a:lnTo>
                    <a:lnTo>
                      <a:pt x="2783" y="1967"/>
                    </a:lnTo>
                    <a:lnTo>
                      <a:pt x="2637" y="1967"/>
                    </a:lnTo>
                    <a:lnTo>
                      <a:pt x="2595" y="1883"/>
                    </a:lnTo>
                    <a:lnTo>
                      <a:pt x="2470" y="1842"/>
                    </a:lnTo>
                    <a:lnTo>
                      <a:pt x="2177" y="1842"/>
                    </a:lnTo>
                    <a:lnTo>
                      <a:pt x="2093" y="1925"/>
                    </a:lnTo>
                    <a:lnTo>
                      <a:pt x="1758" y="2051"/>
                    </a:lnTo>
                    <a:lnTo>
                      <a:pt x="1444" y="2030"/>
                    </a:lnTo>
                    <a:lnTo>
                      <a:pt x="1361" y="2072"/>
                    </a:lnTo>
                    <a:lnTo>
                      <a:pt x="1235" y="2051"/>
                    </a:lnTo>
                    <a:lnTo>
                      <a:pt x="1214" y="2134"/>
                    </a:lnTo>
                    <a:lnTo>
                      <a:pt x="1047" y="2176"/>
                    </a:lnTo>
                    <a:lnTo>
                      <a:pt x="942" y="2155"/>
                    </a:lnTo>
                    <a:lnTo>
                      <a:pt x="921" y="2051"/>
                    </a:lnTo>
                    <a:lnTo>
                      <a:pt x="796" y="1946"/>
                    </a:lnTo>
                    <a:lnTo>
                      <a:pt x="754" y="1883"/>
                    </a:lnTo>
                    <a:lnTo>
                      <a:pt x="566" y="1758"/>
                    </a:lnTo>
                    <a:lnTo>
                      <a:pt x="440" y="1549"/>
                    </a:lnTo>
                    <a:lnTo>
                      <a:pt x="377" y="1570"/>
                    </a:lnTo>
                    <a:lnTo>
                      <a:pt x="314" y="1653"/>
                    </a:lnTo>
                    <a:lnTo>
                      <a:pt x="168" y="1842"/>
                    </a:lnTo>
                    <a:lnTo>
                      <a:pt x="84" y="1988"/>
                    </a:lnTo>
                    <a:lnTo>
                      <a:pt x="84" y="2072"/>
                    </a:lnTo>
                    <a:lnTo>
                      <a:pt x="105" y="2155"/>
                    </a:lnTo>
                    <a:lnTo>
                      <a:pt x="84" y="2239"/>
                    </a:lnTo>
                    <a:lnTo>
                      <a:pt x="1" y="2281"/>
                    </a:lnTo>
                    <a:lnTo>
                      <a:pt x="22" y="2490"/>
                    </a:lnTo>
                    <a:lnTo>
                      <a:pt x="210" y="2699"/>
                    </a:lnTo>
                    <a:lnTo>
                      <a:pt x="231" y="2804"/>
                    </a:lnTo>
                    <a:lnTo>
                      <a:pt x="189" y="2762"/>
                    </a:lnTo>
                    <a:lnTo>
                      <a:pt x="168" y="2804"/>
                    </a:lnTo>
                    <a:lnTo>
                      <a:pt x="210" y="2930"/>
                    </a:lnTo>
                    <a:lnTo>
                      <a:pt x="335" y="2971"/>
                    </a:lnTo>
                    <a:lnTo>
                      <a:pt x="419" y="2971"/>
                    </a:lnTo>
                    <a:lnTo>
                      <a:pt x="607" y="2909"/>
                    </a:lnTo>
                    <a:lnTo>
                      <a:pt x="733" y="2825"/>
                    </a:lnTo>
                    <a:lnTo>
                      <a:pt x="838" y="2867"/>
                    </a:lnTo>
                    <a:lnTo>
                      <a:pt x="733" y="2867"/>
                    </a:lnTo>
                    <a:lnTo>
                      <a:pt x="607" y="2971"/>
                    </a:lnTo>
                    <a:lnTo>
                      <a:pt x="398" y="3013"/>
                    </a:lnTo>
                    <a:lnTo>
                      <a:pt x="314" y="3097"/>
                    </a:lnTo>
                    <a:lnTo>
                      <a:pt x="210" y="3097"/>
                    </a:lnTo>
                    <a:lnTo>
                      <a:pt x="210" y="3139"/>
                    </a:lnTo>
                    <a:lnTo>
                      <a:pt x="335" y="3181"/>
                    </a:lnTo>
                    <a:lnTo>
                      <a:pt x="503" y="3243"/>
                    </a:lnTo>
                    <a:lnTo>
                      <a:pt x="649" y="3411"/>
                    </a:lnTo>
                    <a:lnTo>
                      <a:pt x="712" y="3515"/>
                    </a:lnTo>
                    <a:lnTo>
                      <a:pt x="733" y="3620"/>
                    </a:lnTo>
                    <a:lnTo>
                      <a:pt x="649" y="3746"/>
                    </a:lnTo>
                    <a:lnTo>
                      <a:pt x="566" y="3829"/>
                    </a:lnTo>
                    <a:lnTo>
                      <a:pt x="607" y="3871"/>
                    </a:lnTo>
                    <a:lnTo>
                      <a:pt x="712" y="3955"/>
                    </a:lnTo>
                    <a:lnTo>
                      <a:pt x="733" y="4227"/>
                    </a:lnTo>
                    <a:lnTo>
                      <a:pt x="733" y="4352"/>
                    </a:lnTo>
                    <a:lnTo>
                      <a:pt x="817" y="4499"/>
                    </a:lnTo>
                    <a:lnTo>
                      <a:pt x="858" y="4499"/>
                    </a:lnTo>
                    <a:lnTo>
                      <a:pt x="963" y="4436"/>
                    </a:lnTo>
                    <a:lnTo>
                      <a:pt x="1005" y="4499"/>
                    </a:lnTo>
                    <a:lnTo>
                      <a:pt x="1130" y="4499"/>
                    </a:lnTo>
                    <a:lnTo>
                      <a:pt x="1214" y="4541"/>
                    </a:lnTo>
                    <a:lnTo>
                      <a:pt x="1361" y="4541"/>
                    </a:lnTo>
                    <a:lnTo>
                      <a:pt x="1444" y="4457"/>
                    </a:lnTo>
                    <a:lnTo>
                      <a:pt x="1528" y="4499"/>
                    </a:lnTo>
                    <a:lnTo>
                      <a:pt x="1591" y="4457"/>
                    </a:lnTo>
                    <a:lnTo>
                      <a:pt x="1654" y="4352"/>
                    </a:lnTo>
                    <a:lnTo>
                      <a:pt x="1654" y="4290"/>
                    </a:lnTo>
                    <a:lnTo>
                      <a:pt x="1674" y="4373"/>
                    </a:lnTo>
                    <a:lnTo>
                      <a:pt x="1654" y="4478"/>
                    </a:lnTo>
                    <a:lnTo>
                      <a:pt x="1695" y="4603"/>
                    </a:lnTo>
                    <a:lnTo>
                      <a:pt x="1737" y="4792"/>
                    </a:lnTo>
                    <a:lnTo>
                      <a:pt x="1695" y="4896"/>
                    </a:lnTo>
                    <a:lnTo>
                      <a:pt x="1779" y="4896"/>
                    </a:lnTo>
                    <a:lnTo>
                      <a:pt x="1905" y="4750"/>
                    </a:lnTo>
                    <a:lnTo>
                      <a:pt x="1988" y="4708"/>
                    </a:lnTo>
                    <a:lnTo>
                      <a:pt x="2051" y="4771"/>
                    </a:lnTo>
                    <a:lnTo>
                      <a:pt x="2114" y="4750"/>
                    </a:lnTo>
                    <a:lnTo>
                      <a:pt x="2135" y="4687"/>
                    </a:lnTo>
                    <a:lnTo>
                      <a:pt x="2302" y="4687"/>
                    </a:lnTo>
                    <a:lnTo>
                      <a:pt x="2386" y="4583"/>
                    </a:lnTo>
                    <a:lnTo>
                      <a:pt x="2428" y="4583"/>
                    </a:lnTo>
                    <a:lnTo>
                      <a:pt x="2532" y="4645"/>
                    </a:lnTo>
                    <a:lnTo>
                      <a:pt x="2616" y="4583"/>
                    </a:lnTo>
                    <a:lnTo>
                      <a:pt x="2658" y="4645"/>
                    </a:lnTo>
                    <a:lnTo>
                      <a:pt x="2658" y="4750"/>
                    </a:lnTo>
                    <a:lnTo>
                      <a:pt x="2721" y="4792"/>
                    </a:lnTo>
                    <a:lnTo>
                      <a:pt x="2825" y="4813"/>
                    </a:lnTo>
                    <a:lnTo>
                      <a:pt x="2804" y="4750"/>
                    </a:lnTo>
                    <a:lnTo>
                      <a:pt x="2825" y="4666"/>
                    </a:lnTo>
                    <a:lnTo>
                      <a:pt x="2888" y="4750"/>
                    </a:lnTo>
                    <a:lnTo>
                      <a:pt x="2993" y="4771"/>
                    </a:lnTo>
                    <a:lnTo>
                      <a:pt x="3035" y="4750"/>
                    </a:lnTo>
                    <a:lnTo>
                      <a:pt x="3097" y="4813"/>
                    </a:lnTo>
                    <a:lnTo>
                      <a:pt x="3139" y="4792"/>
                    </a:lnTo>
                    <a:lnTo>
                      <a:pt x="3160" y="4855"/>
                    </a:lnTo>
                    <a:lnTo>
                      <a:pt x="3223" y="4917"/>
                    </a:lnTo>
                    <a:lnTo>
                      <a:pt x="3181" y="5022"/>
                    </a:lnTo>
                    <a:lnTo>
                      <a:pt x="3244" y="5189"/>
                    </a:lnTo>
                    <a:lnTo>
                      <a:pt x="3348" y="5168"/>
                    </a:lnTo>
                    <a:lnTo>
                      <a:pt x="3579" y="5064"/>
                    </a:lnTo>
                    <a:lnTo>
                      <a:pt x="3746" y="5022"/>
                    </a:lnTo>
                    <a:lnTo>
                      <a:pt x="3955" y="4896"/>
                    </a:lnTo>
                    <a:lnTo>
                      <a:pt x="4060" y="4666"/>
                    </a:lnTo>
                    <a:lnTo>
                      <a:pt x="4060" y="4583"/>
                    </a:lnTo>
                    <a:lnTo>
                      <a:pt x="4102" y="4457"/>
                    </a:lnTo>
                    <a:lnTo>
                      <a:pt x="4143" y="4478"/>
                    </a:lnTo>
                    <a:lnTo>
                      <a:pt x="4185" y="4478"/>
                    </a:lnTo>
                    <a:lnTo>
                      <a:pt x="4269" y="4290"/>
                    </a:lnTo>
                    <a:lnTo>
                      <a:pt x="4227" y="4269"/>
                    </a:lnTo>
                    <a:lnTo>
                      <a:pt x="4185" y="4227"/>
                    </a:lnTo>
                    <a:lnTo>
                      <a:pt x="4185" y="4164"/>
                    </a:lnTo>
                    <a:lnTo>
                      <a:pt x="4206" y="4185"/>
                    </a:lnTo>
                    <a:lnTo>
                      <a:pt x="4290" y="4227"/>
                    </a:lnTo>
                    <a:lnTo>
                      <a:pt x="4353" y="4143"/>
                    </a:lnTo>
                    <a:lnTo>
                      <a:pt x="4311" y="4059"/>
                    </a:lnTo>
                    <a:lnTo>
                      <a:pt x="4269" y="4059"/>
                    </a:lnTo>
                    <a:lnTo>
                      <a:pt x="4206" y="4039"/>
                    </a:lnTo>
                    <a:lnTo>
                      <a:pt x="4290" y="3976"/>
                    </a:lnTo>
                    <a:lnTo>
                      <a:pt x="4290" y="3871"/>
                    </a:lnTo>
                    <a:lnTo>
                      <a:pt x="4143" y="3871"/>
                    </a:lnTo>
                    <a:lnTo>
                      <a:pt x="4185" y="3808"/>
                    </a:lnTo>
                    <a:lnTo>
                      <a:pt x="4164" y="3746"/>
                    </a:lnTo>
                    <a:lnTo>
                      <a:pt x="4164" y="3746"/>
                    </a:lnTo>
                    <a:lnTo>
                      <a:pt x="4227" y="3767"/>
                    </a:lnTo>
                    <a:lnTo>
                      <a:pt x="4353" y="3725"/>
                    </a:lnTo>
                    <a:lnTo>
                      <a:pt x="4374" y="3620"/>
                    </a:lnTo>
                    <a:lnTo>
                      <a:pt x="4457" y="3515"/>
                    </a:lnTo>
                    <a:lnTo>
                      <a:pt x="4478" y="3390"/>
                    </a:lnTo>
                    <a:lnTo>
                      <a:pt x="4457" y="3306"/>
                    </a:lnTo>
                    <a:lnTo>
                      <a:pt x="4499" y="3348"/>
                    </a:lnTo>
                    <a:lnTo>
                      <a:pt x="4562" y="3453"/>
                    </a:lnTo>
                    <a:lnTo>
                      <a:pt x="4625" y="3348"/>
                    </a:lnTo>
                    <a:lnTo>
                      <a:pt x="4708" y="3243"/>
                    </a:lnTo>
                    <a:lnTo>
                      <a:pt x="4667" y="3097"/>
                    </a:lnTo>
                    <a:lnTo>
                      <a:pt x="4813" y="2971"/>
                    </a:lnTo>
                    <a:lnTo>
                      <a:pt x="4834" y="2783"/>
                    </a:lnTo>
                    <a:lnTo>
                      <a:pt x="4897" y="2699"/>
                    </a:lnTo>
                    <a:lnTo>
                      <a:pt x="4918" y="2469"/>
                    </a:lnTo>
                    <a:lnTo>
                      <a:pt x="4980" y="2406"/>
                    </a:lnTo>
                    <a:lnTo>
                      <a:pt x="4980" y="2344"/>
                    </a:lnTo>
                    <a:lnTo>
                      <a:pt x="5106" y="2197"/>
                    </a:lnTo>
                    <a:lnTo>
                      <a:pt x="5148" y="2281"/>
                    </a:lnTo>
                    <a:lnTo>
                      <a:pt x="5190" y="2239"/>
                    </a:lnTo>
                    <a:lnTo>
                      <a:pt x="5148" y="2072"/>
                    </a:lnTo>
                    <a:lnTo>
                      <a:pt x="5148" y="2072"/>
                    </a:lnTo>
                    <a:lnTo>
                      <a:pt x="5336" y="2260"/>
                    </a:lnTo>
                    <a:lnTo>
                      <a:pt x="5462" y="2260"/>
                    </a:lnTo>
                    <a:lnTo>
                      <a:pt x="5545" y="2197"/>
                    </a:lnTo>
                    <a:lnTo>
                      <a:pt x="5629" y="2239"/>
                    </a:lnTo>
                    <a:lnTo>
                      <a:pt x="5713" y="2197"/>
                    </a:lnTo>
                    <a:lnTo>
                      <a:pt x="5734" y="2093"/>
                    </a:lnTo>
                    <a:lnTo>
                      <a:pt x="5629" y="2072"/>
                    </a:lnTo>
                    <a:lnTo>
                      <a:pt x="5608" y="2030"/>
                    </a:lnTo>
                    <a:lnTo>
                      <a:pt x="5503" y="1883"/>
                    </a:lnTo>
                    <a:lnTo>
                      <a:pt x="5420" y="1883"/>
                    </a:lnTo>
                    <a:lnTo>
                      <a:pt x="5190" y="1674"/>
                    </a:lnTo>
                    <a:lnTo>
                      <a:pt x="5106" y="1632"/>
                    </a:lnTo>
                    <a:lnTo>
                      <a:pt x="5085" y="1528"/>
                    </a:lnTo>
                    <a:lnTo>
                      <a:pt x="5022" y="1465"/>
                    </a:lnTo>
                    <a:lnTo>
                      <a:pt x="5043" y="1423"/>
                    </a:lnTo>
                    <a:lnTo>
                      <a:pt x="5190" y="1360"/>
                    </a:lnTo>
                    <a:lnTo>
                      <a:pt x="5231" y="1256"/>
                    </a:lnTo>
                    <a:lnTo>
                      <a:pt x="5148" y="1193"/>
                    </a:lnTo>
                    <a:lnTo>
                      <a:pt x="4980" y="1005"/>
                    </a:lnTo>
                    <a:lnTo>
                      <a:pt x="4918" y="879"/>
                    </a:lnTo>
                    <a:lnTo>
                      <a:pt x="4834" y="795"/>
                    </a:lnTo>
                    <a:lnTo>
                      <a:pt x="4876" y="712"/>
                    </a:lnTo>
                    <a:lnTo>
                      <a:pt x="4918" y="691"/>
                    </a:lnTo>
                    <a:lnTo>
                      <a:pt x="4918" y="628"/>
                    </a:lnTo>
                    <a:lnTo>
                      <a:pt x="4876" y="607"/>
                    </a:lnTo>
                    <a:lnTo>
                      <a:pt x="4750" y="482"/>
                    </a:lnTo>
                    <a:lnTo>
                      <a:pt x="4813" y="461"/>
                    </a:lnTo>
                    <a:lnTo>
                      <a:pt x="4939" y="482"/>
                    </a:lnTo>
                    <a:lnTo>
                      <a:pt x="5085" y="461"/>
                    </a:lnTo>
                    <a:lnTo>
                      <a:pt x="4980" y="314"/>
                    </a:lnTo>
                    <a:lnTo>
                      <a:pt x="4834" y="272"/>
                    </a:lnTo>
                    <a:lnTo>
                      <a:pt x="4897" y="209"/>
                    </a:lnTo>
                    <a:lnTo>
                      <a:pt x="4876" y="168"/>
                    </a:lnTo>
                    <a:lnTo>
                      <a:pt x="4939" y="147"/>
                    </a:lnTo>
                    <a:lnTo>
                      <a:pt x="4939" y="105"/>
                    </a:lnTo>
                    <a:lnTo>
                      <a:pt x="4813" y="84"/>
                    </a:lnTo>
                    <a:lnTo>
                      <a:pt x="4667" y="84"/>
                    </a:lnTo>
                    <a:lnTo>
                      <a:pt x="4604" y="42"/>
                    </a:lnTo>
                    <a:lnTo>
                      <a:pt x="4164" y="42"/>
                    </a:lnTo>
                    <a:lnTo>
                      <a:pt x="406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3199;p70">
                <a:extLst>
                  <a:ext uri="{FF2B5EF4-FFF2-40B4-BE49-F238E27FC236}">
                    <a16:creationId xmlns:a16="http://schemas.microsoft.com/office/drawing/2014/main" id="{EF0084B9-9F81-DA0A-7CB4-69624218A743}"/>
                  </a:ext>
                </a:extLst>
              </p:cNvPr>
              <p:cNvSpPr/>
              <p:nvPr/>
            </p:nvSpPr>
            <p:spPr>
              <a:xfrm>
                <a:off x="5068275" y="3161675"/>
                <a:ext cx="431050" cy="221800"/>
              </a:xfrm>
              <a:custGeom>
                <a:avLst/>
                <a:gdLst/>
                <a:ahLst/>
                <a:cxnLst/>
                <a:rect l="l" t="t" r="r" b="b"/>
                <a:pathLst>
                  <a:path w="17242" h="8872" extrusionOk="0">
                    <a:moveTo>
                      <a:pt x="16991" y="8202"/>
                    </a:moveTo>
                    <a:lnTo>
                      <a:pt x="16886" y="8265"/>
                    </a:lnTo>
                    <a:lnTo>
                      <a:pt x="16928" y="8286"/>
                    </a:lnTo>
                    <a:lnTo>
                      <a:pt x="16907" y="8307"/>
                    </a:lnTo>
                    <a:cubicBezTo>
                      <a:pt x="16886" y="8307"/>
                      <a:pt x="16823" y="8349"/>
                      <a:pt x="16802" y="8349"/>
                    </a:cubicBezTo>
                    <a:lnTo>
                      <a:pt x="16802" y="8307"/>
                    </a:lnTo>
                    <a:lnTo>
                      <a:pt x="16782" y="8349"/>
                    </a:lnTo>
                    <a:cubicBezTo>
                      <a:pt x="16677" y="8370"/>
                      <a:pt x="16572" y="8370"/>
                      <a:pt x="16489" y="8390"/>
                    </a:cubicBezTo>
                    <a:lnTo>
                      <a:pt x="16593" y="8286"/>
                    </a:lnTo>
                    <a:lnTo>
                      <a:pt x="16551" y="8265"/>
                    </a:lnTo>
                    <a:lnTo>
                      <a:pt x="16468" y="8307"/>
                    </a:lnTo>
                    <a:lnTo>
                      <a:pt x="16384" y="8307"/>
                    </a:lnTo>
                    <a:lnTo>
                      <a:pt x="16342" y="8349"/>
                    </a:lnTo>
                    <a:lnTo>
                      <a:pt x="16363" y="8390"/>
                    </a:lnTo>
                    <a:lnTo>
                      <a:pt x="16300" y="8453"/>
                    </a:lnTo>
                    <a:lnTo>
                      <a:pt x="16196" y="8453"/>
                    </a:lnTo>
                    <a:lnTo>
                      <a:pt x="16258" y="8495"/>
                    </a:lnTo>
                    <a:lnTo>
                      <a:pt x="16384" y="8474"/>
                    </a:lnTo>
                    <a:lnTo>
                      <a:pt x="16447" y="8411"/>
                    </a:lnTo>
                    <a:cubicBezTo>
                      <a:pt x="16489" y="8411"/>
                      <a:pt x="16551" y="8411"/>
                      <a:pt x="16614" y="8390"/>
                    </a:cubicBezTo>
                    <a:lnTo>
                      <a:pt x="16614" y="8390"/>
                    </a:lnTo>
                    <a:lnTo>
                      <a:pt x="16593" y="8411"/>
                    </a:lnTo>
                    <a:lnTo>
                      <a:pt x="16677" y="8411"/>
                    </a:lnTo>
                    <a:lnTo>
                      <a:pt x="16719" y="8474"/>
                    </a:lnTo>
                    <a:lnTo>
                      <a:pt x="16802" y="8370"/>
                    </a:lnTo>
                    <a:cubicBezTo>
                      <a:pt x="16823" y="8370"/>
                      <a:pt x="16886" y="8349"/>
                      <a:pt x="16907" y="8349"/>
                    </a:cubicBezTo>
                    <a:lnTo>
                      <a:pt x="16907" y="8370"/>
                    </a:lnTo>
                    <a:lnTo>
                      <a:pt x="17012" y="8390"/>
                    </a:lnTo>
                    <a:lnTo>
                      <a:pt x="17200" y="8307"/>
                    </a:lnTo>
                    <a:lnTo>
                      <a:pt x="17242" y="8244"/>
                    </a:lnTo>
                    <a:lnTo>
                      <a:pt x="17200" y="8202"/>
                    </a:lnTo>
                    <a:lnTo>
                      <a:pt x="17033" y="8244"/>
                    </a:lnTo>
                    <a:lnTo>
                      <a:pt x="16991" y="8202"/>
                    </a:lnTo>
                    <a:close/>
                    <a:moveTo>
                      <a:pt x="16070" y="8411"/>
                    </a:moveTo>
                    <a:lnTo>
                      <a:pt x="16007" y="8443"/>
                    </a:lnTo>
                    <a:lnTo>
                      <a:pt x="16007" y="8443"/>
                    </a:lnTo>
                    <a:cubicBezTo>
                      <a:pt x="16026" y="8475"/>
                      <a:pt x="16037" y="8501"/>
                      <a:pt x="16036" y="8525"/>
                    </a:cubicBezTo>
                    <a:lnTo>
                      <a:pt x="16036" y="8525"/>
                    </a:lnTo>
                    <a:lnTo>
                      <a:pt x="16049" y="8474"/>
                    </a:lnTo>
                    <a:lnTo>
                      <a:pt x="16133" y="8453"/>
                    </a:lnTo>
                    <a:lnTo>
                      <a:pt x="16196" y="8453"/>
                    </a:lnTo>
                    <a:lnTo>
                      <a:pt x="16237" y="8411"/>
                    </a:lnTo>
                    <a:close/>
                    <a:moveTo>
                      <a:pt x="16036" y="8525"/>
                    </a:moveTo>
                    <a:lnTo>
                      <a:pt x="16028" y="8558"/>
                    </a:lnTo>
                    <a:cubicBezTo>
                      <a:pt x="16034" y="8547"/>
                      <a:pt x="16036" y="8536"/>
                      <a:pt x="16036" y="8525"/>
                    </a:cubicBezTo>
                    <a:close/>
                    <a:moveTo>
                      <a:pt x="105" y="0"/>
                    </a:moveTo>
                    <a:lnTo>
                      <a:pt x="22" y="42"/>
                    </a:lnTo>
                    <a:lnTo>
                      <a:pt x="1" y="105"/>
                    </a:lnTo>
                    <a:lnTo>
                      <a:pt x="22" y="251"/>
                    </a:lnTo>
                    <a:lnTo>
                      <a:pt x="168" y="565"/>
                    </a:lnTo>
                    <a:lnTo>
                      <a:pt x="252" y="628"/>
                    </a:lnTo>
                    <a:lnTo>
                      <a:pt x="524" y="879"/>
                    </a:lnTo>
                    <a:lnTo>
                      <a:pt x="587" y="879"/>
                    </a:lnTo>
                    <a:lnTo>
                      <a:pt x="754" y="1067"/>
                    </a:lnTo>
                    <a:lnTo>
                      <a:pt x="838" y="1088"/>
                    </a:lnTo>
                    <a:lnTo>
                      <a:pt x="900" y="1067"/>
                    </a:lnTo>
                    <a:lnTo>
                      <a:pt x="1089" y="1214"/>
                    </a:lnTo>
                    <a:lnTo>
                      <a:pt x="1298" y="1528"/>
                    </a:lnTo>
                    <a:lnTo>
                      <a:pt x="1507" y="1716"/>
                    </a:lnTo>
                    <a:lnTo>
                      <a:pt x="1570" y="1716"/>
                    </a:lnTo>
                    <a:lnTo>
                      <a:pt x="1570" y="1883"/>
                    </a:lnTo>
                    <a:lnTo>
                      <a:pt x="1612" y="1925"/>
                    </a:lnTo>
                    <a:lnTo>
                      <a:pt x="1633" y="2092"/>
                    </a:lnTo>
                    <a:lnTo>
                      <a:pt x="1716" y="2155"/>
                    </a:lnTo>
                    <a:lnTo>
                      <a:pt x="1842" y="2155"/>
                    </a:lnTo>
                    <a:lnTo>
                      <a:pt x="2009" y="2344"/>
                    </a:lnTo>
                    <a:lnTo>
                      <a:pt x="2093" y="2406"/>
                    </a:lnTo>
                    <a:lnTo>
                      <a:pt x="2156" y="2406"/>
                    </a:lnTo>
                    <a:lnTo>
                      <a:pt x="2198" y="2448"/>
                    </a:lnTo>
                    <a:lnTo>
                      <a:pt x="2135" y="2532"/>
                    </a:lnTo>
                    <a:lnTo>
                      <a:pt x="2219" y="2616"/>
                    </a:lnTo>
                    <a:lnTo>
                      <a:pt x="2261" y="2762"/>
                    </a:lnTo>
                    <a:lnTo>
                      <a:pt x="2261" y="2783"/>
                    </a:lnTo>
                    <a:lnTo>
                      <a:pt x="2365" y="3097"/>
                    </a:lnTo>
                    <a:lnTo>
                      <a:pt x="2428" y="3264"/>
                    </a:lnTo>
                    <a:lnTo>
                      <a:pt x="2574" y="3306"/>
                    </a:lnTo>
                    <a:lnTo>
                      <a:pt x="2763" y="3411"/>
                    </a:lnTo>
                    <a:lnTo>
                      <a:pt x="2763" y="3515"/>
                    </a:lnTo>
                    <a:lnTo>
                      <a:pt x="2888" y="3787"/>
                    </a:lnTo>
                    <a:lnTo>
                      <a:pt x="3035" y="3892"/>
                    </a:lnTo>
                    <a:lnTo>
                      <a:pt x="3056" y="4185"/>
                    </a:lnTo>
                    <a:lnTo>
                      <a:pt x="3265" y="4561"/>
                    </a:lnTo>
                    <a:lnTo>
                      <a:pt x="3265" y="4729"/>
                    </a:lnTo>
                    <a:lnTo>
                      <a:pt x="3307" y="4875"/>
                    </a:lnTo>
                    <a:lnTo>
                      <a:pt x="3516" y="5043"/>
                    </a:lnTo>
                    <a:lnTo>
                      <a:pt x="3725" y="5294"/>
                    </a:lnTo>
                    <a:lnTo>
                      <a:pt x="3788" y="5440"/>
                    </a:lnTo>
                    <a:lnTo>
                      <a:pt x="3934" y="5461"/>
                    </a:lnTo>
                    <a:lnTo>
                      <a:pt x="3997" y="5545"/>
                    </a:lnTo>
                    <a:lnTo>
                      <a:pt x="4123" y="5608"/>
                    </a:lnTo>
                    <a:lnTo>
                      <a:pt x="4144" y="5775"/>
                    </a:lnTo>
                    <a:lnTo>
                      <a:pt x="4290" y="5859"/>
                    </a:lnTo>
                    <a:lnTo>
                      <a:pt x="4437" y="6005"/>
                    </a:lnTo>
                    <a:lnTo>
                      <a:pt x="4709" y="6173"/>
                    </a:lnTo>
                    <a:lnTo>
                      <a:pt x="4750" y="6298"/>
                    </a:lnTo>
                    <a:lnTo>
                      <a:pt x="4918" y="6361"/>
                    </a:lnTo>
                    <a:lnTo>
                      <a:pt x="5253" y="6633"/>
                    </a:lnTo>
                    <a:lnTo>
                      <a:pt x="5274" y="6779"/>
                    </a:lnTo>
                    <a:lnTo>
                      <a:pt x="5357" y="6800"/>
                    </a:lnTo>
                    <a:lnTo>
                      <a:pt x="5441" y="6926"/>
                    </a:lnTo>
                    <a:lnTo>
                      <a:pt x="5483" y="6884"/>
                    </a:lnTo>
                    <a:lnTo>
                      <a:pt x="5483" y="6779"/>
                    </a:lnTo>
                    <a:lnTo>
                      <a:pt x="5462" y="6717"/>
                    </a:lnTo>
                    <a:lnTo>
                      <a:pt x="5462" y="6675"/>
                    </a:lnTo>
                    <a:lnTo>
                      <a:pt x="5566" y="6696"/>
                    </a:lnTo>
                    <a:lnTo>
                      <a:pt x="5797" y="6905"/>
                    </a:lnTo>
                    <a:lnTo>
                      <a:pt x="5859" y="6884"/>
                    </a:lnTo>
                    <a:lnTo>
                      <a:pt x="5859" y="6717"/>
                    </a:lnTo>
                    <a:lnTo>
                      <a:pt x="5901" y="6633"/>
                    </a:lnTo>
                    <a:lnTo>
                      <a:pt x="5985" y="6675"/>
                    </a:lnTo>
                    <a:cubicBezTo>
                      <a:pt x="5985" y="6696"/>
                      <a:pt x="6006" y="6696"/>
                      <a:pt x="6006" y="6717"/>
                    </a:cubicBezTo>
                    <a:lnTo>
                      <a:pt x="6090" y="6842"/>
                    </a:lnTo>
                    <a:lnTo>
                      <a:pt x="6110" y="6842"/>
                    </a:lnTo>
                    <a:cubicBezTo>
                      <a:pt x="6173" y="6905"/>
                      <a:pt x="6215" y="6989"/>
                      <a:pt x="6278" y="7030"/>
                    </a:cubicBezTo>
                    <a:lnTo>
                      <a:pt x="6236" y="7051"/>
                    </a:lnTo>
                    <a:lnTo>
                      <a:pt x="6236" y="7198"/>
                    </a:lnTo>
                    <a:lnTo>
                      <a:pt x="6194" y="7323"/>
                    </a:lnTo>
                    <a:lnTo>
                      <a:pt x="6069" y="7344"/>
                    </a:lnTo>
                    <a:lnTo>
                      <a:pt x="6069" y="7449"/>
                    </a:lnTo>
                    <a:lnTo>
                      <a:pt x="5985" y="7470"/>
                    </a:lnTo>
                    <a:lnTo>
                      <a:pt x="5922" y="7428"/>
                    </a:lnTo>
                    <a:lnTo>
                      <a:pt x="5880" y="7428"/>
                    </a:lnTo>
                    <a:lnTo>
                      <a:pt x="5880" y="7512"/>
                    </a:lnTo>
                    <a:lnTo>
                      <a:pt x="5964" y="7554"/>
                    </a:lnTo>
                    <a:lnTo>
                      <a:pt x="6194" y="7554"/>
                    </a:lnTo>
                    <a:lnTo>
                      <a:pt x="6320" y="7512"/>
                    </a:lnTo>
                    <a:lnTo>
                      <a:pt x="6382" y="7616"/>
                    </a:lnTo>
                    <a:lnTo>
                      <a:pt x="6445" y="7658"/>
                    </a:lnTo>
                    <a:lnTo>
                      <a:pt x="6529" y="7637"/>
                    </a:lnTo>
                    <a:lnTo>
                      <a:pt x="6613" y="7637"/>
                    </a:lnTo>
                    <a:lnTo>
                      <a:pt x="6550" y="7679"/>
                    </a:lnTo>
                    <a:lnTo>
                      <a:pt x="6466" y="7826"/>
                    </a:lnTo>
                    <a:lnTo>
                      <a:pt x="6529" y="7867"/>
                    </a:lnTo>
                    <a:lnTo>
                      <a:pt x="6696" y="7888"/>
                    </a:lnTo>
                    <a:lnTo>
                      <a:pt x="6822" y="7951"/>
                    </a:lnTo>
                    <a:lnTo>
                      <a:pt x="6926" y="7888"/>
                    </a:lnTo>
                    <a:lnTo>
                      <a:pt x="6989" y="7951"/>
                    </a:lnTo>
                    <a:lnTo>
                      <a:pt x="7178" y="7951"/>
                    </a:lnTo>
                    <a:lnTo>
                      <a:pt x="7366" y="8077"/>
                    </a:lnTo>
                    <a:lnTo>
                      <a:pt x="7638" y="8160"/>
                    </a:lnTo>
                    <a:lnTo>
                      <a:pt x="7743" y="8035"/>
                    </a:lnTo>
                    <a:lnTo>
                      <a:pt x="7805" y="8035"/>
                    </a:lnTo>
                    <a:lnTo>
                      <a:pt x="7889" y="8139"/>
                    </a:lnTo>
                    <a:lnTo>
                      <a:pt x="7994" y="8160"/>
                    </a:lnTo>
                    <a:lnTo>
                      <a:pt x="8077" y="8077"/>
                    </a:lnTo>
                    <a:lnTo>
                      <a:pt x="8140" y="8077"/>
                    </a:lnTo>
                    <a:lnTo>
                      <a:pt x="8287" y="8181"/>
                    </a:lnTo>
                    <a:lnTo>
                      <a:pt x="8454" y="8181"/>
                    </a:lnTo>
                    <a:lnTo>
                      <a:pt x="8747" y="8370"/>
                    </a:lnTo>
                    <a:lnTo>
                      <a:pt x="9061" y="8474"/>
                    </a:lnTo>
                    <a:lnTo>
                      <a:pt x="9186" y="8390"/>
                    </a:lnTo>
                    <a:lnTo>
                      <a:pt x="9395" y="8390"/>
                    </a:lnTo>
                    <a:lnTo>
                      <a:pt x="9521" y="8495"/>
                    </a:lnTo>
                    <a:lnTo>
                      <a:pt x="9647" y="8390"/>
                    </a:lnTo>
                    <a:lnTo>
                      <a:pt x="9793" y="8411"/>
                    </a:lnTo>
                    <a:lnTo>
                      <a:pt x="9960" y="8495"/>
                    </a:lnTo>
                    <a:lnTo>
                      <a:pt x="10149" y="8495"/>
                    </a:lnTo>
                    <a:lnTo>
                      <a:pt x="10295" y="8411"/>
                    </a:lnTo>
                    <a:lnTo>
                      <a:pt x="10379" y="8411"/>
                    </a:lnTo>
                    <a:lnTo>
                      <a:pt x="10483" y="8516"/>
                    </a:lnTo>
                    <a:lnTo>
                      <a:pt x="10609" y="8558"/>
                    </a:lnTo>
                    <a:lnTo>
                      <a:pt x="10776" y="8683"/>
                    </a:lnTo>
                    <a:lnTo>
                      <a:pt x="10902" y="8662"/>
                    </a:lnTo>
                    <a:lnTo>
                      <a:pt x="10986" y="8725"/>
                    </a:lnTo>
                    <a:lnTo>
                      <a:pt x="11048" y="8704"/>
                    </a:lnTo>
                    <a:lnTo>
                      <a:pt x="11028" y="8516"/>
                    </a:lnTo>
                    <a:lnTo>
                      <a:pt x="10965" y="8474"/>
                    </a:lnTo>
                    <a:lnTo>
                      <a:pt x="11007" y="8453"/>
                    </a:lnTo>
                    <a:cubicBezTo>
                      <a:pt x="11132" y="8453"/>
                      <a:pt x="11237" y="8474"/>
                      <a:pt x="11341" y="8495"/>
                    </a:cubicBezTo>
                    <a:lnTo>
                      <a:pt x="11467" y="8579"/>
                    </a:lnTo>
                    <a:lnTo>
                      <a:pt x="11488" y="8662"/>
                    </a:lnTo>
                    <a:lnTo>
                      <a:pt x="11551" y="8579"/>
                    </a:lnTo>
                    <a:lnTo>
                      <a:pt x="11634" y="8516"/>
                    </a:lnTo>
                    <a:cubicBezTo>
                      <a:pt x="11697" y="8579"/>
                      <a:pt x="11781" y="8600"/>
                      <a:pt x="11864" y="8621"/>
                    </a:cubicBezTo>
                    <a:lnTo>
                      <a:pt x="11844" y="8662"/>
                    </a:lnTo>
                    <a:lnTo>
                      <a:pt x="11864" y="8704"/>
                    </a:lnTo>
                    <a:lnTo>
                      <a:pt x="12053" y="8767"/>
                    </a:lnTo>
                    <a:lnTo>
                      <a:pt x="12157" y="8704"/>
                    </a:lnTo>
                    <a:lnTo>
                      <a:pt x="12220" y="8725"/>
                    </a:lnTo>
                    <a:lnTo>
                      <a:pt x="12220" y="8704"/>
                    </a:lnTo>
                    <a:cubicBezTo>
                      <a:pt x="12262" y="8725"/>
                      <a:pt x="12304" y="8725"/>
                      <a:pt x="12325" y="8767"/>
                    </a:cubicBezTo>
                    <a:lnTo>
                      <a:pt x="12388" y="8809"/>
                    </a:lnTo>
                    <a:lnTo>
                      <a:pt x="12492" y="8872"/>
                    </a:lnTo>
                    <a:lnTo>
                      <a:pt x="12597" y="8830"/>
                    </a:lnTo>
                    <a:lnTo>
                      <a:pt x="12680" y="8830"/>
                    </a:lnTo>
                    <a:lnTo>
                      <a:pt x="12722" y="8872"/>
                    </a:lnTo>
                    <a:lnTo>
                      <a:pt x="12848" y="8809"/>
                    </a:lnTo>
                    <a:lnTo>
                      <a:pt x="12911" y="8725"/>
                    </a:lnTo>
                    <a:lnTo>
                      <a:pt x="13015" y="8767"/>
                    </a:lnTo>
                    <a:lnTo>
                      <a:pt x="13141" y="8704"/>
                    </a:lnTo>
                    <a:lnTo>
                      <a:pt x="13245" y="8725"/>
                    </a:lnTo>
                    <a:lnTo>
                      <a:pt x="13371" y="8621"/>
                    </a:lnTo>
                    <a:lnTo>
                      <a:pt x="13413" y="8704"/>
                    </a:lnTo>
                    <a:lnTo>
                      <a:pt x="13517" y="8683"/>
                    </a:lnTo>
                    <a:lnTo>
                      <a:pt x="13664" y="8704"/>
                    </a:lnTo>
                    <a:lnTo>
                      <a:pt x="13580" y="8662"/>
                    </a:lnTo>
                    <a:lnTo>
                      <a:pt x="13894" y="8662"/>
                    </a:lnTo>
                    <a:lnTo>
                      <a:pt x="13936" y="8683"/>
                    </a:lnTo>
                    <a:lnTo>
                      <a:pt x="13936" y="8662"/>
                    </a:lnTo>
                    <a:lnTo>
                      <a:pt x="14166" y="8662"/>
                    </a:lnTo>
                    <a:lnTo>
                      <a:pt x="14250" y="8683"/>
                    </a:lnTo>
                    <a:lnTo>
                      <a:pt x="14313" y="8683"/>
                    </a:lnTo>
                    <a:lnTo>
                      <a:pt x="14396" y="8704"/>
                    </a:lnTo>
                    <a:lnTo>
                      <a:pt x="14480" y="8683"/>
                    </a:lnTo>
                    <a:lnTo>
                      <a:pt x="14564" y="8683"/>
                    </a:lnTo>
                    <a:lnTo>
                      <a:pt x="14626" y="8725"/>
                    </a:lnTo>
                    <a:lnTo>
                      <a:pt x="14731" y="8683"/>
                    </a:lnTo>
                    <a:lnTo>
                      <a:pt x="14794" y="8704"/>
                    </a:lnTo>
                    <a:lnTo>
                      <a:pt x="14877" y="8704"/>
                    </a:lnTo>
                    <a:lnTo>
                      <a:pt x="14898" y="8683"/>
                    </a:lnTo>
                    <a:lnTo>
                      <a:pt x="15024" y="8621"/>
                    </a:lnTo>
                    <a:lnTo>
                      <a:pt x="15212" y="8662"/>
                    </a:lnTo>
                    <a:lnTo>
                      <a:pt x="15359" y="8579"/>
                    </a:lnTo>
                    <a:lnTo>
                      <a:pt x="15547" y="8579"/>
                    </a:lnTo>
                    <a:lnTo>
                      <a:pt x="15631" y="8600"/>
                    </a:lnTo>
                    <a:lnTo>
                      <a:pt x="15652" y="8579"/>
                    </a:lnTo>
                    <a:cubicBezTo>
                      <a:pt x="15683" y="8589"/>
                      <a:pt x="15714" y="8594"/>
                      <a:pt x="15748" y="8594"/>
                    </a:cubicBezTo>
                    <a:cubicBezTo>
                      <a:pt x="15782" y="8594"/>
                      <a:pt x="15819" y="8589"/>
                      <a:pt x="15861" y="8579"/>
                    </a:cubicBezTo>
                    <a:cubicBezTo>
                      <a:pt x="15882" y="8579"/>
                      <a:pt x="15924" y="8558"/>
                      <a:pt x="15945" y="8516"/>
                    </a:cubicBezTo>
                    <a:lnTo>
                      <a:pt x="15986" y="8453"/>
                    </a:lnTo>
                    <a:lnTo>
                      <a:pt x="16007" y="8443"/>
                    </a:lnTo>
                    <a:lnTo>
                      <a:pt x="16007" y="8443"/>
                    </a:lnTo>
                    <a:cubicBezTo>
                      <a:pt x="16001" y="8433"/>
                      <a:pt x="15994" y="8423"/>
                      <a:pt x="15986" y="8411"/>
                    </a:cubicBezTo>
                    <a:lnTo>
                      <a:pt x="16049" y="8390"/>
                    </a:lnTo>
                    <a:lnTo>
                      <a:pt x="16091" y="8286"/>
                    </a:lnTo>
                    <a:lnTo>
                      <a:pt x="16091" y="8181"/>
                    </a:lnTo>
                    <a:lnTo>
                      <a:pt x="15965" y="8139"/>
                    </a:lnTo>
                    <a:lnTo>
                      <a:pt x="15861" y="8202"/>
                    </a:lnTo>
                    <a:lnTo>
                      <a:pt x="15924" y="8244"/>
                    </a:lnTo>
                    <a:lnTo>
                      <a:pt x="15840" y="8349"/>
                    </a:lnTo>
                    <a:lnTo>
                      <a:pt x="15735" y="8370"/>
                    </a:lnTo>
                    <a:lnTo>
                      <a:pt x="15714" y="8390"/>
                    </a:lnTo>
                    <a:lnTo>
                      <a:pt x="15673" y="8390"/>
                    </a:lnTo>
                    <a:cubicBezTo>
                      <a:pt x="15652" y="8390"/>
                      <a:pt x="15631" y="8411"/>
                      <a:pt x="15610" y="8453"/>
                    </a:cubicBezTo>
                    <a:lnTo>
                      <a:pt x="15526" y="8453"/>
                    </a:lnTo>
                    <a:lnTo>
                      <a:pt x="15442" y="8390"/>
                    </a:lnTo>
                    <a:lnTo>
                      <a:pt x="15296" y="8390"/>
                    </a:lnTo>
                    <a:lnTo>
                      <a:pt x="15149" y="8453"/>
                    </a:lnTo>
                    <a:lnTo>
                      <a:pt x="15003" y="8349"/>
                    </a:lnTo>
                    <a:lnTo>
                      <a:pt x="14836" y="8307"/>
                    </a:lnTo>
                    <a:lnTo>
                      <a:pt x="14773" y="8349"/>
                    </a:lnTo>
                    <a:lnTo>
                      <a:pt x="14626" y="8265"/>
                    </a:lnTo>
                    <a:lnTo>
                      <a:pt x="14354" y="8307"/>
                    </a:lnTo>
                    <a:lnTo>
                      <a:pt x="14166" y="8411"/>
                    </a:lnTo>
                    <a:lnTo>
                      <a:pt x="14166" y="8453"/>
                    </a:lnTo>
                    <a:lnTo>
                      <a:pt x="13999" y="8453"/>
                    </a:lnTo>
                    <a:lnTo>
                      <a:pt x="13894" y="8411"/>
                    </a:lnTo>
                    <a:lnTo>
                      <a:pt x="13894" y="8474"/>
                    </a:lnTo>
                    <a:cubicBezTo>
                      <a:pt x="13852" y="8474"/>
                      <a:pt x="13769" y="8474"/>
                      <a:pt x="13727" y="8495"/>
                    </a:cubicBezTo>
                    <a:lnTo>
                      <a:pt x="13685" y="8453"/>
                    </a:lnTo>
                    <a:lnTo>
                      <a:pt x="13685" y="8370"/>
                    </a:lnTo>
                    <a:lnTo>
                      <a:pt x="13559" y="8349"/>
                    </a:lnTo>
                    <a:lnTo>
                      <a:pt x="13580" y="8453"/>
                    </a:lnTo>
                    <a:lnTo>
                      <a:pt x="13538" y="8474"/>
                    </a:lnTo>
                    <a:lnTo>
                      <a:pt x="13538" y="8370"/>
                    </a:lnTo>
                    <a:lnTo>
                      <a:pt x="13434" y="8286"/>
                    </a:lnTo>
                    <a:lnTo>
                      <a:pt x="13329" y="8349"/>
                    </a:lnTo>
                    <a:lnTo>
                      <a:pt x="13224" y="8265"/>
                    </a:lnTo>
                    <a:lnTo>
                      <a:pt x="13120" y="8202"/>
                    </a:lnTo>
                    <a:lnTo>
                      <a:pt x="12994" y="8286"/>
                    </a:lnTo>
                    <a:lnTo>
                      <a:pt x="12994" y="8349"/>
                    </a:lnTo>
                    <a:lnTo>
                      <a:pt x="13224" y="8411"/>
                    </a:lnTo>
                    <a:lnTo>
                      <a:pt x="13308" y="8495"/>
                    </a:lnTo>
                    <a:lnTo>
                      <a:pt x="13162" y="8495"/>
                    </a:lnTo>
                    <a:lnTo>
                      <a:pt x="13162" y="8516"/>
                    </a:lnTo>
                    <a:lnTo>
                      <a:pt x="13099" y="8579"/>
                    </a:lnTo>
                    <a:lnTo>
                      <a:pt x="13057" y="8579"/>
                    </a:lnTo>
                    <a:cubicBezTo>
                      <a:pt x="13094" y="8560"/>
                      <a:pt x="13098" y="8492"/>
                      <a:pt x="13055" y="8492"/>
                    </a:cubicBezTo>
                    <a:cubicBezTo>
                      <a:pt x="13049" y="8492"/>
                      <a:pt x="13043" y="8493"/>
                      <a:pt x="13036" y="8495"/>
                    </a:cubicBezTo>
                    <a:lnTo>
                      <a:pt x="12952" y="8495"/>
                    </a:lnTo>
                    <a:lnTo>
                      <a:pt x="12932" y="8390"/>
                    </a:lnTo>
                    <a:lnTo>
                      <a:pt x="12848" y="8370"/>
                    </a:lnTo>
                    <a:lnTo>
                      <a:pt x="12743" y="8390"/>
                    </a:lnTo>
                    <a:lnTo>
                      <a:pt x="12639" y="8370"/>
                    </a:lnTo>
                    <a:lnTo>
                      <a:pt x="12492" y="8411"/>
                    </a:lnTo>
                    <a:lnTo>
                      <a:pt x="12408" y="8516"/>
                    </a:lnTo>
                    <a:lnTo>
                      <a:pt x="12388" y="8600"/>
                    </a:lnTo>
                    <a:lnTo>
                      <a:pt x="12283" y="8600"/>
                    </a:lnTo>
                    <a:lnTo>
                      <a:pt x="12283" y="8579"/>
                    </a:lnTo>
                    <a:lnTo>
                      <a:pt x="12283" y="8558"/>
                    </a:lnTo>
                    <a:lnTo>
                      <a:pt x="12304" y="8558"/>
                    </a:lnTo>
                    <a:cubicBezTo>
                      <a:pt x="12325" y="8558"/>
                      <a:pt x="12304" y="8516"/>
                      <a:pt x="12304" y="8516"/>
                    </a:cubicBezTo>
                    <a:lnTo>
                      <a:pt x="12325" y="8495"/>
                    </a:lnTo>
                    <a:lnTo>
                      <a:pt x="12367" y="8370"/>
                    </a:lnTo>
                    <a:lnTo>
                      <a:pt x="12178" y="8307"/>
                    </a:lnTo>
                    <a:lnTo>
                      <a:pt x="12053" y="8390"/>
                    </a:lnTo>
                    <a:lnTo>
                      <a:pt x="12011" y="8516"/>
                    </a:lnTo>
                    <a:cubicBezTo>
                      <a:pt x="11885" y="8495"/>
                      <a:pt x="11781" y="8474"/>
                      <a:pt x="11676" y="8453"/>
                    </a:cubicBezTo>
                    <a:lnTo>
                      <a:pt x="11781" y="8411"/>
                    </a:lnTo>
                    <a:lnTo>
                      <a:pt x="11802" y="8349"/>
                    </a:lnTo>
                    <a:lnTo>
                      <a:pt x="11676" y="8181"/>
                    </a:lnTo>
                    <a:lnTo>
                      <a:pt x="11530" y="8160"/>
                    </a:lnTo>
                    <a:lnTo>
                      <a:pt x="11362" y="8202"/>
                    </a:lnTo>
                    <a:lnTo>
                      <a:pt x="11237" y="8181"/>
                    </a:lnTo>
                    <a:lnTo>
                      <a:pt x="11111" y="8202"/>
                    </a:lnTo>
                    <a:lnTo>
                      <a:pt x="11111" y="8244"/>
                    </a:lnTo>
                    <a:cubicBezTo>
                      <a:pt x="11069" y="8244"/>
                      <a:pt x="11069" y="8244"/>
                      <a:pt x="11048" y="8202"/>
                    </a:cubicBezTo>
                    <a:lnTo>
                      <a:pt x="11069" y="8056"/>
                    </a:lnTo>
                    <a:lnTo>
                      <a:pt x="11028" y="7972"/>
                    </a:lnTo>
                    <a:lnTo>
                      <a:pt x="10923" y="7951"/>
                    </a:lnTo>
                    <a:lnTo>
                      <a:pt x="10902" y="7930"/>
                    </a:lnTo>
                    <a:lnTo>
                      <a:pt x="10797" y="7930"/>
                    </a:lnTo>
                    <a:lnTo>
                      <a:pt x="10714" y="7972"/>
                    </a:lnTo>
                    <a:lnTo>
                      <a:pt x="10609" y="7972"/>
                    </a:lnTo>
                    <a:lnTo>
                      <a:pt x="10525" y="7930"/>
                    </a:lnTo>
                    <a:lnTo>
                      <a:pt x="10400" y="7972"/>
                    </a:lnTo>
                    <a:lnTo>
                      <a:pt x="10274" y="7930"/>
                    </a:lnTo>
                    <a:lnTo>
                      <a:pt x="10191" y="7846"/>
                    </a:lnTo>
                    <a:lnTo>
                      <a:pt x="10191" y="7763"/>
                    </a:lnTo>
                    <a:lnTo>
                      <a:pt x="10086" y="7595"/>
                    </a:lnTo>
                    <a:lnTo>
                      <a:pt x="10086" y="7449"/>
                    </a:lnTo>
                    <a:lnTo>
                      <a:pt x="9939" y="7449"/>
                    </a:lnTo>
                    <a:lnTo>
                      <a:pt x="9856" y="7470"/>
                    </a:lnTo>
                    <a:lnTo>
                      <a:pt x="9772" y="7386"/>
                    </a:lnTo>
                    <a:lnTo>
                      <a:pt x="9667" y="7386"/>
                    </a:lnTo>
                    <a:lnTo>
                      <a:pt x="9542" y="7282"/>
                    </a:lnTo>
                    <a:lnTo>
                      <a:pt x="9458" y="7240"/>
                    </a:lnTo>
                    <a:lnTo>
                      <a:pt x="9354" y="7261"/>
                    </a:lnTo>
                    <a:lnTo>
                      <a:pt x="9270" y="7261"/>
                    </a:lnTo>
                    <a:lnTo>
                      <a:pt x="9144" y="7114"/>
                    </a:lnTo>
                    <a:lnTo>
                      <a:pt x="9040" y="7114"/>
                    </a:lnTo>
                    <a:lnTo>
                      <a:pt x="9019" y="7344"/>
                    </a:lnTo>
                    <a:lnTo>
                      <a:pt x="8935" y="7449"/>
                    </a:lnTo>
                    <a:lnTo>
                      <a:pt x="8684" y="7491"/>
                    </a:lnTo>
                    <a:lnTo>
                      <a:pt x="8370" y="7449"/>
                    </a:lnTo>
                    <a:lnTo>
                      <a:pt x="8015" y="7449"/>
                    </a:lnTo>
                    <a:lnTo>
                      <a:pt x="7805" y="7365"/>
                    </a:lnTo>
                    <a:lnTo>
                      <a:pt x="7763" y="7323"/>
                    </a:lnTo>
                    <a:lnTo>
                      <a:pt x="7784" y="7219"/>
                    </a:lnTo>
                    <a:lnTo>
                      <a:pt x="7701" y="7072"/>
                    </a:lnTo>
                    <a:lnTo>
                      <a:pt x="7450" y="7051"/>
                    </a:lnTo>
                    <a:lnTo>
                      <a:pt x="7240" y="7010"/>
                    </a:lnTo>
                    <a:lnTo>
                      <a:pt x="7136" y="6926"/>
                    </a:lnTo>
                    <a:lnTo>
                      <a:pt x="6947" y="6926"/>
                    </a:lnTo>
                    <a:lnTo>
                      <a:pt x="6906" y="6968"/>
                    </a:lnTo>
                    <a:lnTo>
                      <a:pt x="6843" y="7030"/>
                    </a:lnTo>
                    <a:lnTo>
                      <a:pt x="6759" y="6947"/>
                    </a:lnTo>
                    <a:lnTo>
                      <a:pt x="6592" y="6926"/>
                    </a:lnTo>
                    <a:lnTo>
                      <a:pt x="6487" y="6926"/>
                    </a:lnTo>
                    <a:cubicBezTo>
                      <a:pt x="6403" y="6842"/>
                      <a:pt x="6320" y="6758"/>
                      <a:pt x="6278" y="6654"/>
                    </a:cubicBezTo>
                    <a:lnTo>
                      <a:pt x="6278" y="6486"/>
                    </a:lnTo>
                    <a:lnTo>
                      <a:pt x="6320" y="6173"/>
                    </a:lnTo>
                    <a:lnTo>
                      <a:pt x="6278" y="5963"/>
                    </a:lnTo>
                    <a:lnTo>
                      <a:pt x="6382" y="5712"/>
                    </a:lnTo>
                    <a:lnTo>
                      <a:pt x="6320" y="5649"/>
                    </a:lnTo>
                    <a:lnTo>
                      <a:pt x="6320" y="5461"/>
                    </a:lnTo>
                    <a:lnTo>
                      <a:pt x="6424" y="5398"/>
                    </a:lnTo>
                    <a:lnTo>
                      <a:pt x="6487" y="5336"/>
                    </a:lnTo>
                    <a:lnTo>
                      <a:pt x="6445" y="5231"/>
                    </a:lnTo>
                    <a:lnTo>
                      <a:pt x="6382" y="5168"/>
                    </a:lnTo>
                    <a:lnTo>
                      <a:pt x="6278" y="5085"/>
                    </a:lnTo>
                    <a:lnTo>
                      <a:pt x="6215" y="4959"/>
                    </a:lnTo>
                    <a:lnTo>
                      <a:pt x="6131" y="4938"/>
                    </a:lnTo>
                    <a:lnTo>
                      <a:pt x="6110" y="4854"/>
                    </a:lnTo>
                    <a:lnTo>
                      <a:pt x="6006" y="4813"/>
                    </a:lnTo>
                    <a:lnTo>
                      <a:pt x="5818" y="4833"/>
                    </a:lnTo>
                    <a:lnTo>
                      <a:pt x="5713" y="4813"/>
                    </a:lnTo>
                    <a:lnTo>
                      <a:pt x="5692" y="4624"/>
                    </a:lnTo>
                    <a:lnTo>
                      <a:pt x="5608" y="4520"/>
                    </a:lnTo>
                    <a:lnTo>
                      <a:pt x="5546" y="4561"/>
                    </a:lnTo>
                    <a:lnTo>
                      <a:pt x="5587" y="4457"/>
                    </a:lnTo>
                    <a:lnTo>
                      <a:pt x="5483" y="4415"/>
                    </a:lnTo>
                    <a:lnTo>
                      <a:pt x="5462" y="4122"/>
                    </a:lnTo>
                    <a:lnTo>
                      <a:pt x="5336" y="4185"/>
                    </a:lnTo>
                    <a:lnTo>
                      <a:pt x="5274" y="4122"/>
                    </a:lnTo>
                    <a:lnTo>
                      <a:pt x="5043" y="4122"/>
                    </a:lnTo>
                    <a:lnTo>
                      <a:pt x="4855" y="3996"/>
                    </a:lnTo>
                    <a:lnTo>
                      <a:pt x="4855" y="3892"/>
                    </a:lnTo>
                    <a:lnTo>
                      <a:pt x="4960" y="3850"/>
                    </a:lnTo>
                    <a:lnTo>
                      <a:pt x="5085" y="3766"/>
                    </a:lnTo>
                    <a:lnTo>
                      <a:pt x="5002" y="3704"/>
                    </a:lnTo>
                    <a:lnTo>
                      <a:pt x="4876" y="3745"/>
                    </a:lnTo>
                    <a:lnTo>
                      <a:pt x="4813" y="3704"/>
                    </a:lnTo>
                    <a:lnTo>
                      <a:pt x="4667" y="3766"/>
                    </a:lnTo>
                    <a:lnTo>
                      <a:pt x="4750" y="3683"/>
                    </a:lnTo>
                    <a:lnTo>
                      <a:pt x="4876" y="3578"/>
                    </a:lnTo>
                    <a:lnTo>
                      <a:pt x="5064" y="3557"/>
                    </a:lnTo>
                    <a:lnTo>
                      <a:pt x="5043" y="3432"/>
                    </a:lnTo>
                    <a:lnTo>
                      <a:pt x="4855" y="3222"/>
                    </a:lnTo>
                    <a:lnTo>
                      <a:pt x="4750" y="3222"/>
                    </a:lnTo>
                    <a:lnTo>
                      <a:pt x="4625" y="3285"/>
                    </a:lnTo>
                    <a:lnTo>
                      <a:pt x="4478" y="3369"/>
                    </a:lnTo>
                    <a:lnTo>
                      <a:pt x="4332" y="3369"/>
                    </a:lnTo>
                    <a:lnTo>
                      <a:pt x="4416" y="3348"/>
                    </a:lnTo>
                    <a:lnTo>
                      <a:pt x="4457" y="3285"/>
                    </a:lnTo>
                    <a:lnTo>
                      <a:pt x="4520" y="3264"/>
                    </a:lnTo>
                    <a:lnTo>
                      <a:pt x="4562" y="3180"/>
                    </a:lnTo>
                    <a:lnTo>
                      <a:pt x="4541" y="3097"/>
                    </a:lnTo>
                    <a:lnTo>
                      <a:pt x="4416" y="3055"/>
                    </a:lnTo>
                    <a:lnTo>
                      <a:pt x="4206" y="3055"/>
                    </a:lnTo>
                    <a:lnTo>
                      <a:pt x="4081" y="2929"/>
                    </a:lnTo>
                    <a:lnTo>
                      <a:pt x="4081" y="2846"/>
                    </a:lnTo>
                    <a:lnTo>
                      <a:pt x="4039" y="2678"/>
                    </a:lnTo>
                    <a:lnTo>
                      <a:pt x="3809" y="2448"/>
                    </a:lnTo>
                    <a:lnTo>
                      <a:pt x="3725" y="2427"/>
                    </a:lnTo>
                    <a:lnTo>
                      <a:pt x="3662" y="2448"/>
                    </a:lnTo>
                    <a:lnTo>
                      <a:pt x="3558" y="2364"/>
                    </a:lnTo>
                    <a:lnTo>
                      <a:pt x="3516" y="2155"/>
                    </a:lnTo>
                    <a:lnTo>
                      <a:pt x="3369" y="2009"/>
                    </a:lnTo>
                    <a:lnTo>
                      <a:pt x="3160" y="1883"/>
                    </a:lnTo>
                    <a:lnTo>
                      <a:pt x="3035" y="1883"/>
                    </a:lnTo>
                    <a:lnTo>
                      <a:pt x="2993" y="1925"/>
                    </a:lnTo>
                    <a:lnTo>
                      <a:pt x="2930" y="1883"/>
                    </a:lnTo>
                    <a:lnTo>
                      <a:pt x="2888" y="1716"/>
                    </a:lnTo>
                    <a:lnTo>
                      <a:pt x="2825" y="1800"/>
                    </a:lnTo>
                    <a:lnTo>
                      <a:pt x="2763" y="1716"/>
                    </a:lnTo>
                    <a:lnTo>
                      <a:pt x="2763" y="1528"/>
                    </a:lnTo>
                    <a:lnTo>
                      <a:pt x="2658" y="1402"/>
                    </a:lnTo>
                    <a:lnTo>
                      <a:pt x="2533" y="1381"/>
                    </a:lnTo>
                    <a:lnTo>
                      <a:pt x="2470" y="1297"/>
                    </a:lnTo>
                    <a:lnTo>
                      <a:pt x="2135" y="1088"/>
                    </a:lnTo>
                    <a:lnTo>
                      <a:pt x="2030" y="1088"/>
                    </a:lnTo>
                    <a:lnTo>
                      <a:pt x="1905" y="942"/>
                    </a:lnTo>
                    <a:lnTo>
                      <a:pt x="1779" y="900"/>
                    </a:lnTo>
                    <a:lnTo>
                      <a:pt x="1737" y="837"/>
                    </a:lnTo>
                    <a:lnTo>
                      <a:pt x="1716" y="649"/>
                    </a:lnTo>
                    <a:lnTo>
                      <a:pt x="1612" y="586"/>
                    </a:lnTo>
                    <a:lnTo>
                      <a:pt x="1528" y="460"/>
                    </a:lnTo>
                    <a:lnTo>
                      <a:pt x="1486" y="439"/>
                    </a:lnTo>
                    <a:lnTo>
                      <a:pt x="1403" y="272"/>
                    </a:lnTo>
                    <a:lnTo>
                      <a:pt x="1277" y="230"/>
                    </a:lnTo>
                    <a:lnTo>
                      <a:pt x="1152" y="230"/>
                    </a:lnTo>
                    <a:lnTo>
                      <a:pt x="1068" y="251"/>
                    </a:lnTo>
                    <a:lnTo>
                      <a:pt x="1005" y="209"/>
                    </a:lnTo>
                    <a:lnTo>
                      <a:pt x="859" y="209"/>
                    </a:lnTo>
                    <a:lnTo>
                      <a:pt x="670" y="251"/>
                    </a:lnTo>
                    <a:lnTo>
                      <a:pt x="587" y="209"/>
                    </a:lnTo>
                    <a:lnTo>
                      <a:pt x="336" y="21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5" name="Google Shape;3200;p70">
              <a:extLst>
                <a:ext uri="{FF2B5EF4-FFF2-40B4-BE49-F238E27FC236}">
                  <a16:creationId xmlns:a16="http://schemas.microsoft.com/office/drawing/2014/main" id="{C4F61973-602E-2C64-E984-68AB4E3AA3F7}"/>
                </a:ext>
              </a:extLst>
            </p:cNvPr>
            <p:cNvSpPr/>
            <p:nvPr/>
          </p:nvSpPr>
          <p:spPr>
            <a:xfrm>
              <a:off x="4437231" y="3100607"/>
              <a:ext cx="29912" cy="37370"/>
            </a:xfrm>
            <a:custGeom>
              <a:avLst/>
              <a:gdLst/>
              <a:ahLst/>
              <a:cxnLst/>
              <a:rect l="l" t="t" r="r" b="b"/>
              <a:pathLst>
                <a:path w="2512" h="3286" extrusionOk="0">
                  <a:moveTo>
                    <a:pt x="126" y="0"/>
                  </a:moveTo>
                  <a:lnTo>
                    <a:pt x="42" y="84"/>
                  </a:lnTo>
                  <a:lnTo>
                    <a:pt x="0" y="210"/>
                  </a:lnTo>
                  <a:lnTo>
                    <a:pt x="126" y="419"/>
                  </a:lnTo>
                  <a:lnTo>
                    <a:pt x="189" y="879"/>
                  </a:lnTo>
                  <a:lnTo>
                    <a:pt x="251" y="1047"/>
                  </a:lnTo>
                  <a:lnTo>
                    <a:pt x="314" y="1172"/>
                  </a:lnTo>
                  <a:lnTo>
                    <a:pt x="314" y="1360"/>
                  </a:lnTo>
                  <a:lnTo>
                    <a:pt x="251" y="1402"/>
                  </a:lnTo>
                  <a:lnTo>
                    <a:pt x="293" y="1507"/>
                  </a:lnTo>
                  <a:lnTo>
                    <a:pt x="356" y="1611"/>
                  </a:lnTo>
                  <a:lnTo>
                    <a:pt x="335" y="1674"/>
                  </a:lnTo>
                  <a:lnTo>
                    <a:pt x="419" y="1758"/>
                  </a:lnTo>
                  <a:lnTo>
                    <a:pt x="565" y="1863"/>
                  </a:lnTo>
                  <a:lnTo>
                    <a:pt x="649" y="2009"/>
                  </a:lnTo>
                  <a:lnTo>
                    <a:pt x="754" y="2072"/>
                  </a:lnTo>
                  <a:lnTo>
                    <a:pt x="837" y="2176"/>
                  </a:lnTo>
                  <a:lnTo>
                    <a:pt x="754" y="2281"/>
                  </a:lnTo>
                  <a:lnTo>
                    <a:pt x="733" y="2344"/>
                  </a:lnTo>
                  <a:lnTo>
                    <a:pt x="816" y="2407"/>
                  </a:lnTo>
                  <a:lnTo>
                    <a:pt x="1005" y="2490"/>
                  </a:lnTo>
                  <a:lnTo>
                    <a:pt x="1193" y="2616"/>
                  </a:lnTo>
                  <a:lnTo>
                    <a:pt x="1172" y="2720"/>
                  </a:lnTo>
                  <a:lnTo>
                    <a:pt x="1339" y="2867"/>
                  </a:lnTo>
                  <a:lnTo>
                    <a:pt x="1486" y="2867"/>
                  </a:lnTo>
                  <a:lnTo>
                    <a:pt x="1528" y="2909"/>
                  </a:lnTo>
                  <a:lnTo>
                    <a:pt x="1611" y="3013"/>
                  </a:lnTo>
                  <a:lnTo>
                    <a:pt x="1800" y="3118"/>
                  </a:lnTo>
                  <a:lnTo>
                    <a:pt x="1988" y="3139"/>
                  </a:lnTo>
                  <a:lnTo>
                    <a:pt x="2051" y="3223"/>
                  </a:lnTo>
                  <a:lnTo>
                    <a:pt x="2197" y="3264"/>
                  </a:lnTo>
                  <a:lnTo>
                    <a:pt x="2218" y="3244"/>
                  </a:lnTo>
                  <a:lnTo>
                    <a:pt x="2281" y="3285"/>
                  </a:lnTo>
                  <a:lnTo>
                    <a:pt x="2386" y="3223"/>
                  </a:lnTo>
                  <a:lnTo>
                    <a:pt x="2386" y="3181"/>
                  </a:lnTo>
                  <a:lnTo>
                    <a:pt x="2344" y="3181"/>
                  </a:lnTo>
                  <a:lnTo>
                    <a:pt x="2386" y="3118"/>
                  </a:lnTo>
                  <a:lnTo>
                    <a:pt x="2323" y="3076"/>
                  </a:lnTo>
                  <a:lnTo>
                    <a:pt x="2407" y="3118"/>
                  </a:lnTo>
                  <a:lnTo>
                    <a:pt x="2407" y="3181"/>
                  </a:lnTo>
                  <a:lnTo>
                    <a:pt x="2407" y="3223"/>
                  </a:lnTo>
                  <a:lnTo>
                    <a:pt x="2511" y="3244"/>
                  </a:lnTo>
                  <a:lnTo>
                    <a:pt x="2511" y="3118"/>
                  </a:lnTo>
                  <a:lnTo>
                    <a:pt x="2386" y="2846"/>
                  </a:lnTo>
                  <a:lnTo>
                    <a:pt x="2344" y="2846"/>
                  </a:lnTo>
                  <a:lnTo>
                    <a:pt x="2344" y="2804"/>
                  </a:lnTo>
                  <a:lnTo>
                    <a:pt x="2323" y="2762"/>
                  </a:lnTo>
                  <a:lnTo>
                    <a:pt x="2281" y="2741"/>
                  </a:lnTo>
                  <a:lnTo>
                    <a:pt x="2239" y="2553"/>
                  </a:lnTo>
                  <a:lnTo>
                    <a:pt x="2281" y="2511"/>
                  </a:lnTo>
                  <a:lnTo>
                    <a:pt x="2239" y="2448"/>
                  </a:lnTo>
                  <a:lnTo>
                    <a:pt x="2176" y="2448"/>
                  </a:lnTo>
                  <a:lnTo>
                    <a:pt x="2009" y="2344"/>
                  </a:lnTo>
                  <a:lnTo>
                    <a:pt x="1967" y="2197"/>
                  </a:lnTo>
                  <a:lnTo>
                    <a:pt x="1967" y="1904"/>
                  </a:lnTo>
                  <a:lnTo>
                    <a:pt x="1904" y="1821"/>
                  </a:lnTo>
                  <a:lnTo>
                    <a:pt x="1904" y="1716"/>
                  </a:lnTo>
                  <a:lnTo>
                    <a:pt x="1925" y="1674"/>
                  </a:lnTo>
                  <a:lnTo>
                    <a:pt x="1904" y="1381"/>
                  </a:lnTo>
                  <a:lnTo>
                    <a:pt x="1967" y="1339"/>
                  </a:lnTo>
                  <a:lnTo>
                    <a:pt x="1904" y="1088"/>
                  </a:lnTo>
                  <a:lnTo>
                    <a:pt x="1779" y="879"/>
                  </a:lnTo>
                  <a:lnTo>
                    <a:pt x="1360" y="461"/>
                  </a:lnTo>
                  <a:lnTo>
                    <a:pt x="1277" y="314"/>
                  </a:lnTo>
                  <a:lnTo>
                    <a:pt x="1235" y="335"/>
                  </a:lnTo>
                  <a:lnTo>
                    <a:pt x="1172" y="398"/>
                  </a:lnTo>
                  <a:lnTo>
                    <a:pt x="1088" y="398"/>
                  </a:lnTo>
                  <a:lnTo>
                    <a:pt x="1067" y="419"/>
                  </a:lnTo>
                  <a:lnTo>
                    <a:pt x="1067" y="523"/>
                  </a:lnTo>
                  <a:lnTo>
                    <a:pt x="984" y="565"/>
                  </a:lnTo>
                  <a:lnTo>
                    <a:pt x="921" y="523"/>
                  </a:lnTo>
                  <a:lnTo>
                    <a:pt x="816" y="523"/>
                  </a:lnTo>
                  <a:lnTo>
                    <a:pt x="670" y="628"/>
                  </a:lnTo>
                  <a:lnTo>
                    <a:pt x="523" y="607"/>
                  </a:lnTo>
                  <a:lnTo>
                    <a:pt x="523" y="523"/>
                  </a:lnTo>
                  <a:lnTo>
                    <a:pt x="607" y="440"/>
                  </a:lnTo>
                  <a:lnTo>
                    <a:pt x="607" y="251"/>
                  </a:lnTo>
                  <a:lnTo>
                    <a:pt x="544" y="189"/>
                  </a:lnTo>
                  <a:lnTo>
                    <a:pt x="419" y="189"/>
                  </a:lnTo>
                  <a:lnTo>
                    <a:pt x="398" y="126"/>
                  </a:lnTo>
                  <a:lnTo>
                    <a:pt x="231" y="84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3201;p70">
              <a:extLst>
                <a:ext uri="{FF2B5EF4-FFF2-40B4-BE49-F238E27FC236}">
                  <a16:creationId xmlns:a16="http://schemas.microsoft.com/office/drawing/2014/main" id="{8F018AB8-1774-994C-93FD-553CE3A901FA}"/>
                </a:ext>
              </a:extLst>
            </p:cNvPr>
            <p:cNvSpPr/>
            <p:nvPr/>
          </p:nvSpPr>
          <p:spPr>
            <a:xfrm>
              <a:off x="4503746" y="3099174"/>
              <a:ext cx="65289" cy="42135"/>
            </a:xfrm>
            <a:custGeom>
              <a:avLst/>
              <a:gdLst/>
              <a:ahLst/>
              <a:cxnLst/>
              <a:rect l="l" t="t" r="r" b="b"/>
              <a:pathLst>
                <a:path w="5483" h="3705" extrusionOk="0">
                  <a:moveTo>
                    <a:pt x="4186" y="1"/>
                  </a:moveTo>
                  <a:lnTo>
                    <a:pt x="4144" y="22"/>
                  </a:lnTo>
                  <a:lnTo>
                    <a:pt x="4165" y="126"/>
                  </a:lnTo>
                  <a:lnTo>
                    <a:pt x="4039" y="252"/>
                  </a:lnTo>
                  <a:lnTo>
                    <a:pt x="3976" y="231"/>
                  </a:lnTo>
                  <a:lnTo>
                    <a:pt x="4039" y="126"/>
                  </a:lnTo>
                  <a:lnTo>
                    <a:pt x="4018" y="43"/>
                  </a:lnTo>
                  <a:lnTo>
                    <a:pt x="3935" y="43"/>
                  </a:lnTo>
                  <a:lnTo>
                    <a:pt x="3851" y="273"/>
                  </a:lnTo>
                  <a:lnTo>
                    <a:pt x="3767" y="315"/>
                  </a:lnTo>
                  <a:lnTo>
                    <a:pt x="3642" y="587"/>
                  </a:lnTo>
                  <a:lnTo>
                    <a:pt x="3642" y="754"/>
                  </a:lnTo>
                  <a:lnTo>
                    <a:pt x="3432" y="963"/>
                  </a:lnTo>
                  <a:lnTo>
                    <a:pt x="3328" y="963"/>
                  </a:lnTo>
                  <a:lnTo>
                    <a:pt x="3140" y="1005"/>
                  </a:lnTo>
                  <a:lnTo>
                    <a:pt x="3098" y="1089"/>
                  </a:lnTo>
                  <a:lnTo>
                    <a:pt x="3181" y="1089"/>
                  </a:lnTo>
                  <a:lnTo>
                    <a:pt x="3119" y="1152"/>
                  </a:lnTo>
                  <a:lnTo>
                    <a:pt x="3181" y="1173"/>
                  </a:lnTo>
                  <a:lnTo>
                    <a:pt x="3307" y="1152"/>
                  </a:lnTo>
                  <a:lnTo>
                    <a:pt x="3244" y="1214"/>
                  </a:lnTo>
                  <a:lnTo>
                    <a:pt x="3181" y="1277"/>
                  </a:lnTo>
                  <a:lnTo>
                    <a:pt x="3140" y="1298"/>
                  </a:lnTo>
                  <a:lnTo>
                    <a:pt x="3140" y="1319"/>
                  </a:lnTo>
                  <a:lnTo>
                    <a:pt x="3223" y="1528"/>
                  </a:lnTo>
                  <a:lnTo>
                    <a:pt x="3181" y="1633"/>
                  </a:lnTo>
                  <a:lnTo>
                    <a:pt x="3098" y="1591"/>
                  </a:lnTo>
                  <a:lnTo>
                    <a:pt x="3098" y="1465"/>
                  </a:lnTo>
                  <a:lnTo>
                    <a:pt x="3077" y="1361"/>
                  </a:lnTo>
                  <a:lnTo>
                    <a:pt x="3035" y="1361"/>
                  </a:lnTo>
                  <a:lnTo>
                    <a:pt x="3035" y="1319"/>
                  </a:lnTo>
                  <a:lnTo>
                    <a:pt x="2993" y="1319"/>
                  </a:lnTo>
                  <a:lnTo>
                    <a:pt x="2930" y="1424"/>
                  </a:lnTo>
                  <a:lnTo>
                    <a:pt x="2972" y="1675"/>
                  </a:lnTo>
                  <a:lnTo>
                    <a:pt x="2909" y="1717"/>
                  </a:lnTo>
                  <a:lnTo>
                    <a:pt x="2805" y="1612"/>
                  </a:lnTo>
                  <a:lnTo>
                    <a:pt x="2700" y="1465"/>
                  </a:lnTo>
                  <a:lnTo>
                    <a:pt x="2658" y="1465"/>
                  </a:lnTo>
                  <a:lnTo>
                    <a:pt x="2554" y="1403"/>
                  </a:lnTo>
                  <a:lnTo>
                    <a:pt x="2470" y="1507"/>
                  </a:lnTo>
                  <a:lnTo>
                    <a:pt x="2470" y="1633"/>
                  </a:lnTo>
                  <a:lnTo>
                    <a:pt x="2344" y="1779"/>
                  </a:lnTo>
                  <a:lnTo>
                    <a:pt x="2261" y="1884"/>
                  </a:lnTo>
                  <a:lnTo>
                    <a:pt x="2093" y="2030"/>
                  </a:lnTo>
                  <a:lnTo>
                    <a:pt x="2072" y="2135"/>
                  </a:lnTo>
                  <a:lnTo>
                    <a:pt x="1926" y="2323"/>
                  </a:lnTo>
                  <a:lnTo>
                    <a:pt x="1779" y="2449"/>
                  </a:lnTo>
                  <a:lnTo>
                    <a:pt x="1319" y="2554"/>
                  </a:lnTo>
                  <a:lnTo>
                    <a:pt x="1256" y="2574"/>
                  </a:lnTo>
                  <a:lnTo>
                    <a:pt x="1298" y="2742"/>
                  </a:lnTo>
                  <a:lnTo>
                    <a:pt x="1340" y="2784"/>
                  </a:lnTo>
                  <a:lnTo>
                    <a:pt x="1256" y="2763"/>
                  </a:lnTo>
                  <a:lnTo>
                    <a:pt x="1173" y="2826"/>
                  </a:lnTo>
                  <a:lnTo>
                    <a:pt x="1047" y="2846"/>
                  </a:lnTo>
                  <a:lnTo>
                    <a:pt x="984" y="2888"/>
                  </a:lnTo>
                  <a:lnTo>
                    <a:pt x="943" y="3035"/>
                  </a:lnTo>
                  <a:lnTo>
                    <a:pt x="943" y="3181"/>
                  </a:lnTo>
                  <a:lnTo>
                    <a:pt x="838" y="3349"/>
                  </a:lnTo>
                  <a:lnTo>
                    <a:pt x="838" y="3370"/>
                  </a:lnTo>
                  <a:lnTo>
                    <a:pt x="629" y="3349"/>
                  </a:lnTo>
                  <a:lnTo>
                    <a:pt x="399" y="3265"/>
                  </a:lnTo>
                  <a:lnTo>
                    <a:pt x="210" y="3265"/>
                  </a:lnTo>
                  <a:lnTo>
                    <a:pt x="168" y="3181"/>
                  </a:lnTo>
                  <a:lnTo>
                    <a:pt x="64" y="3056"/>
                  </a:lnTo>
                  <a:lnTo>
                    <a:pt x="1" y="3077"/>
                  </a:lnTo>
                  <a:lnTo>
                    <a:pt x="127" y="3286"/>
                  </a:lnTo>
                  <a:lnTo>
                    <a:pt x="315" y="3411"/>
                  </a:lnTo>
                  <a:lnTo>
                    <a:pt x="357" y="3474"/>
                  </a:lnTo>
                  <a:lnTo>
                    <a:pt x="482" y="3579"/>
                  </a:lnTo>
                  <a:lnTo>
                    <a:pt x="503" y="3683"/>
                  </a:lnTo>
                  <a:lnTo>
                    <a:pt x="608" y="3704"/>
                  </a:lnTo>
                  <a:lnTo>
                    <a:pt x="775" y="3662"/>
                  </a:lnTo>
                  <a:lnTo>
                    <a:pt x="796" y="3579"/>
                  </a:lnTo>
                  <a:lnTo>
                    <a:pt x="922" y="3600"/>
                  </a:lnTo>
                  <a:lnTo>
                    <a:pt x="1005" y="3558"/>
                  </a:lnTo>
                  <a:lnTo>
                    <a:pt x="1319" y="3579"/>
                  </a:lnTo>
                  <a:lnTo>
                    <a:pt x="1654" y="3453"/>
                  </a:lnTo>
                  <a:lnTo>
                    <a:pt x="1738" y="3370"/>
                  </a:lnTo>
                  <a:lnTo>
                    <a:pt x="2031" y="3370"/>
                  </a:lnTo>
                  <a:lnTo>
                    <a:pt x="2156" y="3411"/>
                  </a:lnTo>
                  <a:lnTo>
                    <a:pt x="2198" y="3495"/>
                  </a:lnTo>
                  <a:lnTo>
                    <a:pt x="2344" y="3495"/>
                  </a:lnTo>
                  <a:lnTo>
                    <a:pt x="2575" y="3370"/>
                  </a:lnTo>
                  <a:lnTo>
                    <a:pt x="2868" y="3307"/>
                  </a:lnTo>
                  <a:lnTo>
                    <a:pt x="2826" y="3244"/>
                  </a:lnTo>
                  <a:lnTo>
                    <a:pt x="3077" y="2888"/>
                  </a:lnTo>
                  <a:lnTo>
                    <a:pt x="3140" y="2637"/>
                  </a:lnTo>
                  <a:lnTo>
                    <a:pt x="3328" y="2365"/>
                  </a:lnTo>
                  <a:lnTo>
                    <a:pt x="3453" y="1926"/>
                  </a:lnTo>
                  <a:lnTo>
                    <a:pt x="3453" y="1842"/>
                  </a:lnTo>
                  <a:lnTo>
                    <a:pt x="3516" y="1737"/>
                  </a:lnTo>
                  <a:lnTo>
                    <a:pt x="3516" y="1675"/>
                  </a:lnTo>
                  <a:lnTo>
                    <a:pt x="3621" y="1528"/>
                  </a:lnTo>
                  <a:lnTo>
                    <a:pt x="3725" y="1570"/>
                  </a:lnTo>
                  <a:lnTo>
                    <a:pt x="4165" y="1570"/>
                  </a:lnTo>
                  <a:lnTo>
                    <a:pt x="4228" y="1612"/>
                  </a:lnTo>
                  <a:lnTo>
                    <a:pt x="4374" y="1612"/>
                  </a:lnTo>
                  <a:lnTo>
                    <a:pt x="4500" y="1633"/>
                  </a:lnTo>
                  <a:lnTo>
                    <a:pt x="4500" y="1591"/>
                  </a:lnTo>
                  <a:lnTo>
                    <a:pt x="4667" y="1675"/>
                  </a:lnTo>
                  <a:lnTo>
                    <a:pt x="4751" y="1696"/>
                  </a:lnTo>
                  <a:lnTo>
                    <a:pt x="4876" y="1633"/>
                  </a:lnTo>
                  <a:lnTo>
                    <a:pt x="5023" y="1612"/>
                  </a:lnTo>
                  <a:lnTo>
                    <a:pt x="5023" y="1528"/>
                  </a:lnTo>
                  <a:lnTo>
                    <a:pt x="4876" y="1403"/>
                  </a:lnTo>
                  <a:lnTo>
                    <a:pt x="4876" y="1277"/>
                  </a:lnTo>
                  <a:lnTo>
                    <a:pt x="4918" y="1214"/>
                  </a:lnTo>
                  <a:lnTo>
                    <a:pt x="5169" y="1256"/>
                  </a:lnTo>
                  <a:lnTo>
                    <a:pt x="5357" y="1193"/>
                  </a:lnTo>
                  <a:lnTo>
                    <a:pt x="5483" y="1089"/>
                  </a:lnTo>
                  <a:lnTo>
                    <a:pt x="5441" y="1005"/>
                  </a:lnTo>
                  <a:lnTo>
                    <a:pt x="5357" y="1005"/>
                  </a:lnTo>
                  <a:lnTo>
                    <a:pt x="5232" y="984"/>
                  </a:lnTo>
                  <a:lnTo>
                    <a:pt x="5127" y="880"/>
                  </a:lnTo>
                  <a:lnTo>
                    <a:pt x="5023" y="901"/>
                  </a:lnTo>
                  <a:lnTo>
                    <a:pt x="4897" y="775"/>
                  </a:lnTo>
                  <a:lnTo>
                    <a:pt x="4813" y="775"/>
                  </a:lnTo>
                  <a:lnTo>
                    <a:pt x="4709" y="859"/>
                  </a:lnTo>
                  <a:lnTo>
                    <a:pt x="4667" y="796"/>
                  </a:lnTo>
                  <a:lnTo>
                    <a:pt x="4792" y="691"/>
                  </a:lnTo>
                  <a:lnTo>
                    <a:pt x="4709" y="629"/>
                  </a:lnTo>
                  <a:lnTo>
                    <a:pt x="4688" y="649"/>
                  </a:lnTo>
                  <a:lnTo>
                    <a:pt x="4604" y="754"/>
                  </a:lnTo>
                  <a:lnTo>
                    <a:pt x="4562" y="670"/>
                  </a:lnTo>
                  <a:lnTo>
                    <a:pt x="4500" y="670"/>
                  </a:lnTo>
                  <a:lnTo>
                    <a:pt x="4500" y="482"/>
                  </a:lnTo>
                  <a:lnTo>
                    <a:pt x="4604" y="461"/>
                  </a:lnTo>
                  <a:lnTo>
                    <a:pt x="4604" y="377"/>
                  </a:lnTo>
                  <a:lnTo>
                    <a:pt x="4458" y="273"/>
                  </a:lnTo>
                  <a:lnTo>
                    <a:pt x="4437" y="336"/>
                  </a:lnTo>
                  <a:lnTo>
                    <a:pt x="4290" y="231"/>
                  </a:lnTo>
                  <a:lnTo>
                    <a:pt x="4290" y="64"/>
                  </a:lnTo>
                  <a:lnTo>
                    <a:pt x="41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3202;p70">
              <a:extLst>
                <a:ext uri="{FF2B5EF4-FFF2-40B4-BE49-F238E27FC236}">
                  <a16:creationId xmlns:a16="http://schemas.microsoft.com/office/drawing/2014/main" id="{D571E756-DC2E-13E9-549B-D087ADF11B8E}"/>
                </a:ext>
              </a:extLst>
            </p:cNvPr>
            <p:cNvSpPr/>
            <p:nvPr/>
          </p:nvSpPr>
          <p:spPr>
            <a:xfrm>
              <a:off x="4442708" y="2983061"/>
              <a:ext cx="56823" cy="104945"/>
            </a:xfrm>
            <a:custGeom>
              <a:avLst/>
              <a:gdLst/>
              <a:ahLst/>
              <a:cxnLst/>
              <a:rect l="l" t="t" r="r" b="b"/>
              <a:pathLst>
                <a:path w="4772" h="9228" extrusionOk="0">
                  <a:moveTo>
                    <a:pt x="1821" y="0"/>
                  </a:moveTo>
                  <a:lnTo>
                    <a:pt x="1737" y="84"/>
                  </a:lnTo>
                  <a:lnTo>
                    <a:pt x="1591" y="84"/>
                  </a:lnTo>
                  <a:lnTo>
                    <a:pt x="1465" y="126"/>
                  </a:lnTo>
                  <a:lnTo>
                    <a:pt x="1507" y="314"/>
                  </a:lnTo>
                  <a:lnTo>
                    <a:pt x="1298" y="398"/>
                  </a:lnTo>
                  <a:lnTo>
                    <a:pt x="1193" y="314"/>
                  </a:lnTo>
                  <a:lnTo>
                    <a:pt x="1026" y="377"/>
                  </a:lnTo>
                  <a:lnTo>
                    <a:pt x="1026" y="440"/>
                  </a:lnTo>
                  <a:lnTo>
                    <a:pt x="900" y="502"/>
                  </a:lnTo>
                  <a:lnTo>
                    <a:pt x="879" y="419"/>
                  </a:lnTo>
                  <a:lnTo>
                    <a:pt x="796" y="419"/>
                  </a:lnTo>
                  <a:lnTo>
                    <a:pt x="733" y="502"/>
                  </a:lnTo>
                  <a:lnTo>
                    <a:pt x="607" y="398"/>
                  </a:lnTo>
                  <a:lnTo>
                    <a:pt x="524" y="440"/>
                  </a:lnTo>
                  <a:lnTo>
                    <a:pt x="503" y="544"/>
                  </a:lnTo>
                  <a:lnTo>
                    <a:pt x="419" y="544"/>
                  </a:lnTo>
                  <a:lnTo>
                    <a:pt x="377" y="523"/>
                  </a:lnTo>
                  <a:lnTo>
                    <a:pt x="398" y="440"/>
                  </a:lnTo>
                  <a:lnTo>
                    <a:pt x="315" y="419"/>
                  </a:lnTo>
                  <a:lnTo>
                    <a:pt x="189" y="481"/>
                  </a:lnTo>
                  <a:lnTo>
                    <a:pt x="147" y="523"/>
                  </a:lnTo>
                  <a:lnTo>
                    <a:pt x="105" y="586"/>
                  </a:lnTo>
                  <a:lnTo>
                    <a:pt x="63" y="607"/>
                  </a:lnTo>
                  <a:lnTo>
                    <a:pt x="1" y="628"/>
                  </a:lnTo>
                  <a:lnTo>
                    <a:pt x="63" y="712"/>
                  </a:lnTo>
                  <a:lnTo>
                    <a:pt x="252" y="795"/>
                  </a:lnTo>
                  <a:lnTo>
                    <a:pt x="356" y="942"/>
                  </a:lnTo>
                  <a:lnTo>
                    <a:pt x="461" y="1025"/>
                  </a:lnTo>
                  <a:lnTo>
                    <a:pt x="482" y="1151"/>
                  </a:lnTo>
                  <a:lnTo>
                    <a:pt x="419" y="1235"/>
                  </a:lnTo>
                  <a:lnTo>
                    <a:pt x="628" y="1423"/>
                  </a:lnTo>
                  <a:lnTo>
                    <a:pt x="733" y="1632"/>
                  </a:lnTo>
                  <a:lnTo>
                    <a:pt x="984" y="1632"/>
                  </a:lnTo>
                  <a:lnTo>
                    <a:pt x="1131" y="1674"/>
                  </a:lnTo>
                  <a:lnTo>
                    <a:pt x="1256" y="1590"/>
                  </a:lnTo>
                  <a:lnTo>
                    <a:pt x="1423" y="1590"/>
                  </a:lnTo>
                  <a:lnTo>
                    <a:pt x="1507" y="1695"/>
                  </a:lnTo>
                  <a:lnTo>
                    <a:pt x="1654" y="1737"/>
                  </a:lnTo>
                  <a:lnTo>
                    <a:pt x="1675" y="1841"/>
                  </a:lnTo>
                  <a:lnTo>
                    <a:pt x="1654" y="1946"/>
                  </a:lnTo>
                  <a:lnTo>
                    <a:pt x="1842" y="1988"/>
                  </a:lnTo>
                  <a:lnTo>
                    <a:pt x="1842" y="2072"/>
                  </a:lnTo>
                  <a:lnTo>
                    <a:pt x="1758" y="2092"/>
                  </a:lnTo>
                  <a:lnTo>
                    <a:pt x="1675" y="2302"/>
                  </a:lnTo>
                  <a:lnTo>
                    <a:pt x="1633" y="2385"/>
                  </a:lnTo>
                  <a:lnTo>
                    <a:pt x="1507" y="2385"/>
                  </a:lnTo>
                  <a:lnTo>
                    <a:pt x="1340" y="2469"/>
                  </a:lnTo>
                  <a:lnTo>
                    <a:pt x="1256" y="2469"/>
                  </a:lnTo>
                  <a:lnTo>
                    <a:pt x="1256" y="2532"/>
                  </a:lnTo>
                  <a:lnTo>
                    <a:pt x="1403" y="2699"/>
                  </a:lnTo>
                  <a:lnTo>
                    <a:pt x="1319" y="2783"/>
                  </a:lnTo>
                  <a:lnTo>
                    <a:pt x="1340" y="2846"/>
                  </a:lnTo>
                  <a:lnTo>
                    <a:pt x="1423" y="2846"/>
                  </a:lnTo>
                  <a:lnTo>
                    <a:pt x="1507" y="3013"/>
                  </a:lnTo>
                  <a:lnTo>
                    <a:pt x="1675" y="3013"/>
                  </a:lnTo>
                  <a:lnTo>
                    <a:pt x="1863" y="3118"/>
                  </a:lnTo>
                  <a:lnTo>
                    <a:pt x="1968" y="3118"/>
                  </a:lnTo>
                  <a:lnTo>
                    <a:pt x="2114" y="3327"/>
                  </a:lnTo>
                  <a:lnTo>
                    <a:pt x="2281" y="3411"/>
                  </a:lnTo>
                  <a:lnTo>
                    <a:pt x="2407" y="3557"/>
                  </a:lnTo>
                  <a:lnTo>
                    <a:pt x="2386" y="3641"/>
                  </a:lnTo>
                  <a:lnTo>
                    <a:pt x="2574" y="3850"/>
                  </a:lnTo>
                  <a:lnTo>
                    <a:pt x="2616" y="3976"/>
                  </a:lnTo>
                  <a:lnTo>
                    <a:pt x="2700" y="4038"/>
                  </a:lnTo>
                  <a:lnTo>
                    <a:pt x="2825" y="4038"/>
                  </a:lnTo>
                  <a:lnTo>
                    <a:pt x="2909" y="4143"/>
                  </a:lnTo>
                  <a:lnTo>
                    <a:pt x="2909" y="4206"/>
                  </a:lnTo>
                  <a:lnTo>
                    <a:pt x="2993" y="4289"/>
                  </a:lnTo>
                  <a:lnTo>
                    <a:pt x="3035" y="4289"/>
                  </a:lnTo>
                  <a:lnTo>
                    <a:pt x="3118" y="4310"/>
                  </a:lnTo>
                  <a:lnTo>
                    <a:pt x="3097" y="4415"/>
                  </a:lnTo>
                  <a:lnTo>
                    <a:pt x="3139" y="4478"/>
                  </a:lnTo>
                  <a:lnTo>
                    <a:pt x="3286" y="4478"/>
                  </a:lnTo>
                  <a:lnTo>
                    <a:pt x="3348" y="4582"/>
                  </a:lnTo>
                  <a:lnTo>
                    <a:pt x="3411" y="4603"/>
                  </a:lnTo>
                  <a:lnTo>
                    <a:pt x="3516" y="4561"/>
                  </a:lnTo>
                  <a:lnTo>
                    <a:pt x="3558" y="4624"/>
                  </a:lnTo>
                  <a:lnTo>
                    <a:pt x="3495" y="4708"/>
                  </a:lnTo>
                  <a:lnTo>
                    <a:pt x="3453" y="4875"/>
                  </a:lnTo>
                  <a:lnTo>
                    <a:pt x="3516" y="4938"/>
                  </a:lnTo>
                  <a:lnTo>
                    <a:pt x="3600" y="4938"/>
                  </a:lnTo>
                  <a:lnTo>
                    <a:pt x="3600" y="5105"/>
                  </a:lnTo>
                  <a:lnTo>
                    <a:pt x="3432" y="5231"/>
                  </a:lnTo>
                  <a:lnTo>
                    <a:pt x="3453" y="5357"/>
                  </a:lnTo>
                  <a:lnTo>
                    <a:pt x="3495" y="5440"/>
                  </a:lnTo>
                  <a:lnTo>
                    <a:pt x="3516" y="5629"/>
                  </a:lnTo>
                  <a:lnTo>
                    <a:pt x="3411" y="5670"/>
                  </a:lnTo>
                  <a:lnTo>
                    <a:pt x="3390" y="5670"/>
                  </a:lnTo>
                  <a:lnTo>
                    <a:pt x="3453" y="5859"/>
                  </a:lnTo>
                  <a:lnTo>
                    <a:pt x="3558" y="5921"/>
                  </a:lnTo>
                  <a:lnTo>
                    <a:pt x="3662" y="6152"/>
                  </a:lnTo>
                  <a:lnTo>
                    <a:pt x="3641" y="6340"/>
                  </a:lnTo>
                  <a:lnTo>
                    <a:pt x="3662" y="6445"/>
                  </a:lnTo>
                  <a:lnTo>
                    <a:pt x="3641" y="6591"/>
                  </a:lnTo>
                  <a:lnTo>
                    <a:pt x="3662" y="6717"/>
                  </a:lnTo>
                  <a:lnTo>
                    <a:pt x="3558" y="6905"/>
                  </a:lnTo>
                  <a:lnTo>
                    <a:pt x="3495" y="6926"/>
                  </a:lnTo>
                  <a:lnTo>
                    <a:pt x="3453" y="7010"/>
                  </a:lnTo>
                  <a:lnTo>
                    <a:pt x="3307" y="7072"/>
                  </a:lnTo>
                  <a:lnTo>
                    <a:pt x="3139" y="7177"/>
                  </a:lnTo>
                  <a:lnTo>
                    <a:pt x="3076" y="7282"/>
                  </a:lnTo>
                  <a:lnTo>
                    <a:pt x="2867" y="7282"/>
                  </a:lnTo>
                  <a:lnTo>
                    <a:pt x="2763" y="7344"/>
                  </a:lnTo>
                  <a:lnTo>
                    <a:pt x="2784" y="7554"/>
                  </a:lnTo>
                  <a:lnTo>
                    <a:pt x="2909" y="7595"/>
                  </a:lnTo>
                  <a:lnTo>
                    <a:pt x="3014" y="7700"/>
                  </a:lnTo>
                  <a:lnTo>
                    <a:pt x="2993" y="7763"/>
                  </a:lnTo>
                  <a:lnTo>
                    <a:pt x="3035" y="7909"/>
                  </a:lnTo>
                  <a:lnTo>
                    <a:pt x="2867" y="7909"/>
                  </a:lnTo>
                  <a:lnTo>
                    <a:pt x="2825" y="7826"/>
                  </a:lnTo>
                  <a:lnTo>
                    <a:pt x="2721" y="7763"/>
                  </a:lnTo>
                  <a:lnTo>
                    <a:pt x="2449" y="7826"/>
                  </a:lnTo>
                  <a:lnTo>
                    <a:pt x="2386" y="7805"/>
                  </a:lnTo>
                  <a:lnTo>
                    <a:pt x="2260" y="7805"/>
                  </a:lnTo>
                  <a:lnTo>
                    <a:pt x="2198" y="7951"/>
                  </a:lnTo>
                  <a:lnTo>
                    <a:pt x="2072" y="7972"/>
                  </a:lnTo>
                  <a:lnTo>
                    <a:pt x="1968" y="8118"/>
                  </a:lnTo>
                  <a:lnTo>
                    <a:pt x="1988" y="8139"/>
                  </a:lnTo>
                  <a:lnTo>
                    <a:pt x="1988" y="8244"/>
                  </a:lnTo>
                  <a:lnTo>
                    <a:pt x="1988" y="8265"/>
                  </a:lnTo>
                  <a:lnTo>
                    <a:pt x="2093" y="8286"/>
                  </a:lnTo>
                  <a:lnTo>
                    <a:pt x="2156" y="8265"/>
                  </a:lnTo>
                  <a:lnTo>
                    <a:pt x="2198" y="8286"/>
                  </a:lnTo>
                  <a:lnTo>
                    <a:pt x="2281" y="8265"/>
                  </a:lnTo>
                  <a:lnTo>
                    <a:pt x="2407" y="8286"/>
                  </a:lnTo>
                  <a:lnTo>
                    <a:pt x="2491" y="8265"/>
                  </a:lnTo>
                  <a:lnTo>
                    <a:pt x="2449" y="8328"/>
                  </a:lnTo>
                  <a:lnTo>
                    <a:pt x="2281" y="8453"/>
                  </a:lnTo>
                  <a:lnTo>
                    <a:pt x="2198" y="8579"/>
                  </a:lnTo>
                  <a:lnTo>
                    <a:pt x="2198" y="8767"/>
                  </a:lnTo>
                  <a:lnTo>
                    <a:pt x="2177" y="8851"/>
                  </a:lnTo>
                  <a:lnTo>
                    <a:pt x="2240" y="8851"/>
                  </a:lnTo>
                  <a:lnTo>
                    <a:pt x="2198" y="8872"/>
                  </a:lnTo>
                  <a:lnTo>
                    <a:pt x="2198" y="9018"/>
                  </a:lnTo>
                  <a:lnTo>
                    <a:pt x="2281" y="9081"/>
                  </a:lnTo>
                  <a:lnTo>
                    <a:pt x="2344" y="9060"/>
                  </a:lnTo>
                  <a:lnTo>
                    <a:pt x="2344" y="9060"/>
                  </a:lnTo>
                  <a:lnTo>
                    <a:pt x="2281" y="9123"/>
                  </a:lnTo>
                  <a:lnTo>
                    <a:pt x="2177" y="9165"/>
                  </a:lnTo>
                  <a:lnTo>
                    <a:pt x="2072" y="9227"/>
                  </a:lnTo>
                  <a:lnTo>
                    <a:pt x="2240" y="9227"/>
                  </a:lnTo>
                  <a:lnTo>
                    <a:pt x="2470" y="9123"/>
                  </a:lnTo>
                  <a:lnTo>
                    <a:pt x="2470" y="9102"/>
                  </a:lnTo>
                  <a:lnTo>
                    <a:pt x="2491" y="9102"/>
                  </a:lnTo>
                  <a:lnTo>
                    <a:pt x="2574" y="9018"/>
                  </a:lnTo>
                  <a:lnTo>
                    <a:pt x="2595" y="8914"/>
                  </a:lnTo>
                  <a:lnTo>
                    <a:pt x="2616" y="8851"/>
                  </a:lnTo>
                  <a:lnTo>
                    <a:pt x="2700" y="8872"/>
                  </a:lnTo>
                  <a:lnTo>
                    <a:pt x="2721" y="8851"/>
                  </a:lnTo>
                  <a:lnTo>
                    <a:pt x="2867" y="8746"/>
                  </a:lnTo>
                  <a:lnTo>
                    <a:pt x="2909" y="8746"/>
                  </a:lnTo>
                  <a:lnTo>
                    <a:pt x="2930" y="8683"/>
                  </a:lnTo>
                  <a:lnTo>
                    <a:pt x="2993" y="8662"/>
                  </a:lnTo>
                  <a:lnTo>
                    <a:pt x="2972" y="8600"/>
                  </a:lnTo>
                  <a:lnTo>
                    <a:pt x="2972" y="8579"/>
                  </a:lnTo>
                  <a:lnTo>
                    <a:pt x="2930" y="8495"/>
                  </a:lnTo>
                  <a:lnTo>
                    <a:pt x="2993" y="8495"/>
                  </a:lnTo>
                  <a:lnTo>
                    <a:pt x="3035" y="8558"/>
                  </a:lnTo>
                  <a:lnTo>
                    <a:pt x="3097" y="8579"/>
                  </a:lnTo>
                  <a:lnTo>
                    <a:pt x="3139" y="8537"/>
                  </a:lnTo>
                  <a:lnTo>
                    <a:pt x="3139" y="8453"/>
                  </a:lnTo>
                  <a:lnTo>
                    <a:pt x="3035" y="8349"/>
                  </a:lnTo>
                  <a:lnTo>
                    <a:pt x="3160" y="8453"/>
                  </a:lnTo>
                  <a:lnTo>
                    <a:pt x="3244" y="8390"/>
                  </a:lnTo>
                  <a:lnTo>
                    <a:pt x="3223" y="8286"/>
                  </a:lnTo>
                  <a:lnTo>
                    <a:pt x="3244" y="8244"/>
                  </a:lnTo>
                  <a:lnTo>
                    <a:pt x="3097" y="8181"/>
                  </a:lnTo>
                  <a:lnTo>
                    <a:pt x="3160" y="8181"/>
                  </a:lnTo>
                  <a:lnTo>
                    <a:pt x="3223" y="8160"/>
                  </a:lnTo>
                  <a:lnTo>
                    <a:pt x="3223" y="8139"/>
                  </a:lnTo>
                  <a:lnTo>
                    <a:pt x="3139" y="8077"/>
                  </a:lnTo>
                  <a:lnTo>
                    <a:pt x="3244" y="8118"/>
                  </a:lnTo>
                  <a:lnTo>
                    <a:pt x="3286" y="8077"/>
                  </a:lnTo>
                  <a:lnTo>
                    <a:pt x="3307" y="8014"/>
                  </a:lnTo>
                  <a:lnTo>
                    <a:pt x="3307" y="8077"/>
                  </a:lnTo>
                  <a:lnTo>
                    <a:pt x="3286" y="8160"/>
                  </a:lnTo>
                  <a:lnTo>
                    <a:pt x="3307" y="8160"/>
                  </a:lnTo>
                  <a:lnTo>
                    <a:pt x="3411" y="8139"/>
                  </a:lnTo>
                  <a:lnTo>
                    <a:pt x="3495" y="8181"/>
                  </a:lnTo>
                  <a:lnTo>
                    <a:pt x="3620" y="8160"/>
                  </a:lnTo>
                  <a:lnTo>
                    <a:pt x="3872" y="8014"/>
                  </a:lnTo>
                  <a:lnTo>
                    <a:pt x="3955" y="7951"/>
                  </a:lnTo>
                  <a:lnTo>
                    <a:pt x="4060" y="7951"/>
                  </a:lnTo>
                  <a:lnTo>
                    <a:pt x="4060" y="7846"/>
                  </a:lnTo>
                  <a:lnTo>
                    <a:pt x="4164" y="7763"/>
                  </a:lnTo>
                  <a:lnTo>
                    <a:pt x="4269" y="7721"/>
                  </a:lnTo>
                  <a:lnTo>
                    <a:pt x="4395" y="7595"/>
                  </a:lnTo>
                  <a:lnTo>
                    <a:pt x="4457" y="7554"/>
                  </a:lnTo>
                  <a:lnTo>
                    <a:pt x="4478" y="7428"/>
                  </a:lnTo>
                  <a:lnTo>
                    <a:pt x="4541" y="7407"/>
                  </a:lnTo>
                  <a:lnTo>
                    <a:pt x="4604" y="7323"/>
                  </a:lnTo>
                  <a:lnTo>
                    <a:pt x="4583" y="7282"/>
                  </a:lnTo>
                  <a:lnTo>
                    <a:pt x="4604" y="7177"/>
                  </a:lnTo>
                  <a:lnTo>
                    <a:pt x="4541" y="7072"/>
                  </a:lnTo>
                  <a:lnTo>
                    <a:pt x="4646" y="6989"/>
                  </a:lnTo>
                  <a:lnTo>
                    <a:pt x="4646" y="6905"/>
                  </a:lnTo>
                  <a:lnTo>
                    <a:pt x="4688" y="6884"/>
                  </a:lnTo>
                  <a:lnTo>
                    <a:pt x="4688" y="6821"/>
                  </a:lnTo>
                  <a:lnTo>
                    <a:pt x="4646" y="6758"/>
                  </a:lnTo>
                  <a:lnTo>
                    <a:pt x="4646" y="6675"/>
                  </a:lnTo>
                  <a:lnTo>
                    <a:pt x="4688" y="6654"/>
                  </a:lnTo>
                  <a:lnTo>
                    <a:pt x="4709" y="6696"/>
                  </a:lnTo>
                  <a:lnTo>
                    <a:pt x="4709" y="6717"/>
                  </a:lnTo>
                  <a:lnTo>
                    <a:pt x="4729" y="6717"/>
                  </a:lnTo>
                  <a:lnTo>
                    <a:pt x="4771" y="6654"/>
                  </a:lnTo>
                  <a:lnTo>
                    <a:pt x="4688" y="6507"/>
                  </a:lnTo>
                  <a:lnTo>
                    <a:pt x="4667" y="6445"/>
                  </a:lnTo>
                  <a:lnTo>
                    <a:pt x="4604" y="6403"/>
                  </a:lnTo>
                  <a:lnTo>
                    <a:pt x="4604" y="6361"/>
                  </a:lnTo>
                  <a:lnTo>
                    <a:pt x="4583" y="6194"/>
                  </a:lnTo>
                  <a:lnTo>
                    <a:pt x="4604" y="6173"/>
                  </a:lnTo>
                  <a:lnTo>
                    <a:pt x="4562" y="6068"/>
                  </a:lnTo>
                  <a:lnTo>
                    <a:pt x="4583" y="6026"/>
                  </a:lnTo>
                  <a:lnTo>
                    <a:pt x="4583" y="5921"/>
                  </a:lnTo>
                  <a:lnTo>
                    <a:pt x="4541" y="5859"/>
                  </a:lnTo>
                  <a:lnTo>
                    <a:pt x="4499" y="5670"/>
                  </a:lnTo>
                  <a:lnTo>
                    <a:pt x="4457" y="5649"/>
                  </a:lnTo>
                  <a:lnTo>
                    <a:pt x="4437" y="5440"/>
                  </a:lnTo>
                  <a:lnTo>
                    <a:pt x="4332" y="5315"/>
                  </a:lnTo>
                  <a:lnTo>
                    <a:pt x="4353" y="5252"/>
                  </a:lnTo>
                  <a:lnTo>
                    <a:pt x="4332" y="5210"/>
                  </a:lnTo>
                  <a:lnTo>
                    <a:pt x="4332" y="5147"/>
                  </a:lnTo>
                  <a:lnTo>
                    <a:pt x="4185" y="5022"/>
                  </a:lnTo>
                  <a:lnTo>
                    <a:pt x="4185" y="4938"/>
                  </a:lnTo>
                  <a:lnTo>
                    <a:pt x="4164" y="4938"/>
                  </a:lnTo>
                  <a:lnTo>
                    <a:pt x="4144" y="4833"/>
                  </a:lnTo>
                  <a:lnTo>
                    <a:pt x="4060" y="4708"/>
                  </a:lnTo>
                  <a:lnTo>
                    <a:pt x="3809" y="4499"/>
                  </a:lnTo>
                  <a:lnTo>
                    <a:pt x="3746" y="4394"/>
                  </a:lnTo>
                  <a:lnTo>
                    <a:pt x="3453" y="4185"/>
                  </a:lnTo>
                  <a:lnTo>
                    <a:pt x="3139" y="4038"/>
                  </a:lnTo>
                  <a:lnTo>
                    <a:pt x="3139" y="3976"/>
                  </a:lnTo>
                  <a:lnTo>
                    <a:pt x="3014" y="3934"/>
                  </a:lnTo>
                  <a:lnTo>
                    <a:pt x="2784" y="3745"/>
                  </a:lnTo>
                  <a:lnTo>
                    <a:pt x="2763" y="3662"/>
                  </a:lnTo>
                  <a:lnTo>
                    <a:pt x="2721" y="3536"/>
                  </a:lnTo>
                  <a:lnTo>
                    <a:pt x="2721" y="3473"/>
                  </a:lnTo>
                  <a:lnTo>
                    <a:pt x="2721" y="3432"/>
                  </a:lnTo>
                  <a:lnTo>
                    <a:pt x="2679" y="3306"/>
                  </a:lnTo>
                  <a:lnTo>
                    <a:pt x="2595" y="3306"/>
                  </a:lnTo>
                  <a:lnTo>
                    <a:pt x="2470" y="3139"/>
                  </a:lnTo>
                  <a:lnTo>
                    <a:pt x="2281" y="3055"/>
                  </a:lnTo>
                  <a:lnTo>
                    <a:pt x="2177" y="3034"/>
                  </a:lnTo>
                  <a:lnTo>
                    <a:pt x="2281" y="2992"/>
                  </a:lnTo>
                  <a:lnTo>
                    <a:pt x="2281" y="2929"/>
                  </a:lnTo>
                  <a:lnTo>
                    <a:pt x="2177" y="2825"/>
                  </a:lnTo>
                  <a:lnTo>
                    <a:pt x="2240" y="2720"/>
                  </a:lnTo>
                  <a:lnTo>
                    <a:pt x="2281" y="2532"/>
                  </a:lnTo>
                  <a:lnTo>
                    <a:pt x="2260" y="2490"/>
                  </a:lnTo>
                  <a:lnTo>
                    <a:pt x="2198" y="2490"/>
                  </a:lnTo>
                  <a:lnTo>
                    <a:pt x="2198" y="2385"/>
                  </a:lnTo>
                  <a:lnTo>
                    <a:pt x="2260" y="2323"/>
                  </a:lnTo>
                  <a:lnTo>
                    <a:pt x="2281" y="2218"/>
                  </a:lnTo>
                  <a:lnTo>
                    <a:pt x="2344" y="2197"/>
                  </a:lnTo>
                  <a:lnTo>
                    <a:pt x="2365" y="2155"/>
                  </a:lnTo>
                  <a:lnTo>
                    <a:pt x="2386" y="2176"/>
                  </a:lnTo>
                  <a:lnTo>
                    <a:pt x="2449" y="2176"/>
                  </a:lnTo>
                  <a:lnTo>
                    <a:pt x="2553" y="2051"/>
                  </a:lnTo>
                  <a:lnTo>
                    <a:pt x="2574" y="2051"/>
                  </a:lnTo>
                  <a:lnTo>
                    <a:pt x="2616" y="1988"/>
                  </a:lnTo>
                  <a:lnTo>
                    <a:pt x="2574" y="1904"/>
                  </a:lnTo>
                  <a:lnTo>
                    <a:pt x="2595" y="1883"/>
                  </a:lnTo>
                  <a:lnTo>
                    <a:pt x="2595" y="1800"/>
                  </a:lnTo>
                  <a:lnTo>
                    <a:pt x="2595" y="1737"/>
                  </a:lnTo>
                  <a:lnTo>
                    <a:pt x="2574" y="1674"/>
                  </a:lnTo>
                  <a:lnTo>
                    <a:pt x="2616" y="1632"/>
                  </a:lnTo>
                  <a:lnTo>
                    <a:pt x="2616" y="1548"/>
                  </a:lnTo>
                  <a:lnTo>
                    <a:pt x="2679" y="1548"/>
                  </a:lnTo>
                  <a:lnTo>
                    <a:pt x="2700" y="1590"/>
                  </a:lnTo>
                  <a:lnTo>
                    <a:pt x="2721" y="1590"/>
                  </a:lnTo>
                  <a:lnTo>
                    <a:pt x="2804" y="1548"/>
                  </a:lnTo>
                  <a:lnTo>
                    <a:pt x="2888" y="1528"/>
                  </a:lnTo>
                  <a:lnTo>
                    <a:pt x="2930" y="1548"/>
                  </a:lnTo>
                  <a:lnTo>
                    <a:pt x="2972" y="1528"/>
                  </a:lnTo>
                  <a:lnTo>
                    <a:pt x="3014" y="1465"/>
                  </a:lnTo>
                  <a:lnTo>
                    <a:pt x="2993" y="1381"/>
                  </a:lnTo>
                  <a:lnTo>
                    <a:pt x="3014" y="1339"/>
                  </a:lnTo>
                  <a:lnTo>
                    <a:pt x="3118" y="1318"/>
                  </a:lnTo>
                  <a:lnTo>
                    <a:pt x="3223" y="1339"/>
                  </a:lnTo>
                  <a:lnTo>
                    <a:pt x="3328" y="1256"/>
                  </a:lnTo>
                  <a:lnTo>
                    <a:pt x="3390" y="1256"/>
                  </a:lnTo>
                  <a:lnTo>
                    <a:pt x="3432" y="1235"/>
                  </a:lnTo>
                  <a:lnTo>
                    <a:pt x="3495" y="1172"/>
                  </a:lnTo>
                  <a:lnTo>
                    <a:pt x="3453" y="1130"/>
                  </a:lnTo>
                  <a:lnTo>
                    <a:pt x="3348" y="1067"/>
                  </a:lnTo>
                  <a:lnTo>
                    <a:pt x="3286" y="1109"/>
                  </a:lnTo>
                  <a:lnTo>
                    <a:pt x="3223" y="1046"/>
                  </a:lnTo>
                  <a:lnTo>
                    <a:pt x="3118" y="1109"/>
                  </a:lnTo>
                  <a:lnTo>
                    <a:pt x="3014" y="1025"/>
                  </a:lnTo>
                  <a:lnTo>
                    <a:pt x="2888" y="1004"/>
                  </a:lnTo>
                  <a:lnTo>
                    <a:pt x="2867" y="900"/>
                  </a:lnTo>
                  <a:lnTo>
                    <a:pt x="2616" y="816"/>
                  </a:lnTo>
                  <a:lnTo>
                    <a:pt x="2595" y="712"/>
                  </a:lnTo>
                  <a:lnTo>
                    <a:pt x="2512" y="691"/>
                  </a:lnTo>
                  <a:lnTo>
                    <a:pt x="2574" y="481"/>
                  </a:lnTo>
                  <a:lnTo>
                    <a:pt x="2679" y="440"/>
                  </a:lnTo>
                  <a:lnTo>
                    <a:pt x="2679" y="335"/>
                  </a:lnTo>
                  <a:lnTo>
                    <a:pt x="2595" y="272"/>
                  </a:lnTo>
                  <a:lnTo>
                    <a:pt x="2449" y="314"/>
                  </a:lnTo>
                  <a:lnTo>
                    <a:pt x="2386" y="272"/>
                  </a:lnTo>
                  <a:lnTo>
                    <a:pt x="2114" y="272"/>
                  </a:lnTo>
                  <a:lnTo>
                    <a:pt x="2072" y="188"/>
                  </a:lnTo>
                  <a:lnTo>
                    <a:pt x="1947" y="168"/>
                  </a:lnTo>
                  <a:lnTo>
                    <a:pt x="1947" y="84"/>
                  </a:lnTo>
                  <a:lnTo>
                    <a:pt x="18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3203;p70">
              <a:extLst>
                <a:ext uri="{FF2B5EF4-FFF2-40B4-BE49-F238E27FC236}">
                  <a16:creationId xmlns:a16="http://schemas.microsoft.com/office/drawing/2014/main" id="{8724E9F4-7DF8-DF9C-4397-A33DC005B737}"/>
                </a:ext>
              </a:extLst>
            </p:cNvPr>
            <p:cNvSpPr/>
            <p:nvPr/>
          </p:nvSpPr>
          <p:spPr>
            <a:xfrm>
              <a:off x="4450186" y="3045644"/>
              <a:ext cx="36139" cy="29750"/>
            </a:xfrm>
            <a:custGeom>
              <a:avLst/>
              <a:gdLst/>
              <a:ahLst/>
              <a:cxnLst/>
              <a:rect l="l" t="t" r="r" b="b"/>
              <a:pathLst>
                <a:path w="3035" h="2616" extrusionOk="0">
                  <a:moveTo>
                    <a:pt x="2407" y="0"/>
                  </a:moveTo>
                  <a:lnTo>
                    <a:pt x="2239" y="42"/>
                  </a:lnTo>
                  <a:lnTo>
                    <a:pt x="2135" y="126"/>
                  </a:lnTo>
                  <a:lnTo>
                    <a:pt x="2260" y="251"/>
                  </a:lnTo>
                  <a:lnTo>
                    <a:pt x="2239" y="356"/>
                  </a:lnTo>
                  <a:lnTo>
                    <a:pt x="2260" y="460"/>
                  </a:lnTo>
                  <a:lnTo>
                    <a:pt x="2260" y="544"/>
                  </a:lnTo>
                  <a:lnTo>
                    <a:pt x="2072" y="481"/>
                  </a:lnTo>
                  <a:lnTo>
                    <a:pt x="1967" y="314"/>
                  </a:lnTo>
                  <a:lnTo>
                    <a:pt x="1821" y="314"/>
                  </a:lnTo>
                  <a:lnTo>
                    <a:pt x="1758" y="230"/>
                  </a:lnTo>
                  <a:lnTo>
                    <a:pt x="1632" y="126"/>
                  </a:lnTo>
                  <a:lnTo>
                    <a:pt x="1549" y="167"/>
                  </a:lnTo>
                  <a:lnTo>
                    <a:pt x="1444" y="105"/>
                  </a:lnTo>
                  <a:lnTo>
                    <a:pt x="1298" y="126"/>
                  </a:lnTo>
                  <a:lnTo>
                    <a:pt x="1151" y="63"/>
                  </a:lnTo>
                  <a:lnTo>
                    <a:pt x="1026" y="63"/>
                  </a:lnTo>
                  <a:lnTo>
                    <a:pt x="879" y="146"/>
                  </a:lnTo>
                  <a:lnTo>
                    <a:pt x="816" y="105"/>
                  </a:lnTo>
                  <a:lnTo>
                    <a:pt x="670" y="105"/>
                  </a:lnTo>
                  <a:lnTo>
                    <a:pt x="398" y="167"/>
                  </a:lnTo>
                  <a:lnTo>
                    <a:pt x="272" y="167"/>
                  </a:lnTo>
                  <a:lnTo>
                    <a:pt x="168" y="335"/>
                  </a:lnTo>
                  <a:lnTo>
                    <a:pt x="105" y="523"/>
                  </a:lnTo>
                  <a:lnTo>
                    <a:pt x="42" y="649"/>
                  </a:lnTo>
                  <a:lnTo>
                    <a:pt x="0" y="858"/>
                  </a:lnTo>
                  <a:lnTo>
                    <a:pt x="63" y="1088"/>
                  </a:lnTo>
                  <a:lnTo>
                    <a:pt x="168" y="1151"/>
                  </a:lnTo>
                  <a:lnTo>
                    <a:pt x="210" y="1255"/>
                  </a:lnTo>
                  <a:lnTo>
                    <a:pt x="189" y="1486"/>
                  </a:lnTo>
                  <a:lnTo>
                    <a:pt x="189" y="1569"/>
                  </a:lnTo>
                  <a:lnTo>
                    <a:pt x="272" y="1632"/>
                  </a:lnTo>
                  <a:lnTo>
                    <a:pt x="272" y="1779"/>
                  </a:lnTo>
                  <a:lnTo>
                    <a:pt x="356" y="1820"/>
                  </a:lnTo>
                  <a:lnTo>
                    <a:pt x="356" y="1925"/>
                  </a:lnTo>
                  <a:lnTo>
                    <a:pt x="419" y="2051"/>
                  </a:lnTo>
                  <a:lnTo>
                    <a:pt x="482" y="2030"/>
                  </a:lnTo>
                  <a:lnTo>
                    <a:pt x="523" y="2113"/>
                  </a:lnTo>
                  <a:lnTo>
                    <a:pt x="503" y="2218"/>
                  </a:lnTo>
                  <a:lnTo>
                    <a:pt x="565" y="2260"/>
                  </a:lnTo>
                  <a:lnTo>
                    <a:pt x="565" y="2364"/>
                  </a:lnTo>
                  <a:lnTo>
                    <a:pt x="733" y="2364"/>
                  </a:lnTo>
                  <a:lnTo>
                    <a:pt x="733" y="2260"/>
                  </a:lnTo>
                  <a:lnTo>
                    <a:pt x="795" y="2218"/>
                  </a:lnTo>
                  <a:lnTo>
                    <a:pt x="837" y="2155"/>
                  </a:lnTo>
                  <a:lnTo>
                    <a:pt x="837" y="2239"/>
                  </a:lnTo>
                  <a:lnTo>
                    <a:pt x="900" y="2323"/>
                  </a:lnTo>
                  <a:lnTo>
                    <a:pt x="879" y="2406"/>
                  </a:lnTo>
                  <a:lnTo>
                    <a:pt x="816" y="2469"/>
                  </a:lnTo>
                  <a:lnTo>
                    <a:pt x="837" y="2553"/>
                  </a:lnTo>
                  <a:lnTo>
                    <a:pt x="879" y="2574"/>
                  </a:lnTo>
                  <a:lnTo>
                    <a:pt x="921" y="2574"/>
                  </a:lnTo>
                  <a:lnTo>
                    <a:pt x="1026" y="2511"/>
                  </a:lnTo>
                  <a:lnTo>
                    <a:pt x="1026" y="2469"/>
                  </a:lnTo>
                  <a:lnTo>
                    <a:pt x="1088" y="2532"/>
                  </a:lnTo>
                  <a:lnTo>
                    <a:pt x="1214" y="2553"/>
                  </a:lnTo>
                  <a:lnTo>
                    <a:pt x="1235" y="2532"/>
                  </a:lnTo>
                  <a:lnTo>
                    <a:pt x="1340" y="2615"/>
                  </a:lnTo>
                  <a:lnTo>
                    <a:pt x="1444" y="2469"/>
                  </a:lnTo>
                  <a:lnTo>
                    <a:pt x="1570" y="2448"/>
                  </a:lnTo>
                  <a:lnTo>
                    <a:pt x="1632" y="2302"/>
                  </a:lnTo>
                  <a:lnTo>
                    <a:pt x="1758" y="2302"/>
                  </a:lnTo>
                  <a:lnTo>
                    <a:pt x="1821" y="2323"/>
                  </a:lnTo>
                  <a:lnTo>
                    <a:pt x="2093" y="2260"/>
                  </a:lnTo>
                  <a:lnTo>
                    <a:pt x="2197" y="2323"/>
                  </a:lnTo>
                  <a:lnTo>
                    <a:pt x="2239" y="2406"/>
                  </a:lnTo>
                  <a:lnTo>
                    <a:pt x="2407" y="2406"/>
                  </a:lnTo>
                  <a:lnTo>
                    <a:pt x="2365" y="2260"/>
                  </a:lnTo>
                  <a:lnTo>
                    <a:pt x="2386" y="2197"/>
                  </a:lnTo>
                  <a:lnTo>
                    <a:pt x="2281" y="2092"/>
                  </a:lnTo>
                  <a:lnTo>
                    <a:pt x="2156" y="2051"/>
                  </a:lnTo>
                  <a:lnTo>
                    <a:pt x="2135" y="1841"/>
                  </a:lnTo>
                  <a:lnTo>
                    <a:pt x="2239" y="1779"/>
                  </a:lnTo>
                  <a:lnTo>
                    <a:pt x="2448" y="1779"/>
                  </a:lnTo>
                  <a:lnTo>
                    <a:pt x="2511" y="1674"/>
                  </a:lnTo>
                  <a:lnTo>
                    <a:pt x="2679" y="1569"/>
                  </a:lnTo>
                  <a:lnTo>
                    <a:pt x="2825" y="1507"/>
                  </a:lnTo>
                  <a:lnTo>
                    <a:pt x="2867" y="1423"/>
                  </a:lnTo>
                  <a:lnTo>
                    <a:pt x="2930" y="1402"/>
                  </a:lnTo>
                  <a:lnTo>
                    <a:pt x="3034" y="1214"/>
                  </a:lnTo>
                  <a:lnTo>
                    <a:pt x="3013" y="1088"/>
                  </a:lnTo>
                  <a:lnTo>
                    <a:pt x="3034" y="942"/>
                  </a:lnTo>
                  <a:lnTo>
                    <a:pt x="3013" y="837"/>
                  </a:lnTo>
                  <a:lnTo>
                    <a:pt x="3034" y="649"/>
                  </a:lnTo>
                  <a:lnTo>
                    <a:pt x="2930" y="418"/>
                  </a:lnTo>
                  <a:lnTo>
                    <a:pt x="2825" y="356"/>
                  </a:lnTo>
                  <a:lnTo>
                    <a:pt x="2762" y="167"/>
                  </a:lnTo>
                  <a:lnTo>
                    <a:pt x="2679" y="167"/>
                  </a:lnTo>
                  <a:lnTo>
                    <a:pt x="2574" y="126"/>
                  </a:lnTo>
                  <a:lnTo>
                    <a:pt x="2469" y="105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3204;p70">
              <a:extLst>
                <a:ext uri="{FF2B5EF4-FFF2-40B4-BE49-F238E27FC236}">
                  <a16:creationId xmlns:a16="http://schemas.microsoft.com/office/drawing/2014/main" id="{7F99D302-7F2F-B585-E920-0773477A7A52}"/>
                </a:ext>
              </a:extLst>
            </p:cNvPr>
            <p:cNvSpPr/>
            <p:nvPr/>
          </p:nvSpPr>
          <p:spPr>
            <a:xfrm>
              <a:off x="4429753" y="2990191"/>
              <a:ext cx="55822" cy="61650"/>
            </a:xfrm>
            <a:custGeom>
              <a:avLst/>
              <a:gdLst/>
              <a:ahLst/>
              <a:cxnLst/>
              <a:rect l="l" t="t" r="r" b="b"/>
              <a:pathLst>
                <a:path w="4688" h="5421" extrusionOk="0">
                  <a:moveTo>
                    <a:pt x="879" y="1"/>
                  </a:moveTo>
                  <a:lnTo>
                    <a:pt x="879" y="85"/>
                  </a:lnTo>
                  <a:lnTo>
                    <a:pt x="817" y="126"/>
                  </a:lnTo>
                  <a:lnTo>
                    <a:pt x="817" y="336"/>
                  </a:lnTo>
                  <a:lnTo>
                    <a:pt x="859" y="440"/>
                  </a:lnTo>
                  <a:lnTo>
                    <a:pt x="859" y="587"/>
                  </a:lnTo>
                  <a:lnTo>
                    <a:pt x="879" y="733"/>
                  </a:lnTo>
                  <a:lnTo>
                    <a:pt x="775" y="712"/>
                  </a:lnTo>
                  <a:lnTo>
                    <a:pt x="649" y="754"/>
                  </a:lnTo>
                  <a:lnTo>
                    <a:pt x="587" y="649"/>
                  </a:lnTo>
                  <a:lnTo>
                    <a:pt x="524" y="608"/>
                  </a:lnTo>
                  <a:lnTo>
                    <a:pt x="419" y="712"/>
                  </a:lnTo>
                  <a:lnTo>
                    <a:pt x="252" y="733"/>
                  </a:lnTo>
                  <a:lnTo>
                    <a:pt x="231" y="838"/>
                  </a:lnTo>
                  <a:lnTo>
                    <a:pt x="189" y="942"/>
                  </a:lnTo>
                  <a:lnTo>
                    <a:pt x="231" y="1026"/>
                  </a:lnTo>
                  <a:lnTo>
                    <a:pt x="105" y="1110"/>
                  </a:lnTo>
                  <a:lnTo>
                    <a:pt x="43" y="1110"/>
                  </a:lnTo>
                  <a:lnTo>
                    <a:pt x="1" y="1256"/>
                  </a:lnTo>
                  <a:lnTo>
                    <a:pt x="43" y="1382"/>
                  </a:lnTo>
                  <a:lnTo>
                    <a:pt x="210" y="1361"/>
                  </a:lnTo>
                  <a:lnTo>
                    <a:pt x="315" y="1486"/>
                  </a:lnTo>
                  <a:lnTo>
                    <a:pt x="335" y="1675"/>
                  </a:lnTo>
                  <a:lnTo>
                    <a:pt x="252" y="1758"/>
                  </a:lnTo>
                  <a:lnTo>
                    <a:pt x="335" y="1884"/>
                  </a:lnTo>
                  <a:lnTo>
                    <a:pt x="440" y="1947"/>
                  </a:lnTo>
                  <a:lnTo>
                    <a:pt x="524" y="1863"/>
                  </a:lnTo>
                  <a:lnTo>
                    <a:pt x="733" y="1863"/>
                  </a:lnTo>
                  <a:lnTo>
                    <a:pt x="754" y="1968"/>
                  </a:lnTo>
                  <a:lnTo>
                    <a:pt x="670" y="2093"/>
                  </a:lnTo>
                  <a:lnTo>
                    <a:pt x="754" y="2198"/>
                  </a:lnTo>
                  <a:lnTo>
                    <a:pt x="733" y="2281"/>
                  </a:lnTo>
                  <a:lnTo>
                    <a:pt x="670" y="2386"/>
                  </a:lnTo>
                  <a:lnTo>
                    <a:pt x="733" y="2512"/>
                  </a:lnTo>
                  <a:lnTo>
                    <a:pt x="733" y="2721"/>
                  </a:lnTo>
                  <a:lnTo>
                    <a:pt x="733" y="3014"/>
                  </a:lnTo>
                  <a:lnTo>
                    <a:pt x="879" y="2930"/>
                  </a:lnTo>
                  <a:lnTo>
                    <a:pt x="1047" y="2909"/>
                  </a:lnTo>
                  <a:lnTo>
                    <a:pt x="1047" y="2784"/>
                  </a:lnTo>
                  <a:lnTo>
                    <a:pt x="1235" y="2700"/>
                  </a:lnTo>
                  <a:lnTo>
                    <a:pt x="1444" y="2805"/>
                  </a:lnTo>
                  <a:lnTo>
                    <a:pt x="1549" y="2805"/>
                  </a:lnTo>
                  <a:lnTo>
                    <a:pt x="1633" y="2930"/>
                  </a:lnTo>
                  <a:lnTo>
                    <a:pt x="1884" y="2909"/>
                  </a:lnTo>
                  <a:lnTo>
                    <a:pt x="2009" y="2637"/>
                  </a:lnTo>
                  <a:lnTo>
                    <a:pt x="2198" y="2595"/>
                  </a:lnTo>
                  <a:lnTo>
                    <a:pt x="2449" y="2679"/>
                  </a:lnTo>
                  <a:lnTo>
                    <a:pt x="2532" y="2826"/>
                  </a:lnTo>
                  <a:lnTo>
                    <a:pt x="2804" y="3014"/>
                  </a:lnTo>
                  <a:lnTo>
                    <a:pt x="2930" y="3118"/>
                  </a:lnTo>
                  <a:lnTo>
                    <a:pt x="2972" y="3244"/>
                  </a:lnTo>
                  <a:lnTo>
                    <a:pt x="2972" y="3328"/>
                  </a:lnTo>
                  <a:lnTo>
                    <a:pt x="2930" y="3411"/>
                  </a:lnTo>
                  <a:lnTo>
                    <a:pt x="2972" y="3537"/>
                  </a:lnTo>
                  <a:lnTo>
                    <a:pt x="2972" y="3725"/>
                  </a:lnTo>
                  <a:lnTo>
                    <a:pt x="2951" y="3788"/>
                  </a:lnTo>
                  <a:lnTo>
                    <a:pt x="3056" y="3872"/>
                  </a:lnTo>
                  <a:lnTo>
                    <a:pt x="3160" y="3997"/>
                  </a:lnTo>
                  <a:lnTo>
                    <a:pt x="3286" y="3997"/>
                  </a:lnTo>
                  <a:lnTo>
                    <a:pt x="3369" y="4060"/>
                  </a:lnTo>
                  <a:lnTo>
                    <a:pt x="3348" y="4102"/>
                  </a:lnTo>
                  <a:lnTo>
                    <a:pt x="3495" y="4206"/>
                  </a:lnTo>
                  <a:lnTo>
                    <a:pt x="3495" y="4290"/>
                  </a:lnTo>
                  <a:lnTo>
                    <a:pt x="3474" y="4416"/>
                  </a:lnTo>
                  <a:lnTo>
                    <a:pt x="3474" y="4499"/>
                  </a:lnTo>
                  <a:lnTo>
                    <a:pt x="3453" y="4604"/>
                  </a:lnTo>
                  <a:lnTo>
                    <a:pt x="3474" y="4688"/>
                  </a:lnTo>
                  <a:lnTo>
                    <a:pt x="3474" y="4897"/>
                  </a:lnTo>
                  <a:lnTo>
                    <a:pt x="3390" y="4981"/>
                  </a:lnTo>
                  <a:lnTo>
                    <a:pt x="3348" y="5002"/>
                  </a:lnTo>
                  <a:lnTo>
                    <a:pt x="3474" y="5106"/>
                  </a:lnTo>
                  <a:lnTo>
                    <a:pt x="3537" y="5190"/>
                  </a:lnTo>
                  <a:lnTo>
                    <a:pt x="3683" y="5190"/>
                  </a:lnTo>
                  <a:lnTo>
                    <a:pt x="3788" y="5357"/>
                  </a:lnTo>
                  <a:lnTo>
                    <a:pt x="3976" y="5420"/>
                  </a:lnTo>
                  <a:lnTo>
                    <a:pt x="3976" y="5336"/>
                  </a:lnTo>
                  <a:lnTo>
                    <a:pt x="3955" y="5232"/>
                  </a:lnTo>
                  <a:lnTo>
                    <a:pt x="3976" y="5127"/>
                  </a:lnTo>
                  <a:lnTo>
                    <a:pt x="3851" y="5002"/>
                  </a:lnTo>
                  <a:lnTo>
                    <a:pt x="3955" y="4918"/>
                  </a:lnTo>
                  <a:lnTo>
                    <a:pt x="4123" y="4876"/>
                  </a:lnTo>
                  <a:lnTo>
                    <a:pt x="4185" y="4981"/>
                  </a:lnTo>
                  <a:lnTo>
                    <a:pt x="4290" y="5002"/>
                  </a:lnTo>
                  <a:lnTo>
                    <a:pt x="4395" y="5043"/>
                  </a:lnTo>
                  <a:lnTo>
                    <a:pt x="4499" y="5043"/>
                  </a:lnTo>
                  <a:lnTo>
                    <a:pt x="4604" y="5002"/>
                  </a:lnTo>
                  <a:lnTo>
                    <a:pt x="4583" y="4813"/>
                  </a:lnTo>
                  <a:lnTo>
                    <a:pt x="4541" y="4730"/>
                  </a:lnTo>
                  <a:lnTo>
                    <a:pt x="4520" y="4604"/>
                  </a:lnTo>
                  <a:lnTo>
                    <a:pt x="4688" y="4478"/>
                  </a:lnTo>
                  <a:lnTo>
                    <a:pt x="4688" y="4311"/>
                  </a:lnTo>
                  <a:lnTo>
                    <a:pt x="4604" y="4311"/>
                  </a:lnTo>
                  <a:lnTo>
                    <a:pt x="4541" y="4248"/>
                  </a:lnTo>
                  <a:lnTo>
                    <a:pt x="4583" y="4081"/>
                  </a:lnTo>
                  <a:lnTo>
                    <a:pt x="4646" y="3997"/>
                  </a:lnTo>
                  <a:lnTo>
                    <a:pt x="4604" y="3934"/>
                  </a:lnTo>
                  <a:lnTo>
                    <a:pt x="4499" y="3976"/>
                  </a:lnTo>
                  <a:lnTo>
                    <a:pt x="4436" y="3955"/>
                  </a:lnTo>
                  <a:lnTo>
                    <a:pt x="4374" y="3851"/>
                  </a:lnTo>
                  <a:lnTo>
                    <a:pt x="4227" y="3851"/>
                  </a:lnTo>
                  <a:lnTo>
                    <a:pt x="4185" y="3788"/>
                  </a:lnTo>
                  <a:lnTo>
                    <a:pt x="4206" y="3683"/>
                  </a:lnTo>
                  <a:lnTo>
                    <a:pt x="4123" y="3662"/>
                  </a:lnTo>
                  <a:lnTo>
                    <a:pt x="4081" y="3662"/>
                  </a:lnTo>
                  <a:lnTo>
                    <a:pt x="3997" y="3579"/>
                  </a:lnTo>
                  <a:lnTo>
                    <a:pt x="3997" y="3516"/>
                  </a:lnTo>
                  <a:lnTo>
                    <a:pt x="3913" y="3411"/>
                  </a:lnTo>
                  <a:lnTo>
                    <a:pt x="3788" y="3411"/>
                  </a:lnTo>
                  <a:lnTo>
                    <a:pt x="3704" y="3349"/>
                  </a:lnTo>
                  <a:lnTo>
                    <a:pt x="3662" y="3223"/>
                  </a:lnTo>
                  <a:lnTo>
                    <a:pt x="3474" y="3014"/>
                  </a:lnTo>
                  <a:lnTo>
                    <a:pt x="3495" y="2930"/>
                  </a:lnTo>
                  <a:lnTo>
                    <a:pt x="3369" y="2784"/>
                  </a:lnTo>
                  <a:lnTo>
                    <a:pt x="3202" y="2700"/>
                  </a:lnTo>
                  <a:lnTo>
                    <a:pt x="3056" y="2491"/>
                  </a:lnTo>
                  <a:lnTo>
                    <a:pt x="2951" y="2491"/>
                  </a:lnTo>
                  <a:lnTo>
                    <a:pt x="2763" y="2386"/>
                  </a:lnTo>
                  <a:lnTo>
                    <a:pt x="2595" y="2386"/>
                  </a:lnTo>
                  <a:lnTo>
                    <a:pt x="2511" y="2219"/>
                  </a:lnTo>
                  <a:lnTo>
                    <a:pt x="2428" y="2219"/>
                  </a:lnTo>
                  <a:lnTo>
                    <a:pt x="2407" y="2156"/>
                  </a:lnTo>
                  <a:lnTo>
                    <a:pt x="2491" y="2072"/>
                  </a:lnTo>
                  <a:lnTo>
                    <a:pt x="2344" y="1905"/>
                  </a:lnTo>
                  <a:lnTo>
                    <a:pt x="2344" y="1842"/>
                  </a:lnTo>
                  <a:lnTo>
                    <a:pt x="2428" y="1842"/>
                  </a:lnTo>
                  <a:lnTo>
                    <a:pt x="2595" y="1758"/>
                  </a:lnTo>
                  <a:lnTo>
                    <a:pt x="2721" y="1758"/>
                  </a:lnTo>
                  <a:lnTo>
                    <a:pt x="2763" y="1675"/>
                  </a:lnTo>
                  <a:lnTo>
                    <a:pt x="2846" y="1465"/>
                  </a:lnTo>
                  <a:lnTo>
                    <a:pt x="2930" y="1445"/>
                  </a:lnTo>
                  <a:lnTo>
                    <a:pt x="2930" y="1361"/>
                  </a:lnTo>
                  <a:lnTo>
                    <a:pt x="2742" y="1319"/>
                  </a:lnTo>
                  <a:lnTo>
                    <a:pt x="2763" y="1214"/>
                  </a:lnTo>
                  <a:lnTo>
                    <a:pt x="2742" y="1110"/>
                  </a:lnTo>
                  <a:lnTo>
                    <a:pt x="2595" y="1068"/>
                  </a:lnTo>
                  <a:lnTo>
                    <a:pt x="2511" y="963"/>
                  </a:lnTo>
                  <a:lnTo>
                    <a:pt x="2344" y="963"/>
                  </a:lnTo>
                  <a:lnTo>
                    <a:pt x="2219" y="1047"/>
                  </a:lnTo>
                  <a:lnTo>
                    <a:pt x="2072" y="1005"/>
                  </a:lnTo>
                  <a:lnTo>
                    <a:pt x="1821" y="1005"/>
                  </a:lnTo>
                  <a:lnTo>
                    <a:pt x="1716" y="796"/>
                  </a:lnTo>
                  <a:lnTo>
                    <a:pt x="1507" y="608"/>
                  </a:lnTo>
                  <a:lnTo>
                    <a:pt x="1570" y="524"/>
                  </a:lnTo>
                  <a:lnTo>
                    <a:pt x="1549" y="398"/>
                  </a:lnTo>
                  <a:lnTo>
                    <a:pt x="1444" y="315"/>
                  </a:lnTo>
                  <a:lnTo>
                    <a:pt x="1340" y="168"/>
                  </a:lnTo>
                  <a:lnTo>
                    <a:pt x="1151" y="85"/>
                  </a:lnTo>
                  <a:lnTo>
                    <a:pt x="10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3205;p70">
              <a:extLst>
                <a:ext uri="{FF2B5EF4-FFF2-40B4-BE49-F238E27FC236}">
                  <a16:creationId xmlns:a16="http://schemas.microsoft.com/office/drawing/2014/main" id="{2562F7ED-C434-D9D5-3BE7-3B0DB58D518E}"/>
                </a:ext>
              </a:extLst>
            </p:cNvPr>
            <p:cNvSpPr/>
            <p:nvPr/>
          </p:nvSpPr>
          <p:spPr>
            <a:xfrm>
              <a:off x="4413309" y="3004475"/>
              <a:ext cx="58061" cy="103285"/>
            </a:xfrm>
            <a:custGeom>
              <a:avLst/>
              <a:gdLst/>
              <a:ahLst/>
              <a:cxnLst/>
              <a:rect l="l" t="t" r="r" b="b"/>
              <a:pathLst>
                <a:path w="4876" h="9082" extrusionOk="0">
                  <a:moveTo>
                    <a:pt x="1361" y="0"/>
                  </a:moveTo>
                  <a:lnTo>
                    <a:pt x="1193" y="21"/>
                  </a:lnTo>
                  <a:lnTo>
                    <a:pt x="1068" y="63"/>
                  </a:lnTo>
                  <a:lnTo>
                    <a:pt x="1068" y="126"/>
                  </a:lnTo>
                  <a:lnTo>
                    <a:pt x="1110" y="209"/>
                  </a:lnTo>
                  <a:lnTo>
                    <a:pt x="1089" y="293"/>
                  </a:lnTo>
                  <a:lnTo>
                    <a:pt x="921" y="272"/>
                  </a:lnTo>
                  <a:lnTo>
                    <a:pt x="859" y="314"/>
                  </a:lnTo>
                  <a:lnTo>
                    <a:pt x="859" y="481"/>
                  </a:lnTo>
                  <a:lnTo>
                    <a:pt x="838" y="523"/>
                  </a:lnTo>
                  <a:lnTo>
                    <a:pt x="691" y="523"/>
                  </a:lnTo>
                  <a:lnTo>
                    <a:pt x="566" y="628"/>
                  </a:lnTo>
                  <a:lnTo>
                    <a:pt x="335" y="544"/>
                  </a:lnTo>
                  <a:lnTo>
                    <a:pt x="252" y="691"/>
                  </a:lnTo>
                  <a:lnTo>
                    <a:pt x="273" y="858"/>
                  </a:lnTo>
                  <a:lnTo>
                    <a:pt x="210" y="942"/>
                  </a:lnTo>
                  <a:lnTo>
                    <a:pt x="210" y="1130"/>
                  </a:lnTo>
                  <a:lnTo>
                    <a:pt x="231" y="1214"/>
                  </a:lnTo>
                  <a:lnTo>
                    <a:pt x="126" y="1277"/>
                  </a:lnTo>
                  <a:lnTo>
                    <a:pt x="1" y="1360"/>
                  </a:lnTo>
                  <a:lnTo>
                    <a:pt x="1" y="1444"/>
                  </a:lnTo>
                  <a:lnTo>
                    <a:pt x="63" y="1465"/>
                  </a:lnTo>
                  <a:lnTo>
                    <a:pt x="168" y="1653"/>
                  </a:lnTo>
                  <a:lnTo>
                    <a:pt x="252" y="1737"/>
                  </a:lnTo>
                  <a:lnTo>
                    <a:pt x="315" y="1800"/>
                  </a:lnTo>
                  <a:lnTo>
                    <a:pt x="440" y="1904"/>
                  </a:lnTo>
                  <a:lnTo>
                    <a:pt x="587" y="2197"/>
                  </a:lnTo>
                  <a:lnTo>
                    <a:pt x="670" y="2260"/>
                  </a:lnTo>
                  <a:lnTo>
                    <a:pt x="754" y="2386"/>
                  </a:lnTo>
                  <a:lnTo>
                    <a:pt x="754" y="2511"/>
                  </a:lnTo>
                  <a:lnTo>
                    <a:pt x="879" y="2574"/>
                  </a:lnTo>
                  <a:lnTo>
                    <a:pt x="879" y="2699"/>
                  </a:lnTo>
                  <a:lnTo>
                    <a:pt x="775" y="2741"/>
                  </a:lnTo>
                  <a:lnTo>
                    <a:pt x="754" y="2825"/>
                  </a:lnTo>
                  <a:lnTo>
                    <a:pt x="796" y="3118"/>
                  </a:lnTo>
                  <a:lnTo>
                    <a:pt x="775" y="3222"/>
                  </a:lnTo>
                  <a:lnTo>
                    <a:pt x="670" y="3264"/>
                  </a:lnTo>
                  <a:lnTo>
                    <a:pt x="754" y="3474"/>
                  </a:lnTo>
                  <a:lnTo>
                    <a:pt x="754" y="3578"/>
                  </a:lnTo>
                  <a:lnTo>
                    <a:pt x="900" y="3766"/>
                  </a:lnTo>
                  <a:lnTo>
                    <a:pt x="1089" y="3892"/>
                  </a:lnTo>
                  <a:lnTo>
                    <a:pt x="1256" y="4059"/>
                  </a:lnTo>
                  <a:lnTo>
                    <a:pt x="1298" y="4311"/>
                  </a:lnTo>
                  <a:lnTo>
                    <a:pt x="1277" y="4394"/>
                  </a:lnTo>
                  <a:lnTo>
                    <a:pt x="1298" y="4520"/>
                  </a:lnTo>
                  <a:lnTo>
                    <a:pt x="1277" y="4624"/>
                  </a:lnTo>
                  <a:lnTo>
                    <a:pt x="1361" y="4708"/>
                  </a:lnTo>
                  <a:lnTo>
                    <a:pt x="1382" y="4896"/>
                  </a:lnTo>
                  <a:lnTo>
                    <a:pt x="1424" y="5001"/>
                  </a:lnTo>
                  <a:lnTo>
                    <a:pt x="1403" y="5147"/>
                  </a:lnTo>
                  <a:lnTo>
                    <a:pt x="1486" y="5294"/>
                  </a:lnTo>
                  <a:lnTo>
                    <a:pt x="1486" y="5461"/>
                  </a:lnTo>
                  <a:lnTo>
                    <a:pt x="1403" y="5524"/>
                  </a:lnTo>
                  <a:lnTo>
                    <a:pt x="1277" y="5880"/>
                  </a:lnTo>
                  <a:lnTo>
                    <a:pt x="1152" y="5963"/>
                  </a:lnTo>
                  <a:lnTo>
                    <a:pt x="1152" y="6131"/>
                  </a:lnTo>
                  <a:lnTo>
                    <a:pt x="1089" y="6194"/>
                  </a:lnTo>
                  <a:lnTo>
                    <a:pt x="1068" y="6298"/>
                  </a:lnTo>
                  <a:lnTo>
                    <a:pt x="1047" y="6487"/>
                  </a:lnTo>
                  <a:lnTo>
                    <a:pt x="1089" y="6487"/>
                  </a:lnTo>
                  <a:lnTo>
                    <a:pt x="1005" y="6591"/>
                  </a:lnTo>
                  <a:lnTo>
                    <a:pt x="1047" y="6654"/>
                  </a:lnTo>
                  <a:lnTo>
                    <a:pt x="963" y="6779"/>
                  </a:lnTo>
                  <a:lnTo>
                    <a:pt x="1047" y="6779"/>
                  </a:lnTo>
                  <a:lnTo>
                    <a:pt x="984" y="6863"/>
                  </a:lnTo>
                  <a:lnTo>
                    <a:pt x="921" y="6863"/>
                  </a:lnTo>
                  <a:lnTo>
                    <a:pt x="921" y="7072"/>
                  </a:lnTo>
                  <a:lnTo>
                    <a:pt x="859" y="7114"/>
                  </a:lnTo>
                  <a:lnTo>
                    <a:pt x="879" y="7282"/>
                  </a:lnTo>
                  <a:lnTo>
                    <a:pt x="859" y="7324"/>
                  </a:lnTo>
                  <a:lnTo>
                    <a:pt x="879" y="7533"/>
                  </a:lnTo>
                  <a:lnTo>
                    <a:pt x="921" y="7616"/>
                  </a:lnTo>
                  <a:lnTo>
                    <a:pt x="1005" y="7616"/>
                  </a:lnTo>
                  <a:lnTo>
                    <a:pt x="984" y="7512"/>
                  </a:lnTo>
                  <a:lnTo>
                    <a:pt x="1110" y="7449"/>
                  </a:lnTo>
                  <a:lnTo>
                    <a:pt x="1089" y="7512"/>
                  </a:lnTo>
                  <a:lnTo>
                    <a:pt x="1172" y="7554"/>
                  </a:lnTo>
                  <a:lnTo>
                    <a:pt x="1172" y="7637"/>
                  </a:lnTo>
                  <a:lnTo>
                    <a:pt x="1277" y="7658"/>
                  </a:lnTo>
                  <a:lnTo>
                    <a:pt x="1319" y="7868"/>
                  </a:lnTo>
                  <a:lnTo>
                    <a:pt x="1424" y="7868"/>
                  </a:lnTo>
                  <a:lnTo>
                    <a:pt x="1570" y="8035"/>
                  </a:lnTo>
                  <a:lnTo>
                    <a:pt x="1570" y="8119"/>
                  </a:lnTo>
                  <a:lnTo>
                    <a:pt x="1675" y="8140"/>
                  </a:lnTo>
                  <a:lnTo>
                    <a:pt x="1696" y="8244"/>
                  </a:lnTo>
                  <a:lnTo>
                    <a:pt x="1779" y="8244"/>
                  </a:lnTo>
                  <a:lnTo>
                    <a:pt x="1779" y="8286"/>
                  </a:lnTo>
                  <a:lnTo>
                    <a:pt x="1716" y="8370"/>
                  </a:lnTo>
                  <a:lnTo>
                    <a:pt x="1716" y="8391"/>
                  </a:lnTo>
                  <a:lnTo>
                    <a:pt x="1968" y="8579"/>
                  </a:lnTo>
                  <a:lnTo>
                    <a:pt x="2009" y="8663"/>
                  </a:lnTo>
                  <a:lnTo>
                    <a:pt x="2051" y="8537"/>
                  </a:lnTo>
                  <a:lnTo>
                    <a:pt x="2135" y="8453"/>
                  </a:lnTo>
                  <a:lnTo>
                    <a:pt x="2240" y="8537"/>
                  </a:lnTo>
                  <a:lnTo>
                    <a:pt x="2407" y="8579"/>
                  </a:lnTo>
                  <a:lnTo>
                    <a:pt x="2428" y="8642"/>
                  </a:lnTo>
                  <a:lnTo>
                    <a:pt x="2553" y="8642"/>
                  </a:lnTo>
                  <a:lnTo>
                    <a:pt x="2616" y="8704"/>
                  </a:lnTo>
                  <a:lnTo>
                    <a:pt x="2616" y="8893"/>
                  </a:lnTo>
                  <a:lnTo>
                    <a:pt x="2532" y="8976"/>
                  </a:lnTo>
                  <a:lnTo>
                    <a:pt x="2532" y="9060"/>
                  </a:lnTo>
                  <a:lnTo>
                    <a:pt x="2679" y="9081"/>
                  </a:lnTo>
                  <a:lnTo>
                    <a:pt x="2825" y="8976"/>
                  </a:lnTo>
                  <a:lnTo>
                    <a:pt x="2930" y="8976"/>
                  </a:lnTo>
                  <a:lnTo>
                    <a:pt x="2993" y="9018"/>
                  </a:lnTo>
                  <a:lnTo>
                    <a:pt x="3076" y="8976"/>
                  </a:lnTo>
                  <a:lnTo>
                    <a:pt x="3076" y="8872"/>
                  </a:lnTo>
                  <a:lnTo>
                    <a:pt x="3097" y="8851"/>
                  </a:lnTo>
                  <a:lnTo>
                    <a:pt x="3076" y="8788"/>
                  </a:lnTo>
                  <a:lnTo>
                    <a:pt x="2972" y="8704"/>
                  </a:lnTo>
                  <a:lnTo>
                    <a:pt x="2930" y="8642"/>
                  </a:lnTo>
                  <a:lnTo>
                    <a:pt x="2846" y="8474"/>
                  </a:lnTo>
                  <a:lnTo>
                    <a:pt x="2742" y="8432"/>
                  </a:lnTo>
                  <a:lnTo>
                    <a:pt x="2637" y="8432"/>
                  </a:lnTo>
                  <a:lnTo>
                    <a:pt x="2574" y="8453"/>
                  </a:lnTo>
                  <a:lnTo>
                    <a:pt x="2491" y="8391"/>
                  </a:lnTo>
                  <a:lnTo>
                    <a:pt x="2344" y="8244"/>
                  </a:lnTo>
                  <a:lnTo>
                    <a:pt x="2260" y="8160"/>
                  </a:lnTo>
                  <a:lnTo>
                    <a:pt x="2260" y="8056"/>
                  </a:lnTo>
                  <a:lnTo>
                    <a:pt x="2219" y="8035"/>
                  </a:lnTo>
                  <a:lnTo>
                    <a:pt x="2198" y="8140"/>
                  </a:lnTo>
                  <a:lnTo>
                    <a:pt x="2030" y="8056"/>
                  </a:lnTo>
                  <a:lnTo>
                    <a:pt x="2051" y="7972"/>
                  </a:lnTo>
                  <a:lnTo>
                    <a:pt x="2135" y="7930"/>
                  </a:lnTo>
                  <a:lnTo>
                    <a:pt x="2156" y="7951"/>
                  </a:lnTo>
                  <a:lnTo>
                    <a:pt x="2198" y="7930"/>
                  </a:lnTo>
                  <a:lnTo>
                    <a:pt x="2219" y="7868"/>
                  </a:lnTo>
                  <a:lnTo>
                    <a:pt x="2156" y="7637"/>
                  </a:lnTo>
                  <a:lnTo>
                    <a:pt x="2114" y="7616"/>
                  </a:lnTo>
                  <a:lnTo>
                    <a:pt x="2114" y="7533"/>
                  </a:lnTo>
                  <a:lnTo>
                    <a:pt x="2030" y="7428"/>
                  </a:lnTo>
                  <a:lnTo>
                    <a:pt x="2009" y="7344"/>
                  </a:lnTo>
                  <a:lnTo>
                    <a:pt x="2009" y="7386"/>
                  </a:lnTo>
                  <a:lnTo>
                    <a:pt x="2009" y="7449"/>
                  </a:lnTo>
                  <a:lnTo>
                    <a:pt x="1947" y="7449"/>
                  </a:lnTo>
                  <a:lnTo>
                    <a:pt x="1884" y="7324"/>
                  </a:lnTo>
                  <a:lnTo>
                    <a:pt x="1821" y="7303"/>
                  </a:lnTo>
                  <a:lnTo>
                    <a:pt x="1842" y="7177"/>
                  </a:lnTo>
                  <a:lnTo>
                    <a:pt x="1800" y="7114"/>
                  </a:lnTo>
                  <a:lnTo>
                    <a:pt x="1779" y="6989"/>
                  </a:lnTo>
                  <a:lnTo>
                    <a:pt x="1716" y="6926"/>
                  </a:lnTo>
                  <a:lnTo>
                    <a:pt x="1633" y="6926"/>
                  </a:lnTo>
                  <a:lnTo>
                    <a:pt x="1612" y="6905"/>
                  </a:lnTo>
                  <a:lnTo>
                    <a:pt x="1570" y="6968"/>
                  </a:lnTo>
                  <a:lnTo>
                    <a:pt x="1528" y="7010"/>
                  </a:lnTo>
                  <a:lnTo>
                    <a:pt x="1486" y="7031"/>
                  </a:lnTo>
                  <a:lnTo>
                    <a:pt x="1424" y="6989"/>
                  </a:lnTo>
                  <a:lnTo>
                    <a:pt x="1486" y="6884"/>
                  </a:lnTo>
                  <a:lnTo>
                    <a:pt x="1382" y="6717"/>
                  </a:lnTo>
                  <a:lnTo>
                    <a:pt x="1382" y="6654"/>
                  </a:lnTo>
                  <a:lnTo>
                    <a:pt x="1361" y="6507"/>
                  </a:lnTo>
                  <a:lnTo>
                    <a:pt x="1361" y="6466"/>
                  </a:lnTo>
                  <a:lnTo>
                    <a:pt x="1403" y="6382"/>
                  </a:lnTo>
                  <a:lnTo>
                    <a:pt x="1382" y="6361"/>
                  </a:lnTo>
                  <a:lnTo>
                    <a:pt x="1319" y="6361"/>
                  </a:lnTo>
                  <a:lnTo>
                    <a:pt x="1382" y="6256"/>
                  </a:lnTo>
                  <a:lnTo>
                    <a:pt x="1382" y="6131"/>
                  </a:lnTo>
                  <a:lnTo>
                    <a:pt x="1507" y="5943"/>
                  </a:lnTo>
                  <a:lnTo>
                    <a:pt x="1528" y="5503"/>
                  </a:lnTo>
                  <a:lnTo>
                    <a:pt x="1612" y="5399"/>
                  </a:lnTo>
                  <a:lnTo>
                    <a:pt x="1633" y="5252"/>
                  </a:lnTo>
                  <a:lnTo>
                    <a:pt x="1716" y="5147"/>
                  </a:lnTo>
                  <a:lnTo>
                    <a:pt x="1737" y="5001"/>
                  </a:lnTo>
                  <a:lnTo>
                    <a:pt x="1696" y="4980"/>
                  </a:lnTo>
                  <a:lnTo>
                    <a:pt x="1716" y="4896"/>
                  </a:lnTo>
                  <a:lnTo>
                    <a:pt x="1716" y="4771"/>
                  </a:lnTo>
                  <a:lnTo>
                    <a:pt x="1779" y="4666"/>
                  </a:lnTo>
                  <a:lnTo>
                    <a:pt x="1779" y="4562"/>
                  </a:lnTo>
                  <a:lnTo>
                    <a:pt x="1675" y="4520"/>
                  </a:lnTo>
                  <a:lnTo>
                    <a:pt x="1696" y="4457"/>
                  </a:lnTo>
                  <a:lnTo>
                    <a:pt x="1696" y="4415"/>
                  </a:lnTo>
                  <a:lnTo>
                    <a:pt x="1800" y="4415"/>
                  </a:lnTo>
                  <a:lnTo>
                    <a:pt x="1821" y="4394"/>
                  </a:lnTo>
                  <a:lnTo>
                    <a:pt x="1884" y="4415"/>
                  </a:lnTo>
                  <a:lnTo>
                    <a:pt x="1926" y="4415"/>
                  </a:lnTo>
                  <a:lnTo>
                    <a:pt x="2030" y="4373"/>
                  </a:lnTo>
                  <a:lnTo>
                    <a:pt x="2051" y="4394"/>
                  </a:lnTo>
                  <a:lnTo>
                    <a:pt x="2135" y="4394"/>
                  </a:lnTo>
                  <a:lnTo>
                    <a:pt x="2219" y="4415"/>
                  </a:lnTo>
                  <a:lnTo>
                    <a:pt x="2260" y="4499"/>
                  </a:lnTo>
                  <a:lnTo>
                    <a:pt x="2219" y="4520"/>
                  </a:lnTo>
                  <a:lnTo>
                    <a:pt x="2219" y="4687"/>
                  </a:lnTo>
                  <a:lnTo>
                    <a:pt x="2260" y="4792"/>
                  </a:lnTo>
                  <a:lnTo>
                    <a:pt x="2240" y="4813"/>
                  </a:lnTo>
                  <a:lnTo>
                    <a:pt x="2198" y="4917"/>
                  </a:lnTo>
                  <a:lnTo>
                    <a:pt x="2302" y="4896"/>
                  </a:lnTo>
                  <a:lnTo>
                    <a:pt x="2365" y="4917"/>
                  </a:lnTo>
                  <a:lnTo>
                    <a:pt x="2470" y="4896"/>
                  </a:lnTo>
                  <a:lnTo>
                    <a:pt x="2616" y="4917"/>
                  </a:lnTo>
                  <a:lnTo>
                    <a:pt x="2658" y="4980"/>
                  </a:lnTo>
                  <a:lnTo>
                    <a:pt x="2658" y="4938"/>
                  </a:lnTo>
                  <a:lnTo>
                    <a:pt x="2658" y="4917"/>
                  </a:lnTo>
                  <a:lnTo>
                    <a:pt x="2721" y="4875"/>
                  </a:lnTo>
                  <a:lnTo>
                    <a:pt x="2784" y="4896"/>
                  </a:lnTo>
                  <a:lnTo>
                    <a:pt x="2951" y="5043"/>
                  </a:lnTo>
                  <a:lnTo>
                    <a:pt x="3014" y="5085"/>
                  </a:lnTo>
                  <a:lnTo>
                    <a:pt x="3014" y="5127"/>
                  </a:lnTo>
                  <a:lnTo>
                    <a:pt x="3076" y="5127"/>
                  </a:lnTo>
                  <a:lnTo>
                    <a:pt x="3181" y="5231"/>
                  </a:lnTo>
                  <a:lnTo>
                    <a:pt x="3202" y="5252"/>
                  </a:lnTo>
                  <a:lnTo>
                    <a:pt x="3244" y="5252"/>
                  </a:lnTo>
                  <a:lnTo>
                    <a:pt x="3244" y="5189"/>
                  </a:lnTo>
                  <a:lnTo>
                    <a:pt x="3286" y="5189"/>
                  </a:lnTo>
                  <a:lnTo>
                    <a:pt x="3286" y="5106"/>
                  </a:lnTo>
                  <a:lnTo>
                    <a:pt x="3307" y="4875"/>
                  </a:lnTo>
                  <a:lnTo>
                    <a:pt x="3265" y="4771"/>
                  </a:lnTo>
                  <a:lnTo>
                    <a:pt x="3160" y="4708"/>
                  </a:lnTo>
                  <a:lnTo>
                    <a:pt x="3097" y="4478"/>
                  </a:lnTo>
                  <a:lnTo>
                    <a:pt x="3139" y="4269"/>
                  </a:lnTo>
                  <a:lnTo>
                    <a:pt x="3202" y="4143"/>
                  </a:lnTo>
                  <a:lnTo>
                    <a:pt x="3265" y="3955"/>
                  </a:lnTo>
                  <a:lnTo>
                    <a:pt x="3369" y="3787"/>
                  </a:lnTo>
                  <a:lnTo>
                    <a:pt x="3495" y="3787"/>
                  </a:lnTo>
                  <a:lnTo>
                    <a:pt x="3767" y="3725"/>
                  </a:lnTo>
                  <a:lnTo>
                    <a:pt x="3913" y="3725"/>
                  </a:lnTo>
                  <a:lnTo>
                    <a:pt x="3976" y="3766"/>
                  </a:lnTo>
                  <a:lnTo>
                    <a:pt x="4123" y="3683"/>
                  </a:lnTo>
                  <a:lnTo>
                    <a:pt x="4248" y="3683"/>
                  </a:lnTo>
                  <a:lnTo>
                    <a:pt x="4395" y="3746"/>
                  </a:lnTo>
                  <a:lnTo>
                    <a:pt x="4541" y="3725"/>
                  </a:lnTo>
                  <a:lnTo>
                    <a:pt x="4646" y="3787"/>
                  </a:lnTo>
                  <a:lnTo>
                    <a:pt x="4771" y="3725"/>
                  </a:lnTo>
                  <a:lnTo>
                    <a:pt x="4855" y="3641"/>
                  </a:lnTo>
                  <a:lnTo>
                    <a:pt x="4855" y="3432"/>
                  </a:lnTo>
                  <a:lnTo>
                    <a:pt x="4834" y="3348"/>
                  </a:lnTo>
                  <a:lnTo>
                    <a:pt x="4855" y="3243"/>
                  </a:lnTo>
                  <a:lnTo>
                    <a:pt x="4855" y="3160"/>
                  </a:lnTo>
                  <a:lnTo>
                    <a:pt x="4876" y="3034"/>
                  </a:lnTo>
                  <a:lnTo>
                    <a:pt x="4876" y="2950"/>
                  </a:lnTo>
                  <a:lnTo>
                    <a:pt x="4729" y="2846"/>
                  </a:lnTo>
                  <a:lnTo>
                    <a:pt x="4750" y="2804"/>
                  </a:lnTo>
                  <a:lnTo>
                    <a:pt x="4667" y="2741"/>
                  </a:lnTo>
                  <a:lnTo>
                    <a:pt x="4541" y="2741"/>
                  </a:lnTo>
                  <a:lnTo>
                    <a:pt x="4437" y="2616"/>
                  </a:lnTo>
                  <a:lnTo>
                    <a:pt x="4332" y="2532"/>
                  </a:lnTo>
                  <a:lnTo>
                    <a:pt x="4353" y="2469"/>
                  </a:lnTo>
                  <a:lnTo>
                    <a:pt x="4353" y="2281"/>
                  </a:lnTo>
                  <a:lnTo>
                    <a:pt x="4311" y="2155"/>
                  </a:lnTo>
                  <a:lnTo>
                    <a:pt x="4353" y="2072"/>
                  </a:lnTo>
                  <a:lnTo>
                    <a:pt x="4353" y="1988"/>
                  </a:lnTo>
                  <a:lnTo>
                    <a:pt x="4311" y="1862"/>
                  </a:lnTo>
                  <a:lnTo>
                    <a:pt x="4185" y="1758"/>
                  </a:lnTo>
                  <a:lnTo>
                    <a:pt x="3913" y="1570"/>
                  </a:lnTo>
                  <a:lnTo>
                    <a:pt x="3830" y="1423"/>
                  </a:lnTo>
                  <a:lnTo>
                    <a:pt x="3579" y="1339"/>
                  </a:lnTo>
                  <a:lnTo>
                    <a:pt x="3390" y="1381"/>
                  </a:lnTo>
                  <a:lnTo>
                    <a:pt x="3265" y="1653"/>
                  </a:lnTo>
                  <a:lnTo>
                    <a:pt x="3014" y="1674"/>
                  </a:lnTo>
                  <a:lnTo>
                    <a:pt x="2930" y="1549"/>
                  </a:lnTo>
                  <a:lnTo>
                    <a:pt x="2825" y="1549"/>
                  </a:lnTo>
                  <a:lnTo>
                    <a:pt x="2616" y="1444"/>
                  </a:lnTo>
                  <a:lnTo>
                    <a:pt x="2428" y="1528"/>
                  </a:lnTo>
                  <a:lnTo>
                    <a:pt x="2428" y="1653"/>
                  </a:lnTo>
                  <a:lnTo>
                    <a:pt x="2260" y="1674"/>
                  </a:lnTo>
                  <a:lnTo>
                    <a:pt x="2114" y="1758"/>
                  </a:lnTo>
                  <a:lnTo>
                    <a:pt x="2114" y="1465"/>
                  </a:lnTo>
                  <a:lnTo>
                    <a:pt x="2114" y="1256"/>
                  </a:lnTo>
                  <a:lnTo>
                    <a:pt x="2051" y="1130"/>
                  </a:lnTo>
                  <a:lnTo>
                    <a:pt x="2114" y="1025"/>
                  </a:lnTo>
                  <a:lnTo>
                    <a:pt x="2135" y="942"/>
                  </a:lnTo>
                  <a:lnTo>
                    <a:pt x="2051" y="837"/>
                  </a:lnTo>
                  <a:lnTo>
                    <a:pt x="2135" y="712"/>
                  </a:lnTo>
                  <a:lnTo>
                    <a:pt x="2114" y="607"/>
                  </a:lnTo>
                  <a:lnTo>
                    <a:pt x="1905" y="607"/>
                  </a:lnTo>
                  <a:lnTo>
                    <a:pt x="1821" y="691"/>
                  </a:lnTo>
                  <a:lnTo>
                    <a:pt x="1716" y="628"/>
                  </a:lnTo>
                  <a:lnTo>
                    <a:pt x="1633" y="502"/>
                  </a:lnTo>
                  <a:lnTo>
                    <a:pt x="1716" y="419"/>
                  </a:lnTo>
                  <a:lnTo>
                    <a:pt x="1696" y="230"/>
                  </a:lnTo>
                  <a:lnTo>
                    <a:pt x="1591" y="105"/>
                  </a:lnTo>
                  <a:lnTo>
                    <a:pt x="1424" y="126"/>
                  </a:lnTo>
                  <a:lnTo>
                    <a:pt x="13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3206;p70">
              <a:extLst>
                <a:ext uri="{FF2B5EF4-FFF2-40B4-BE49-F238E27FC236}">
                  <a16:creationId xmlns:a16="http://schemas.microsoft.com/office/drawing/2014/main" id="{9D969DAD-8561-6CBD-490B-3F44E8A01251}"/>
                </a:ext>
              </a:extLst>
            </p:cNvPr>
            <p:cNvSpPr/>
            <p:nvPr/>
          </p:nvSpPr>
          <p:spPr>
            <a:xfrm>
              <a:off x="4375443" y="2948079"/>
              <a:ext cx="61050" cy="131125"/>
            </a:xfrm>
            <a:custGeom>
              <a:avLst/>
              <a:gdLst/>
              <a:ahLst/>
              <a:cxnLst/>
              <a:rect l="l" t="t" r="r" b="b"/>
              <a:pathLst>
                <a:path w="5127" h="11530" extrusionOk="0">
                  <a:moveTo>
                    <a:pt x="2407" y="0"/>
                  </a:moveTo>
                  <a:lnTo>
                    <a:pt x="2302" y="42"/>
                  </a:lnTo>
                  <a:lnTo>
                    <a:pt x="2344" y="63"/>
                  </a:lnTo>
                  <a:lnTo>
                    <a:pt x="2365" y="147"/>
                  </a:lnTo>
                  <a:lnTo>
                    <a:pt x="2260" y="251"/>
                  </a:lnTo>
                  <a:lnTo>
                    <a:pt x="2260" y="419"/>
                  </a:lnTo>
                  <a:lnTo>
                    <a:pt x="2281" y="523"/>
                  </a:lnTo>
                  <a:lnTo>
                    <a:pt x="2155" y="461"/>
                  </a:lnTo>
                  <a:lnTo>
                    <a:pt x="2072" y="377"/>
                  </a:lnTo>
                  <a:lnTo>
                    <a:pt x="1925" y="482"/>
                  </a:lnTo>
                  <a:lnTo>
                    <a:pt x="1716" y="544"/>
                  </a:lnTo>
                  <a:lnTo>
                    <a:pt x="1653" y="691"/>
                  </a:lnTo>
                  <a:lnTo>
                    <a:pt x="1528" y="858"/>
                  </a:lnTo>
                  <a:lnTo>
                    <a:pt x="1402" y="900"/>
                  </a:lnTo>
                  <a:lnTo>
                    <a:pt x="1214" y="1193"/>
                  </a:lnTo>
                  <a:lnTo>
                    <a:pt x="1193" y="1360"/>
                  </a:lnTo>
                  <a:lnTo>
                    <a:pt x="1235" y="1402"/>
                  </a:lnTo>
                  <a:lnTo>
                    <a:pt x="1151" y="1632"/>
                  </a:lnTo>
                  <a:lnTo>
                    <a:pt x="1005" y="1904"/>
                  </a:lnTo>
                  <a:lnTo>
                    <a:pt x="1005" y="2009"/>
                  </a:lnTo>
                  <a:lnTo>
                    <a:pt x="1130" y="2051"/>
                  </a:lnTo>
                  <a:lnTo>
                    <a:pt x="1005" y="2365"/>
                  </a:lnTo>
                  <a:lnTo>
                    <a:pt x="942" y="2616"/>
                  </a:lnTo>
                  <a:lnTo>
                    <a:pt x="879" y="2825"/>
                  </a:lnTo>
                  <a:lnTo>
                    <a:pt x="712" y="2825"/>
                  </a:lnTo>
                  <a:lnTo>
                    <a:pt x="607" y="2783"/>
                  </a:lnTo>
                  <a:lnTo>
                    <a:pt x="502" y="2783"/>
                  </a:lnTo>
                  <a:lnTo>
                    <a:pt x="565" y="3076"/>
                  </a:lnTo>
                  <a:lnTo>
                    <a:pt x="565" y="3202"/>
                  </a:lnTo>
                  <a:lnTo>
                    <a:pt x="565" y="3411"/>
                  </a:lnTo>
                  <a:lnTo>
                    <a:pt x="419" y="3411"/>
                  </a:lnTo>
                  <a:lnTo>
                    <a:pt x="440" y="3578"/>
                  </a:lnTo>
                  <a:lnTo>
                    <a:pt x="419" y="3704"/>
                  </a:lnTo>
                  <a:lnTo>
                    <a:pt x="440" y="3808"/>
                  </a:lnTo>
                  <a:lnTo>
                    <a:pt x="398" y="4018"/>
                  </a:lnTo>
                  <a:lnTo>
                    <a:pt x="314" y="4039"/>
                  </a:lnTo>
                  <a:lnTo>
                    <a:pt x="272" y="4018"/>
                  </a:lnTo>
                  <a:lnTo>
                    <a:pt x="251" y="4122"/>
                  </a:lnTo>
                  <a:lnTo>
                    <a:pt x="251" y="4206"/>
                  </a:lnTo>
                  <a:lnTo>
                    <a:pt x="251" y="4332"/>
                  </a:lnTo>
                  <a:lnTo>
                    <a:pt x="189" y="4457"/>
                  </a:lnTo>
                  <a:lnTo>
                    <a:pt x="147" y="4436"/>
                  </a:lnTo>
                  <a:lnTo>
                    <a:pt x="42" y="4562"/>
                  </a:lnTo>
                  <a:lnTo>
                    <a:pt x="0" y="4666"/>
                  </a:lnTo>
                  <a:lnTo>
                    <a:pt x="0" y="4729"/>
                  </a:lnTo>
                  <a:lnTo>
                    <a:pt x="84" y="4834"/>
                  </a:lnTo>
                  <a:lnTo>
                    <a:pt x="105" y="4980"/>
                  </a:lnTo>
                  <a:lnTo>
                    <a:pt x="377" y="5231"/>
                  </a:lnTo>
                  <a:lnTo>
                    <a:pt x="377" y="5231"/>
                  </a:lnTo>
                  <a:lnTo>
                    <a:pt x="314" y="5127"/>
                  </a:lnTo>
                  <a:lnTo>
                    <a:pt x="314" y="5064"/>
                  </a:lnTo>
                  <a:lnTo>
                    <a:pt x="398" y="5148"/>
                  </a:lnTo>
                  <a:lnTo>
                    <a:pt x="523" y="5148"/>
                  </a:lnTo>
                  <a:lnTo>
                    <a:pt x="419" y="5231"/>
                  </a:lnTo>
                  <a:lnTo>
                    <a:pt x="440" y="5273"/>
                  </a:lnTo>
                  <a:lnTo>
                    <a:pt x="565" y="5273"/>
                  </a:lnTo>
                  <a:lnTo>
                    <a:pt x="565" y="5189"/>
                  </a:lnTo>
                  <a:lnTo>
                    <a:pt x="586" y="5273"/>
                  </a:lnTo>
                  <a:lnTo>
                    <a:pt x="691" y="5273"/>
                  </a:lnTo>
                  <a:lnTo>
                    <a:pt x="733" y="5357"/>
                  </a:lnTo>
                  <a:lnTo>
                    <a:pt x="921" y="5399"/>
                  </a:lnTo>
                  <a:lnTo>
                    <a:pt x="1026" y="5566"/>
                  </a:lnTo>
                  <a:lnTo>
                    <a:pt x="1026" y="5671"/>
                  </a:lnTo>
                  <a:lnTo>
                    <a:pt x="942" y="5692"/>
                  </a:lnTo>
                  <a:lnTo>
                    <a:pt x="900" y="5608"/>
                  </a:lnTo>
                  <a:lnTo>
                    <a:pt x="816" y="5671"/>
                  </a:lnTo>
                  <a:lnTo>
                    <a:pt x="900" y="5754"/>
                  </a:lnTo>
                  <a:lnTo>
                    <a:pt x="921" y="5775"/>
                  </a:lnTo>
                  <a:lnTo>
                    <a:pt x="900" y="5796"/>
                  </a:lnTo>
                  <a:lnTo>
                    <a:pt x="795" y="5775"/>
                  </a:lnTo>
                  <a:lnTo>
                    <a:pt x="774" y="5671"/>
                  </a:lnTo>
                  <a:lnTo>
                    <a:pt x="670" y="5671"/>
                  </a:lnTo>
                  <a:lnTo>
                    <a:pt x="670" y="5712"/>
                  </a:lnTo>
                  <a:lnTo>
                    <a:pt x="795" y="5817"/>
                  </a:lnTo>
                  <a:lnTo>
                    <a:pt x="795" y="5880"/>
                  </a:lnTo>
                  <a:lnTo>
                    <a:pt x="900" y="6005"/>
                  </a:lnTo>
                  <a:lnTo>
                    <a:pt x="1109" y="6068"/>
                  </a:lnTo>
                  <a:lnTo>
                    <a:pt x="1088" y="5880"/>
                  </a:lnTo>
                  <a:lnTo>
                    <a:pt x="1026" y="5775"/>
                  </a:lnTo>
                  <a:lnTo>
                    <a:pt x="1151" y="5859"/>
                  </a:lnTo>
                  <a:lnTo>
                    <a:pt x="1151" y="5964"/>
                  </a:lnTo>
                  <a:lnTo>
                    <a:pt x="1214" y="6068"/>
                  </a:lnTo>
                  <a:lnTo>
                    <a:pt x="1298" y="6131"/>
                  </a:lnTo>
                  <a:lnTo>
                    <a:pt x="1319" y="6298"/>
                  </a:lnTo>
                  <a:lnTo>
                    <a:pt x="1402" y="6382"/>
                  </a:lnTo>
                  <a:lnTo>
                    <a:pt x="1360" y="6403"/>
                  </a:lnTo>
                  <a:lnTo>
                    <a:pt x="1402" y="6445"/>
                  </a:lnTo>
                  <a:lnTo>
                    <a:pt x="1465" y="6487"/>
                  </a:lnTo>
                  <a:lnTo>
                    <a:pt x="1465" y="6717"/>
                  </a:lnTo>
                  <a:lnTo>
                    <a:pt x="1570" y="6947"/>
                  </a:lnTo>
                  <a:lnTo>
                    <a:pt x="1632" y="7010"/>
                  </a:lnTo>
                  <a:lnTo>
                    <a:pt x="1486" y="7114"/>
                  </a:lnTo>
                  <a:lnTo>
                    <a:pt x="1402" y="7658"/>
                  </a:lnTo>
                  <a:lnTo>
                    <a:pt x="1444" y="7784"/>
                  </a:lnTo>
                  <a:lnTo>
                    <a:pt x="1423" y="7847"/>
                  </a:lnTo>
                  <a:lnTo>
                    <a:pt x="1444" y="7889"/>
                  </a:lnTo>
                  <a:lnTo>
                    <a:pt x="1528" y="7742"/>
                  </a:lnTo>
                  <a:lnTo>
                    <a:pt x="1653" y="7637"/>
                  </a:lnTo>
                  <a:lnTo>
                    <a:pt x="1716" y="7470"/>
                  </a:lnTo>
                  <a:lnTo>
                    <a:pt x="1716" y="7658"/>
                  </a:lnTo>
                  <a:lnTo>
                    <a:pt x="1549" y="7805"/>
                  </a:lnTo>
                  <a:lnTo>
                    <a:pt x="1549" y="7972"/>
                  </a:lnTo>
                  <a:lnTo>
                    <a:pt x="1632" y="7951"/>
                  </a:lnTo>
                  <a:lnTo>
                    <a:pt x="1632" y="7868"/>
                  </a:lnTo>
                  <a:lnTo>
                    <a:pt x="1779" y="7784"/>
                  </a:lnTo>
                  <a:lnTo>
                    <a:pt x="1863" y="7868"/>
                  </a:lnTo>
                  <a:lnTo>
                    <a:pt x="1925" y="7868"/>
                  </a:lnTo>
                  <a:lnTo>
                    <a:pt x="1925" y="7805"/>
                  </a:lnTo>
                  <a:lnTo>
                    <a:pt x="1946" y="7847"/>
                  </a:lnTo>
                  <a:lnTo>
                    <a:pt x="1988" y="7847"/>
                  </a:lnTo>
                  <a:lnTo>
                    <a:pt x="2009" y="7805"/>
                  </a:lnTo>
                  <a:lnTo>
                    <a:pt x="2135" y="7805"/>
                  </a:lnTo>
                  <a:lnTo>
                    <a:pt x="2365" y="7658"/>
                  </a:lnTo>
                  <a:lnTo>
                    <a:pt x="2386" y="7575"/>
                  </a:lnTo>
                  <a:lnTo>
                    <a:pt x="2448" y="7596"/>
                  </a:lnTo>
                  <a:lnTo>
                    <a:pt x="2511" y="7596"/>
                  </a:lnTo>
                  <a:lnTo>
                    <a:pt x="2658" y="7533"/>
                  </a:lnTo>
                  <a:lnTo>
                    <a:pt x="2574" y="7491"/>
                  </a:lnTo>
                  <a:lnTo>
                    <a:pt x="2574" y="7470"/>
                  </a:lnTo>
                  <a:lnTo>
                    <a:pt x="2511" y="7365"/>
                  </a:lnTo>
                  <a:lnTo>
                    <a:pt x="2574" y="7365"/>
                  </a:lnTo>
                  <a:lnTo>
                    <a:pt x="2616" y="7449"/>
                  </a:lnTo>
                  <a:lnTo>
                    <a:pt x="2720" y="7470"/>
                  </a:lnTo>
                  <a:lnTo>
                    <a:pt x="2888" y="7345"/>
                  </a:lnTo>
                  <a:lnTo>
                    <a:pt x="2867" y="7282"/>
                  </a:lnTo>
                  <a:lnTo>
                    <a:pt x="2909" y="7240"/>
                  </a:lnTo>
                  <a:lnTo>
                    <a:pt x="2909" y="7114"/>
                  </a:lnTo>
                  <a:lnTo>
                    <a:pt x="2867" y="7052"/>
                  </a:lnTo>
                  <a:lnTo>
                    <a:pt x="2867" y="7010"/>
                  </a:lnTo>
                  <a:lnTo>
                    <a:pt x="2888" y="6947"/>
                  </a:lnTo>
                  <a:lnTo>
                    <a:pt x="2804" y="6863"/>
                  </a:lnTo>
                  <a:lnTo>
                    <a:pt x="2909" y="6947"/>
                  </a:lnTo>
                  <a:lnTo>
                    <a:pt x="2909" y="7010"/>
                  </a:lnTo>
                  <a:lnTo>
                    <a:pt x="2992" y="7010"/>
                  </a:lnTo>
                  <a:lnTo>
                    <a:pt x="2992" y="7073"/>
                  </a:lnTo>
                  <a:lnTo>
                    <a:pt x="3118" y="7282"/>
                  </a:lnTo>
                  <a:lnTo>
                    <a:pt x="3181" y="7365"/>
                  </a:lnTo>
                  <a:lnTo>
                    <a:pt x="3202" y="7491"/>
                  </a:lnTo>
                  <a:lnTo>
                    <a:pt x="3306" y="7491"/>
                  </a:lnTo>
                  <a:lnTo>
                    <a:pt x="3390" y="7470"/>
                  </a:lnTo>
                  <a:lnTo>
                    <a:pt x="3411" y="7386"/>
                  </a:lnTo>
                  <a:lnTo>
                    <a:pt x="3411" y="7470"/>
                  </a:lnTo>
                  <a:lnTo>
                    <a:pt x="3390" y="7533"/>
                  </a:lnTo>
                  <a:lnTo>
                    <a:pt x="3432" y="7658"/>
                  </a:lnTo>
                  <a:lnTo>
                    <a:pt x="3432" y="7700"/>
                  </a:lnTo>
                  <a:lnTo>
                    <a:pt x="3411" y="7742"/>
                  </a:lnTo>
                  <a:lnTo>
                    <a:pt x="3432" y="7847"/>
                  </a:lnTo>
                  <a:lnTo>
                    <a:pt x="3495" y="7889"/>
                  </a:lnTo>
                  <a:lnTo>
                    <a:pt x="3536" y="8307"/>
                  </a:lnTo>
                  <a:lnTo>
                    <a:pt x="3578" y="8328"/>
                  </a:lnTo>
                  <a:lnTo>
                    <a:pt x="3578" y="8516"/>
                  </a:lnTo>
                  <a:lnTo>
                    <a:pt x="3725" y="8600"/>
                  </a:lnTo>
                  <a:lnTo>
                    <a:pt x="3704" y="8642"/>
                  </a:lnTo>
                  <a:lnTo>
                    <a:pt x="3704" y="8788"/>
                  </a:lnTo>
                  <a:lnTo>
                    <a:pt x="3767" y="8851"/>
                  </a:lnTo>
                  <a:lnTo>
                    <a:pt x="3767" y="9123"/>
                  </a:lnTo>
                  <a:lnTo>
                    <a:pt x="3829" y="9228"/>
                  </a:lnTo>
                  <a:lnTo>
                    <a:pt x="3829" y="9332"/>
                  </a:lnTo>
                  <a:lnTo>
                    <a:pt x="3850" y="9311"/>
                  </a:lnTo>
                  <a:lnTo>
                    <a:pt x="3871" y="9123"/>
                  </a:lnTo>
                  <a:lnTo>
                    <a:pt x="3955" y="9249"/>
                  </a:lnTo>
                  <a:lnTo>
                    <a:pt x="3976" y="9374"/>
                  </a:lnTo>
                  <a:lnTo>
                    <a:pt x="4059" y="9458"/>
                  </a:lnTo>
                  <a:lnTo>
                    <a:pt x="4080" y="9793"/>
                  </a:lnTo>
                  <a:lnTo>
                    <a:pt x="4164" y="9855"/>
                  </a:lnTo>
                  <a:lnTo>
                    <a:pt x="4185" y="9960"/>
                  </a:lnTo>
                  <a:lnTo>
                    <a:pt x="4143" y="10002"/>
                  </a:lnTo>
                  <a:lnTo>
                    <a:pt x="4164" y="10169"/>
                  </a:lnTo>
                  <a:lnTo>
                    <a:pt x="4227" y="10253"/>
                  </a:lnTo>
                  <a:lnTo>
                    <a:pt x="4290" y="10316"/>
                  </a:lnTo>
                  <a:lnTo>
                    <a:pt x="4227" y="10399"/>
                  </a:lnTo>
                  <a:lnTo>
                    <a:pt x="4269" y="10567"/>
                  </a:lnTo>
                  <a:lnTo>
                    <a:pt x="4248" y="10609"/>
                  </a:lnTo>
                  <a:lnTo>
                    <a:pt x="4227" y="10630"/>
                  </a:lnTo>
                  <a:lnTo>
                    <a:pt x="4185" y="10797"/>
                  </a:lnTo>
                  <a:lnTo>
                    <a:pt x="4227" y="10818"/>
                  </a:lnTo>
                  <a:lnTo>
                    <a:pt x="4227" y="10922"/>
                  </a:lnTo>
                  <a:lnTo>
                    <a:pt x="4143" y="11027"/>
                  </a:lnTo>
                  <a:lnTo>
                    <a:pt x="4101" y="11048"/>
                  </a:lnTo>
                  <a:lnTo>
                    <a:pt x="4059" y="11048"/>
                  </a:lnTo>
                  <a:lnTo>
                    <a:pt x="4059" y="11111"/>
                  </a:lnTo>
                  <a:lnTo>
                    <a:pt x="4101" y="11194"/>
                  </a:lnTo>
                  <a:lnTo>
                    <a:pt x="4101" y="11341"/>
                  </a:lnTo>
                  <a:lnTo>
                    <a:pt x="4164" y="11529"/>
                  </a:lnTo>
                  <a:lnTo>
                    <a:pt x="4185" y="11341"/>
                  </a:lnTo>
                  <a:lnTo>
                    <a:pt x="4248" y="11236"/>
                  </a:lnTo>
                  <a:lnTo>
                    <a:pt x="4248" y="11257"/>
                  </a:lnTo>
                  <a:lnTo>
                    <a:pt x="4269" y="11153"/>
                  </a:lnTo>
                  <a:lnTo>
                    <a:pt x="4332" y="11090"/>
                  </a:lnTo>
                  <a:lnTo>
                    <a:pt x="4332" y="10922"/>
                  </a:lnTo>
                  <a:lnTo>
                    <a:pt x="4457" y="10839"/>
                  </a:lnTo>
                  <a:lnTo>
                    <a:pt x="4583" y="10483"/>
                  </a:lnTo>
                  <a:lnTo>
                    <a:pt x="4666" y="10420"/>
                  </a:lnTo>
                  <a:lnTo>
                    <a:pt x="4666" y="10253"/>
                  </a:lnTo>
                  <a:lnTo>
                    <a:pt x="4583" y="10106"/>
                  </a:lnTo>
                  <a:lnTo>
                    <a:pt x="4604" y="9960"/>
                  </a:lnTo>
                  <a:lnTo>
                    <a:pt x="4562" y="9855"/>
                  </a:lnTo>
                  <a:lnTo>
                    <a:pt x="4541" y="9667"/>
                  </a:lnTo>
                  <a:lnTo>
                    <a:pt x="4457" y="9583"/>
                  </a:lnTo>
                  <a:lnTo>
                    <a:pt x="4478" y="9479"/>
                  </a:lnTo>
                  <a:lnTo>
                    <a:pt x="4457" y="9353"/>
                  </a:lnTo>
                  <a:lnTo>
                    <a:pt x="4478" y="9270"/>
                  </a:lnTo>
                  <a:lnTo>
                    <a:pt x="4436" y="9018"/>
                  </a:lnTo>
                  <a:lnTo>
                    <a:pt x="4269" y="8851"/>
                  </a:lnTo>
                  <a:lnTo>
                    <a:pt x="4080" y="8725"/>
                  </a:lnTo>
                  <a:lnTo>
                    <a:pt x="3934" y="8537"/>
                  </a:lnTo>
                  <a:lnTo>
                    <a:pt x="3934" y="8433"/>
                  </a:lnTo>
                  <a:lnTo>
                    <a:pt x="3850" y="8223"/>
                  </a:lnTo>
                  <a:lnTo>
                    <a:pt x="3955" y="8181"/>
                  </a:lnTo>
                  <a:lnTo>
                    <a:pt x="3976" y="8077"/>
                  </a:lnTo>
                  <a:lnTo>
                    <a:pt x="3934" y="7784"/>
                  </a:lnTo>
                  <a:lnTo>
                    <a:pt x="3955" y="7700"/>
                  </a:lnTo>
                  <a:lnTo>
                    <a:pt x="4059" y="7658"/>
                  </a:lnTo>
                  <a:lnTo>
                    <a:pt x="4059" y="7533"/>
                  </a:lnTo>
                  <a:lnTo>
                    <a:pt x="3934" y="7470"/>
                  </a:lnTo>
                  <a:lnTo>
                    <a:pt x="3934" y="7345"/>
                  </a:lnTo>
                  <a:lnTo>
                    <a:pt x="3850" y="7219"/>
                  </a:lnTo>
                  <a:lnTo>
                    <a:pt x="3767" y="7156"/>
                  </a:lnTo>
                  <a:lnTo>
                    <a:pt x="3620" y="6863"/>
                  </a:lnTo>
                  <a:lnTo>
                    <a:pt x="3495" y="6759"/>
                  </a:lnTo>
                  <a:lnTo>
                    <a:pt x="3432" y="6696"/>
                  </a:lnTo>
                  <a:lnTo>
                    <a:pt x="3348" y="6612"/>
                  </a:lnTo>
                  <a:lnTo>
                    <a:pt x="3243" y="6424"/>
                  </a:lnTo>
                  <a:lnTo>
                    <a:pt x="3181" y="6403"/>
                  </a:lnTo>
                  <a:lnTo>
                    <a:pt x="3181" y="6319"/>
                  </a:lnTo>
                  <a:lnTo>
                    <a:pt x="3306" y="6236"/>
                  </a:lnTo>
                  <a:lnTo>
                    <a:pt x="3411" y="6173"/>
                  </a:lnTo>
                  <a:lnTo>
                    <a:pt x="3390" y="6089"/>
                  </a:lnTo>
                  <a:lnTo>
                    <a:pt x="3390" y="5901"/>
                  </a:lnTo>
                  <a:lnTo>
                    <a:pt x="3453" y="5817"/>
                  </a:lnTo>
                  <a:lnTo>
                    <a:pt x="3432" y="5650"/>
                  </a:lnTo>
                  <a:lnTo>
                    <a:pt x="3515" y="5503"/>
                  </a:lnTo>
                  <a:lnTo>
                    <a:pt x="3746" y="5587"/>
                  </a:lnTo>
                  <a:lnTo>
                    <a:pt x="3871" y="5482"/>
                  </a:lnTo>
                  <a:lnTo>
                    <a:pt x="4018" y="5482"/>
                  </a:lnTo>
                  <a:lnTo>
                    <a:pt x="4039" y="5440"/>
                  </a:lnTo>
                  <a:lnTo>
                    <a:pt x="4039" y="5273"/>
                  </a:lnTo>
                  <a:lnTo>
                    <a:pt x="4101" y="5231"/>
                  </a:lnTo>
                  <a:lnTo>
                    <a:pt x="4269" y="5252"/>
                  </a:lnTo>
                  <a:lnTo>
                    <a:pt x="4290" y="5168"/>
                  </a:lnTo>
                  <a:lnTo>
                    <a:pt x="4248" y="5085"/>
                  </a:lnTo>
                  <a:lnTo>
                    <a:pt x="4248" y="5022"/>
                  </a:lnTo>
                  <a:lnTo>
                    <a:pt x="4373" y="4980"/>
                  </a:lnTo>
                  <a:lnTo>
                    <a:pt x="4541" y="4959"/>
                  </a:lnTo>
                  <a:lnTo>
                    <a:pt x="4562" y="4959"/>
                  </a:lnTo>
                  <a:lnTo>
                    <a:pt x="4604" y="4813"/>
                  </a:lnTo>
                  <a:lnTo>
                    <a:pt x="4666" y="4813"/>
                  </a:lnTo>
                  <a:lnTo>
                    <a:pt x="4792" y="4729"/>
                  </a:lnTo>
                  <a:lnTo>
                    <a:pt x="4750" y="4645"/>
                  </a:lnTo>
                  <a:lnTo>
                    <a:pt x="4792" y="4541"/>
                  </a:lnTo>
                  <a:lnTo>
                    <a:pt x="4813" y="4436"/>
                  </a:lnTo>
                  <a:lnTo>
                    <a:pt x="4980" y="4415"/>
                  </a:lnTo>
                  <a:lnTo>
                    <a:pt x="5085" y="4311"/>
                  </a:lnTo>
                  <a:lnTo>
                    <a:pt x="5127" y="4290"/>
                  </a:lnTo>
                  <a:lnTo>
                    <a:pt x="5127" y="4143"/>
                  </a:lnTo>
                  <a:lnTo>
                    <a:pt x="5022" y="4122"/>
                  </a:lnTo>
                  <a:lnTo>
                    <a:pt x="4771" y="4227"/>
                  </a:lnTo>
                  <a:lnTo>
                    <a:pt x="4624" y="4227"/>
                  </a:lnTo>
                  <a:lnTo>
                    <a:pt x="4562" y="4311"/>
                  </a:lnTo>
                  <a:lnTo>
                    <a:pt x="4436" y="4248"/>
                  </a:lnTo>
                  <a:lnTo>
                    <a:pt x="4394" y="4122"/>
                  </a:lnTo>
                  <a:lnTo>
                    <a:pt x="4436" y="3997"/>
                  </a:lnTo>
                  <a:lnTo>
                    <a:pt x="4352" y="3892"/>
                  </a:lnTo>
                  <a:lnTo>
                    <a:pt x="4269" y="3976"/>
                  </a:lnTo>
                  <a:lnTo>
                    <a:pt x="4227" y="3913"/>
                  </a:lnTo>
                  <a:lnTo>
                    <a:pt x="4039" y="3913"/>
                  </a:lnTo>
                  <a:lnTo>
                    <a:pt x="3955" y="3934"/>
                  </a:lnTo>
                  <a:lnTo>
                    <a:pt x="3934" y="3871"/>
                  </a:lnTo>
                  <a:lnTo>
                    <a:pt x="4039" y="3767"/>
                  </a:lnTo>
                  <a:lnTo>
                    <a:pt x="4185" y="3578"/>
                  </a:lnTo>
                  <a:lnTo>
                    <a:pt x="4164" y="3495"/>
                  </a:lnTo>
                  <a:lnTo>
                    <a:pt x="4227" y="3390"/>
                  </a:lnTo>
                  <a:lnTo>
                    <a:pt x="4227" y="3306"/>
                  </a:lnTo>
                  <a:lnTo>
                    <a:pt x="4101" y="3244"/>
                  </a:lnTo>
                  <a:lnTo>
                    <a:pt x="3955" y="3244"/>
                  </a:lnTo>
                  <a:lnTo>
                    <a:pt x="3934" y="3285"/>
                  </a:lnTo>
                  <a:lnTo>
                    <a:pt x="3871" y="3202"/>
                  </a:lnTo>
                  <a:lnTo>
                    <a:pt x="3913" y="3160"/>
                  </a:lnTo>
                  <a:lnTo>
                    <a:pt x="3767" y="3139"/>
                  </a:lnTo>
                  <a:lnTo>
                    <a:pt x="3704" y="3055"/>
                  </a:lnTo>
                  <a:lnTo>
                    <a:pt x="3725" y="2951"/>
                  </a:lnTo>
                  <a:lnTo>
                    <a:pt x="3704" y="2846"/>
                  </a:lnTo>
                  <a:lnTo>
                    <a:pt x="3557" y="2867"/>
                  </a:lnTo>
                  <a:lnTo>
                    <a:pt x="3495" y="2825"/>
                  </a:lnTo>
                  <a:lnTo>
                    <a:pt x="3515" y="2741"/>
                  </a:lnTo>
                  <a:lnTo>
                    <a:pt x="3495" y="2658"/>
                  </a:lnTo>
                  <a:lnTo>
                    <a:pt x="3223" y="2720"/>
                  </a:lnTo>
                  <a:lnTo>
                    <a:pt x="3097" y="2825"/>
                  </a:lnTo>
                  <a:lnTo>
                    <a:pt x="3034" y="2679"/>
                  </a:lnTo>
                  <a:lnTo>
                    <a:pt x="3055" y="2532"/>
                  </a:lnTo>
                  <a:lnTo>
                    <a:pt x="2992" y="2469"/>
                  </a:lnTo>
                  <a:lnTo>
                    <a:pt x="2930" y="2407"/>
                  </a:lnTo>
                  <a:lnTo>
                    <a:pt x="2825" y="2344"/>
                  </a:lnTo>
                  <a:lnTo>
                    <a:pt x="2825" y="2239"/>
                  </a:lnTo>
                  <a:lnTo>
                    <a:pt x="2888" y="2155"/>
                  </a:lnTo>
                  <a:lnTo>
                    <a:pt x="2825" y="2093"/>
                  </a:lnTo>
                  <a:lnTo>
                    <a:pt x="2888" y="2009"/>
                  </a:lnTo>
                  <a:lnTo>
                    <a:pt x="2971" y="1904"/>
                  </a:lnTo>
                  <a:lnTo>
                    <a:pt x="3034" y="1925"/>
                  </a:lnTo>
                  <a:lnTo>
                    <a:pt x="3097" y="1883"/>
                  </a:lnTo>
                  <a:lnTo>
                    <a:pt x="3034" y="1779"/>
                  </a:lnTo>
                  <a:lnTo>
                    <a:pt x="3055" y="1695"/>
                  </a:lnTo>
                  <a:lnTo>
                    <a:pt x="3118" y="1674"/>
                  </a:lnTo>
                  <a:lnTo>
                    <a:pt x="3139" y="1570"/>
                  </a:lnTo>
                  <a:lnTo>
                    <a:pt x="3243" y="1507"/>
                  </a:lnTo>
                  <a:lnTo>
                    <a:pt x="3285" y="1423"/>
                  </a:lnTo>
                  <a:lnTo>
                    <a:pt x="3285" y="1319"/>
                  </a:lnTo>
                  <a:lnTo>
                    <a:pt x="3306" y="1067"/>
                  </a:lnTo>
                  <a:lnTo>
                    <a:pt x="3285" y="900"/>
                  </a:lnTo>
                  <a:lnTo>
                    <a:pt x="3202" y="691"/>
                  </a:lnTo>
                  <a:lnTo>
                    <a:pt x="3202" y="544"/>
                  </a:lnTo>
                  <a:lnTo>
                    <a:pt x="3097" y="419"/>
                  </a:lnTo>
                  <a:lnTo>
                    <a:pt x="2992" y="419"/>
                  </a:lnTo>
                  <a:lnTo>
                    <a:pt x="2971" y="251"/>
                  </a:lnTo>
                  <a:lnTo>
                    <a:pt x="2825" y="147"/>
                  </a:lnTo>
                  <a:lnTo>
                    <a:pt x="2783" y="0"/>
                  </a:lnTo>
                  <a:lnTo>
                    <a:pt x="2616" y="0"/>
                  </a:lnTo>
                  <a:lnTo>
                    <a:pt x="2532" y="42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3207;p70">
              <a:extLst>
                <a:ext uri="{FF2B5EF4-FFF2-40B4-BE49-F238E27FC236}">
                  <a16:creationId xmlns:a16="http://schemas.microsoft.com/office/drawing/2014/main" id="{E5AEA75B-6F6B-1F5E-35F5-DB0A9104D818}"/>
                </a:ext>
              </a:extLst>
            </p:cNvPr>
            <p:cNvSpPr/>
            <p:nvPr/>
          </p:nvSpPr>
          <p:spPr>
            <a:xfrm>
              <a:off x="4343054" y="2959975"/>
              <a:ext cx="35389" cy="43557"/>
            </a:xfrm>
            <a:custGeom>
              <a:avLst/>
              <a:gdLst/>
              <a:ahLst/>
              <a:cxnLst/>
              <a:rect l="l" t="t" r="r" b="b"/>
              <a:pathLst>
                <a:path w="2972" h="3830" extrusionOk="0">
                  <a:moveTo>
                    <a:pt x="209" y="1"/>
                  </a:moveTo>
                  <a:lnTo>
                    <a:pt x="189" y="63"/>
                  </a:lnTo>
                  <a:lnTo>
                    <a:pt x="147" y="63"/>
                  </a:lnTo>
                  <a:lnTo>
                    <a:pt x="147" y="147"/>
                  </a:lnTo>
                  <a:lnTo>
                    <a:pt x="189" y="210"/>
                  </a:lnTo>
                  <a:lnTo>
                    <a:pt x="147" y="356"/>
                  </a:lnTo>
                  <a:lnTo>
                    <a:pt x="21" y="482"/>
                  </a:lnTo>
                  <a:lnTo>
                    <a:pt x="0" y="628"/>
                  </a:lnTo>
                  <a:lnTo>
                    <a:pt x="293" y="733"/>
                  </a:lnTo>
                  <a:lnTo>
                    <a:pt x="398" y="670"/>
                  </a:lnTo>
                  <a:lnTo>
                    <a:pt x="523" y="691"/>
                  </a:lnTo>
                  <a:lnTo>
                    <a:pt x="502" y="754"/>
                  </a:lnTo>
                  <a:lnTo>
                    <a:pt x="544" y="900"/>
                  </a:lnTo>
                  <a:lnTo>
                    <a:pt x="481" y="963"/>
                  </a:lnTo>
                  <a:lnTo>
                    <a:pt x="398" y="942"/>
                  </a:lnTo>
                  <a:lnTo>
                    <a:pt x="314" y="984"/>
                  </a:lnTo>
                  <a:lnTo>
                    <a:pt x="272" y="1151"/>
                  </a:lnTo>
                  <a:lnTo>
                    <a:pt x="168" y="1172"/>
                  </a:lnTo>
                  <a:lnTo>
                    <a:pt x="168" y="1402"/>
                  </a:lnTo>
                  <a:lnTo>
                    <a:pt x="293" y="1570"/>
                  </a:lnTo>
                  <a:lnTo>
                    <a:pt x="419" y="1612"/>
                  </a:lnTo>
                  <a:lnTo>
                    <a:pt x="586" y="1800"/>
                  </a:lnTo>
                  <a:lnTo>
                    <a:pt x="586" y="1988"/>
                  </a:lnTo>
                  <a:lnTo>
                    <a:pt x="628" y="2114"/>
                  </a:lnTo>
                  <a:lnTo>
                    <a:pt x="607" y="2218"/>
                  </a:lnTo>
                  <a:lnTo>
                    <a:pt x="628" y="2407"/>
                  </a:lnTo>
                  <a:lnTo>
                    <a:pt x="816" y="2637"/>
                  </a:lnTo>
                  <a:lnTo>
                    <a:pt x="816" y="2783"/>
                  </a:lnTo>
                  <a:lnTo>
                    <a:pt x="837" y="2888"/>
                  </a:lnTo>
                  <a:lnTo>
                    <a:pt x="879" y="3076"/>
                  </a:lnTo>
                  <a:lnTo>
                    <a:pt x="921" y="3055"/>
                  </a:lnTo>
                  <a:lnTo>
                    <a:pt x="984" y="3160"/>
                  </a:lnTo>
                  <a:lnTo>
                    <a:pt x="1005" y="3202"/>
                  </a:lnTo>
                  <a:lnTo>
                    <a:pt x="1046" y="3202"/>
                  </a:lnTo>
                  <a:lnTo>
                    <a:pt x="1067" y="3139"/>
                  </a:lnTo>
                  <a:lnTo>
                    <a:pt x="1130" y="3097"/>
                  </a:lnTo>
                  <a:lnTo>
                    <a:pt x="1214" y="3160"/>
                  </a:lnTo>
                  <a:lnTo>
                    <a:pt x="1214" y="3181"/>
                  </a:lnTo>
                  <a:lnTo>
                    <a:pt x="1256" y="3160"/>
                  </a:lnTo>
                  <a:lnTo>
                    <a:pt x="1298" y="3055"/>
                  </a:lnTo>
                  <a:lnTo>
                    <a:pt x="1214" y="2930"/>
                  </a:lnTo>
                  <a:lnTo>
                    <a:pt x="1256" y="2888"/>
                  </a:lnTo>
                  <a:lnTo>
                    <a:pt x="1256" y="2783"/>
                  </a:lnTo>
                  <a:lnTo>
                    <a:pt x="1318" y="2721"/>
                  </a:lnTo>
                  <a:lnTo>
                    <a:pt x="1318" y="2742"/>
                  </a:lnTo>
                  <a:lnTo>
                    <a:pt x="1256" y="2951"/>
                  </a:lnTo>
                  <a:lnTo>
                    <a:pt x="1339" y="3055"/>
                  </a:lnTo>
                  <a:lnTo>
                    <a:pt x="1423" y="2930"/>
                  </a:lnTo>
                  <a:lnTo>
                    <a:pt x="1507" y="2888"/>
                  </a:lnTo>
                  <a:lnTo>
                    <a:pt x="1507" y="2888"/>
                  </a:lnTo>
                  <a:lnTo>
                    <a:pt x="1465" y="2951"/>
                  </a:lnTo>
                  <a:lnTo>
                    <a:pt x="1423" y="2972"/>
                  </a:lnTo>
                  <a:lnTo>
                    <a:pt x="1360" y="3076"/>
                  </a:lnTo>
                  <a:lnTo>
                    <a:pt x="1465" y="3139"/>
                  </a:lnTo>
                  <a:lnTo>
                    <a:pt x="1549" y="2951"/>
                  </a:lnTo>
                  <a:lnTo>
                    <a:pt x="1653" y="2930"/>
                  </a:lnTo>
                  <a:lnTo>
                    <a:pt x="1674" y="2762"/>
                  </a:lnTo>
                  <a:lnTo>
                    <a:pt x="1590" y="2637"/>
                  </a:lnTo>
                  <a:lnTo>
                    <a:pt x="1528" y="2616"/>
                  </a:lnTo>
                  <a:lnTo>
                    <a:pt x="1632" y="2553"/>
                  </a:lnTo>
                  <a:lnTo>
                    <a:pt x="1653" y="2511"/>
                  </a:lnTo>
                  <a:lnTo>
                    <a:pt x="1570" y="2365"/>
                  </a:lnTo>
                  <a:lnTo>
                    <a:pt x="1549" y="2156"/>
                  </a:lnTo>
                  <a:lnTo>
                    <a:pt x="1590" y="2344"/>
                  </a:lnTo>
                  <a:lnTo>
                    <a:pt x="1716" y="2449"/>
                  </a:lnTo>
                  <a:lnTo>
                    <a:pt x="1779" y="2428"/>
                  </a:lnTo>
                  <a:lnTo>
                    <a:pt x="1779" y="2470"/>
                  </a:lnTo>
                  <a:lnTo>
                    <a:pt x="1988" y="2574"/>
                  </a:lnTo>
                  <a:lnTo>
                    <a:pt x="2093" y="2511"/>
                  </a:lnTo>
                  <a:lnTo>
                    <a:pt x="2155" y="2532"/>
                  </a:lnTo>
                  <a:lnTo>
                    <a:pt x="2155" y="2470"/>
                  </a:lnTo>
                  <a:lnTo>
                    <a:pt x="2197" y="2470"/>
                  </a:lnTo>
                  <a:lnTo>
                    <a:pt x="2365" y="2888"/>
                  </a:lnTo>
                  <a:lnTo>
                    <a:pt x="2448" y="2951"/>
                  </a:lnTo>
                  <a:lnTo>
                    <a:pt x="2448" y="3034"/>
                  </a:lnTo>
                  <a:lnTo>
                    <a:pt x="2406" y="3160"/>
                  </a:lnTo>
                  <a:lnTo>
                    <a:pt x="2469" y="3181"/>
                  </a:lnTo>
                  <a:lnTo>
                    <a:pt x="2406" y="3348"/>
                  </a:lnTo>
                  <a:lnTo>
                    <a:pt x="2448" y="3369"/>
                  </a:lnTo>
                  <a:lnTo>
                    <a:pt x="2511" y="3306"/>
                  </a:lnTo>
                  <a:lnTo>
                    <a:pt x="2553" y="3265"/>
                  </a:lnTo>
                  <a:lnTo>
                    <a:pt x="2553" y="3265"/>
                  </a:lnTo>
                  <a:lnTo>
                    <a:pt x="2511" y="3369"/>
                  </a:lnTo>
                  <a:lnTo>
                    <a:pt x="2490" y="3411"/>
                  </a:lnTo>
                  <a:lnTo>
                    <a:pt x="2553" y="3495"/>
                  </a:lnTo>
                  <a:lnTo>
                    <a:pt x="2637" y="3620"/>
                  </a:lnTo>
                  <a:lnTo>
                    <a:pt x="2720" y="3830"/>
                  </a:lnTo>
                  <a:lnTo>
                    <a:pt x="2762" y="3830"/>
                  </a:lnTo>
                  <a:lnTo>
                    <a:pt x="2720" y="3683"/>
                  </a:lnTo>
                  <a:lnTo>
                    <a:pt x="2720" y="3620"/>
                  </a:lnTo>
                  <a:lnTo>
                    <a:pt x="2762" y="3516"/>
                  </a:lnTo>
                  <a:lnTo>
                    <a:pt x="2867" y="3390"/>
                  </a:lnTo>
                  <a:lnTo>
                    <a:pt x="2909" y="3411"/>
                  </a:lnTo>
                  <a:lnTo>
                    <a:pt x="2971" y="3286"/>
                  </a:lnTo>
                  <a:lnTo>
                    <a:pt x="2971" y="3160"/>
                  </a:lnTo>
                  <a:lnTo>
                    <a:pt x="2930" y="3139"/>
                  </a:lnTo>
                  <a:lnTo>
                    <a:pt x="2909" y="3076"/>
                  </a:lnTo>
                  <a:lnTo>
                    <a:pt x="2909" y="3034"/>
                  </a:lnTo>
                  <a:lnTo>
                    <a:pt x="2888" y="2972"/>
                  </a:lnTo>
                  <a:lnTo>
                    <a:pt x="2867" y="2888"/>
                  </a:lnTo>
                  <a:lnTo>
                    <a:pt x="2804" y="2742"/>
                  </a:lnTo>
                  <a:lnTo>
                    <a:pt x="2783" y="2511"/>
                  </a:lnTo>
                  <a:lnTo>
                    <a:pt x="2720" y="2428"/>
                  </a:lnTo>
                  <a:lnTo>
                    <a:pt x="2720" y="2302"/>
                  </a:lnTo>
                  <a:lnTo>
                    <a:pt x="2699" y="2135"/>
                  </a:lnTo>
                  <a:lnTo>
                    <a:pt x="2637" y="2051"/>
                  </a:lnTo>
                  <a:lnTo>
                    <a:pt x="2595" y="2009"/>
                  </a:lnTo>
                  <a:lnTo>
                    <a:pt x="2511" y="2009"/>
                  </a:lnTo>
                  <a:lnTo>
                    <a:pt x="2448" y="1946"/>
                  </a:lnTo>
                  <a:lnTo>
                    <a:pt x="2386" y="2009"/>
                  </a:lnTo>
                  <a:lnTo>
                    <a:pt x="2406" y="2051"/>
                  </a:lnTo>
                  <a:lnTo>
                    <a:pt x="2386" y="2114"/>
                  </a:lnTo>
                  <a:lnTo>
                    <a:pt x="2386" y="2156"/>
                  </a:lnTo>
                  <a:lnTo>
                    <a:pt x="2344" y="2239"/>
                  </a:lnTo>
                  <a:lnTo>
                    <a:pt x="2365" y="2302"/>
                  </a:lnTo>
                  <a:lnTo>
                    <a:pt x="2365" y="2365"/>
                  </a:lnTo>
                  <a:lnTo>
                    <a:pt x="2281" y="2365"/>
                  </a:lnTo>
                  <a:lnTo>
                    <a:pt x="2197" y="2260"/>
                  </a:lnTo>
                  <a:lnTo>
                    <a:pt x="2093" y="2156"/>
                  </a:lnTo>
                  <a:lnTo>
                    <a:pt x="2093" y="2114"/>
                  </a:lnTo>
                  <a:lnTo>
                    <a:pt x="2030" y="2051"/>
                  </a:lnTo>
                  <a:lnTo>
                    <a:pt x="1967" y="1905"/>
                  </a:lnTo>
                  <a:lnTo>
                    <a:pt x="1967" y="1821"/>
                  </a:lnTo>
                  <a:lnTo>
                    <a:pt x="2030" y="1800"/>
                  </a:lnTo>
                  <a:lnTo>
                    <a:pt x="2051" y="1716"/>
                  </a:lnTo>
                  <a:lnTo>
                    <a:pt x="2155" y="1633"/>
                  </a:lnTo>
                  <a:lnTo>
                    <a:pt x="2176" y="1695"/>
                  </a:lnTo>
                  <a:lnTo>
                    <a:pt x="2260" y="1695"/>
                  </a:lnTo>
                  <a:lnTo>
                    <a:pt x="2302" y="1633"/>
                  </a:lnTo>
                  <a:lnTo>
                    <a:pt x="2302" y="1570"/>
                  </a:lnTo>
                  <a:lnTo>
                    <a:pt x="2365" y="1528"/>
                  </a:lnTo>
                  <a:lnTo>
                    <a:pt x="2448" y="1319"/>
                  </a:lnTo>
                  <a:lnTo>
                    <a:pt x="2469" y="1193"/>
                  </a:lnTo>
                  <a:lnTo>
                    <a:pt x="2511" y="1068"/>
                  </a:lnTo>
                  <a:lnTo>
                    <a:pt x="2469" y="1047"/>
                  </a:lnTo>
                  <a:lnTo>
                    <a:pt x="2365" y="942"/>
                  </a:lnTo>
                  <a:lnTo>
                    <a:pt x="2302" y="963"/>
                  </a:lnTo>
                  <a:lnTo>
                    <a:pt x="2260" y="942"/>
                  </a:lnTo>
                  <a:lnTo>
                    <a:pt x="2176" y="942"/>
                  </a:lnTo>
                  <a:lnTo>
                    <a:pt x="1967" y="963"/>
                  </a:lnTo>
                  <a:lnTo>
                    <a:pt x="1779" y="942"/>
                  </a:lnTo>
                  <a:lnTo>
                    <a:pt x="1423" y="942"/>
                  </a:lnTo>
                  <a:lnTo>
                    <a:pt x="1298" y="879"/>
                  </a:lnTo>
                  <a:lnTo>
                    <a:pt x="1193" y="900"/>
                  </a:lnTo>
                  <a:lnTo>
                    <a:pt x="1067" y="858"/>
                  </a:lnTo>
                  <a:lnTo>
                    <a:pt x="1067" y="775"/>
                  </a:lnTo>
                  <a:lnTo>
                    <a:pt x="1026" y="649"/>
                  </a:lnTo>
                  <a:lnTo>
                    <a:pt x="1026" y="565"/>
                  </a:lnTo>
                  <a:lnTo>
                    <a:pt x="1005" y="440"/>
                  </a:lnTo>
                  <a:lnTo>
                    <a:pt x="921" y="314"/>
                  </a:lnTo>
                  <a:lnTo>
                    <a:pt x="879" y="314"/>
                  </a:lnTo>
                  <a:lnTo>
                    <a:pt x="837" y="356"/>
                  </a:lnTo>
                  <a:lnTo>
                    <a:pt x="733" y="314"/>
                  </a:lnTo>
                  <a:lnTo>
                    <a:pt x="691" y="252"/>
                  </a:lnTo>
                  <a:lnTo>
                    <a:pt x="607" y="168"/>
                  </a:lnTo>
                  <a:lnTo>
                    <a:pt x="544" y="168"/>
                  </a:lnTo>
                  <a:lnTo>
                    <a:pt x="523" y="252"/>
                  </a:lnTo>
                  <a:lnTo>
                    <a:pt x="607" y="314"/>
                  </a:lnTo>
                  <a:lnTo>
                    <a:pt x="544" y="335"/>
                  </a:lnTo>
                  <a:lnTo>
                    <a:pt x="419" y="314"/>
                  </a:lnTo>
                  <a:lnTo>
                    <a:pt x="356" y="210"/>
                  </a:lnTo>
                  <a:lnTo>
                    <a:pt x="356" y="147"/>
                  </a:lnTo>
                  <a:lnTo>
                    <a:pt x="272" y="42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3208;p70">
              <a:extLst>
                <a:ext uri="{FF2B5EF4-FFF2-40B4-BE49-F238E27FC236}">
                  <a16:creationId xmlns:a16="http://schemas.microsoft.com/office/drawing/2014/main" id="{5FF850AA-D0CE-AA48-5CB3-2BECF70AA6EE}"/>
                </a:ext>
              </a:extLst>
            </p:cNvPr>
            <p:cNvSpPr/>
            <p:nvPr/>
          </p:nvSpPr>
          <p:spPr>
            <a:xfrm>
              <a:off x="3793178" y="2712975"/>
              <a:ext cx="26423" cy="30945"/>
            </a:xfrm>
            <a:custGeom>
              <a:avLst/>
              <a:gdLst/>
              <a:ahLst/>
              <a:cxnLst/>
              <a:rect l="l" t="t" r="r" b="b"/>
              <a:pathLst>
                <a:path w="2219" h="2721" extrusionOk="0">
                  <a:moveTo>
                    <a:pt x="1298" y="1"/>
                  </a:moveTo>
                  <a:lnTo>
                    <a:pt x="1152" y="168"/>
                  </a:lnTo>
                  <a:lnTo>
                    <a:pt x="984" y="231"/>
                  </a:lnTo>
                  <a:lnTo>
                    <a:pt x="880" y="231"/>
                  </a:lnTo>
                  <a:lnTo>
                    <a:pt x="817" y="336"/>
                  </a:lnTo>
                  <a:lnTo>
                    <a:pt x="754" y="482"/>
                  </a:lnTo>
                  <a:lnTo>
                    <a:pt x="649" y="545"/>
                  </a:lnTo>
                  <a:lnTo>
                    <a:pt x="524" y="545"/>
                  </a:lnTo>
                  <a:lnTo>
                    <a:pt x="357" y="649"/>
                  </a:lnTo>
                  <a:lnTo>
                    <a:pt x="315" y="629"/>
                  </a:lnTo>
                  <a:lnTo>
                    <a:pt x="231" y="629"/>
                  </a:lnTo>
                  <a:lnTo>
                    <a:pt x="210" y="754"/>
                  </a:lnTo>
                  <a:lnTo>
                    <a:pt x="126" y="838"/>
                  </a:lnTo>
                  <a:lnTo>
                    <a:pt x="189" y="901"/>
                  </a:lnTo>
                  <a:lnTo>
                    <a:pt x="231" y="859"/>
                  </a:lnTo>
                  <a:lnTo>
                    <a:pt x="357" y="1005"/>
                  </a:lnTo>
                  <a:lnTo>
                    <a:pt x="336" y="838"/>
                  </a:lnTo>
                  <a:lnTo>
                    <a:pt x="357" y="754"/>
                  </a:lnTo>
                  <a:lnTo>
                    <a:pt x="545" y="629"/>
                  </a:lnTo>
                  <a:lnTo>
                    <a:pt x="566" y="649"/>
                  </a:lnTo>
                  <a:lnTo>
                    <a:pt x="670" y="629"/>
                  </a:lnTo>
                  <a:lnTo>
                    <a:pt x="817" y="649"/>
                  </a:lnTo>
                  <a:lnTo>
                    <a:pt x="859" y="629"/>
                  </a:lnTo>
                  <a:lnTo>
                    <a:pt x="859" y="629"/>
                  </a:lnTo>
                  <a:cubicBezTo>
                    <a:pt x="859" y="649"/>
                    <a:pt x="838" y="649"/>
                    <a:pt x="838" y="691"/>
                  </a:cubicBezTo>
                  <a:lnTo>
                    <a:pt x="754" y="712"/>
                  </a:lnTo>
                  <a:lnTo>
                    <a:pt x="670" y="712"/>
                  </a:lnTo>
                  <a:lnTo>
                    <a:pt x="629" y="733"/>
                  </a:lnTo>
                  <a:lnTo>
                    <a:pt x="733" y="859"/>
                  </a:lnTo>
                  <a:lnTo>
                    <a:pt x="691" y="921"/>
                  </a:lnTo>
                  <a:lnTo>
                    <a:pt x="775" y="1026"/>
                  </a:lnTo>
                  <a:lnTo>
                    <a:pt x="775" y="1047"/>
                  </a:lnTo>
                  <a:lnTo>
                    <a:pt x="691" y="1026"/>
                  </a:lnTo>
                  <a:lnTo>
                    <a:pt x="587" y="1047"/>
                  </a:lnTo>
                  <a:lnTo>
                    <a:pt x="566" y="1005"/>
                  </a:lnTo>
                  <a:lnTo>
                    <a:pt x="629" y="942"/>
                  </a:lnTo>
                  <a:lnTo>
                    <a:pt x="566" y="838"/>
                  </a:lnTo>
                  <a:lnTo>
                    <a:pt x="545" y="838"/>
                  </a:lnTo>
                  <a:lnTo>
                    <a:pt x="461" y="963"/>
                  </a:lnTo>
                  <a:lnTo>
                    <a:pt x="524" y="1047"/>
                  </a:lnTo>
                  <a:lnTo>
                    <a:pt x="419" y="1131"/>
                  </a:lnTo>
                  <a:lnTo>
                    <a:pt x="336" y="1047"/>
                  </a:lnTo>
                  <a:lnTo>
                    <a:pt x="231" y="1047"/>
                  </a:lnTo>
                  <a:lnTo>
                    <a:pt x="147" y="1026"/>
                  </a:lnTo>
                  <a:lnTo>
                    <a:pt x="64" y="1110"/>
                  </a:lnTo>
                  <a:lnTo>
                    <a:pt x="210" y="1173"/>
                  </a:lnTo>
                  <a:lnTo>
                    <a:pt x="210" y="1277"/>
                  </a:lnTo>
                  <a:lnTo>
                    <a:pt x="126" y="1235"/>
                  </a:lnTo>
                  <a:lnTo>
                    <a:pt x="64" y="1256"/>
                  </a:lnTo>
                  <a:lnTo>
                    <a:pt x="105" y="1424"/>
                  </a:lnTo>
                  <a:lnTo>
                    <a:pt x="168" y="1465"/>
                  </a:lnTo>
                  <a:lnTo>
                    <a:pt x="168" y="1591"/>
                  </a:lnTo>
                  <a:lnTo>
                    <a:pt x="231" y="1675"/>
                  </a:lnTo>
                  <a:lnTo>
                    <a:pt x="64" y="1758"/>
                  </a:lnTo>
                  <a:lnTo>
                    <a:pt x="1" y="1905"/>
                  </a:lnTo>
                  <a:lnTo>
                    <a:pt x="64" y="1968"/>
                  </a:lnTo>
                  <a:lnTo>
                    <a:pt x="168" y="1905"/>
                  </a:lnTo>
                  <a:lnTo>
                    <a:pt x="315" y="2051"/>
                  </a:lnTo>
                  <a:lnTo>
                    <a:pt x="336" y="2219"/>
                  </a:lnTo>
                  <a:lnTo>
                    <a:pt x="273" y="2261"/>
                  </a:lnTo>
                  <a:lnTo>
                    <a:pt x="315" y="2323"/>
                  </a:lnTo>
                  <a:lnTo>
                    <a:pt x="461" y="2323"/>
                  </a:lnTo>
                  <a:lnTo>
                    <a:pt x="608" y="2533"/>
                  </a:lnTo>
                  <a:lnTo>
                    <a:pt x="649" y="2574"/>
                  </a:lnTo>
                  <a:lnTo>
                    <a:pt x="754" y="2533"/>
                  </a:lnTo>
                  <a:lnTo>
                    <a:pt x="775" y="2470"/>
                  </a:lnTo>
                  <a:lnTo>
                    <a:pt x="691" y="2386"/>
                  </a:lnTo>
                  <a:lnTo>
                    <a:pt x="649" y="2386"/>
                  </a:lnTo>
                  <a:lnTo>
                    <a:pt x="649" y="2302"/>
                  </a:lnTo>
                  <a:lnTo>
                    <a:pt x="733" y="2261"/>
                  </a:lnTo>
                  <a:lnTo>
                    <a:pt x="733" y="2177"/>
                  </a:lnTo>
                  <a:lnTo>
                    <a:pt x="670" y="2135"/>
                  </a:lnTo>
                  <a:lnTo>
                    <a:pt x="670" y="2072"/>
                  </a:lnTo>
                  <a:lnTo>
                    <a:pt x="754" y="2009"/>
                  </a:lnTo>
                  <a:cubicBezTo>
                    <a:pt x="775" y="2051"/>
                    <a:pt x="817" y="2093"/>
                    <a:pt x="838" y="2135"/>
                  </a:cubicBezTo>
                  <a:lnTo>
                    <a:pt x="838" y="2177"/>
                  </a:lnTo>
                  <a:lnTo>
                    <a:pt x="880" y="2302"/>
                  </a:lnTo>
                  <a:lnTo>
                    <a:pt x="984" y="2407"/>
                  </a:lnTo>
                  <a:lnTo>
                    <a:pt x="1089" y="2407"/>
                  </a:lnTo>
                  <a:lnTo>
                    <a:pt x="1152" y="2449"/>
                  </a:lnTo>
                  <a:lnTo>
                    <a:pt x="1256" y="2428"/>
                  </a:lnTo>
                  <a:cubicBezTo>
                    <a:pt x="1277" y="2428"/>
                    <a:pt x="1298" y="2428"/>
                    <a:pt x="1298" y="2407"/>
                  </a:cubicBezTo>
                  <a:cubicBezTo>
                    <a:pt x="1319" y="2407"/>
                    <a:pt x="1319" y="2428"/>
                    <a:pt x="1361" y="2428"/>
                  </a:cubicBezTo>
                  <a:lnTo>
                    <a:pt x="1361" y="2449"/>
                  </a:lnTo>
                  <a:lnTo>
                    <a:pt x="1298" y="2533"/>
                  </a:lnTo>
                  <a:lnTo>
                    <a:pt x="1319" y="2595"/>
                  </a:lnTo>
                  <a:lnTo>
                    <a:pt x="1382" y="2512"/>
                  </a:lnTo>
                  <a:lnTo>
                    <a:pt x="1403" y="2449"/>
                  </a:lnTo>
                  <a:cubicBezTo>
                    <a:pt x="1445" y="2491"/>
                    <a:pt x="1486" y="2512"/>
                    <a:pt x="1507" y="2553"/>
                  </a:cubicBezTo>
                  <a:lnTo>
                    <a:pt x="1507" y="2595"/>
                  </a:lnTo>
                  <a:lnTo>
                    <a:pt x="1465" y="2616"/>
                  </a:lnTo>
                  <a:lnTo>
                    <a:pt x="1507" y="2658"/>
                  </a:lnTo>
                  <a:lnTo>
                    <a:pt x="1675" y="2721"/>
                  </a:lnTo>
                  <a:lnTo>
                    <a:pt x="1821" y="2700"/>
                  </a:lnTo>
                  <a:lnTo>
                    <a:pt x="1884" y="2616"/>
                  </a:lnTo>
                  <a:lnTo>
                    <a:pt x="1905" y="2700"/>
                  </a:lnTo>
                  <a:lnTo>
                    <a:pt x="1926" y="2721"/>
                  </a:lnTo>
                  <a:lnTo>
                    <a:pt x="1926" y="2616"/>
                  </a:lnTo>
                  <a:lnTo>
                    <a:pt x="1968" y="2574"/>
                  </a:lnTo>
                  <a:cubicBezTo>
                    <a:pt x="2009" y="2533"/>
                    <a:pt x="2030" y="2512"/>
                    <a:pt x="2030" y="2470"/>
                  </a:cubicBezTo>
                  <a:lnTo>
                    <a:pt x="2093" y="2386"/>
                  </a:lnTo>
                  <a:lnTo>
                    <a:pt x="2177" y="2344"/>
                  </a:lnTo>
                  <a:lnTo>
                    <a:pt x="2135" y="2302"/>
                  </a:lnTo>
                  <a:lnTo>
                    <a:pt x="2072" y="2323"/>
                  </a:lnTo>
                  <a:lnTo>
                    <a:pt x="2009" y="2407"/>
                  </a:lnTo>
                  <a:lnTo>
                    <a:pt x="2009" y="2386"/>
                  </a:lnTo>
                  <a:cubicBezTo>
                    <a:pt x="1989" y="2344"/>
                    <a:pt x="1989" y="2344"/>
                    <a:pt x="1989" y="2323"/>
                  </a:cubicBezTo>
                  <a:lnTo>
                    <a:pt x="2009" y="2302"/>
                  </a:lnTo>
                  <a:lnTo>
                    <a:pt x="2009" y="2219"/>
                  </a:lnTo>
                  <a:lnTo>
                    <a:pt x="2135" y="2177"/>
                  </a:lnTo>
                  <a:lnTo>
                    <a:pt x="2198" y="2114"/>
                  </a:lnTo>
                  <a:lnTo>
                    <a:pt x="2177" y="2051"/>
                  </a:lnTo>
                  <a:lnTo>
                    <a:pt x="2072" y="1968"/>
                  </a:lnTo>
                  <a:lnTo>
                    <a:pt x="2072" y="1905"/>
                  </a:lnTo>
                  <a:lnTo>
                    <a:pt x="2198" y="1863"/>
                  </a:lnTo>
                  <a:lnTo>
                    <a:pt x="2219" y="1737"/>
                  </a:lnTo>
                  <a:lnTo>
                    <a:pt x="2219" y="1591"/>
                  </a:lnTo>
                  <a:lnTo>
                    <a:pt x="2198" y="1486"/>
                  </a:lnTo>
                  <a:lnTo>
                    <a:pt x="2072" y="1486"/>
                  </a:lnTo>
                  <a:lnTo>
                    <a:pt x="1905" y="1528"/>
                  </a:lnTo>
                  <a:lnTo>
                    <a:pt x="1863" y="1633"/>
                  </a:lnTo>
                  <a:lnTo>
                    <a:pt x="1905" y="1675"/>
                  </a:lnTo>
                  <a:lnTo>
                    <a:pt x="1989" y="1737"/>
                  </a:lnTo>
                  <a:lnTo>
                    <a:pt x="1989" y="1779"/>
                  </a:lnTo>
                  <a:lnTo>
                    <a:pt x="1926" y="1758"/>
                  </a:lnTo>
                  <a:lnTo>
                    <a:pt x="1905" y="1779"/>
                  </a:lnTo>
                  <a:lnTo>
                    <a:pt x="1800" y="1696"/>
                  </a:lnTo>
                  <a:lnTo>
                    <a:pt x="1800" y="1654"/>
                  </a:lnTo>
                  <a:lnTo>
                    <a:pt x="1758" y="1570"/>
                  </a:lnTo>
                  <a:lnTo>
                    <a:pt x="1696" y="1591"/>
                  </a:lnTo>
                  <a:lnTo>
                    <a:pt x="1654" y="1675"/>
                  </a:lnTo>
                  <a:lnTo>
                    <a:pt x="1570" y="1696"/>
                  </a:lnTo>
                  <a:lnTo>
                    <a:pt x="1591" y="1779"/>
                  </a:lnTo>
                  <a:lnTo>
                    <a:pt x="1654" y="1863"/>
                  </a:lnTo>
                  <a:lnTo>
                    <a:pt x="1654" y="1989"/>
                  </a:lnTo>
                  <a:lnTo>
                    <a:pt x="1717" y="2072"/>
                  </a:lnTo>
                  <a:lnTo>
                    <a:pt x="1800" y="2072"/>
                  </a:lnTo>
                  <a:lnTo>
                    <a:pt x="1926" y="2093"/>
                  </a:lnTo>
                  <a:lnTo>
                    <a:pt x="1968" y="2156"/>
                  </a:lnTo>
                  <a:lnTo>
                    <a:pt x="1905" y="2198"/>
                  </a:lnTo>
                  <a:lnTo>
                    <a:pt x="1968" y="2261"/>
                  </a:lnTo>
                  <a:cubicBezTo>
                    <a:pt x="1926" y="2281"/>
                    <a:pt x="1926" y="2323"/>
                    <a:pt x="1926" y="2365"/>
                  </a:cubicBezTo>
                  <a:lnTo>
                    <a:pt x="1905" y="2386"/>
                  </a:lnTo>
                  <a:lnTo>
                    <a:pt x="1863" y="2386"/>
                  </a:lnTo>
                  <a:lnTo>
                    <a:pt x="1779" y="2407"/>
                  </a:lnTo>
                  <a:lnTo>
                    <a:pt x="1675" y="2261"/>
                  </a:lnTo>
                  <a:lnTo>
                    <a:pt x="1612" y="2281"/>
                  </a:lnTo>
                  <a:cubicBezTo>
                    <a:pt x="1591" y="2261"/>
                    <a:pt x="1570" y="2261"/>
                    <a:pt x="1549" y="2219"/>
                  </a:cubicBezTo>
                  <a:lnTo>
                    <a:pt x="1549" y="2198"/>
                  </a:lnTo>
                  <a:lnTo>
                    <a:pt x="1465" y="2114"/>
                  </a:lnTo>
                  <a:lnTo>
                    <a:pt x="1465" y="2177"/>
                  </a:lnTo>
                  <a:cubicBezTo>
                    <a:pt x="1465" y="2177"/>
                    <a:pt x="1445" y="2177"/>
                    <a:pt x="1445" y="2156"/>
                  </a:cubicBezTo>
                  <a:cubicBezTo>
                    <a:pt x="1403" y="2156"/>
                    <a:pt x="1403" y="2156"/>
                    <a:pt x="1382" y="2177"/>
                  </a:cubicBezTo>
                  <a:lnTo>
                    <a:pt x="1403" y="2093"/>
                  </a:lnTo>
                  <a:lnTo>
                    <a:pt x="1382" y="2009"/>
                  </a:lnTo>
                  <a:lnTo>
                    <a:pt x="1298" y="1863"/>
                  </a:lnTo>
                  <a:lnTo>
                    <a:pt x="1235" y="1863"/>
                  </a:lnTo>
                  <a:lnTo>
                    <a:pt x="1089" y="1779"/>
                  </a:lnTo>
                  <a:lnTo>
                    <a:pt x="1026" y="1612"/>
                  </a:lnTo>
                  <a:lnTo>
                    <a:pt x="1047" y="1654"/>
                  </a:lnTo>
                  <a:lnTo>
                    <a:pt x="1173" y="1591"/>
                  </a:lnTo>
                  <a:lnTo>
                    <a:pt x="1173" y="1445"/>
                  </a:lnTo>
                  <a:lnTo>
                    <a:pt x="1131" y="1340"/>
                  </a:lnTo>
                  <a:lnTo>
                    <a:pt x="1193" y="1256"/>
                  </a:lnTo>
                  <a:lnTo>
                    <a:pt x="1298" y="1235"/>
                  </a:lnTo>
                  <a:lnTo>
                    <a:pt x="1382" y="1298"/>
                  </a:lnTo>
                  <a:lnTo>
                    <a:pt x="1445" y="1277"/>
                  </a:lnTo>
                  <a:lnTo>
                    <a:pt x="1486" y="1298"/>
                  </a:lnTo>
                  <a:lnTo>
                    <a:pt x="1507" y="1256"/>
                  </a:lnTo>
                  <a:lnTo>
                    <a:pt x="1549" y="1152"/>
                  </a:lnTo>
                  <a:lnTo>
                    <a:pt x="1445" y="1047"/>
                  </a:lnTo>
                  <a:lnTo>
                    <a:pt x="1382" y="1110"/>
                  </a:lnTo>
                  <a:lnTo>
                    <a:pt x="1256" y="1110"/>
                  </a:lnTo>
                  <a:lnTo>
                    <a:pt x="1193" y="1026"/>
                  </a:lnTo>
                  <a:lnTo>
                    <a:pt x="1152" y="921"/>
                  </a:lnTo>
                  <a:lnTo>
                    <a:pt x="1089" y="921"/>
                  </a:lnTo>
                  <a:lnTo>
                    <a:pt x="1152" y="859"/>
                  </a:lnTo>
                  <a:lnTo>
                    <a:pt x="1152" y="754"/>
                  </a:lnTo>
                  <a:lnTo>
                    <a:pt x="1131" y="754"/>
                  </a:lnTo>
                  <a:cubicBezTo>
                    <a:pt x="1131" y="733"/>
                    <a:pt x="1152" y="712"/>
                    <a:pt x="1152" y="691"/>
                  </a:cubicBezTo>
                  <a:lnTo>
                    <a:pt x="1173" y="691"/>
                  </a:lnTo>
                  <a:lnTo>
                    <a:pt x="1277" y="503"/>
                  </a:lnTo>
                  <a:lnTo>
                    <a:pt x="1256" y="377"/>
                  </a:lnTo>
                  <a:lnTo>
                    <a:pt x="1277" y="315"/>
                  </a:lnTo>
                  <a:lnTo>
                    <a:pt x="1256" y="210"/>
                  </a:lnTo>
                  <a:lnTo>
                    <a:pt x="1340" y="64"/>
                  </a:lnTo>
                  <a:lnTo>
                    <a:pt x="1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3209;p70">
              <a:extLst>
                <a:ext uri="{FF2B5EF4-FFF2-40B4-BE49-F238E27FC236}">
                  <a16:creationId xmlns:a16="http://schemas.microsoft.com/office/drawing/2014/main" id="{FC84E772-1926-2DA1-BE7B-7F92CB4A6138}"/>
                </a:ext>
              </a:extLst>
            </p:cNvPr>
            <p:cNvSpPr/>
            <p:nvPr/>
          </p:nvSpPr>
          <p:spPr>
            <a:xfrm>
              <a:off x="3772256" y="2560208"/>
              <a:ext cx="138282" cy="153495"/>
            </a:xfrm>
            <a:custGeom>
              <a:avLst/>
              <a:gdLst/>
              <a:ahLst/>
              <a:cxnLst/>
              <a:rect l="l" t="t" r="r" b="b"/>
              <a:pathLst>
                <a:path w="11613" h="13497" extrusionOk="0">
                  <a:moveTo>
                    <a:pt x="9792" y="1"/>
                  </a:moveTo>
                  <a:lnTo>
                    <a:pt x="9709" y="64"/>
                  </a:lnTo>
                  <a:lnTo>
                    <a:pt x="9709" y="126"/>
                  </a:lnTo>
                  <a:lnTo>
                    <a:pt x="9792" y="231"/>
                  </a:lnTo>
                  <a:lnTo>
                    <a:pt x="9730" y="273"/>
                  </a:lnTo>
                  <a:lnTo>
                    <a:pt x="9688" y="273"/>
                  </a:lnTo>
                  <a:lnTo>
                    <a:pt x="9604" y="168"/>
                  </a:lnTo>
                  <a:lnTo>
                    <a:pt x="9541" y="231"/>
                  </a:lnTo>
                  <a:lnTo>
                    <a:pt x="9520" y="336"/>
                  </a:lnTo>
                  <a:lnTo>
                    <a:pt x="9541" y="357"/>
                  </a:lnTo>
                  <a:lnTo>
                    <a:pt x="9625" y="357"/>
                  </a:lnTo>
                  <a:lnTo>
                    <a:pt x="9688" y="419"/>
                  </a:lnTo>
                  <a:lnTo>
                    <a:pt x="9646" y="440"/>
                  </a:lnTo>
                  <a:lnTo>
                    <a:pt x="9604" y="482"/>
                  </a:lnTo>
                  <a:lnTo>
                    <a:pt x="9604" y="566"/>
                  </a:lnTo>
                  <a:lnTo>
                    <a:pt x="9520" y="587"/>
                  </a:lnTo>
                  <a:lnTo>
                    <a:pt x="9520" y="670"/>
                  </a:lnTo>
                  <a:lnTo>
                    <a:pt x="9541" y="691"/>
                  </a:lnTo>
                  <a:lnTo>
                    <a:pt x="9479" y="754"/>
                  </a:lnTo>
                  <a:lnTo>
                    <a:pt x="9520" y="859"/>
                  </a:lnTo>
                  <a:lnTo>
                    <a:pt x="9479" y="901"/>
                  </a:lnTo>
                  <a:lnTo>
                    <a:pt x="9416" y="859"/>
                  </a:lnTo>
                  <a:lnTo>
                    <a:pt x="9332" y="901"/>
                  </a:lnTo>
                  <a:lnTo>
                    <a:pt x="9332" y="942"/>
                  </a:lnTo>
                  <a:lnTo>
                    <a:pt x="9269" y="984"/>
                  </a:lnTo>
                  <a:lnTo>
                    <a:pt x="9228" y="880"/>
                  </a:lnTo>
                  <a:lnTo>
                    <a:pt x="9332" y="670"/>
                  </a:lnTo>
                  <a:lnTo>
                    <a:pt x="9269" y="649"/>
                  </a:lnTo>
                  <a:lnTo>
                    <a:pt x="9269" y="587"/>
                  </a:lnTo>
                  <a:lnTo>
                    <a:pt x="9311" y="545"/>
                  </a:lnTo>
                  <a:lnTo>
                    <a:pt x="9311" y="357"/>
                  </a:lnTo>
                  <a:lnTo>
                    <a:pt x="9290" y="315"/>
                  </a:lnTo>
                  <a:lnTo>
                    <a:pt x="9228" y="315"/>
                  </a:lnTo>
                  <a:lnTo>
                    <a:pt x="9102" y="545"/>
                  </a:lnTo>
                  <a:lnTo>
                    <a:pt x="9081" y="670"/>
                  </a:lnTo>
                  <a:lnTo>
                    <a:pt x="8956" y="880"/>
                  </a:lnTo>
                  <a:lnTo>
                    <a:pt x="8893" y="1005"/>
                  </a:lnTo>
                  <a:lnTo>
                    <a:pt x="8956" y="1068"/>
                  </a:lnTo>
                  <a:lnTo>
                    <a:pt x="8914" y="1193"/>
                  </a:lnTo>
                  <a:lnTo>
                    <a:pt x="8767" y="1361"/>
                  </a:lnTo>
                  <a:lnTo>
                    <a:pt x="8704" y="1382"/>
                  </a:lnTo>
                  <a:lnTo>
                    <a:pt x="8704" y="1298"/>
                  </a:lnTo>
                  <a:lnTo>
                    <a:pt x="8663" y="1214"/>
                  </a:lnTo>
                  <a:lnTo>
                    <a:pt x="8767" y="1068"/>
                  </a:lnTo>
                  <a:lnTo>
                    <a:pt x="8746" y="963"/>
                  </a:lnTo>
                  <a:lnTo>
                    <a:pt x="8788" y="880"/>
                  </a:lnTo>
                  <a:lnTo>
                    <a:pt x="8746" y="775"/>
                  </a:lnTo>
                  <a:lnTo>
                    <a:pt x="8893" y="587"/>
                  </a:lnTo>
                  <a:lnTo>
                    <a:pt x="8914" y="482"/>
                  </a:lnTo>
                  <a:lnTo>
                    <a:pt x="8956" y="461"/>
                  </a:lnTo>
                  <a:lnTo>
                    <a:pt x="8956" y="419"/>
                  </a:lnTo>
                  <a:lnTo>
                    <a:pt x="8851" y="419"/>
                  </a:lnTo>
                  <a:lnTo>
                    <a:pt x="8767" y="315"/>
                  </a:lnTo>
                  <a:lnTo>
                    <a:pt x="8704" y="336"/>
                  </a:lnTo>
                  <a:lnTo>
                    <a:pt x="8746" y="440"/>
                  </a:lnTo>
                  <a:lnTo>
                    <a:pt x="8663" y="482"/>
                  </a:lnTo>
                  <a:lnTo>
                    <a:pt x="8663" y="419"/>
                  </a:lnTo>
                  <a:lnTo>
                    <a:pt x="8579" y="336"/>
                  </a:lnTo>
                  <a:lnTo>
                    <a:pt x="8495" y="315"/>
                  </a:lnTo>
                  <a:lnTo>
                    <a:pt x="8432" y="336"/>
                  </a:lnTo>
                  <a:lnTo>
                    <a:pt x="8453" y="482"/>
                  </a:lnTo>
                  <a:lnTo>
                    <a:pt x="8391" y="545"/>
                  </a:lnTo>
                  <a:lnTo>
                    <a:pt x="8349" y="482"/>
                  </a:lnTo>
                  <a:lnTo>
                    <a:pt x="8286" y="461"/>
                  </a:lnTo>
                  <a:lnTo>
                    <a:pt x="8244" y="482"/>
                  </a:lnTo>
                  <a:lnTo>
                    <a:pt x="8265" y="545"/>
                  </a:lnTo>
                  <a:lnTo>
                    <a:pt x="8391" y="608"/>
                  </a:lnTo>
                  <a:lnTo>
                    <a:pt x="8432" y="733"/>
                  </a:lnTo>
                  <a:lnTo>
                    <a:pt x="8391" y="775"/>
                  </a:lnTo>
                  <a:lnTo>
                    <a:pt x="8349" y="691"/>
                  </a:lnTo>
                  <a:lnTo>
                    <a:pt x="8265" y="775"/>
                  </a:lnTo>
                  <a:lnTo>
                    <a:pt x="8265" y="838"/>
                  </a:lnTo>
                  <a:lnTo>
                    <a:pt x="8286" y="880"/>
                  </a:lnTo>
                  <a:lnTo>
                    <a:pt x="8265" y="901"/>
                  </a:lnTo>
                  <a:lnTo>
                    <a:pt x="8160" y="859"/>
                  </a:lnTo>
                  <a:lnTo>
                    <a:pt x="8119" y="859"/>
                  </a:lnTo>
                  <a:lnTo>
                    <a:pt x="8035" y="963"/>
                  </a:lnTo>
                  <a:lnTo>
                    <a:pt x="7951" y="1005"/>
                  </a:lnTo>
                  <a:lnTo>
                    <a:pt x="7951" y="1047"/>
                  </a:lnTo>
                  <a:lnTo>
                    <a:pt x="8014" y="1068"/>
                  </a:lnTo>
                  <a:lnTo>
                    <a:pt x="7909" y="1131"/>
                  </a:lnTo>
                  <a:lnTo>
                    <a:pt x="7868" y="1214"/>
                  </a:lnTo>
                  <a:lnTo>
                    <a:pt x="7972" y="1319"/>
                  </a:lnTo>
                  <a:lnTo>
                    <a:pt x="7909" y="1382"/>
                  </a:lnTo>
                  <a:lnTo>
                    <a:pt x="7972" y="1424"/>
                  </a:lnTo>
                  <a:lnTo>
                    <a:pt x="8035" y="1466"/>
                  </a:lnTo>
                  <a:lnTo>
                    <a:pt x="7972" y="1507"/>
                  </a:lnTo>
                  <a:lnTo>
                    <a:pt x="7847" y="1507"/>
                  </a:lnTo>
                  <a:lnTo>
                    <a:pt x="7805" y="1361"/>
                  </a:lnTo>
                  <a:lnTo>
                    <a:pt x="7742" y="1319"/>
                  </a:lnTo>
                  <a:lnTo>
                    <a:pt x="7805" y="1277"/>
                  </a:lnTo>
                  <a:lnTo>
                    <a:pt x="7721" y="1214"/>
                  </a:lnTo>
                  <a:lnTo>
                    <a:pt x="7491" y="1214"/>
                  </a:lnTo>
                  <a:lnTo>
                    <a:pt x="7303" y="1089"/>
                  </a:lnTo>
                  <a:lnTo>
                    <a:pt x="7240" y="1089"/>
                  </a:lnTo>
                  <a:lnTo>
                    <a:pt x="7198" y="1131"/>
                  </a:lnTo>
                  <a:lnTo>
                    <a:pt x="7177" y="1068"/>
                  </a:lnTo>
                  <a:lnTo>
                    <a:pt x="7072" y="1173"/>
                  </a:lnTo>
                  <a:lnTo>
                    <a:pt x="6968" y="1173"/>
                  </a:lnTo>
                  <a:lnTo>
                    <a:pt x="6968" y="1214"/>
                  </a:lnTo>
                  <a:lnTo>
                    <a:pt x="7093" y="1382"/>
                  </a:lnTo>
                  <a:lnTo>
                    <a:pt x="7177" y="1382"/>
                  </a:lnTo>
                  <a:lnTo>
                    <a:pt x="7219" y="1424"/>
                  </a:lnTo>
                  <a:lnTo>
                    <a:pt x="7344" y="1424"/>
                  </a:lnTo>
                  <a:lnTo>
                    <a:pt x="7303" y="1528"/>
                  </a:lnTo>
                  <a:lnTo>
                    <a:pt x="7303" y="1633"/>
                  </a:lnTo>
                  <a:lnTo>
                    <a:pt x="7407" y="1779"/>
                  </a:lnTo>
                  <a:lnTo>
                    <a:pt x="7386" y="1842"/>
                  </a:lnTo>
                  <a:lnTo>
                    <a:pt x="7303" y="1800"/>
                  </a:lnTo>
                  <a:lnTo>
                    <a:pt x="7219" y="1654"/>
                  </a:lnTo>
                  <a:lnTo>
                    <a:pt x="7114" y="1612"/>
                  </a:lnTo>
                  <a:lnTo>
                    <a:pt x="7072" y="1528"/>
                  </a:lnTo>
                  <a:lnTo>
                    <a:pt x="7031" y="1633"/>
                  </a:lnTo>
                  <a:lnTo>
                    <a:pt x="6968" y="1717"/>
                  </a:lnTo>
                  <a:lnTo>
                    <a:pt x="6926" y="1591"/>
                  </a:lnTo>
                  <a:lnTo>
                    <a:pt x="6863" y="1633"/>
                  </a:lnTo>
                  <a:lnTo>
                    <a:pt x="6863" y="1717"/>
                  </a:lnTo>
                  <a:lnTo>
                    <a:pt x="6759" y="1800"/>
                  </a:lnTo>
                  <a:lnTo>
                    <a:pt x="6759" y="1884"/>
                  </a:lnTo>
                  <a:lnTo>
                    <a:pt x="6884" y="1947"/>
                  </a:lnTo>
                  <a:lnTo>
                    <a:pt x="6926" y="2051"/>
                  </a:lnTo>
                  <a:lnTo>
                    <a:pt x="6821" y="2030"/>
                  </a:lnTo>
                  <a:lnTo>
                    <a:pt x="6779" y="1989"/>
                  </a:lnTo>
                  <a:lnTo>
                    <a:pt x="6696" y="2114"/>
                  </a:lnTo>
                  <a:lnTo>
                    <a:pt x="6675" y="2177"/>
                  </a:lnTo>
                  <a:lnTo>
                    <a:pt x="6549" y="2302"/>
                  </a:lnTo>
                  <a:lnTo>
                    <a:pt x="6549" y="2219"/>
                  </a:lnTo>
                  <a:lnTo>
                    <a:pt x="6654" y="2156"/>
                  </a:lnTo>
                  <a:lnTo>
                    <a:pt x="6591" y="2093"/>
                  </a:lnTo>
                  <a:lnTo>
                    <a:pt x="6696" y="1926"/>
                  </a:lnTo>
                  <a:lnTo>
                    <a:pt x="6612" y="1612"/>
                  </a:lnTo>
                  <a:lnTo>
                    <a:pt x="6549" y="1654"/>
                  </a:lnTo>
                  <a:lnTo>
                    <a:pt x="6403" y="1842"/>
                  </a:lnTo>
                  <a:lnTo>
                    <a:pt x="6403" y="2010"/>
                  </a:lnTo>
                  <a:lnTo>
                    <a:pt x="6445" y="2051"/>
                  </a:lnTo>
                  <a:lnTo>
                    <a:pt x="6340" y="2156"/>
                  </a:lnTo>
                  <a:lnTo>
                    <a:pt x="6340" y="2051"/>
                  </a:lnTo>
                  <a:lnTo>
                    <a:pt x="6382" y="1947"/>
                  </a:lnTo>
                  <a:lnTo>
                    <a:pt x="6340" y="1800"/>
                  </a:lnTo>
                  <a:lnTo>
                    <a:pt x="6277" y="1779"/>
                  </a:lnTo>
                  <a:lnTo>
                    <a:pt x="6173" y="1842"/>
                  </a:lnTo>
                  <a:lnTo>
                    <a:pt x="6089" y="1989"/>
                  </a:lnTo>
                  <a:lnTo>
                    <a:pt x="6152" y="2114"/>
                  </a:lnTo>
                  <a:lnTo>
                    <a:pt x="6152" y="2177"/>
                  </a:lnTo>
                  <a:lnTo>
                    <a:pt x="6298" y="2323"/>
                  </a:lnTo>
                  <a:lnTo>
                    <a:pt x="6340" y="2407"/>
                  </a:lnTo>
                  <a:lnTo>
                    <a:pt x="6277" y="2512"/>
                  </a:lnTo>
                  <a:lnTo>
                    <a:pt x="6235" y="2344"/>
                  </a:lnTo>
                  <a:lnTo>
                    <a:pt x="6131" y="2302"/>
                  </a:lnTo>
                  <a:lnTo>
                    <a:pt x="6047" y="2114"/>
                  </a:lnTo>
                  <a:lnTo>
                    <a:pt x="5984" y="2093"/>
                  </a:lnTo>
                  <a:lnTo>
                    <a:pt x="5859" y="2135"/>
                  </a:lnTo>
                  <a:lnTo>
                    <a:pt x="5838" y="2219"/>
                  </a:lnTo>
                  <a:lnTo>
                    <a:pt x="5984" y="2323"/>
                  </a:lnTo>
                  <a:lnTo>
                    <a:pt x="6047" y="2323"/>
                  </a:lnTo>
                  <a:lnTo>
                    <a:pt x="6089" y="2365"/>
                  </a:lnTo>
                  <a:lnTo>
                    <a:pt x="5984" y="2344"/>
                  </a:lnTo>
                  <a:lnTo>
                    <a:pt x="5880" y="2407"/>
                  </a:lnTo>
                  <a:lnTo>
                    <a:pt x="5963" y="2512"/>
                  </a:lnTo>
                  <a:lnTo>
                    <a:pt x="5838" y="2428"/>
                  </a:lnTo>
                  <a:lnTo>
                    <a:pt x="5838" y="2302"/>
                  </a:lnTo>
                  <a:lnTo>
                    <a:pt x="5775" y="2261"/>
                  </a:lnTo>
                  <a:lnTo>
                    <a:pt x="5754" y="2156"/>
                  </a:lnTo>
                  <a:lnTo>
                    <a:pt x="5712" y="2219"/>
                  </a:lnTo>
                  <a:lnTo>
                    <a:pt x="5671" y="2365"/>
                  </a:lnTo>
                  <a:lnTo>
                    <a:pt x="5733" y="2428"/>
                  </a:lnTo>
                  <a:lnTo>
                    <a:pt x="5712" y="2554"/>
                  </a:lnTo>
                  <a:lnTo>
                    <a:pt x="5629" y="2512"/>
                  </a:lnTo>
                  <a:lnTo>
                    <a:pt x="5545" y="2533"/>
                  </a:lnTo>
                  <a:lnTo>
                    <a:pt x="5419" y="2658"/>
                  </a:lnTo>
                  <a:lnTo>
                    <a:pt x="5440" y="2679"/>
                  </a:lnTo>
                  <a:lnTo>
                    <a:pt x="5524" y="2658"/>
                  </a:lnTo>
                  <a:lnTo>
                    <a:pt x="5608" y="2763"/>
                  </a:lnTo>
                  <a:lnTo>
                    <a:pt x="5503" y="2763"/>
                  </a:lnTo>
                  <a:lnTo>
                    <a:pt x="5440" y="2826"/>
                  </a:lnTo>
                  <a:lnTo>
                    <a:pt x="5503" y="2846"/>
                  </a:lnTo>
                  <a:lnTo>
                    <a:pt x="5461" y="2888"/>
                  </a:lnTo>
                  <a:lnTo>
                    <a:pt x="5357" y="2930"/>
                  </a:lnTo>
                  <a:lnTo>
                    <a:pt x="5357" y="2972"/>
                  </a:lnTo>
                  <a:lnTo>
                    <a:pt x="5399" y="2993"/>
                  </a:lnTo>
                  <a:lnTo>
                    <a:pt x="5336" y="2993"/>
                  </a:lnTo>
                  <a:lnTo>
                    <a:pt x="5294" y="2951"/>
                  </a:lnTo>
                  <a:lnTo>
                    <a:pt x="5210" y="2972"/>
                  </a:lnTo>
                  <a:lnTo>
                    <a:pt x="5127" y="3077"/>
                  </a:lnTo>
                  <a:lnTo>
                    <a:pt x="5147" y="3139"/>
                  </a:lnTo>
                  <a:lnTo>
                    <a:pt x="5127" y="3160"/>
                  </a:lnTo>
                  <a:lnTo>
                    <a:pt x="5022" y="3160"/>
                  </a:lnTo>
                  <a:lnTo>
                    <a:pt x="4938" y="3265"/>
                  </a:lnTo>
                  <a:lnTo>
                    <a:pt x="5043" y="3307"/>
                  </a:lnTo>
                  <a:lnTo>
                    <a:pt x="5315" y="3223"/>
                  </a:lnTo>
                  <a:lnTo>
                    <a:pt x="5357" y="3265"/>
                  </a:lnTo>
                  <a:lnTo>
                    <a:pt x="5461" y="3202"/>
                  </a:lnTo>
                  <a:lnTo>
                    <a:pt x="5524" y="3202"/>
                  </a:lnTo>
                  <a:lnTo>
                    <a:pt x="5524" y="3286"/>
                  </a:lnTo>
                  <a:lnTo>
                    <a:pt x="5461" y="3370"/>
                  </a:lnTo>
                  <a:lnTo>
                    <a:pt x="5440" y="3516"/>
                  </a:lnTo>
                  <a:lnTo>
                    <a:pt x="5419" y="3558"/>
                  </a:lnTo>
                  <a:lnTo>
                    <a:pt x="5357" y="3495"/>
                  </a:lnTo>
                  <a:lnTo>
                    <a:pt x="5336" y="3411"/>
                  </a:lnTo>
                  <a:lnTo>
                    <a:pt x="5252" y="3453"/>
                  </a:lnTo>
                  <a:lnTo>
                    <a:pt x="5210" y="3390"/>
                  </a:lnTo>
                  <a:lnTo>
                    <a:pt x="5106" y="3390"/>
                  </a:lnTo>
                  <a:lnTo>
                    <a:pt x="5127" y="3453"/>
                  </a:lnTo>
                  <a:lnTo>
                    <a:pt x="5106" y="3495"/>
                  </a:lnTo>
                  <a:lnTo>
                    <a:pt x="5022" y="3453"/>
                  </a:lnTo>
                  <a:lnTo>
                    <a:pt x="4938" y="3474"/>
                  </a:lnTo>
                  <a:lnTo>
                    <a:pt x="5043" y="3516"/>
                  </a:lnTo>
                  <a:lnTo>
                    <a:pt x="5085" y="3600"/>
                  </a:lnTo>
                  <a:lnTo>
                    <a:pt x="5022" y="3621"/>
                  </a:lnTo>
                  <a:lnTo>
                    <a:pt x="5001" y="3683"/>
                  </a:lnTo>
                  <a:lnTo>
                    <a:pt x="5001" y="3746"/>
                  </a:lnTo>
                  <a:lnTo>
                    <a:pt x="4980" y="3809"/>
                  </a:lnTo>
                  <a:lnTo>
                    <a:pt x="4938" y="3725"/>
                  </a:lnTo>
                  <a:lnTo>
                    <a:pt x="4938" y="3621"/>
                  </a:lnTo>
                  <a:lnTo>
                    <a:pt x="4875" y="3558"/>
                  </a:lnTo>
                  <a:lnTo>
                    <a:pt x="4792" y="3621"/>
                  </a:lnTo>
                  <a:lnTo>
                    <a:pt x="4708" y="3662"/>
                  </a:lnTo>
                  <a:lnTo>
                    <a:pt x="4666" y="3579"/>
                  </a:lnTo>
                  <a:lnTo>
                    <a:pt x="4687" y="3516"/>
                  </a:lnTo>
                  <a:lnTo>
                    <a:pt x="4624" y="3516"/>
                  </a:lnTo>
                  <a:lnTo>
                    <a:pt x="4520" y="3621"/>
                  </a:lnTo>
                  <a:lnTo>
                    <a:pt x="4603" y="3704"/>
                  </a:lnTo>
                  <a:lnTo>
                    <a:pt x="4729" y="3704"/>
                  </a:lnTo>
                  <a:lnTo>
                    <a:pt x="4834" y="3746"/>
                  </a:lnTo>
                  <a:lnTo>
                    <a:pt x="4792" y="3830"/>
                  </a:lnTo>
                  <a:lnTo>
                    <a:pt x="4583" y="3893"/>
                  </a:lnTo>
                  <a:lnTo>
                    <a:pt x="4520" y="3830"/>
                  </a:lnTo>
                  <a:lnTo>
                    <a:pt x="4457" y="3830"/>
                  </a:lnTo>
                  <a:lnTo>
                    <a:pt x="4394" y="3934"/>
                  </a:lnTo>
                  <a:lnTo>
                    <a:pt x="4478" y="4018"/>
                  </a:lnTo>
                  <a:lnTo>
                    <a:pt x="4394" y="4102"/>
                  </a:lnTo>
                  <a:lnTo>
                    <a:pt x="4478" y="4102"/>
                  </a:lnTo>
                  <a:lnTo>
                    <a:pt x="4583" y="3976"/>
                  </a:lnTo>
                  <a:lnTo>
                    <a:pt x="4687" y="3976"/>
                  </a:lnTo>
                  <a:lnTo>
                    <a:pt x="4729" y="4039"/>
                  </a:lnTo>
                  <a:lnTo>
                    <a:pt x="4583" y="4081"/>
                  </a:lnTo>
                  <a:lnTo>
                    <a:pt x="4562" y="4186"/>
                  </a:lnTo>
                  <a:lnTo>
                    <a:pt x="4603" y="4248"/>
                  </a:lnTo>
                  <a:lnTo>
                    <a:pt x="4729" y="4332"/>
                  </a:lnTo>
                  <a:lnTo>
                    <a:pt x="4729" y="4416"/>
                  </a:lnTo>
                  <a:lnTo>
                    <a:pt x="4666" y="4353"/>
                  </a:lnTo>
                  <a:lnTo>
                    <a:pt x="4583" y="4353"/>
                  </a:lnTo>
                  <a:lnTo>
                    <a:pt x="4499" y="4248"/>
                  </a:lnTo>
                  <a:lnTo>
                    <a:pt x="4457" y="4248"/>
                  </a:lnTo>
                  <a:lnTo>
                    <a:pt x="4373" y="4332"/>
                  </a:lnTo>
                  <a:lnTo>
                    <a:pt x="4457" y="4395"/>
                  </a:lnTo>
                  <a:lnTo>
                    <a:pt x="4352" y="4416"/>
                  </a:lnTo>
                  <a:lnTo>
                    <a:pt x="4248" y="4499"/>
                  </a:lnTo>
                  <a:lnTo>
                    <a:pt x="4248" y="4541"/>
                  </a:lnTo>
                  <a:lnTo>
                    <a:pt x="4352" y="4604"/>
                  </a:lnTo>
                  <a:lnTo>
                    <a:pt x="4457" y="4541"/>
                  </a:lnTo>
                  <a:lnTo>
                    <a:pt x="4499" y="4604"/>
                  </a:lnTo>
                  <a:lnTo>
                    <a:pt x="4603" y="4562"/>
                  </a:lnTo>
                  <a:lnTo>
                    <a:pt x="4624" y="4646"/>
                  </a:lnTo>
                  <a:lnTo>
                    <a:pt x="4708" y="4709"/>
                  </a:lnTo>
                  <a:lnTo>
                    <a:pt x="4708" y="4751"/>
                  </a:lnTo>
                  <a:lnTo>
                    <a:pt x="4562" y="4667"/>
                  </a:lnTo>
                  <a:lnTo>
                    <a:pt x="4415" y="4667"/>
                  </a:lnTo>
                  <a:lnTo>
                    <a:pt x="4373" y="4709"/>
                  </a:lnTo>
                  <a:lnTo>
                    <a:pt x="4206" y="4730"/>
                  </a:lnTo>
                  <a:lnTo>
                    <a:pt x="4206" y="4792"/>
                  </a:lnTo>
                  <a:lnTo>
                    <a:pt x="4143" y="4855"/>
                  </a:lnTo>
                  <a:lnTo>
                    <a:pt x="4080" y="4834"/>
                  </a:lnTo>
                  <a:lnTo>
                    <a:pt x="3955" y="4918"/>
                  </a:lnTo>
                  <a:lnTo>
                    <a:pt x="3871" y="4918"/>
                  </a:lnTo>
                  <a:lnTo>
                    <a:pt x="3850" y="4960"/>
                  </a:lnTo>
                  <a:lnTo>
                    <a:pt x="3955" y="4981"/>
                  </a:lnTo>
                  <a:lnTo>
                    <a:pt x="3997" y="5064"/>
                  </a:lnTo>
                  <a:lnTo>
                    <a:pt x="3934" y="5127"/>
                  </a:lnTo>
                  <a:lnTo>
                    <a:pt x="3871" y="5085"/>
                  </a:lnTo>
                  <a:lnTo>
                    <a:pt x="3850" y="5127"/>
                  </a:lnTo>
                  <a:lnTo>
                    <a:pt x="3934" y="5169"/>
                  </a:lnTo>
                  <a:lnTo>
                    <a:pt x="3892" y="5232"/>
                  </a:lnTo>
                  <a:lnTo>
                    <a:pt x="3787" y="5190"/>
                  </a:lnTo>
                  <a:lnTo>
                    <a:pt x="3766" y="5169"/>
                  </a:lnTo>
                  <a:lnTo>
                    <a:pt x="3746" y="5190"/>
                  </a:lnTo>
                  <a:lnTo>
                    <a:pt x="3829" y="5274"/>
                  </a:lnTo>
                  <a:lnTo>
                    <a:pt x="3766" y="5295"/>
                  </a:lnTo>
                  <a:lnTo>
                    <a:pt x="3787" y="5378"/>
                  </a:lnTo>
                  <a:lnTo>
                    <a:pt x="3850" y="5378"/>
                  </a:lnTo>
                  <a:lnTo>
                    <a:pt x="3787" y="5399"/>
                  </a:lnTo>
                  <a:lnTo>
                    <a:pt x="3725" y="5441"/>
                  </a:lnTo>
                  <a:lnTo>
                    <a:pt x="3662" y="5378"/>
                  </a:lnTo>
                  <a:lnTo>
                    <a:pt x="3662" y="5462"/>
                  </a:lnTo>
                  <a:lnTo>
                    <a:pt x="3641" y="5504"/>
                  </a:lnTo>
                  <a:lnTo>
                    <a:pt x="3683" y="5546"/>
                  </a:lnTo>
                  <a:lnTo>
                    <a:pt x="3850" y="5587"/>
                  </a:lnTo>
                  <a:lnTo>
                    <a:pt x="3871" y="5671"/>
                  </a:lnTo>
                  <a:lnTo>
                    <a:pt x="3934" y="5671"/>
                  </a:lnTo>
                  <a:lnTo>
                    <a:pt x="4039" y="5650"/>
                  </a:lnTo>
                  <a:lnTo>
                    <a:pt x="3955" y="5692"/>
                  </a:lnTo>
                  <a:lnTo>
                    <a:pt x="3955" y="5755"/>
                  </a:lnTo>
                  <a:lnTo>
                    <a:pt x="3850" y="5755"/>
                  </a:lnTo>
                  <a:lnTo>
                    <a:pt x="3829" y="5713"/>
                  </a:lnTo>
                  <a:lnTo>
                    <a:pt x="3662" y="5713"/>
                  </a:lnTo>
                  <a:lnTo>
                    <a:pt x="3557" y="5818"/>
                  </a:lnTo>
                  <a:lnTo>
                    <a:pt x="3578" y="5839"/>
                  </a:lnTo>
                  <a:lnTo>
                    <a:pt x="3683" y="5839"/>
                  </a:lnTo>
                  <a:lnTo>
                    <a:pt x="3725" y="5922"/>
                  </a:lnTo>
                  <a:lnTo>
                    <a:pt x="3766" y="5985"/>
                  </a:lnTo>
                  <a:lnTo>
                    <a:pt x="3766" y="6069"/>
                  </a:lnTo>
                  <a:lnTo>
                    <a:pt x="3683" y="6006"/>
                  </a:lnTo>
                  <a:lnTo>
                    <a:pt x="3641" y="6006"/>
                  </a:lnTo>
                  <a:lnTo>
                    <a:pt x="3578" y="6069"/>
                  </a:lnTo>
                  <a:lnTo>
                    <a:pt x="3578" y="6131"/>
                  </a:lnTo>
                  <a:lnTo>
                    <a:pt x="3557" y="6173"/>
                  </a:lnTo>
                  <a:lnTo>
                    <a:pt x="3620" y="6215"/>
                  </a:lnTo>
                  <a:lnTo>
                    <a:pt x="3641" y="6299"/>
                  </a:lnTo>
                  <a:lnTo>
                    <a:pt x="3578" y="6299"/>
                  </a:lnTo>
                  <a:lnTo>
                    <a:pt x="3515" y="6236"/>
                  </a:lnTo>
                  <a:lnTo>
                    <a:pt x="3474" y="6278"/>
                  </a:lnTo>
                  <a:lnTo>
                    <a:pt x="3474" y="6341"/>
                  </a:lnTo>
                  <a:lnTo>
                    <a:pt x="3578" y="6362"/>
                  </a:lnTo>
                  <a:lnTo>
                    <a:pt x="3578" y="6424"/>
                  </a:lnTo>
                  <a:lnTo>
                    <a:pt x="3578" y="6508"/>
                  </a:lnTo>
                  <a:lnTo>
                    <a:pt x="3453" y="6403"/>
                  </a:lnTo>
                  <a:lnTo>
                    <a:pt x="3411" y="6445"/>
                  </a:lnTo>
                  <a:lnTo>
                    <a:pt x="3411" y="6529"/>
                  </a:lnTo>
                  <a:lnTo>
                    <a:pt x="3432" y="6529"/>
                  </a:lnTo>
                  <a:lnTo>
                    <a:pt x="3432" y="6634"/>
                  </a:lnTo>
                  <a:lnTo>
                    <a:pt x="3474" y="6738"/>
                  </a:lnTo>
                  <a:lnTo>
                    <a:pt x="3536" y="6738"/>
                  </a:lnTo>
                  <a:lnTo>
                    <a:pt x="3578" y="6634"/>
                  </a:lnTo>
                  <a:lnTo>
                    <a:pt x="3641" y="6634"/>
                  </a:lnTo>
                  <a:lnTo>
                    <a:pt x="3578" y="6759"/>
                  </a:lnTo>
                  <a:lnTo>
                    <a:pt x="3536" y="6801"/>
                  </a:lnTo>
                  <a:lnTo>
                    <a:pt x="3432" y="6885"/>
                  </a:lnTo>
                  <a:lnTo>
                    <a:pt x="3348" y="6885"/>
                  </a:lnTo>
                  <a:lnTo>
                    <a:pt x="3264" y="6927"/>
                  </a:lnTo>
                  <a:lnTo>
                    <a:pt x="3264" y="6968"/>
                  </a:lnTo>
                  <a:lnTo>
                    <a:pt x="3202" y="7031"/>
                  </a:lnTo>
                  <a:lnTo>
                    <a:pt x="3118" y="7073"/>
                  </a:lnTo>
                  <a:lnTo>
                    <a:pt x="3202" y="7136"/>
                  </a:lnTo>
                  <a:lnTo>
                    <a:pt x="3160" y="7157"/>
                  </a:lnTo>
                  <a:lnTo>
                    <a:pt x="3013" y="7178"/>
                  </a:lnTo>
                  <a:lnTo>
                    <a:pt x="2950" y="7261"/>
                  </a:lnTo>
                  <a:lnTo>
                    <a:pt x="2950" y="7324"/>
                  </a:lnTo>
                  <a:lnTo>
                    <a:pt x="3055" y="7345"/>
                  </a:lnTo>
                  <a:lnTo>
                    <a:pt x="2992" y="7387"/>
                  </a:lnTo>
                  <a:lnTo>
                    <a:pt x="2930" y="7492"/>
                  </a:lnTo>
                  <a:lnTo>
                    <a:pt x="2846" y="7492"/>
                  </a:lnTo>
                  <a:lnTo>
                    <a:pt x="2825" y="7408"/>
                  </a:lnTo>
                  <a:lnTo>
                    <a:pt x="2783" y="7366"/>
                  </a:lnTo>
                  <a:lnTo>
                    <a:pt x="2741" y="7408"/>
                  </a:lnTo>
                  <a:lnTo>
                    <a:pt x="2678" y="7408"/>
                  </a:lnTo>
                  <a:lnTo>
                    <a:pt x="2699" y="7492"/>
                  </a:lnTo>
                  <a:lnTo>
                    <a:pt x="2637" y="7554"/>
                  </a:lnTo>
                  <a:lnTo>
                    <a:pt x="2637" y="7596"/>
                  </a:lnTo>
                  <a:lnTo>
                    <a:pt x="2678" y="7659"/>
                  </a:lnTo>
                  <a:lnTo>
                    <a:pt x="2532" y="7659"/>
                  </a:lnTo>
                  <a:lnTo>
                    <a:pt x="2490" y="7680"/>
                  </a:lnTo>
                  <a:lnTo>
                    <a:pt x="2490" y="7805"/>
                  </a:lnTo>
                  <a:lnTo>
                    <a:pt x="2386" y="7868"/>
                  </a:lnTo>
                  <a:lnTo>
                    <a:pt x="2406" y="7910"/>
                  </a:lnTo>
                  <a:lnTo>
                    <a:pt x="2386" y="8015"/>
                  </a:lnTo>
                  <a:lnTo>
                    <a:pt x="2302" y="8098"/>
                  </a:lnTo>
                  <a:lnTo>
                    <a:pt x="2197" y="8182"/>
                  </a:lnTo>
                  <a:lnTo>
                    <a:pt x="2218" y="8224"/>
                  </a:lnTo>
                  <a:lnTo>
                    <a:pt x="2365" y="8161"/>
                  </a:lnTo>
                  <a:lnTo>
                    <a:pt x="2406" y="8161"/>
                  </a:lnTo>
                  <a:lnTo>
                    <a:pt x="2406" y="8224"/>
                  </a:lnTo>
                  <a:lnTo>
                    <a:pt x="2323" y="8266"/>
                  </a:lnTo>
                  <a:lnTo>
                    <a:pt x="2323" y="8370"/>
                  </a:lnTo>
                  <a:lnTo>
                    <a:pt x="2386" y="8454"/>
                  </a:lnTo>
                  <a:lnTo>
                    <a:pt x="2511" y="8391"/>
                  </a:lnTo>
                  <a:lnTo>
                    <a:pt x="2637" y="8370"/>
                  </a:lnTo>
                  <a:lnTo>
                    <a:pt x="2804" y="8203"/>
                  </a:lnTo>
                  <a:lnTo>
                    <a:pt x="2804" y="8119"/>
                  </a:lnTo>
                  <a:lnTo>
                    <a:pt x="2720" y="8161"/>
                  </a:lnTo>
                  <a:lnTo>
                    <a:pt x="2804" y="8056"/>
                  </a:lnTo>
                  <a:lnTo>
                    <a:pt x="2825" y="7910"/>
                  </a:lnTo>
                  <a:lnTo>
                    <a:pt x="2846" y="7910"/>
                  </a:lnTo>
                  <a:lnTo>
                    <a:pt x="2909" y="7868"/>
                  </a:lnTo>
                  <a:lnTo>
                    <a:pt x="3013" y="7889"/>
                  </a:lnTo>
                  <a:lnTo>
                    <a:pt x="3055" y="7889"/>
                  </a:lnTo>
                  <a:lnTo>
                    <a:pt x="2909" y="7994"/>
                  </a:lnTo>
                  <a:lnTo>
                    <a:pt x="2909" y="8056"/>
                  </a:lnTo>
                  <a:lnTo>
                    <a:pt x="3055" y="8098"/>
                  </a:lnTo>
                  <a:lnTo>
                    <a:pt x="3013" y="8182"/>
                  </a:lnTo>
                  <a:lnTo>
                    <a:pt x="2930" y="8182"/>
                  </a:lnTo>
                  <a:lnTo>
                    <a:pt x="2783" y="8370"/>
                  </a:lnTo>
                  <a:lnTo>
                    <a:pt x="2888" y="8412"/>
                  </a:lnTo>
                  <a:lnTo>
                    <a:pt x="2804" y="8496"/>
                  </a:lnTo>
                  <a:lnTo>
                    <a:pt x="2825" y="8600"/>
                  </a:lnTo>
                  <a:lnTo>
                    <a:pt x="2720" y="8580"/>
                  </a:lnTo>
                  <a:lnTo>
                    <a:pt x="2637" y="8496"/>
                  </a:lnTo>
                  <a:lnTo>
                    <a:pt x="2511" y="8496"/>
                  </a:lnTo>
                  <a:lnTo>
                    <a:pt x="2427" y="8538"/>
                  </a:lnTo>
                  <a:lnTo>
                    <a:pt x="2427" y="8642"/>
                  </a:lnTo>
                  <a:lnTo>
                    <a:pt x="2365" y="8705"/>
                  </a:lnTo>
                  <a:lnTo>
                    <a:pt x="2260" y="8747"/>
                  </a:lnTo>
                  <a:lnTo>
                    <a:pt x="2260" y="8747"/>
                  </a:lnTo>
                  <a:lnTo>
                    <a:pt x="2323" y="8684"/>
                  </a:lnTo>
                  <a:lnTo>
                    <a:pt x="2386" y="8642"/>
                  </a:lnTo>
                  <a:lnTo>
                    <a:pt x="2302" y="8538"/>
                  </a:lnTo>
                  <a:lnTo>
                    <a:pt x="2302" y="8433"/>
                  </a:lnTo>
                  <a:lnTo>
                    <a:pt x="2218" y="8328"/>
                  </a:lnTo>
                  <a:lnTo>
                    <a:pt x="2155" y="8328"/>
                  </a:lnTo>
                  <a:lnTo>
                    <a:pt x="2093" y="8412"/>
                  </a:lnTo>
                  <a:lnTo>
                    <a:pt x="1988" y="8412"/>
                  </a:lnTo>
                  <a:lnTo>
                    <a:pt x="1988" y="8454"/>
                  </a:lnTo>
                  <a:lnTo>
                    <a:pt x="2155" y="8454"/>
                  </a:lnTo>
                  <a:lnTo>
                    <a:pt x="1988" y="8600"/>
                  </a:lnTo>
                  <a:lnTo>
                    <a:pt x="1883" y="8580"/>
                  </a:lnTo>
                  <a:lnTo>
                    <a:pt x="1800" y="8580"/>
                  </a:lnTo>
                  <a:lnTo>
                    <a:pt x="1695" y="8684"/>
                  </a:lnTo>
                  <a:lnTo>
                    <a:pt x="1758" y="8705"/>
                  </a:lnTo>
                  <a:lnTo>
                    <a:pt x="1842" y="8684"/>
                  </a:lnTo>
                  <a:lnTo>
                    <a:pt x="1862" y="8705"/>
                  </a:lnTo>
                  <a:lnTo>
                    <a:pt x="1737" y="8789"/>
                  </a:lnTo>
                  <a:lnTo>
                    <a:pt x="1674" y="8831"/>
                  </a:lnTo>
                  <a:lnTo>
                    <a:pt x="1632" y="8789"/>
                  </a:lnTo>
                  <a:lnTo>
                    <a:pt x="1549" y="8789"/>
                  </a:lnTo>
                  <a:lnTo>
                    <a:pt x="1549" y="8831"/>
                  </a:lnTo>
                  <a:lnTo>
                    <a:pt x="1674" y="8914"/>
                  </a:lnTo>
                  <a:lnTo>
                    <a:pt x="1800" y="8914"/>
                  </a:lnTo>
                  <a:lnTo>
                    <a:pt x="1779" y="8977"/>
                  </a:lnTo>
                  <a:lnTo>
                    <a:pt x="1862" y="9019"/>
                  </a:lnTo>
                  <a:lnTo>
                    <a:pt x="1842" y="9103"/>
                  </a:lnTo>
                  <a:lnTo>
                    <a:pt x="1695" y="9040"/>
                  </a:lnTo>
                  <a:lnTo>
                    <a:pt x="1695" y="8956"/>
                  </a:lnTo>
                  <a:lnTo>
                    <a:pt x="1590" y="8956"/>
                  </a:lnTo>
                  <a:lnTo>
                    <a:pt x="1486" y="8893"/>
                  </a:lnTo>
                  <a:lnTo>
                    <a:pt x="1465" y="8810"/>
                  </a:lnTo>
                  <a:lnTo>
                    <a:pt x="1444" y="8810"/>
                  </a:lnTo>
                  <a:lnTo>
                    <a:pt x="1423" y="8914"/>
                  </a:lnTo>
                  <a:lnTo>
                    <a:pt x="1528" y="9040"/>
                  </a:lnTo>
                  <a:lnTo>
                    <a:pt x="1632" y="9124"/>
                  </a:lnTo>
                  <a:lnTo>
                    <a:pt x="1695" y="9124"/>
                  </a:lnTo>
                  <a:lnTo>
                    <a:pt x="1758" y="9165"/>
                  </a:lnTo>
                  <a:lnTo>
                    <a:pt x="1653" y="9165"/>
                  </a:lnTo>
                  <a:lnTo>
                    <a:pt x="1486" y="9124"/>
                  </a:lnTo>
                  <a:lnTo>
                    <a:pt x="1360" y="8956"/>
                  </a:lnTo>
                  <a:lnTo>
                    <a:pt x="1277" y="8977"/>
                  </a:lnTo>
                  <a:lnTo>
                    <a:pt x="1214" y="8935"/>
                  </a:lnTo>
                  <a:lnTo>
                    <a:pt x="1067" y="8935"/>
                  </a:lnTo>
                  <a:lnTo>
                    <a:pt x="1026" y="8893"/>
                  </a:lnTo>
                  <a:lnTo>
                    <a:pt x="963" y="8935"/>
                  </a:lnTo>
                  <a:lnTo>
                    <a:pt x="1005" y="9019"/>
                  </a:lnTo>
                  <a:lnTo>
                    <a:pt x="942" y="9061"/>
                  </a:lnTo>
                  <a:lnTo>
                    <a:pt x="1026" y="9165"/>
                  </a:lnTo>
                  <a:lnTo>
                    <a:pt x="1214" y="9124"/>
                  </a:lnTo>
                  <a:lnTo>
                    <a:pt x="1235" y="9144"/>
                  </a:lnTo>
                  <a:lnTo>
                    <a:pt x="1151" y="9207"/>
                  </a:lnTo>
                  <a:lnTo>
                    <a:pt x="1214" y="9228"/>
                  </a:lnTo>
                  <a:lnTo>
                    <a:pt x="1339" y="9165"/>
                  </a:lnTo>
                  <a:lnTo>
                    <a:pt x="1423" y="9165"/>
                  </a:lnTo>
                  <a:lnTo>
                    <a:pt x="1381" y="9228"/>
                  </a:lnTo>
                  <a:lnTo>
                    <a:pt x="1214" y="9312"/>
                  </a:lnTo>
                  <a:lnTo>
                    <a:pt x="1151" y="9375"/>
                  </a:lnTo>
                  <a:lnTo>
                    <a:pt x="1026" y="9354"/>
                  </a:lnTo>
                  <a:lnTo>
                    <a:pt x="942" y="9228"/>
                  </a:lnTo>
                  <a:lnTo>
                    <a:pt x="900" y="9228"/>
                  </a:lnTo>
                  <a:lnTo>
                    <a:pt x="837" y="9270"/>
                  </a:lnTo>
                  <a:lnTo>
                    <a:pt x="753" y="9207"/>
                  </a:lnTo>
                  <a:lnTo>
                    <a:pt x="691" y="9249"/>
                  </a:lnTo>
                  <a:lnTo>
                    <a:pt x="628" y="9228"/>
                  </a:lnTo>
                  <a:lnTo>
                    <a:pt x="544" y="9270"/>
                  </a:lnTo>
                  <a:lnTo>
                    <a:pt x="586" y="9333"/>
                  </a:lnTo>
                  <a:lnTo>
                    <a:pt x="753" y="9354"/>
                  </a:lnTo>
                  <a:lnTo>
                    <a:pt x="858" y="9416"/>
                  </a:lnTo>
                  <a:lnTo>
                    <a:pt x="1005" y="9479"/>
                  </a:lnTo>
                  <a:lnTo>
                    <a:pt x="963" y="9584"/>
                  </a:lnTo>
                  <a:lnTo>
                    <a:pt x="1026" y="9668"/>
                  </a:lnTo>
                  <a:lnTo>
                    <a:pt x="921" y="9688"/>
                  </a:lnTo>
                  <a:lnTo>
                    <a:pt x="900" y="9668"/>
                  </a:lnTo>
                  <a:lnTo>
                    <a:pt x="900" y="9500"/>
                  </a:lnTo>
                  <a:lnTo>
                    <a:pt x="795" y="9479"/>
                  </a:lnTo>
                  <a:lnTo>
                    <a:pt x="691" y="9479"/>
                  </a:lnTo>
                  <a:lnTo>
                    <a:pt x="733" y="9563"/>
                  </a:lnTo>
                  <a:lnTo>
                    <a:pt x="712" y="9626"/>
                  </a:lnTo>
                  <a:lnTo>
                    <a:pt x="586" y="9542"/>
                  </a:lnTo>
                  <a:lnTo>
                    <a:pt x="481" y="9668"/>
                  </a:lnTo>
                  <a:lnTo>
                    <a:pt x="586" y="9730"/>
                  </a:lnTo>
                  <a:lnTo>
                    <a:pt x="502" y="9751"/>
                  </a:lnTo>
                  <a:lnTo>
                    <a:pt x="440" y="9772"/>
                  </a:lnTo>
                  <a:lnTo>
                    <a:pt x="398" y="9668"/>
                  </a:lnTo>
                  <a:lnTo>
                    <a:pt x="230" y="9647"/>
                  </a:lnTo>
                  <a:lnTo>
                    <a:pt x="293" y="9772"/>
                  </a:lnTo>
                  <a:lnTo>
                    <a:pt x="209" y="9793"/>
                  </a:lnTo>
                  <a:lnTo>
                    <a:pt x="189" y="9688"/>
                  </a:lnTo>
                  <a:lnTo>
                    <a:pt x="105" y="9626"/>
                  </a:lnTo>
                  <a:lnTo>
                    <a:pt x="63" y="9647"/>
                  </a:lnTo>
                  <a:lnTo>
                    <a:pt x="63" y="9688"/>
                  </a:lnTo>
                  <a:lnTo>
                    <a:pt x="168" y="9793"/>
                  </a:lnTo>
                  <a:lnTo>
                    <a:pt x="105" y="9856"/>
                  </a:lnTo>
                  <a:lnTo>
                    <a:pt x="168" y="9898"/>
                  </a:lnTo>
                  <a:lnTo>
                    <a:pt x="293" y="9877"/>
                  </a:lnTo>
                  <a:lnTo>
                    <a:pt x="481" y="9898"/>
                  </a:lnTo>
                  <a:lnTo>
                    <a:pt x="586" y="9981"/>
                  </a:lnTo>
                  <a:lnTo>
                    <a:pt x="733" y="9981"/>
                  </a:lnTo>
                  <a:lnTo>
                    <a:pt x="795" y="9940"/>
                  </a:lnTo>
                  <a:lnTo>
                    <a:pt x="858" y="9940"/>
                  </a:lnTo>
                  <a:lnTo>
                    <a:pt x="753" y="10023"/>
                  </a:lnTo>
                  <a:lnTo>
                    <a:pt x="607" y="10023"/>
                  </a:lnTo>
                  <a:lnTo>
                    <a:pt x="544" y="10065"/>
                  </a:lnTo>
                  <a:lnTo>
                    <a:pt x="377" y="9960"/>
                  </a:lnTo>
                  <a:lnTo>
                    <a:pt x="272" y="9981"/>
                  </a:lnTo>
                  <a:lnTo>
                    <a:pt x="209" y="9981"/>
                  </a:lnTo>
                  <a:lnTo>
                    <a:pt x="126" y="10023"/>
                  </a:lnTo>
                  <a:lnTo>
                    <a:pt x="0" y="10065"/>
                  </a:lnTo>
                  <a:lnTo>
                    <a:pt x="0" y="10107"/>
                  </a:lnTo>
                  <a:lnTo>
                    <a:pt x="189" y="10191"/>
                  </a:lnTo>
                  <a:lnTo>
                    <a:pt x="105" y="10274"/>
                  </a:lnTo>
                  <a:lnTo>
                    <a:pt x="209" y="10295"/>
                  </a:lnTo>
                  <a:lnTo>
                    <a:pt x="272" y="10253"/>
                  </a:lnTo>
                  <a:lnTo>
                    <a:pt x="419" y="10253"/>
                  </a:lnTo>
                  <a:lnTo>
                    <a:pt x="314" y="10316"/>
                  </a:lnTo>
                  <a:lnTo>
                    <a:pt x="126" y="10316"/>
                  </a:lnTo>
                  <a:lnTo>
                    <a:pt x="105" y="10358"/>
                  </a:lnTo>
                  <a:lnTo>
                    <a:pt x="63" y="10358"/>
                  </a:lnTo>
                  <a:lnTo>
                    <a:pt x="63" y="10379"/>
                  </a:lnTo>
                  <a:lnTo>
                    <a:pt x="126" y="10400"/>
                  </a:lnTo>
                  <a:lnTo>
                    <a:pt x="189" y="10400"/>
                  </a:lnTo>
                  <a:lnTo>
                    <a:pt x="105" y="10463"/>
                  </a:lnTo>
                  <a:lnTo>
                    <a:pt x="63" y="10484"/>
                  </a:lnTo>
                  <a:lnTo>
                    <a:pt x="63" y="10525"/>
                  </a:lnTo>
                  <a:lnTo>
                    <a:pt x="105" y="10546"/>
                  </a:lnTo>
                  <a:lnTo>
                    <a:pt x="168" y="10630"/>
                  </a:lnTo>
                  <a:lnTo>
                    <a:pt x="293" y="10630"/>
                  </a:lnTo>
                  <a:lnTo>
                    <a:pt x="335" y="10588"/>
                  </a:lnTo>
                  <a:lnTo>
                    <a:pt x="523" y="10546"/>
                  </a:lnTo>
                  <a:lnTo>
                    <a:pt x="649" y="10588"/>
                  </a:lnTo>
                  <a:lnTo>
                    <a:pt x="691" y="10609"/>
                  </a:lnTo>
                  <a:lnTo>
                    <a:pt x="753" y="10546"/>
                  </a:lnTo>
                  <a:lnTo>
                    <a:pt x="753" y="10484"/>
                  </a:lnTo>
                  <a:lnTo>
                    <a:pt x="837" y="10463"/>
                  </a:lnTo>
                  <a:lnTo>
                    <a:pt x="858" y="10525"/>
                  </a:lnTo>
                  <a:lnTo>
                    <a:pt x="963" y="10525"/>
                  </a:lnTo>
                  <a:lnTo>
                    <a:pt x="1067" y="10421"/>
                  </a:lnTo>
                  <a:lnTo>
                    <a:pt x="1130" y="10463"/>
                  </a:lnTo>
                  <a:lnTo>
                    <a:pt x="1130" y="10505"/>
                  </a:lnTo>
                  <a:lnTo>
                    <a:pt x="1046" y="10525"/>
                  </a:lnTo>
                  <a:lnTo>
                    <a:pt x="1151" y="10588"/>
                  </a:lnTo>
                  <a:lnTo>
                    <a:pt x="1214" y="10525"/>
                  </a:lnTo>
                  <a:lnTo>
                    <a:pt x="1214" y="10463"/>
                  </a:lnTo>
                  <a:lnTo>
                    <a:pt x="1277" y="10358"/>
                  </a:lnTo>
                  <a:lnTo>
                    <a:pt x="1256" y="10421"/>
                  </a:lnTo>
                  <a:lnTo>
                    <a:pt x="1339" y="10525"/>
                  </a:lnTo>
                  <a:lnTo>
                    <a:pt x="1277" y="10609"/>
                  </a:lnTo>
                  <a:lnTo>
                    <a:pt x="1130" y="10672"/>
                  </a:lnTo>
                  <a:lnTo>
                    <a:pt x="1046" y="10714"/>
                  </a:lnTo>
                  <a:lnTo>
                    <a:pt x="1109" y="10735"/>
                  </a:lnTo>
                  <a:lnTo>
                    <a:pt x="1046" y="10839"/>
                  </a:lnTo>
                  <a:lnTo>
                    <a:pt x="921" y="10839"/>
                  </a:lnTo>
                  <a:lnTo>
                    <a:pt x="921" y="10797"/>
                  </a:lnTo>
                  <a:lnTo>
                    <a:pt x="963" y="10735"/>
                  </a:lnTo>
                  <a:lnTo>
                    <a:pt x="942" y="10630"/>
                  </a:lnTo>
                  <a:lnTo>
                    <a:pt x="837" y="10609"/>
                  </a:lnTo>
                  <a:lnTo>
                    <a:pt x="733" y="10735"/>
                  </a:lnTo>
                  <a:lnTo>
                    <a:pt x="712" y="10797"/>
                  </a:lnTo>
                  <a:lnTo>
                    <a:pt x="628" y="10693"/>
                  </a:lnTo>
                  <a:lnTo>
                    <a:pt x="523" y="10672"/>
                  </a:lnTo>
                  <a:lnTo>
                    <a:pt x="419" y="10693"/>
                  </a:lnTo>
                  <a:lnTo>
                    <a:pt x="335" y="10672"/>
                  </a:lnTo>
                  <a:lnTo>
                    <a:pt x="209" y="10735"/>
                  </a:lnTo>
                  <a:lnTo>
                    <a:pt x="126" y="10735"/>
                  </a:lnTo>
                  <a:lnTo>
                    <a:pt x="63" y="10693"/>
                  </a:lnTo>
                  <a:lnTo>
                    <a:pt x="21" y="10693"/>
                  </a:lnTo>
                  <a:lnTo>
                    <a:pt x="63" y="10797"/>
                  </a:lnTo>
                  <a:lnTo>
                    <a:pt x="21" y="10839"/>
                  </a:lnTo>
                  <a:lnTo>
                    <a:pt x="84" y="10902"/>
                  </a:lnTo>
                  <a:lnTo>
                    <a:pt x="168" y="10881"/>
                  </a:lnTo>
                  <a:lnTo>
                    <a:pt x="209" y="10818"/>
                  </a:lnTo>
                  <a:lnTo>
                    <a:pt x="293" y="10818"/>
                  </a:lnTo>
                  <a:lnTo>
                    <a:pt x="209" y="10902"/>
                  </a:lnTo>
                  <a:lnTo>
                    <a:pt x="209" y="11007"/>
                  </a:lnTo>
                  <a:lnTo>
                    <a:pt x="168" y="11049"/>
                  </a:lnTo>
                  <a:lnTo>
                    <a:pt x="84" y="11007"/>
                  </a:lnTo>
                  <a:lnTo>
                    <a:pt x="126" y="11132"/>
                  </a:lnTo>
                  <a:lnTo>
                    <a:pt x="189" y="11195"/>
                  </a:lnTo>
                  <a:lnTo>
                    <a:pt x="335" y="11007"/>
                  </a:lnTo>
                  <a:lnTo>
                    <a:pt x="481" y="11049"/>
                  </a:lnTo>
                  <a:lnTo>
                    <a:pt x="419" y="11111"/>
                  </a:lnTo>
                  <a:lnTo>
                    <a:pt x="419" y="11195"/>
                  </a:lnTo>
                  <a:lnTo>
                    <a:pt x="293" y="11258"/>
                  </a:lnTo>
                  <a:lnTo>
                    <a:pt x="314" y="11300"/>
                  </a:lnTo>
                  <a:lnTo>
                    <a:pt x="398" y="11321"/>
                  </a:lnTo>
                  <a:lnTo>
                    <a:pt x="377" y="11404"/>
                  </a:lnTo>
                  <a:lnTo>
                    <a:pt x="419" y="11467"/>
                  </a:lnTo>
                  <a:lnTo>
                    <a:pt x="377" y="11572"/>
                  </a:lnTo>
                  <a:lnTo>
                    <a:pt x="419" y="11572"/>
                  </a:lnTo>
                  <a:lnTo>
                    <a:pt x="502" y="11446"/>
                  </a:lnTo>
                  <a:lnTo>
                    <a:pt x="586" y="11425"/>
                  </a:lnTo>
                  <a:lnTo>
                    <a:pt x="607" y="11300"/>
                  </a:lnTo>
                  <a:lnTo>
                    <a:pt x="816" y="11216"/>
                  </a:lnTo>
                  <a:lnTo>
                    <a:pt x="921" y="11216"/>
                  </a:lnTo>
                  <a:lnTo>
                    <a:pt x="1005" y="11195"/>
                  </a:lnTo>
                  <a:lnTo>
                    <a:pt x="942" y="11237"/>
                  </a:lnTo>
                  <a:lnTo>
                    <a:pt x="837" y="11321"/>
                  </a:lnTo>
                  <a:lnTo>
                    <a:pt x="837" y="11446"/>
                  </a:lnTo>
                  <a:lnTo>
                    <a:pt x="858" y="11530"/>
                  </a:lnTo>
                  <a:lnTo>
                    <a:pt x="795" y="11467"/>
                  </a:lnTo>
                  <a:lnTo>
                    <a:pt x="753" y="11341"/>
                  </a:lnTo>
                  <a:lnTo>
                    <a:pt x="712" y="11341"/>
                  </a:lnTo>
                  <a:lnTo>
                    <a:pt x="628" y="11467"/>
                  </a:lnTo>
                  <a:lnTo>
                    <a:pt x="586" y="11509"/>
                  </a:lnTo>
                  <a:lnTo>
                    <a:pt x="691" y="11530"/>
                  </a:lnTo>
                  <a:lnTo>
                    <a:pt x="586" y="11655"/>
                  </a:lnTo>
                  <a:lnTo>
                    <a:pt x="502" y="11655"/>
                  </a:lnTo>
                  <a:lnTo>
                    <a:pt x="481" y="11739"/>
                  </a:lnTo>
                  <a:lnTo>
                    <a:pt x="523" y="11760"/>
                  </a:lnTo>
                  <a:lnTo>
                    <a:pt x="691" y="11760"/>
                  </a:lnTo>
                  <a:lnTo>
                    <a:pt x="733" y="11823"/>
                  </a:lnTo>
                  <a:lnTo>
                    <a:pt x="607" y="11844"/>
                  </a:lnTo>
                  <a:lnTo>
                    <a:pt x="586" y="11885"/>
                  </a:lnTo>
                  <a:lnTo>
                    <a:pt x="544" y="11969"/>
                  </a:lnTo>
                  <a:lnTo>
                    <a:pt x="440" y="11885"/>
                  </a:lnTo>
                  <a:lnTo>
                    <a:pt x="398" y="11927"/>
                  </a:lnTo>
                  <a:lnTo>
                    <a:pt x="377" y="12032"/>
                  </a:lnTo>
                  <a:lnTo>
                    <a:pt x="335" y="11885"/>
                  </a:lnTo>
                  <a:lnTo>
                    <a:pt x="272" y="11948"/>
                  </a:lnTo>
                  <a:lnTo>
                    <a:pt x="168" y="12074"/>
                  </a:lnTo>
                  <a:lnTo>
                    <a:pt x="209" y="12178"/>
                  </a:lnTo>
                  <a:lnTo>
                    <a:pt x="335" y="12367"/>
                  </a:lnTo>
                  <a:lnTo>
                    <a:pt x="398" y="12262"/>
                  </a:lnTo>
                  <a:lnTo>
                    <a:pt x="419" y="12283"/>
                  </a:lnTo>
                  <a:lnTo>
                    <a:pt x="502" y="12262"/>
                  </a:lnTo>
                  <a:lnTo>
                    <a:pt x="481" y="12199"/>
                  </a:lnTo>
                  <a:lnTo>
                    <a:pt x="523" y="12095"/>
                  </a:lnTo>
                  <a:lnTo>
                    <a:pt x="649" y="12178"/>
                  </a:lnTo>
                  <a:lnTo>
                    <a:pt x="607" y="12241"/>
                  </a:lnTo>
                  <a:lnTo>
                    <a:pt x="649" y="12304"/>
                  </a:lnTo>
                  <a:lnTo>
                    <a:pt x="628" y="12388"/>
                  </a:lnTo>
                  <a:lnTo>
                    <a:pt x="586" y="12450"/>
                  </a:lnTo>
                  <a:lnTo>
                    <a:pt x="628" y="12597"/>
                  </a:lnTo>
                  <a:lnTo>
                    <a:pt x="691" y="12555"/>
                  </a:lnTo>
                  <a:lnTo>
                    <a:pt x="816" y="12513"/>
                  </a:lnTo>
                  <a:lnTo>
                    <a:pt x="900" y="12597"/>
                  </a:lnTo>
                  <a:lnTo>
                    <a:pt x="753" y="12597"/>
                  </a:lnTo>
                  <a:lnTo>
                    <a:pt x="712" y="12639"/>
                  </a:lnTo>
                  <a:lnTo>
                    <a:pt x="753" y="12722"/>
                  </a:lnTo>
                  <a:lnTo>
                    <a:pt x="753" y="12785"/>
                  </a:lnTo>
                  <a:lnTo>
                    <a:pt x="544" y="12618"/>
                  </a:lnTo>
                  <a:lnTo>
                    <a:pt x="481" y="12639"/>
                  </a:lnTo>
                  <a:lnTo>
                    <a:pt x="419" y="12597"/>
                  </a:lnTo>
                  <a:lnTo>
                    <a:pt x="314" y="12597"/>
                  </a:lnTo>
                  <a:lnTo>
                    <a:pt x="314" y="12701"/>
                  </a:lnTo>
                  <a:lnTo>
                    <a:pt x="272" y="12764"/>
                  </a:lnTo>
                  <a:lnTo>
                    <a:pt x="419" y="12994"/>
                  </a:lnTo>
                  <a:lnTo>
                    <a:pt x="523" y="13015"/>
                  </a:lnTo>
                  <a:lnTo>
                    <a:pt x="691" y="13141"/>
                  </a:lnTo>
                  <a:lnTo>
                    <a:pt x="900" y="13245"/>
                  </a:lnTo>
                  <a:lnTo>
                    <a:pt x="921" y="13308"/>
                  </a:lnTo>
                  <a:lnTo>
                    <a:pt x="858" y="13329"/>
                  </a:lnTo>
                  <a:lnTo>
                    <a:pt x="963" y="13413"/>
                  </a:lnTo>
                  <a:lnTo>
                    <a:pt x="1026" y="13392"/>
                  </a:lnTo>
                  <a:lnTo>
                    <a:pt x="1005" y="13287"/>
                  </a:lnTo>
                  <a:lnTo>
                    <a:pt x="1067" y="13287"/>
                  </a:lnTo>
                  <a:lnTo>
                    <a:pt x="1151" y="13329"/>
                  </a:lnTo>
                  <a:lnTo>
                    <a:pt x="1130" y="13350"/>
                  </a:lnTo>
                  <a:lnTo>
                    <a:pt x="1235" y="13497"/>
                  </a:lnTo>
                  <a:lnTo>
                    <a:pt x="1277" y="13434"/>
                  </a:lnTo>
                  <a:lnTo>
                    <a:pt x="1339" y="13455"/>
                  </a:lnTo>
                  <a:lnTo>
                    <a:pt x="1444" y="13413"/>
                  </a:lnTo>
                  <a:lnTo>
                    <a:pt x="1570" y="13308"/>
                  </a:lnTo>
                  <a:lnTo>
                    <a:pt x="1632" y="13287"/>
                  </a:lnTo>
                  <a:lnTo>
                    <a:pt x="1653" y="13225"/>
                  </a:lnTo>
                  <a:lnTo>
                    <a:pt x="1674" y="13245"/>
                  </a:lnTo>
                  <a:lnTo>
                    <a:pt x="1695" y="13329"/>
                  </a:lnTo>
                  <a:lnTo>
                    <a:pt x="1779" y="13329"/>
                  </a:lnTo>
                  <a:lnTo>
                    <a:pt x="1988" y="13120"/>
                  </a:lnTo>
                  <a:lnTo>
                    <a:pt x="1967" y="13078"/>
                  </a:lnTo>
                  <a:lnTo>
                    <a:pt x="1883" y="12932"/>
                  </a:lnTo>
                  <a:lnTo>
                    <a:pt x="2051" y="13036"/>
                  </a:lnTo>
                  <a:lnTo>
                    <a:pt x="2155" y="12911"/>
                  </a:lnTo>
                  <a:lnTo>
                    <a:pt x="2114" y="12890"/>
                  </a:lnTo>
                  <a:lnTo>
                    <a:pt x="2197" y="12827"/>
                  </a:lnTo>
                  <a:lnTo>
                    <a:pt x="2176" y="12764"/>
                  </a:lnTo>
                  <a:lnTo>
                    <a:pt x="2281" y="12701"/>
                  </a:lnTo>
                  <a:lnTo>
                    <a:pt x="2386" y="12681"/>
                  </a:lnTo>
                  <a:lnTo>
                    <a:pt x="2386" y="12597"/>
                  </a:lnTo>
                  <a:lnTo>
                    <a:pt x="2302" y="12492"/>
                  </a:lnTo>
                  <a:lnTo>
                    <a:pt x="2323" y="12409"/>
                  </a:lnTo>
                  <a:lnTo>
                    <a:pt x="2260" y="12304"/>
                  </a:lnTo>
                  <a:lnTo>
                    <a:pt x="2155" y="12241"/>
                  </a:lnTo>
                  <a:lnTo>
                    <a:pt x="2176" y="12157"/>
                  </a:lnTo>
                  <a:lnTo>
                    <a:pt x="2218" y="12178"/>
                  </a:lnTo>
                  <a:lnTo>
                    <a:pt x="2323" y="12304"/>
                  </a:lnTo>
                  <a:lnTo>
                    <a:pt x="2386" y="12471"/>
                  </a:lnTo>
                  <a:lnTo>
                    <a:pt x="2406" y="12492"/>
                  </a:lnTo>
                  <a:lnTo>
                    <a:pt x="2490" y="12513"/>
                  </a:lnTo>
                  <a:lnTo>
                    <a:pt x="2469" y="12576"/>
                  </a:lnTo>
                  <a:lnTo>
                    <a:pt x="2511" y="12639"/>
                  </a:lnTo>
                  <a:lnTo>
                    <a:pt x="2616" y="12597"/>
                  </a:lnTo>
                  <a:lnTo>
                    <a:pt x="2595" y="12513"/>
                  </a:lnTo>
                  <a:lnTo>
                    <a:pt x="2532" y="12492"/>
                  </a:lnTo>
                  <a:lnTo>
                    <a:pt x="2595" y="12409"/>
                  </a:lnTo>
                  <a:lnTo>
                    <a:pt x="2678" y="12492"/>
                  </a:lnTo>
                  <a:lnTo>
                    <a:pt x="2699" y="12555"/>
                  </a:lnTo>
                  <a:lnTo>
                    <a:pt x="2825" y="12409"/>
                  </a:lnTo>
                  <a:lnTo>
                    <a:pt x="2846" y="12283"/>
                  </a:lnTo>
                  <a:lnTo>
                    <a:pt x="2825" y="12178"/>
                  </a:lnTo>
                  <a:lnTo>
                    <a:pt x="2741" y="12157"/>
                  </a:lnTo>
                  <a:lnTo>
                    <a:pt x="2720" y="12074"/>
                  </a:lnTo>
                  <a:lnTo>
                    <a:pt x="2783" y="12053"/>
                  </a:lnTo>
                  <a:lnTo>
                    <a:pt x="2783" y="11990"/>
                  </a:lnTo>
                  <a:lnTo>
                    <a:pt x="2825" y="11990"/>
                  </a:lnTo>
                  <a:lnTo>
                    <a:pt x="2888" y="11948"/>
                  </a:lnTo>
                  <a:lnTo>
                    <a:pt x="2825" y="11865"/>
                  </a:lnTo>
                  <a:lnTo>
                    <a:pt x="2825" y="11760"/>
                  </a:lnTo>
                  <a:lnTo>
                    <a:pt x="2909" y="11718"/>
                  </a:lnTo>
                  <a:lnTo>
                    <a:pt x="2992" y="11781"/>
                  </a:lnTo>
                  <a:lnTo>
                    <a:pt x="2930" y="11885"/>
                  </a:lnTo>
                  <a:lnTo>
                    <a:pt x="2950" y="12032"/>
                  </a:lnTo>
                  <a:lnTo>
                    <a:pt x="2930" y="12095"/>
                  </a:lnTo>
                  <a:lnTo>
                    <a:pt x="2992" y="12199"/>
                  </a:lnTo>
                  <a:lnTo>
                    <a:pt x="3013" y="12283"/>
                  </a:lnTo>
                  <a:lnTo>
                    <a:pt x="3118" y="12409"/>
                  </a:lnTo>
                  <a:lnTo>
                    <a:pt x="3264" y="12409"/>
                  </a:lnTo>
                  <a:lnTo>
                    <a:pt x="3327" y="12450"/>
                  </a:lnTo>
                  <a:lnTo>
                    <a:pt x="3264" y="12492"/>
                  </a:lnTo>
                  <a:lnTo>
                    <a:pt x="3348" y="12555"/>
                  </a:lnTo>
                  <a:lnTo>
                    <a:pt x="3432" y="12639"/>
                  </a:lnTo>
                  <a:lnTo>
                    <a:pt x="3474" y="12555"/>
                  </a:lnTo>
                  <a:lnTo>
                    <a:pt x="3453" y="12178"/>
                  </a:lnTo>
                  <a:lnTo>
                    <a:pt x="3369" y="12032"/>
                  </a:lnTo>
                  <a:lnTo>
                    <a:pt x="3432" y="11948"/>
                  </a:lnTo>
                  <a:lnTo>
                    <a:pt x="3515" y="11885"/>
                  </a:lnTo>
                  <a:lnTo>
                    <a:pt x="3432" y="11781"/>
                  </a:lnTo>
                  <a:lnTo>
                    <a:pt x="3474" y="11718"/>
                  </a:lnTo>
                  <a:lnTo>
                    <a:pt x="3662" y="11676"/>
                  </a:lnTo>
                  <a:lnTo>
                    <a:pt x="3683" y="11593"/>
                  </a:lnTo>
                  <a:lnTo>
                    <a:pt x="3683" y="11467"/>
                  </a:lnTo>
                  <a:lnTo>
                    <a:pt x="3766" y="11321"/>
                  </a:lnTo>
                  <a:lnTo>
                    <a:pt x="3683" y="11195"/>
                  </a:lnTo>
                  <a:lnTo>
                    <a:pt x="3662" y="10923"/>
                  </a:lnTo>
                  <a:lnTo>
                    <a:pt x="3536" y="10714"/>
                  </a:lnTo>
                  <a:lnTo>
                    <a:pt x="3557" y="10609"/>
                  </a:lnTo>
                  <a:lnTo>
                    <a:pt x="3829" y="10525"/>
                  </a:lnTo>
                  <a:lnTo>
                    <a:pt x="3829" y="10358"/>
                  </a:lnTo>
                  <a:lnTo>
                    <a:pt x="3871" y="10212"/>
                  </a:lnTo>
                  <a:lnTo>
                    <a:pt x="3662" y="10002"/>
                  </a:lnTo>
                  <a:lnTo>
                    <a:pt x="3515" y="9898"/>
                  </a:lnTo>
                  <a:lnTo>
                    <a:pt x="3515" y="9688"/>
                  </a:lnTo>
                  <a:lnTo>
                    <a:pt x="3536" y="9479"/>
                  </a:lnTo>
                  <a:lnTo>
                    <a:pt x="3515" y="9249"/>
                  </a:lnTo>
                  <a:lnTo>
                    <a:pt x="3453" y="9103"/>
                  </a:lnTo>
                  <a:lnTo>
                    <a:pt x="3515" y="8914"/>
                  </a:lnTo>
                  <a:lnTo>
                    <a:pt x="3453" y="8621"/>
                  </a:lnTo>
                  <a:lnTo>
                    <a:pt x="3411" y="8308"/>
                  </a:lnTo>
                  <a:lnTo>
                    <a:pt x="3453" y="8077"/>
                  </a:lnTo>
                  <a:lnTo>
                    <a:pt x="3578" y="7847"/>
                  </a:lnTo>
                  <a:lnTo>
                    <a:pt x="3683" y="7764"/>
                  </a:lnTo>
                  <a:lnTo>
                    <a:pt x="3850" y="7784"/>
                  </a:lnTo>
                  <a:lnTo>
                    <a:pt x="4059" y="7805"/>
                  </a:lnTo>
                  <a:lnTo>
                    <a:pt x="4164" y="7680"/>
                  </a:lnTo>
                  <a:lnTo>
                    <a:pt x="4143" y="7450"/>
                  </a:lnTo>
                  <a:lnTo>
                    <a:pt x="4080" y="7366"/>
                  </a:lnTo>
                  <a:lnTo>
                    <a:pt x="4080" y="7240"/>
                  </a:lnTo>
                  <a:lnTo>
                    <a:pt x="4290" y="6738"/>
                  </a:lnTo>
                  <a:lnTo>
                    <a:pt x="4290" y="6487"/>
                  </a:lnTo>
                  <a:lnTo>
                    <a:pt x="4352" y="6215"/>
                  </a:lnTo>
                  <a:lnTo>
                    <a:pt x="4394" y="6069"/>
                  </a:lnTo>
                  <a:lnTo>
                    <a:pt x="4394" y="5901"/>
                  </a:lnTo>
                  <a:lnTo>
                    <a:pt x="4311" y="5818"/>
                  </a:lnTo>
                  <a:lnTo>
                    <a:pt x="4311" y="5692"/>
                  </a:lnTo>
                  <a:lnTo>
                    <a:pt x="4499" y="5587"/>
                  </a:lnTo>
                  <a:lnTo>
                    <a:pt x="4708" y="5567"/>
                  </a:lnTo>
                  <a:lnTo>
                    <a:pt x="4792" y="5483"/>
                  </a:lnTo>
                  <a:lnTo>
                    <a:pt x="4813" y="5357"/>
                  </a:lnTo>
                  <a:lnTo>
                    <a:pt x="4980" y="5064"/>
                  </a:lnTo>
                  <a:lnTo>
                    <a:pt x="5127" y="4855"/>
                  </a:lnTo>
                  <a:lnTo>
                    <a:pt x="5189" y="4730"/>
                  </a:lnTo>
                  <a:lnTo>
                    <a:pt x="5106" y="4541"/>
                  </a:lnTo>
                  <a:lnTo>
                    <a:pt x="5043" y="4458"/>
                  </a:lnTo>
                  <a:lnTo>
                    <a:pt x="5043" y="4206"/>
                  </a:lnTo>
                  <a:lnTo>
                    <a:pt x="5127" y="4186"/>
                  </a:lnTo>
                  <a:lnTo>
                    <a:pt x="5189" y="4081"/>
                  </a:lnTo>
                  <a:lnTo>
                    <a:pt x="5231" y="3934"/>
                  </a:lnTo>
                  <a:lnTo>
                    <a:pt x="5315" y="3893"/>
                  </a:lnTo>
                  <a:lnTo>
                    <a:pt x="5399" y="3704"/>
                  </a:lnTo>
                  <a:lnTo>
                    <a:pt x="5524" y="3600"/>
                  </a:lnTo>
                  <a:lnTo>
                    <a:pt x="5629" y="3683"/>
                  </a:lnTo>
                  <a:lnTo>
                    <a:pt x="5712" y="3725"/>
                  </a:lnTo>
                  <a:lnTo>
                    <a:pt x="5754" y="3725"/>
                  </a:lnTo>
                  <a:lnTo>
                    <a:pt x="5859" y="3621"/>
                  </a:lnTo>
                  <a:lnTo>
                    <a:pt x="5775" y="3516"/>
                  </a:lnTo>
                  <a:lnTo>
                    <a:pt x="5859" y="3474"/>
                  </a:lnTo>
                  <a:lnTo>
                    <a:pt x="5859" y="3390"/>
                  </a:lnTo>
                  <a:lnTo>
                    <a:pt x="5880" y="3349"/>
                  </a:lnTo>
                  <a:lnTo>
                    <a:pt x="5775" y="3181"/>
                  </a:lnTo>
                  <a:lnTo>
                    <a:pt x="5838" y="3160"/>
                  </a:lnTo>
                  <a:lnTo>
                    <a:pt x="6026" y="3160"/>
                  </a:lnTo>
                  <a:lnTo>
                    <a:pt x="6152" y="3077"/>
                  </a:lnTo>
                  <a:lnTo>
                    <a:pt x="6340" y="3139"/>
                  </a:lnTo>
                  <a:lnTo>
                    <a:pt x="6445" y="3202"/>
                  </a:lnTo>
                  <a:lnTo>
                    <a:pt x="6570" y="3223"/>
                  </a:lnTo>
                  <a:lnTo>
                    <a:pt x="6654" y="3286"/>
                  </a:lnTo>
                  <a:lnTo>
                    <a:pt x="6696" y="3265"/>
                  </a:lnTo>
                  <a:lnTo>
                    <a:pt x="6759" y="3307"/>
                  </a:lnTo>
                  <a:lnTo>
                    <a:pt x="6759" y="3160"/>
                  </a:lnTo>
                  <a:lnTo>
                    <a:pt x="6696" y="3077"/>
                  </a:lnTo>
                  <a:lnTo>
                    <a:pt x="6717" y="2888"/>
                  </a:lnTo>
                  <a:lnTo>
                    <a:pt x="6800" y="2846"/>
                  </a:lnTo>
                  <a:lnTo>
                    <a:pt x="6779" y="2700"/>
                  </a:lnTo>
                  <a:lnTo>
                    <a:pt x="6696" y="2658"/>
                  </a:lnTo>
                  <a:lnTo>
                    <a:pt x="6675" y="2554"/>
                  </a:lnTo>
                  <a:lnTo>
                    <a:pt x="6675" y="2554"/>
                  </a:lnTo>
                  <a:lnTo>
                    <a:pt x="6800" y="2616"/>
                  </a:lnTo>
                  <a:lnTo>
                    <a:pt x="6926" y="2574"/>
                  </a:lnTo>
                  <a:lnTo>
                    <a:pt x="6989" y="2554"/>
                  </a:lnTo>
                  <a:lnTo>
                    <a:pt x="7010" y="2533"/>
                  </a:lnTo>
                  <a:lnTo>
                    <a:pt x="7072" y="2533"/>
                  </a:lnTo>
                  <a:lnTo>
                    <a:pt x="7093" y="2512"/>
                  </a:lnTo>
                  <a:lnTo>
                    <a:pt x="7072" y="2428"/>
                  </a:lnTo>
                  <a:lnTo>
                    <a:pt x="7093" y="2323"/>
                  </a:lnTo>
                  <a:lnTo>
                    <a:pt x="7177" y="2261"/>
                  </a:lnTo>
                  <a:lnTo>
                    <a:pt x="7282" y="2261"/>
                  </a:lnTo>
                  <a:lnTo>
                    <a:pt x="7344" y="2407"/>
                  </a:lnTo>
                  <a:lnTo>
                    <a:pt x="7616" y="2616"/>
                  </a:lnTo>
                  <a:lnTo>
                    <a:pt x="7637" y="2742"/>
                  </a:lnTo>
                  <a:lnTo>
                    <a:pt x="7742" y="2846"/>
                  </a:lnTo>
                  <a:lnTo>
                    <a:pt x="7909" y="2930"/>
                  </a:lnTo>
                  <a:lnTo>
                    <a:pt x="8160" y="2930"/>
                  </a:lnTo>
                  <a:lnTo>
                    <a:pt x="8328" y="2784"/>
                  </a:lnTo>
                  <a:lnTo>
                    <a:pt x="8391" y="2700"/>
                  </a:lnTo>
                  <a:lnTo>
                    <a:pt x="8495" y="2700"/>
                  </a:lnTo>
                  <a:lnTo>
                    <a:pt x="8704" y="2846"/>
                  </a:lnTo>
                  <a:lnTo>
                    <a:pt x="8851" y="2867"/>
                  </a:lnTo>
                  <a:lnTo>
                    <a:pt x="8893" y="2742"/>
                  </a:lnTo>
                  <a:lnTo>
                    <a:pt x="8976" y="2679"/>
                  </a:lnTo>
                  <a:lnTo>
                    <a:pt x="9060" y="2616"/>
                  </a:lnTo>
                  <a:lnTo>
                    <a:pt x="9165" y="2616"/>
                  </a:lnTo>
                  <a:lnTo>
                    <a:pt x="9269" y="2554"/>
                  </a:lnTo>
                  <a:lnTo>
                    <a:pt x="9311" y="2470"/>
                  </a:lnTo>
                  <a:lnTo>
                    <a:pt x="9269" y="2365"/>
                  </a:lnTo>
                  <a:lnTo>
                    <a:pt x="9207" y="2219"/>
                  </a:lnTo>
                  <a:lnTo>
                    <a:pt x="9228" y="1905"/>
                  </a:lnTo>
                  <a:lnTo>
                    <a:pt x="9290" y="1821"/>
                  </a:lnTo>
                  <a:lnTo>
                    <a:pt x="9228" y="1717"/>
                  </a:lnTo>
                  <a:lnTo>
                    <a:pt x="9290" y="1696"/>
                  </a:lnTo>
                  <a:lnTo>
                    <a:pt x="9395" y="1570"/>
                  </a:lnTo>
                  <a:lnTo>
                    <a:pt x="9374" y="1507"/>
                  </a:lnTo>
                  <a:lnTo>
                    <a:pt x="9500" y="1424"/>
                  </a:lnTo>
                  <a:lnTo>
                    <a:pt x="9646" y="1486"/>
                  </a:lnTo>
                  <a:lnTo>
                    <a:pt x="9730" y="1466"/>
                  </a:lnTo>
                  <a:lnTo>
                    <a:pt x="9730" y="1403"/>
                  </a:lnTo>
                  <a:lnTo>
                    <a:pt x="9813" y="1298"/>
                  </a:lnTo>
                  <a:lnTo>
                    <a:pt x="10065" y="1298"/>
                  </a:lnTo>
                  <a:lnTo>
                    <a:pt x="10169" y="1382"/>
                  </a:lnTo>
                  <a:lnTo>
                    <a:pt x="10316" y="1528"/>
                  </a:lnTo>
                  <a:lnTo>
                    <a:pt x="10378" y="1633"/>
                  </a:lnTo>
                  <a:lnTo>
                    <a:pt x="10525" y="1654"/>
                  </a:lnTo>
                  <a:lnTo>
                    <a:pt x="10692" y="1696"/>
                  </a:lnTo>
                  <a:lnTo>
                    <a:pt x="10755" y="1800"/>
                  </a:lnTo>
                  <a:lnTo>
                    <a:pt x="10860" y="1905"/>
                  </a:lnTo>
                  <a:lnTo>
                    <a:pt x="10839" y="2030"/>
                  </a:lnTo>
                  <a:lnTo>
                    <a:pt x="10734" y="2177"/>
                  </a:lnTo>
                  <a:lnTo>
                    <a:pt x="10755" y="2428"/>
                  </a:lnTo>
                  <a:lnTo>
                    <a:pt x="10839" y="2428"/>
                  </a:lnTo>
                  <a:lnTo>
                    <a:pt x="10839" y="2219"/>
                  </a:lnTo>
                  <a:lnTo>
                    <a:pt x="10985" y="2051"/>
                  </a:lnTo>
                  <a:lnTo>
                    <a:pt x="11111" y="2030"/>
                  </a:lnTo>
                  <a:lnTo>
                    <a:pt x="11194" y="1926"/>
                  </a:lnTo>
                  <a:lnTo>
                    <a:pt x="11194" y="1779"/>
                  </a:lnTo>
                  <a:lnTo>
                    <a:pt x="11299" y="1738"/>
                  </a:lnTo>
                  <a:lnTo>
                    <a:pt x="11404" y="1800"/>
                  </a:lnTo>
                  <a:lnTo>
                    <a:pt x="11487" y="1717"/>
                  </a:lnTo>
                  <a:lnTo>
                    <a:pt x="11487" y="1591"/>
                  </a:lnTo>
                  <a:lnTo>
                    <a:pt x="11425" y="1591"/>
                  </a:lnTo>
                  <a:lnTo>
                    <a:pt x="11362" y="1507"/>
                  </a:lnTo>
                  <a:lnTo>
                    <a:pt x="11299" y="1507"/>
                  </a:lnTo>
                  <a:lnTo>
                    <a:pt x="11278" y="1528"/>
                  </a:lnTo>
                  <a:lnTo>
                    <a:pt x="11278" y="1612"/>
                  </a:lnTo>
                  <a:lnTo>
                    <a:pt x="11215" y="1570"/>
                  </a:lnTo>
                  <a:lnTo>
                    <a:pt x="11194" y="1507"/>
                  </a:lnTo>
                  <a:lnTo>
                    <a:pt x="11153" y="1507"/>
                  </a:lnTo>
                  <a:lnTo>
                    <a:pt x="11153" y="1570"/>
                  </a:lnTo>
                  <a:lnTo>
                    <a:pt x="11111" y="1696"/>
                  </a:lnTo>
                  <a:lnTo>
                    <a:pt x="11090" y="1654"/>
                  </a:lnTo>
                  <a:lnTo>
                    <a:pt x="11048" y="1591"/>
                  </a:lnTo>
                  <a:lnTo>
                    <a:pt x="10964" y="1633"/>
                  </a:lnTo>
                  <a:lnTo>
                    <a:pt x="10943" y="1696"/>
                  </a:lnTo>
                  <a:lnTo>
                    <a:pt x="10901" y="1612"/>
                  </a:lnTo>
                  <a:lnTo>
                    <a:pt x="10881" y="1486"/>
                  </a:lnTo>
                  <a:lnTo>
                    <a:pt x="10839" y="1486"/>
                  </a:lnTo>
                  <a:lnTo>
                    <a:pt x="10776" y="1361"/>
                  </a:lnTo>
                  <a:lnTo>
                    <a:pt x="10734" y="1319"/>
                  </a:lnTo>
                  <a:lnTo>
                    <a:pt x="10650" y="1319"/>
                  </a:lnTo>
                  <a:lnTo>
                    <a:pt x="10567" y="1298"/>
                  </a:lnTo>
                  <a:lnTo>
                    <a:pt x="10420" y="1277"/>
                  </a:lnTo>
                  <a:lnTo>
                    <a:pt x="10357" y="1193"/>
                  </a:lnTo>
                  <a:lnTo>
                    <a:pt x="10378" y="1173"/>
                  </a:lnTo>
                  <a:lnTo>
                    <a:pt x="10546" y="1214"/>
                  </a:lnTo>
                  <a:lnTo>
                    <a:pt x="10692" y="1193"/>
                  </a:lnTo>
                  <a:lnTo>
                    <a:pt x="10797" y="1214"/>
                  </a:lnTo>
                  <a:lnTo>
                    <a:pt x="11048" y="1256"/>
                  </a:lnTo>
                  <a:lnTo>
                    <a:pt x="11194" y="1193"/>
                  </a:lnTo>
                  <a:lnTo>
                    <a:pt x="11299" y="984"/>
                  </a:lnTo>
                  <a:lnTo>
                    <a:pt x="11508" y="942"/>
                  </a:lnTo>
                  <a:lnTo>
                    <a:pt x="11613" y="859"/>
                  </a:lnTo>
                  <a:lnTo>
                    <a:pt x="11613" y="838"/>
                  </a:lnTo>
                  <a:lnTo>
                    <a:pt x="11529" y="796"/>
                  </a:lnTo>
                  <a:lnTo>
                    <a:pt x="11508" y="754"/>
                  </a:lnTo>
                  <a:lnTo>
                    <a:pt x="11425" y="733"/>
                  </a:lnTo>
                  <a:lnTo>
                    <a:pt x="11320" y="754"/>
                  </a:lnTo>
                  <a:lnTo>
                    <a:pt x="11194" y="608"/>
                  </a:lnTo>
                  <a:lnTo>
                    <a:pt x="11111" y="608"/>
                  </a:lnTo>
                  <a:lnTo>
                    <a:pt x="11006" y="733"/>
                  </a:lnTo>
                  <a:lnTo>
                    <a:pt x="10964" y="733"/>
                  </a:lnTo>
                  <a:lnTo>
                    <a:pt x="10943" y="691"/>
                  </a:lnTo>
                  <a:lnTo>
                    <a:pt x="11048" y="649"/>
                  </a:lnTo>
                  <a:lnTo>
                    <a:pt x="11048" y="566"/>
                  </a:lnTo>
                  <a:lnTo>
                    <a:pt x="10943" y="524"/>
                  </a:lnTo>
                  <a:lnTo>
                    <a:pt x="10901" y="482"/>
                  </a:lnTo>
                  <a:lnTo>
                    <a:pt x="10839" y="482"/>
                  </a:lnTo>
                  <a:lnTo>
                    <a:pt x="10776" y="608"/>
                  </a:lnTo>
                  <a:lnTo>
                    <a:pt x="10734" y="608"/>
                  </a:lnTo>
                  <a:lnTo>
                    <a:pt x="10734" y="524"/>
                  </a:lnTo>
                  <a:lnTo>
                    <a:pt x="10671" y="545"/>
                  </a:lnTo>
                  <a:lnTo>
                    <a:pt x="10650" y="587"/>
                  </a:lnTo>
                  <a:lnTo>
                    <a:pt x="10588" y="587"/>
                  </a:lnTo>
                  <a:lnTo>
                    <a:pt x="10567" y="545"/>
                  </a:lnTo>
                  <a:lnTo>
                    <a:pt x="10650" y="482"/>
                  </a:lnTo>
                  <a:lnTo>
                    <a:pt x="10650" y="419"/>
                  </a:lnTo>
                  <a:lnTo>
                    <a:pt x="10546" y="357"/>
                  </a:lnTo>
                  <a:lnTo>
                    <a:pt x="10420" y="357"/>
                  </a:lnTo>
                  <a:lnTo>
                    <a:pt x="10357" y="377"/>
                  </a:lnTo>
                  <a:lnTo>
                    <a:pt x="10337" y="545"/>
                  </a:lnTo>
                  <a:lnTo>
                    <a:pt x="10253" y="587"/>
                  </a:lnTo>
                  <a:lnTo>
                    <a:pt x="10253" y="649"/>
                  </a:lnTo>
                  <a:lnTo>
                    <a:pt x="10316" y="796"/>
                  </a:lnTo>
                  <a:lnTo>
                    <a:pt x="10316" y="880"/>
                  </a:lnTo>
                  <a:lnTo>
                    <a:pt x="10253" y="942"/>
                  </a:lnTo>
                  <a:lnTo>
                    <a:pt x="10211" y="838"/>
                  </a:lnTo>
                  <a:lnTo>
                    <a:pt x="10127" y="838"/>
                  </a:lnTo>
                  <a:lnTo>
                    <a:pt x="10127" y="859"/>
                  </a:lnTo>
                  <a:lnTo>
                    <a:pt x="10023" y="838"/>
                  </a:lnTo>
                  <a:lnTo>
                    <a:pt x="9897" y="901"/>
                  </a:lnTo>
                  <a:lnTo>
                    <a:pt x="9897" y="901"/>
                  </a:lnTo>
                  <a:lnTo>
                    <a:pt x="10002" y="754"/>
                  </a:lnTo>
                  <a:lnTo>
                    <a:pt x="10065" y="733"/>
                  </a:lnTo>
                  <a:lnTo>
                    <a:pt x="10127" y="608"/>
                  </a:lnTo>
                  <a:lnTo>
                    <a:pt x="10127" y="566"/>
                  </a:lnTo>
                  <a:lnTo>
                    <a:pt x="10065" y="566"/>
                  </a:lnTo>
                  <a:lnTo>
                    <a:pt x="9960" y="649"/>
                  </a:lnTo>
                  <a:lnTo>
                    <a:pt x="9897" y="649"/>
                  </a:lnTo>
                  <a:lnTo>
                    <a:pt x="9918" y="587"/>
                  </a:lnTo>
                  <a:lnTo>
                    <a:pt x="10002" y="524"/>
                  </a:lnTo>
                  <a:lnTo>
                    <a:pt x="10002" y="482"/>
                  </a:lnTo>
                  <a:lnTo>
                    <a:pt x="9897" y="461"/>
                  </a:lnTo>
                  <a:lnTo>
                    <a:pt x="9855" y="419"/>
                  </a:lnTo>
                  <a:lnTo>
                    <a:pt x="9960" y="377"/>
                  </a:lnTo>
                  <a:lnTo>
                    <a:pt x="10002" y="419"/>
                  </a:lnTo>
                  <a:lnTo>
                    <a:pt x="10127" y="419"/>
                  </a:lnTo>
                  <a:lnTo>
                    <a:pt x="10169" y="231"/>
                  </a:lnTo>
                  <a:lnTo>
                    <a:pt x="10169" y="168"/>
                  </a:lnTo>
                  <a:lnTo>
                    <a:pt x="10044" y="210"/>
                  </a:lnTo>
                  <a:lnTo>
                    <a:pt x="10002" y="147"/>
                  </a:lnTo>
                  <a:lnTo>
                    <a:pt x="10023" y="64"/>
                  </a:lnTo>
                  <a:lnTo>
                    <a:pt x="10002" y="1"/>
                  </a:lnTo>
                  <a:lnTo>
                    <a:pt x="9918" y="64"/>
                  </a:lnTo>
                  <a:lnTo>
                    <a:pt x="9855" y="64"/>
                  </a:lnTo>
                  <a:lnTo>
                    <a:pt x="97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3210;p70">
              <a:extLst>
                <a:ext uri="{FF2B5EF4-FFF2-40B4-BE49-F238E27FC236}">
                  <a16:creationId xmlns:a16="http://schemas.microsoft.com/office/drawing/2014/main" id="{65D8D1A0-8821-C3F4-7612-CB793C2F9F85}"/>
                </a:ext>
              </a:extLst>
            </p:cNvPr>
            <p:cNvSpPr/>
            <p:nvPr/>
          </p:nvSpPr>
          <p:spPr>
            <a:xfrm>
              <a:off x="3810372" y="2589242"/>
              <a:ext cx="68528" cy="147786"/>
            </a:xfrm>
            <a:custGeom>
              <a:avLst/>
              <a:gdLst/>
              <a:ahLst/>
              <a:cxnLst/>
              <a:rect l="l" t="t" r="r" b="b"/>
              <a:pathLst>
                <a:path w="5755" h="12995" extrusionOk="0">
                  <a:moveTo>
                    <a:pt x="3788" y="1"/>
                  </a:moveTo>
                  <a:lnTo>
                    <a:pt x="3725" y="21"/>
                  </a:lnTo>
                  <a:lnTo>
                    <a:pt x="3599" y="63"/>
                  </a:lnTo>
                  <a:lnTo>
                    <a:pt x="3474" y="1"/>
                  </a:lnTo>
                  <a:lnTo>
                    <a:pt x="3474" y="1"/>
                  </a:lnTo>
                  <a:lnTo>
                    <a:pt x="3495" y="105"/>
                  </a:lnTo>
                  <a:lnTo>
                    <a:pt x="3578" y="147"/>
                  </a:lnTo>
                  <a:lnTo>
                    <a:pt x="3599" y="293"/>
                  </a:lnTo>
                  <a:lnTo>
                    <a:pt x="3516" y="335"/>
                  </a:lnTo>
                  <a:lnTo>
                    <a:pt x="3495" y="524"/>
                  </a:lnTo>
                  <a:lnTo>
                    <a:pt x="3558" y="607"/>
                  </a:lnTo>
                  <a:lnTo>
                    <a:pt x="3558" y="754"/>
                  </a:lnTo>
                  <a:lnTo>
                    <a:pt x="3495" y="712"/>
                  </a:lnTo>
                  <a:lnTo>
                    <a:pt x="3453" y="733"/>
                  </a:lnTo>
                  <a:lnTo>
                    <a:pt x="3369" y="670"/>
                  </a:lnTo>
                  <a:lnTo>
                    <a:pt x="3244" y="649"/>
                  </a:lnTo>
                  <a:lnTo>
                    <a:pt x="3139" y="586"/>
                  </a:lnTo>
                  <a:lnTo>
                    <a:pt x="2951" y="524"/>
                  </a:lnTo>
                  <a:lnTo>
                    <a:pt x="2825" y="607"/>
                  </a:lnTo>
                  <a:lnTo>
                    <a:pt x="2637" y="607"/>
                  </a:lnTo>
                  <a:lnTo>
                    <a:pt x="2574" y="628"/>
                  </a:lnTo>
                  <a:lnTo>
                    <a:pt x="2679" y="796"/>
                  </a:lnTo>
                  <a:lnTo>
                    <a:pt x="2658" y="837"/>
                  </a:lnTo>
                  <a:lnTo>
                    <a:pt x="2658" y="921"/>
                  </a:lnTo>
                  <a:lnTo>
                    <a:pt x="2574" y="963"/>
                  </a:lnTo>
                  <a:lnTo>
                    <a:pt x="2658" y="1068"/>
                  </a:lnTo>
                  <a:lnTo>
                    <a:pt x="2553" y="1172"/>
                  </a:lnTo>
                  <a:lnTo>
                    <a:pt x="2511" y="1172"/>
                  </a:lnTo>
                  <a:lnTo>
                    <a:pt x="2428" y="1130"/>
                  </a:lnTo>
                  <a:lnTo>
                    <a:pt x="2323" y="1047"/>
                  </a:lnTo>
                  <a:lnTo>
                    <a:pt x="2198" y="1151"/>
                  </a:lnTo>
                  <a:lnTo>
                    <a:pt x="2114" y="1340"/>
                  </a:lnTo>
                  <a:lnTo>
                    <a:pt x="2030" y="1381"/>
                  </a:lnTo>
                  <a:lnTo>
                    <a:pt x="1988" y="1528"/>
                  </a:lnTo>
                  <a:lnTo>
                    <a:pt x="1926" y="1633"/>
                  </a:lnTo>
                  <a:lnTo>
                    <a:pt x="1842" y="1653"/>
                  </a:lnTo>
                  <a:lnTo>
                    <a:pt x="1842" y="1905"/>
                  </a:lnTo>
                  <a:lnTo>
                    <a:pt x="1905" y="1988"/>
                  </a:lnTo>
                  <a:lnTo>
                    <a:pt x="1988" y="2177"/>
                  </a:lnTo>
                  <a:lnTo>
                    <a:pt x="1926" y="2302"/>
                  </a:lnTo>
                  <a:lnTo>
                    <a:pt x="1779" y="2511"/>
                  </a:lnTo>
                  <a:lnTo>
                    <a:pt x="1612" y="2804"/>
                  </a:lnTo>
                  <a:lnTo>
                    <a:pt x="1591" y="2930"/>
                  </a:lnTo>
                  <a:lnTo>
                    <a:pt x="1507" y="3014"/>
                  </a:lnTo>
                  <a:lnTo>
                    <a:pt x="1298" y="3034"/>
                  </a:lnTo>
                  <a:lnTo>
                    <a:pt x="1110" y="3139"/>
                  </a:lnTo>
                  <a:lnTo>
                    <a:pt x="1110" y="3265"/>
                  </a:lnTo>
                  <a:lnTo>
                    <a:pt x="1193" y="3348"/>
                  </a:lnTo>
                  <a:lnTo>
                    <a:pt x="1193" y="3516"/>
                  </a:lnTo>
                  <a:lnTo>
                    <a:pt x="1151" y="3662"/>
                  </a:lnTo>
                  <a:lnTo>
                    <a:pt x="1089" y="3934"/>
                  </a:lnTo>
                  <a:lnTo>
                    <a:pt x="1089" y="4185"/>
                  </a:lnTo>
                  <a:lnTo>
                    <a:pt x="879" y="4687"/>
                  </a:lnTo>
                  <a:lnTo>
                    <a:pt x="879" y="4813"/>
                  </a:lnTo>
                  <a:lnTo>
                    <a:pt x="942" y="4897"/>
                  </a:lnTo>
                  <a:lnTo>
                    <a:pt x="963" y="5127"/>
                  </a:lnTo>
                  <a:lnTo>
                    <a:pt x="858" y="5252"/>
                  </a:lnTo>
                  <a:lnTo>
                    <a:pt x="649" y="5231"/>
                  </a:lnTo>
                  <a:lnTo>
                    <a:pt x="482" y="5211"/>
                  </a:lnTo>
                  <a:lnTo>
                    <a:pt x="377" y="5294"/>
                  </a:lnTo>
                  <a:lnTo>
                    <a:pt x="252" y="5524"/>
                  </a:lnTo>
                  <a:lnTo>
                    <a:pt x="210" y="5755"/>
                  </a:lnTo>
                  <a:lnTo>
                    <a:pt x="252" y="6068"/>
                  </a:lnTo>
                  <a:lnTo>
                    <a:pt x="314" y="6361"/>
                  </a:lnTo>
                  <a:lnTo>
                    <a:pt x="252" y="6550"/>
                  </a:lnTo>
                  <a:lnTo>
                    <a:pt x="314" y="6696"/>
                  </a:lnTo>
                  <a:lnTo>
                    <a:pt x="335" y="6926"/>
                  </a:lnTo>
                  <a:lnTo>
                    <a:pt x="314" y="7135"/>
                  </a:lnTo>
                  <a:lnTo>
                    <a:pt x="314" y="7345"/>
                  </a:lnTo>
                  <a:lnTo>
                    <a:pt x="461" y="7449"/>
                  </a:lnTo>
                  <a:lnTo>
                    <a:pt x="670" y="7659"/>
                  </a:lnTo>
                  <a:lnTo>
                    <a:pt x="628" y="7805"/>
                  </a:lnTo>
                  <a:lnTo>
                    <a:pt x="628" y="7972"/>
                  </a:lnTo>
                  <a:lnTo>
                    <a:pt x="356" y="8056"/>
                  </a:lnTo>
                  <a:lnTo>
                    <a:pt x="335" y="8161"/>
                  </a:lnTo>
                  <a:lnTo>
                    <a:pt x="461" y="8370"/>
                  </a:lnTo>
                  <a:lnTo>
                    <a:pt x="482" y="8642"/>
                  </a:lnTo>
                  <a:lnTo>
                    <a:pt x="565" y="8768"/>
                  </a:lnTo>
                  <a:lnTo>
                    <a:pt x="482" y="8914"/>
                  </a:lnTo>
                  <a:lnTo>
                    <a:pt x="482" y="9040"/>
                  </a:lnTo>
                  <a:lnTo>
                    <a:pt x="461" y="9123"/>
                  </a:lnTo>
                  <a:lnTo>
                    <a:pt x="273" y="9165"/>
                  </a:lnTo>
                  <a:lnTo>
                    <a:pt x="231" y="9228"/>
                  </a:lnTo>
                  <a:lnTo>
                    <a:pt x="314" y="9332"/>
                  </a:lnTo>
                  <a:lnTo>
                    <a:pt x="231" y="9395"/>
                  </a:lnTo>
                  <a:lnTo>
                    <a:pt x="168" y="9479"/>
                  </a:lnTo>
                  <a:lnTo>
                    <a:pt x="252" y="9625"/>
                  </a:lnTo>
                  <a:lnTo>
                    <a:pt x="273" y="10002"/>
                  </a:lnTo>
                  <a:lnTo>
                    <a:pt x="231" y="10086"/>
                  </a:lnTo>
                  <a:lnTo>
                    <a:pt x="147" y="10002"/>
                  </a:lnTo>
                  <a:lnTo>
                    <a:pt x="63" y="9939"/>
                  </a:lnTo>
                  <a:lnTo>
                    <a:pt x="63" y="9960"/>
                  </a:lnTo>
                  <a:lnTo>
                    <a:pt x="1" y="10023"/>
                  </a:lnTo>
                  <a:lnTo>
                    <a:pt x="21" y="10253"/>
                  </a:lnTo>
                  <a:lnTo>
                    <a:pt x="42" y="10337"/>
                  </a:lnTo>
                  <a:lnTo>
                    <a:pt x="63" y="10525"/>
                  </a:lnTo>
                  <a:lnTo>
                    <a:pt x="147" y="10546"/>
                  </a:lnTo>
                  <a:lnTo>
                    <a:pt x="168" y="10588"/>
                  </a:lnTo>
                  <a:lnTo>
                    <a:pt x="147" y="10734"/>
                  </a:lnTo>
                  <a:lnTo>
                    <a:pt x="273" y="10672"/>
                  </a:lnTo>
                  <a:lnTo>
                    <a:pt x="210" y="10567"/>
                  </a:lnTo>
                  <a:lnTo>
                    <a:pt x="231" y="10483"/>
                  </a:lnTo>
                  <a:lnTo>
                    <a:pt x="273" y="10483"/>
                  </a:lnTo>
                  <a:lnTo>
                    <a:pt x="252" y="10546"/>
                  </a:lnTo>
                  <a:lnTo>
                    <a:pt x="335" y="10588"/>
                  </a:lnTo>
                  <a:lnTo>
                    <a:pt x="377" y="10672"/>
                  </a:lnTo>
                  <a:lnTo>
                    <a:pt x="252" y="10755"/>
                  </a:lnTo>
                  <a:lnTo>
                    <a:pt x="231" y="10860"/>
                  </a:lnTo>
                  <a:lnTo>
                    <a:pt x="273" y="10944"/>
                  </a:lnTo>
                  <a:lnTo>
                    <a:pt x="252" y="11069"/>
                  </a:lnTo>
                  <a:lnTo>
                    <a:pt x="210" y="11111"/>
                  </a:lnTo>
                  <a:lnTo>
                    <a:pt x="273" y="11216"/>
                  </a:lnTo>
                  <a:lnTo>
                    <a:pt x="356" y="11257"/>
                  </a:lnTo>
                  <a:lnTo>
                    <a:pt x="440" y="11383"/>
                  </a:lnTo>
                  <a:lnTo>
                    <a:pt x="482" y="11425"/>
                  </a:lnTo>
                  <a:lnTo>
                    <a:pt x="586" y="11634"/>
                  </a:lnTo>
                  <a:lnTo>
                    <a:pt x="586" y="11801"/>
                  </a:lnTo>
                  <a:lnTo>
                    <a:pt x="733" y="11843"/>
                  </a:lnTo>
                  <a:lnTo>
                    <a:pt x="754" y="11948"/>
                  </a:lnTo>
                  <a:lnTo>
                    <a:pt x="858" y="12094"/>
                  </a:lnTo>
                  <a:lnTo>
                    <a:pt x="984" y="12011"/>
                  </a:lnTo>
                  <a:lnTo>
                    <a:pt x="1005" y="12136"/>
                  </a:lnTo>
                  <a:lnTo>
                    <a:pt x="942" y="12304"/>
                  </a:lnTo>
                  <a:lnTo>
                    <a:pt x="775" y="12325"/>
                  </a:lnTo>
                  <a:lnTo>
                    <a:pt x="754" y="12366"/>
                  </a:lnTo>
                  <a:lnTo>
                    <a:pt x="838" y="12429"/>
                  </a:lnTo>
                  <a:lnTo>
                    <a:pt x="858" y="12534"/>
                  </a:lnTo>
                  <a:lnTo>
                    <a:pt x="984" y="12555"/>
                  </a:lnTo>
                  <a:lnTo>
                    <a:pt x="1047" y="12848"/>
                  </a:lnTo>
                  <a:lnTo>
                    <a:pt x="963" y="12952"/>
                  </a:lnTo>
                  <a:lnTo>
                    <a:pt x="1005" y="12994"/>
                  </a:lnTo>
                  <a:lnTo>
                    <a:pt x="1151" y="12994"/>
                  </a:lnTo>
                  <a:lnTo>
                    <a:pt x="1423" y="12931"/>
                  </a:lnTo>
                  <a:lnTo>
                    <a:pt x="1570" y="12973"/>
                  </a:lnTo>
                  <a:lnTo>
                    <a:pt x="1695" y="12869"/>
                  </a:lnTo>
                  <a:lnTo>
                    <a:pt x="1674" y="12764"/>
                  </a:lnTo>
                  <a:lnTo>
                    <a:pt x="1612" y="12701"/>
                  </a:lnTo>
                  <a:lnTo>
                    <a:pt x="1695" y="12534"/>
                  </a:lnTo>
                  <a:lnTo>
                    <a:pt x="1884" y="12513"/>
                  </a:lnTo>
                  <a:lnTo>
                    <a:pt x="1905" y="12325"/>
                  </a:lnTo>
                  <a:lnTo>
                    <a:pt x="1926" y="12408"/>
                  </a:lnTo>
                  <a:lnTo>
                    <a:pt x="2135" y="12450"/>
                  </a:lnTo>
                  <a:lnTo>
                    <a:pt x="2260" y="12366"/>
                  </a:lnTo>
                  <a:lnTo>
                    <a:pt x="2365" y="12429"/>
                  </a:lnTo>
                  <a:lnTo>
                    <a:pt x="2449" y="12513"/>
                  </a:lnTo>
                  <a:lnTo>
                    <a:pt x="2553" y="12345"/>
                  </a:lnTo>
                  <a:lnTo>
                    <a:pt x="2616" y="12115"/>
                  </a:lnTo>
                  <a:lnTo>
                    <a:pt x="2679" y="12032"/>
                  </a:lnTo>
                  <a:lnTo>
                    <a:pt x="2721" y="11739"/>
                  </a:lnTo>
                  <a:lnTo>
                    <a:pt x="2762" y="11634"/>
                  </a:lnTo>
                  <a:lnTo>
                    <a:pt x="2658" y="11571"/>
                  </a:lnTo>
                  <a:lnTo>
                    <a:pt x="2679" y="11467"/>
                  </a:lnTo>
                  <a:lnTo>
                    <a:pt x="2783" y="11320"/>
                  </a:lnTo>
                  <a:lnTo>
                    <a:pt x="2679" y="11216"/>
                  </a:lnTo>
                  <a:lnTo>
                    <a:pt x="2783" y="11111"/>
                  </a:lnTo>
                  <a:lnTo>
                    <a:pt x="2658" y="11048"/>
                  </a:lnTo>
                  <a:lnTo>
                    <a:pt x="2721" y="10965"/>
                  </a:lnTo>
                  <a:lnTo>
                    <a:pt x="2658" y="10839"/>
                  </a:lnTo>
                  <a:lnTo>
                    <a:pt x="2762" y="10881"/>
                  </a:lnTo>
                  <a:lnTo>
                    <a:pt x="2930" y="10860"/>
                  </a:lnTo>
                  <a:lnTo>
                    <a:pt x="2783" y="10755"/>
                  </a:lnTo>
                  <a:lnTo>
                    <a:pt x="2846" y="10609"/>
                  </a:lnTo>
                  <a:lnTo>
                    <a:pt x="2846" y="10546"/>
                  </a:lnTo>
                  <a:lnTo>
                    <a:pt x="2658" y="10483"/>
                  </a:lnTo>
                  <a:lnTo>
                    <a:pt x="2888" y="10483"/>
                  </a:lnTo>
                  <a:lnTo>
                    <a:pt x="2762" y="10358"/>
                  </a:lnTo>
                  <a:lnTo>
                    <a:pt x="2679" y="10358"/>
                  </a:lnTo>
                  <a:lnTo>
                    <a:pt x="2742" y="10274"/>
                  </a:lnTo>
                  <a:lnTo>
                    <a:pt x="2783" y="10274"/>
                  </a:lnTo>
                  <a:lnTo>
                    <a:pt x="2825" y="10316"/>
                  </a:lnTo>
                  <a:lnTo>
                    <a:pt x="2888" y="10232"/>
                  </a:lnTo>
                  <a:lnTo>
                    <a:pt x="2867" y="10148"/>
                  </a:lnTo>
                  <a:lnTo>
                    <a:pt x="2972" y="10232"/>
                  </a:lnTo>
                  <a:lnTo>
                    <a:pt x="2993" y="10128"/>
                  </a:lnTo>
                  <a:lnTo>
                    <a:pt x="3076" y="10023"/>
                  </a:lnTo>
                  <a:lnTo>
                    <a:pt x="3160" y="10023"/>
                  </a:lnTo>
                  <a:lnTo>
                    <a:pt x="3139" y="9939"/>
                  </a:lnTo>
                  <a:lnTo>
                    <a:pt x="3181" y="9897"/>
                  </a:lnTo>
                  <a:lnTo>
                    <a:pt x="3202" y="9939"/>
                  </a:lnTo>
                  <a:lnTo>
                    <a:pt x="3181" y="10044"/>
                  </a:lnTo>
                  <a:lnTo>
                    <a:pt x="3265" y="10044"/>
                  </a:lnTo>
                  <a:lnTo>
                    <a:pt x="3369" y="9897"/>
                  </a:lnTo>
                  <a:lnTo>
                    <a:pt x="3453" y="9897"/>
                  </a:lnTo>
                  <a:lnTo>
                    <a:pt x="3516" y="9835"/>
                  </a:lnTo>
                  <a:lnTo>
                    <a:pt x="3495" y="9730"/>
                  </a:lnTo>
                  <a:lnTo>
                    <a:pt x="3411" y="9646"/>
                  </a:lnTo>
                  <a:lnTo>
                    <a:pt x="3286" y="9625"/>
                  </a:lnTo>
                  <a:lnTo>
                    <a:pt x="3181" y="9688"/>
                  </a:lnTo>
                  <a:lnTo>
                    <a:pt x="3139" y="9646"/>
                  </a:lnTo>
                  <a:lnTo>
                    <a:pt x="3055" y="9709"/>
                  </a:lnTo>
                  <a:lnTo>
                    <a:pt x="2972" y="9604"/>
                  </a:lnTo>
                  <a:lnTo>
                    <a:pt x="2846" y="9563"/>
                  </a:lnTo>
                  <a:lnTo>
                    <a:pt x="2762" y="9521"/>
                  </a:lnTo>
                  <a:lnTo>
                    <a:pt x="2616" y="9542"/>
                  </a:lnTo>
                  <a:lnTo>
                    <a:pt x="2616" y="9604"/>
                  </a:lnTo>
                  <a:lnTo>
                    <a:pt x="2553" y="9542"/>
                  </a:lnTo>
                  <a:lnTo>
                    <a:pt x="2407" y="9542"/>
                  </a:lnTo>
                  <a:lnTo>
                    <a:pt x="2365" y="9500"/>
                  </a:lnTo>
                  <a:lnTo>
                    <a:pt x="2470" y="9479"/>
                  </a:lnTo>
                  <a:lnTo>
                    <a:pt x="2553" y="9521"/>
                  </a:lnTo>
                  <a:lnTo>
                    <a:pt x="2637" y="9395"/>
                  </a:lnTo>
                  <a:lnTo>
                    <a:pt x="2679" y="9437"/>
                  </a:lnTo>
                  <a:lnTo>
                    <a:pt x="2783" y="9416"/>
                  </a:lnTo>
                  <a:lnTo>
                    <a:pt x="2825" y="9332"/>
                  </a:lnTo>
                  <a:lnTo>
                    <a:pt x="2930" y="9374"/>
                  </a:lnTo>
                  <a:lnTo>
                    <a:pt x="2972" y="9416"/>
                  </a:lnTo>
                  <a:lnTo>
                    <a:pt x="3034" y="9416"/>
                  </a:lnTo>
                  <a:lnTo>
                    <a:pt x="3055" y="9332"/>
                  </a:lnTo>
                  <a:lnTo>
                    <a:pt x="3097" y="9416"/>
                  </a:lnTo>
                  <a:lnTo>
                    <a:pt x="3244" y="9437"/>
                  </a:lnTo>
                  <a:lnTo>
                    <a:pt x="3202" y="9521"/>
                  </a:lnTo>
                  <a:lnTo>
                    <a:pt x="3306" y="9563"/>
                  </a:lnTo>
                  <a:lnTo>
                    <a:pt x="3474" y="9542"/>
                  </a:lnTo>
                  <a:lnTo>
                    <a:pt x="3495" y="9416"/>
                  </a:lnTo>
                  <a:lnTo>
                    <a:pt x="3662" y="9270"/>
                  </a:lnTo>
                  <a:lnTo>
                    <a:pt x="3725" y="9102"/>
                  </a:lnTo>
                  <a:lnTo>
                    <a:pt x="3599" y="8977"/>
                  </a:lnTo>
                  <a:lnTo>
                    <a:pt x="3599" y="8893"/>
                  </a:lnTo>
                  <a:lnTo>
                    <a:pt x="3453" y="8788"/>
                  </a:lnTo>
                  <a:lnTo>
                    <a:pt x="3474" y="8747"/>
                  </a:lnTo>
                  <a:lnTo>
                    <a:pt x="3265" y="8579"/>
                  </a:lnTo>
                  <a:lnTo>
                    <a:pt x="3244" y="8475"/>
                  </a:lnTo>
                  <a:lnTo>
                    <a:pt x="3160" y="8391"/>
                  </a:lnTo>
                  <a:lnTo>
                    <a:pt x="3055" y="8516"/>
                  </a:lnTo>
                  <a:lnTo>
                    <a:pt x="2993" y="8433"/>
                  </a:lnTo>
                  <a:lnTo>
                    <a:pt x="2951" y="8454"/>
                  </a:lnTo>
                  <a:lnTo>
                    <a:pt x="2951" y="8349"/>
                  </a:lnTo>
                  <a:lnTo>
                    <a:pt x="2867" y="8349"/>
                  </a:lnTo>
                  <a:lnTo>
                    <a:pt x="2825" y="8244"/>
                  </a:lnTo>
                  <a:lnTo>
                    <a:pt x="2742" y="8182"/>
                  </a:lnTo>
                  <a:lnTo>
                    <a:pt x="2825" y="8077"/>
                  </a:lnTo>
                  <a:lnTo>
                    <a:pt x="2762" y="7952"/>
                  </a:lnTo>
                  <a:lnTo>
                    <a:pt x="2825" y="7931"/>
                  </a:lnTo>
                  <a:lnTo>
                    <a:pt x="2825" y="7847"/>
                  </a:lnTo>
                  <a:lnTo>
                    <a:pt x="2742" y="7826"/>
                  </a:lnTo>
                  <a:lnTo>
                    <a:pt x="2825" y="7721"/>
                  </a:lnTo>
                  <a:lnTo>
                    <a:pt x="2783" y="7533"/>
                  </a:lnTo>
                  <a:lnTo>
                    <a:pt x="2825" y="7512"/>
                  </a:lnTo>
                  <a:lnTo>
                    <a:pt x="2867" y="7554"/>
                  </a:lnTo>
                  <a:lnTo>
                    <a:pt x="2888" y="7449"/>
                  </a:lnTo>
                  <a:lnTo>
                    <a:pt x="2825" y="7345"/>
                  </a:lnTo>
                  <a:lnTo>
                    <a:pt x="2846" y="7198"/>
                  </a:lnTo>
                  <a:lnTo>
                    <a:pt x="2825" y="7073"/>
                  </a:lnTo>
                  <a:lnTo>
                    <a:pt x="2846" y="7010"/>
                  </a:lnTo>
                  <a:lnTo>
                    <a:pt x="2825" y="6884"/>
                  </a:lnTo>
                  <a:lnTo>
                    <a:pt x="2679" y="6696"/>
                  </a:lnTo>
                  <a:lnTo>
                    <a:pt x="2679" y="6696"/>
                  </a:lnTo>
                  <a:lnTo>
                    <a:pt x="2783" y="6759"/>
                  </a:lnTo>
                  <a:lnTo>
                    <a:pt x="2951" y="6717"/>
                  </a:lnTo>
                  <a:lnTo>
                    <a:pt x="3055" y="6571"/>
                  </a:lnTo>
                  <a:lnTo>
                    <a:pt x="2993" y="6466"/>
                  </a:lnTo>
                  <a:lnTo>
                    <a:pt x="3034" y="6403"/>
                  </a:lnTo>
                  <a:lnTo>
                    <a:pt x="3139" y="6424"/>
                  </a:lnTo>
                  <a:lnTo>
                    <a:pt x="3286" y="6299"/>
                  </a:lnTo>
                  <a:lnTo>
                    <a:pt x="3286" y="6236"/>
                  </a:lnTo>
                  <a:lnTo>
                    <a:pt x="3202" y="6236"/>
                  </a:lnTo>
                  <a:lnTo>
                    <a:pt x="3265" y="6131"/>
                  </a:lnTo>
                  <a:lnTo>
                    <a:pt x="3348" y="6047"/>
                  </a:lnTo>
                  <a:lnTo>
                    <a:pt x="3390" y="6089"/>
                  </a:lnTo>
                  <a:lnTo>
                    <a:pt x="3453" y="6089"/>
                  </a:lnTo>
                  <a:lnTo>
                    <a:pt x="3474" y="5964"/>
                  </a:lnTo>
                  <a:lnTo>
                    <a:pt x="3516" y="5964"/>
                  </a:lnTo>
                  <a:lnTo>
                    <a:pt x="3558" y="6047"/>
                  </a:lnTo>
                  <a:lnTo>
                    <a:pt x="3620" y="5964"/>
                  </a:lnTo>
                  <a:lnTo>
                    <a:pt x="3620" y="5838"/>
                  </a:lnTo>
                  <a:lnTo>
                    <a:pt x="3683" y="5734"/>
                  </a:lnTo>
                  <a:lnTo>
                    <a:pt x="3788" y="5734"/>
                  </a:lnTo>
                  <a:lnTo>
                    <a:pt x="3788" y="5817"/>
                  </a:lnTo>
                  <a:lnTo>
                    <a:pt x="3871" y="5817"/>
                  </a:lnTo>
                  <a:lnTo>
                    <a:pt x="3913" y="5713"/>
                  </a:lnTo>
                  <a:lnTo>
                    <a:pt x="4039" y="5629"/>
                  </a:lnTo>
                  <a:lnTo>
                    <a:pt x="4018" y="5524"/>
                  </a:lnTo>
                  <a:lnTo>
                    <a:pt x="4018" y="5420"/>
                  </a:lnTo>
                  <a:lnTo>
                    <a:pt x="4102" y="5503"/>
                  </a:lnTo>
                  <a:lnTo>
                    <a:pt x="4206" y="5378"/>
                  </a:lnTo>
                  <a:lnTo>
                    <a:pt x="4290" y="5378"/>
                  </a:lnTo>
                  <a:lnTo>
                    <a:pt x="4395" y="5190"/>
                  </a:lnTo>
                  <a:lnTo>
                    <a:pt x="4395" y="5001"/>
                  </a:lnTo>
                  <a:lnTo>
                    <a:pt x="4457" y="4897"/>
                  </a:lnTo>
                  <a:lnTo>
                    <a:pt x="4541" y="4897"/>
                  </a:lnTo>
                  <a:lnTo>
                    <a:pt x="4646" y="4771"/>
                  </a:lnTo>
                  <a:lnTo>
                    <a:pt x="4562" y="4771"/>
                  </a:lnTo>
                  <a:lnTo>
                    <a:pt x="4499" y="4666"/>
                  </a:lnTo>
                  <a:lnTo>
                    <a:pt x="4562" y="4625"/>
                  </a:lnTo>
                  <a:lnTo>
                    <a:pt x="4541" y="4562"/>
                  </a:lnTo>
                  <a:lnTo>
                    <a:pt x="4436" y="4562"/>
                  </a:lnTo>
                  <a:lnTo>
                    <a:pt x="4332" y="4457"/>
                  </a:lnTo>
                  <a:lnTo>
                    <a:pt x="4457" y="4415"/>
                  </a:lnTo>
                  <a:lnTo>
                    <a:pt x="4436" y="4332"/>
                  </a:lnTo>
                  <a:lnTo>
                    <a:pt x="4520" y="4164"/>
                  </a:lnTo>
                  <a:lnTo>
                    <a:pt x="4541" y="4081"/>
                  </a:lnTo>
                  <a:lnTo>
                    <a:pt x="4499" y="3997"/>
                  </a:lnTo>
                  <a:lnTo>
                    <a:pt x="4415" y="3997"/>
                  </a:lnTo>
                  <a:lnTo>
                    <a:pt x="4395" y="3934"/>
                  </a:lnTo>
                  <a:lnTo>
                    <a:pt x="4415" y="3892"/>
                  </a:lnTo>
                  <a:lnTo>
                    <a:pt x="4499" y="3934"/>
                  </a:lnTo>
                  <a:lnTo>
                    <a:pt x="4520" y="3955"/>
                  </a:lnTo>
                  <a:lnTo>
                    <a:pt x="4541" y="3955"/>
                  </a:lnTo>
                  <a:lnTo>
                    <a:pt x="4541" y="3871"/>
                  </a:lnTo>
                  <a:lnTo>
                    <a:pt x="4436" y="3850"/>
                  </a:lnTo>
                  <a:lnTo>
                    <a:pt x="4541" y="3788"/>
                  </a:lnTo>
                  <a:lnTo>
                    <a:pt x="4625" y="3788"/>
                  </a:lnTo>
                  <a:lnTo>
                    <a:pt x="4729" y="3725"/>
                  </a:lnTo>
                  <a:lnTo>
                    <a:pt x="4646" y="3662"/>
                  </a:lnTo>
                  <a:lnTo>
                    <a:pt x="4562" y="3516"/>
                  </a:lnTo>
                  <a:lnTo>
                    <a:pt x="4646" y="3537"/>
                  </a:lnTo>
                  <a:lnTo>
                    <a:pt x="4708" y="3620"/>
                  </a:lnTo>
                  <a:lnTo>
                    <a:pt x="4813" y="3578"/>
                  </a:lnTo>
                  <a:lnTo>
                    <a:pt x="4834" y="3474"/>
                  </a:lnTo>
                  <a:lnTo>
                    <a:pt x="4855" y="3369"/>
                  </a:lnTo>
                  <a:lnTo>
                    <a:pt x="4918" y="3327"/>
                  </a:lnTo>
                  <a:lnTo>
                    <a:pt x="4980" y="3453"/>
                  </a:lnTo>
                  <a:lnTo>
                    <a:pt x="5064" y="3348"/>
                  </a:lnTo>
                  <a:lnTo>
                    <a:pt x="5127" y="3453"/>
                  </a:lnTo>
                  <a:lnTo>
                    <a:pt x="5190" y="3474"/>
                  </a:lnTo>
                  <a:lnTo>
                    <a:pt x="5252" y="3369"/>
                  </a:lnTo>
                  <a:lnTo>
                    <a:pt x="5357" y="3432"/>
                  </a:lnTo>
                  <a:lnTo>
                    <a:pt x="5483" y="3348"/>
                  </a:lnTo>
                  <a:lnTo>
                    <a:pt x="5545" y="3432"/>
                  </a:lnTo>
                  <a:lnTo>
                    <a:pt x="5671" y="3432"/>
                  </a:lnTo>
                  <a:lnTo>
                    <a:pt x="5713" y="3369"/>
                  </a:lnTo>
                  <a:lnTo>
                    <a:pt x="5755" y="3411"/>
                  </a:lnTo>
                  <a:lnTo>
                    <a:pt x="5755" y="3265"/>
                  </a:lnTo>
                  <a:lnTo>
                    <a:pt x="5671" y="3202"/>
                  </a:lnTo>
                  <a:lnTo>
                    <a:pt x="5587" y="2993"/>
                  </a:lnTo>
                  <a:lnTo>
                    <a:pt x="5462" y="2951"/>
                  </a:lnTo>
                  <a:lnTo>
                    <a:pt x="5399" y="2762"/>
                  </a:lnTo>
                  <a:lnTo>
                    <a:pt x="5462" y="2700"/>
                  </a:lnTo>
                  <a:lnTo>
                    <a:pt x="5462" y="2490"/>
                  </a:lnTo>
                  <a:lnTo>
                    <a:pt x="5441" y="2386"/>
                  </a:lnTo>
                  <a:lnTo>
                    <a:pt x="5462" y="2302"/>
                  </a:lnTo>
                  <a:lnTo>
                    <a:pt x="5399" y="2093"/>
                  </a:lnTo>
                  <a:lnTo>
                    <a:pt x="5357" y="1988"/>
                  </a:lnTo>
                  <a:lnTo>
                    <a:pt x="5336" y="1842"/>
                  </a:lnTo>
                  <a:lnTo>
                    <a:pt x="5378" y="1758"/>
                  </a:lnTo>
                  <a:lnTo>
                    <a:pt x="5357" y="1633"/>
                  </a:lnTo>
                  <a:lnTo>
                    <a:pt x="5190" y="1591"/>
                  </a:lnTo>
                  <a:lnTo>
                    <a:pt x="5190" y="1486"/>
                  </a:lnTo>
                  <a:lnTo>
                    <a:pt x="5252" y="1361"/>
                  </a:lnTo>
                  <a:lnTo>
                    <a:pt x="5190" y="1172"/>
                  </a:lnTo>
                  <a:lnTo>
                    <a:pt x="5252" y="1068"/>
                  </a:lnTo>
                  <a:lnTo>
                    <a:pt x="5190" y="1005"/>
                  </a:lnTo>
                  <a:lnTo>
                    <a:pt x="5127" y="1005"/>
                  </a:lnTo>
                  <a:lnTo>
                    <a:pt x="5022" y="858"/>
                  </a:lnTo>
                  <a:lnTo>
                    <a:pt x="4939" y="858"/>
                  </a:lnTo>
                  <a:lnTo>
                    <a:pt x="4876" y="754"/>
                  </a:lnTo>
                  <a:lnTo>
                    <a:pt x="4771" y="628"/>
                  </a:lnTo>
                  <a:lnTo>
                    <a:pt x="4708" y="607"/>
                  </a:lnTo>
                  <a:lnTo>
                    <a:pt x="4604" y="545"/>
                  </a:lnTo>
                  <a:lnTo>
                    <a:pt x="4395" y="524"/>
                  </a:lnTo>
                  <a:lnTo>
                    <a:pt x="4227" y="419"/>
                  </a:lnTo>
                  <a:lnTo>
                    <a:pt x="4018" y="189"/>
                  </a:lnTo>
                  <a:lnTo>
                    <a:pt x="3892" y="105"/>
                  </a:lnTo>
                  <a:lnTo>
                    <a:pt x="378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3211;p70">
              <a:extLst>
                <a:ext uri="{FF2B5EF4-FFF2-40B4-BE49-F238E27FC236}">
                  <a16:creationId xmlns:a16="http://schemas.microsoft.com/office/drawing/2014/main" id="{C348D65A-CBC3-D317-E4FC-68F63E678E62}"/>
                </a:ext>
              </a:extLst>
            </p:cNvPr>
            <p:cNvSpPr/>
            <p:nvPr/>
          </p:nvSpPr>
          <p:spPr>
            <a:xfrm>
              <a:off x="3883127" y="2693471"/>
              <a:ext cx="27411" cy="23803"/>
            </a:xfrm>
            <a:custGeom>
              <a:avLst/>
              <a:gdLst/>
              <a:ahLst/>
              <a:cxnLst/>
              <a:rect l="l" t="t" r="r" b="b"/>
              <a:pathLst>
                <a:path w="2302" h="2093" extrusionOk="0">
                  <a:moveTo>
                    <a:pt x="1026" y="0"/>
                  </a:moveTo>
                  <a:lnTo>
                    <a:pt x="1026" y="63"/>
                  </a:lnTo>
                  <a:lnTo>
                    <a:pt x="942" y="63"/>
                  </a:lnTo>
                  <a:lnTo>
                    <a:pt x="942" y="105"/>
                  </a:lnTo>
                  <a:lnTo>
                    <a:pt x="1005" y="167"/>
                  </a:lnTo>
                  <a:lnTo>
                    <a:pt x="900" y="230"/>
                  </a:lnTo>
                  <a:lnTo>
                    <a:pt x="837" y="209"/>
                  </a:lnTo>
                  <a:lnTo>
                    <a:pt x="628" y="209"/>
                  </a:lnTo>
                  <a:lnTo>
                    <a:pt x="607" y="147"/>
                  </a:lnTo>
                  <a:lnTo>
                    <a:pt x="586" y="251"/>
                  </a:lnTo>
                  <a:lnTo>
                    <a:pt x="481" y="230"/>
                  </a:lnTo>
                  <a:lnTo>
                    <a:pt x="335" y="272"/>
                  </a:lnTo>
                  <a:lnTo>
                    <a:pt x="335" y="356"/>
                  </a:lnTo>
                  <a:lnTo>
                    <a:pt x="272" y="356"/>
                  </a:lnTo>
                  <a:lnTo>
                    <a:pt x="84" y="439"/>
                  </a:lnTo>
                  <a:lnTo>
                    <a:pt x="0" y="544"/>
                  </a:lnTo>
                  <a:lnTo>
                    <a:pt x="21" y="900"/>
                  </a:lnTo>
                  <a:lnTo>
                    <a:pt x="84" y="900"/>
                  </a:lnTo>
                  <a:lnTo>
                    <a:pt x="126" y="879"/>
                  </a:lnTo>
                  <a:lnTo>
                    <a:pt x="230" y="900"/>
                  </a:lnTo>
                  <a:lnTo>
                    <a:pt x="189" y="983"/>
                  </a:lnTo>
                  <a:lnTo>
                    <a:pt x="105" y="983"/>
                  </a:lnTo>
                  <a:lnTo>
                    <a:pt x="105" y="1151"/>
                  </a:lnTo>
                  <a:lnTo>
                    <a:pt x="209" y="1276"/>
                  </a:lnTo>
                  <a:lnTo>
                    <a:pt x="377" y="1423"/>
                  </a:lnTo>
                  <a:lnTo>
                    <a:pt x="419" y="1423"/>
                  </a:lnTo>
                  <a:lnTo>
                    <a:pt x="419" y="1318"/>
                  </a:lnTo>
                  <a:lnTo>
                    <a:pt x="544" y="1214"/>
                  </a:lnTo>
                  <a:lnTo>
                    <a:pt x="586" y="1318"/>
                  </a:lnTo>
                  <a:lnTo>
                    <a:pt x="523" y="1611"/>
                  </a:lnTo>
                  <a:lnTo>
                    <a:pt x="523" y="1695"/>
                  </a:lnTo>
                  <a:lnTo>
                    <a:pt x="586" y="1674"/>
                  </a:lnTo>
                  <a:lnTo>
                    <a:pt x="754" y="1569"/>
                  </a:lnTo>
                  <a:lnTo>
                    <a:pt x="900" y="1507"/>
                  </a:lnTo>
                  <a:lnTo>
                    <a:pt x="1046" y="1632"/>
                  </a:lnTo>
                  <a:lnTo>
                    <a:pt x="1130" y="1611"/>
                  </a:lnTo>
                  <a:lnTo>
                    <a:pt x="1151" y="1507"/>
                  </a:lnTo>
                  <a:lnTo>
                    <a:pt x="1235" y="1590"/>
                  </a:lnTo>
                  <a:lnTo>
                    <a:pt x="1277" y="1674"/>
                  </a:lnTo>
                  <a:lnTo>
                    <a:pt x="1339" y="1674"/>
                  </a:lnTo>
                  <a:lnTo>
                    <a:pt x="1528" y="1779"/>
                  </a:lnTo>
                  <a:lnTo>
                    <a:pt x="1570" y="1925"/>
                  </a:lnTo>
                  <a:lnTo>
                    <a:pt x="1695" y="1967"/>
                  </a:lnTo>
                  <a:lnTo>
                    <a:pt x="1779" y="2092"/>
                  </a:lnTo>
                  <a:lnTo>
                    <a:pt x="1988" y="2009"/>
                  </a:lnTo>
                  <a:lnTo>
                    <a:pt x="2155" y="2030"/>
                  </a:lnTo>
                  <a:lnTo>
                    <a:pt x="2260" y="1904"/>
                  </a:lnTo>
                  <a:lnTo>
                    <a:pt x="2218" y="1800"/>
                  </a:lnTo>
                  <a:lnTo>
                    <a:pt x="2302" y="1716"/>
                  </a:lnTo>
                  <a:lnTo>
                    <a:pt x="2302" y="1611"/>
                  </a:lnTo>
                  <a:lnTo>
                    <a:pt x="2051" y="1109"/>
                  </a:lnTo>
                  <a:lnTo>
                    <a:pt x="2093" y="691"/>
                  </a:lnTo>
                  <a:lnTo>
                    <a:pt x="2155" y="649"/>
                  </a:lnTo>
                  <a:lnTo>
                    <a:pt x="2197" y="481"/>
                  </a:lnTo>
                  <a:lnTo>
                    <a:pt x="2281" y="356"/>
                  </a:lnTo>
                  <a:lnTo>
                    <a:pt x="2302" y="335"/>
                  </a:lnTo>
                  <a:lnTo>
                    <a:pt x="2302" y="314"/>
                  </a:lnTo>
                  <a:lnTo>
                    <a:pt x="2260" y="230"/>
                  </a:lnTo>
                  <a:lnTo>
                    <a:pt x="2218" y="272"/>
                  </a:lnTo>
                  <a:lnTo>
                    <a:pt x="1758" y="251"/>
                  </a:lnTo>
                  <a:lnTo>
                    <a:pt x="1570" y="126"/>
                  </a:lnTo>
                  <a:lnTo>
                    <a:pt x="1339" y="126"/>
                  </a:lnTo>
                  <a:lnTo>
                    <a:pt x="1235" y="63"/>
                  </a:lnTo>
                  <a:lnTo>
                    <a:pt x="1130" y="105"/>
                  </a:lnTo>
                  <a:lnTo>
                    <a:pt x="10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3212;p70">
              <a:extLst>
                <a:ext uri="{FF2B5EF4-FFF2-40B4-BE49-F238E27FC236}">
                  <a16:creationId xmlns:a16="http://schemas.microsoft.com/office/drawing/2014/main" id="{015222F7-4F39-4036-F7F5-DCBE31B27E56}"/>
                </a:ext>
              </a:extLst>
            </p:cNvPr>
            <p:cNvSpPr/>
            <p:nvPr/>
          </p:nvSpPr>
          <p:spPr>
            <a:xfrm>
              <a:off x="3870422" y="2710598"/>
              <a:ext cx="43605" cy="22620"/>
            </a:xfrm>
            <a:custGeom>
              <a:avLst/>
              <a:gdLst/>
              <a:ahLst/>
              <a:cxnLst/>
              <a:rect l="l" t="t" r="r" b="b"/>
              <a:pathLst>
                <a:path w="3662" h="1989" extrusionOk="0">
                  <a:moveTo>
                    <a:pt x="1967" y="1"/>
                  </a:moveTo>
                  <a:lnTo>
                    <a:pt x="1821" y="63"/>
                  </a:lnTo>
                  <a:lnTo>
                    <a:pt x="1653" y="168"/>
                  </a:lnTo>
                  <a:lnTo>
                    <a:pt x="1590" y="189"/>
                  </a:lnTo>
                  <a:lnTo>
                    <a:pt x="1590" y="314"/>
                  </a:lnTo>
                  <a:lnTo>
                    <a:pt x="1653" y="586"/>
                  </a:lnTo>
                  <a:lnTo>
                    <a:pt x="1590" y="754"/>
                  </a:lnTo>
                  <a:lnTo>
                    <a:pt x="1402" y="963"/>
                  </a:lnTo>
                  <a:lnTo>
                    <a:pt x="1256" y="963"/>
                  </a:lnTo>
                  <a:lnTo>
                    <a:pt x="1130" y="838"/>
                  </a:lnTo>
                  <a:lnTo>
                    <a:pt x="1130" y="733"/>
                  </a:lnTo>
                  <a:lnTo>
                    <a:pt x="837" y="440"/>
                  </a:lnTo>
                  <a:lnTo>
                    <a:pt x="837" y="294"/>
                  </a:lnTo>
                  <a:lnTo>
                    <a:pt x="774" y="294"/>
                  </a:lnTo>
                  <a:lnTo>
                    <a:pt x="670" y="398"/>
                  </a:lnTo>
                  <a:lnTo>
                    <a:pt x="523" y="419"/>
                  </a:lnTo>
                  <a:lnTo>
                    <a:pt x="460" y="461"/>
                  </a:lnTo>
                  <a:lnTo>
                    <a:pt x="335" y="461"/>
                  </a:lnTo>
                  <a:lnTo>
                    <a:pt x="251" y="607"/>
                  </a:lnTo>
                  <a:lnTo>
                    <a:pt x="293" y="733"/>
                  </a:lnTo>
                  <a:lnTo>
                    <a:pt x="230" y="712"/>
                  </a:lnTo>
                  <a:lnTo>
                    <a:pt x="230" y="921"/>
                  </a:lnTo>
                  <a:lnTo>
                    <a:pt x="84" y="1110"/>
                  </a:lnTo>
                  <a:lnTo>
                    <a:pt x="84" y="1214"/>
                  </a:lnTo>
                  <a:lnTo>
                    <a:pt x="84" y="1319"/>
                  </a:lnTo>
                  <a:lnTo>
                    <a:pt x="0" y="1382"/>
                  </a:lnTo>
                  <a:lnTo>
                    <a:pt x="42" y="1674"/>
                  </a:lnTo>
                  <a:lnTo>
                    <a:pt x="126" y="1737"/>
                  </a:lnTo>
                  <a:lnTo>
                    <a:pt x="126" y="1758"/>
                  </a:lnTo>
                  <a:lnTo>
                    <a:pt x="230" y="1737"/>
                  </a:lnTo>
                  <a:lnTo>
                    <a:pt x="251" y="1591"/>
                  </a:lnTo>
                  <a:lnTo>
                    <a:pt x="440" y="1465"/>
                  </a:lnTo>
                  <a:lnTo>
                    <a:pt x="670" y="1382"/>
                  </a:lnTo>
                  <a:lnTo>
                    <a:pt x="879" y="1423"/>
                  </a:lnTo>
                  <a:lnTo>
                    <a:pt x="1025" y="1423"/>
                  </a:lnTo>
                  <a:lnTo>
                    <a:pt x="1088" y="1465"/>
                  </a:lnTo>
                  <a:lnTo>
                    <a:pt x="1235" y="1382"/>
                  </a:lnTo>
                  <a:lnTo>
                    <a:pt x="1339" y="1361"/>
                  </a:lnTo>
                  <a:lnTo>
                    <a:pt x="1360" y="1444"/>
                  </a:lnTo>
                  <a:lnTo>
                    <a:pt x="1465" y="1444"/>
                  </a:lnTo>
                  <a:lnTo>
                    <a:pt x="1548" y="1549"/>
                  </a:lnTo>
                  <a:lnTo>
                    <a:pt x="1716" y="1549"/>
                  </a:lnTo>
                  <a:lnTo>
                    <a:pt x="1779" y="1570"/>
                  </a:lnTo>
                  <a:lnTo>
                    <a:pt x="1967" y="1444"/>
                  </a:lnTo>
                  <a:lnTo>
                    <a:pt x="2176" y="1549"/>
                  </a:lnTo>
                  <a:lnTo>
                    <a:pt x="2344" y="1570"/>
                  </a:lnTo>
                  <a:lnTo>
                    <a:pt x="2511" y="1758"/>
                  </a:lnTo>
                  <a:lnTo>
                    <a:pt x="2637" y="1758"/>
                  </a:lnTo>
                  <a:lnTo>
                    <a:pt x="2762" y="1946"/>
                  </a:lnTo>
                  <a:lnTo>
                    <a:pt x="2929" y="1967"/>
                  </a:lnTo>
                  <a:lnTo>
                    <a:pt x="2971" y="1988"/>
                  </a:lnTo>
                  <a:lnTo>
                    <a:pt x="3160" y="1905"/>
                  </a:lnTo>
                  <a:lnTo>
                    <a:pt x="3390" y="1884"/>
                  </a:lnTo>
                  <a:lnTo>
                    <a:pt x="3432" y="1737"/>
                  </a:lnTo>
                  <a:lnTo>
                    <a:pt x="3536" y="1674"/>
                  </a:lnTo>
                  <a:lnTo>
                    <a:pt x="3578" y="1570"/>
                  </a:lnTo>
                  <a:lnTo>
                    <a:pt x="3662" y="1549"/>
                  </a:lnTo>
                  <a:lnTo>
                    <a:pt x="3662" y="1382"/>
                  </a:lnTo>
                  <a:lnTo>
                    <a:pt x="3578" y="1277"/>
                  </a:lnTo>
                  <a:lnTo>
                    <a:pt x="3494" y="1110"/>
                  </a:lnTo>
                  <a:lnTo>
                    <a:pt x="3473" y="1047"/>
                  </a:lnTo>
                  <a:lnTo>
                    <a:pt x="3390" y="921"/>
                  </a:lnTo>
                  <a:lnTo>
                    <a:pt x="3432" y="838"/>
                  </a:lnTo>
                  <a:lnTo>
                    <a:pt x="3369" y="733"/>
                  </a:lnTo>
                  <a:lnTo>
                    <a:pt x="3327" y="712"/>
                  </a:lnTo>
                  <a:lnTo>
                    <a:pt x="3348" y="649"/>
                  </a:lnTo>
                  <a:lnTo>
                    <a:pt x="3348" y="545"/>
                  </a:lnTo>
                  <a:lnTo>
                    <a:pt x="3055" y="503"/>
                  </a:lnTo>
                  <a:lnTo>
                    <a:pt x="2846" y="586"/>
                  </a:lnTo>
                  <a:lnTo>
                    <a:pt x="2762" y="461"/>
                  </a:lnTo>
                  <a:lnTo>
                    <a:pt x="2637" y="419"/>
                  </a:lnTo>
                  <a:lnTo>
                    <a:pt x="2595" y="273"/>
                  </a:lnTo>
                  <a:lnTo>
                    <a:pt x="2406" y="168"/>
                  </a:lnTo>
                  <a:lnTo>
                    <a:pt x="2344" y="168"/>
                  </a:lnTo>
                  <a:lnTo>
                    <a:pt x="2302" y="84"/>
                  </a:lnTo>
                  <a:lnTo>
                    <a:pt x="2218" y="1"/>
                  </a:lnTo>
                  <a:lnTo>
                    <a:pt x="2197" y="105"/>
                  </a:lnTo>
                  <a:lnTo>
                    <a:pt x="2113" y="126"/>
                  </a:lnTo>
                  <a:lnTo>
                    <a:pt x="1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3213;p70">
              <a:extLst>
                <a:ext uri="{FF2B5EF4-FFF2-40B4-BE49-F238E27FC236}">
                  <a16:creationId xmlns:a16="http://schemas.microsoft.com/office/drawing/2014/main" id="{1E5561AA-51E2-10EE-FAF8-D38F404632CB}"/>
                </a:ext>
              </a:extLst>
            </p:cNvPr>
            <p:cNvSpPr/>
            <p:nvPr/>
          </p:nvSpPr>
          <p:spPr>
            <a:xfrm>
              <a:off x="3871910" y="2726065"/>
              <a:ext cx="33901" cy="23803"/>
            </a:xfrm>
            <a:custGeom>
              <a:avLst/>
              <a:gdLst/>
              <a:ahLst/>
              <a:cxnLst/>
              <a:rect l="l" t="t" r="r" b="b"/>
              <a:pathLst>
                <a:path w="2847" h="2093" extrusionOk="0">
                  <a:moveTo>
                    <a:pt x="1214" y="1"/>
                  </a:moveTo>
                  <a:lnTo>
                    <a:pt x="1110" y="22"/>
                  </a:lnTo>
                  <a:lnTo>
                    <a:pt x="963" y="105"/>
                  </a:lnTo>
                  <a:lnTo>
                    <a:pt x="900" y="63"/>
                  </a:lnTo>
                  <a:lnTo>
                    <a:pt x="754" y="63"/>
                  </a:lnTo>
                  <a:lnTo>
                    <a:pt x="545" y="22"/>
                  </a:lnTo>
                  <a:lnTo>
                    <a:pt x="315" y="105"/>
                  </a:lnTo>
                  <a:lnTo>
                    <a:pt x="126" y="231"/>
                  </a:lnTo>
                  <a:lnTo>
                    <a:pt x="105" y="377"/>
                  </a:lnTo>
                  <a:lnTo>
                    <a:pt x="1" y="398"/>
                  </a:lnTo>
                  <a:lnTo>
                    <a:pt x="1" y="586"/>
                  </a:lnTo>
                  <a:lnTo>
                    <a:pt x="63" y="712"/>
                  </a:lnTo>
                  <a:lnTo>
                    <a:pt x="1" y="796"/>
                  </a:lnTo>
                  <a:lnTo>
                    <a:pt x="22" y="817"/>
                  </a:lnTo>
                  <a:lnTo>
                    <a:pt x="231" y="754"/>
                  </a:lnTo>
                  <a:lnTo>
                    <a:pt x="398" y="1005"/>
                  </a:lnTo>
                  <a:lnTo>
                    <a:pt x="524" y="1047"/>
                  </a:lnTo>
                  <a:lnTo>
                    <a:pt x="733" y="1005"/>
                  </a:lnTo>
                  <a:lnTo>
                    <a:pt x="817" y="1047"/>
                  </a:lnTo>
                  <a:lnTo>
                    <a:pt x="838" y="1151"/>
                  </a:lnTo>
                  <a:lnTo>
                    <a:pt x="921" y="1172"/>
                  </a:lnTo>
                  <a:lnTo>
                    <a:pt x="963" y="1235"/>
                  </a:lnTo>
                  <a:lnTo>
                    <a:pt x="921" y="1340"/>
                  </a:lnTo>
                  <a:lnTo>
                    <a:pt x="921" y="1549"/>
                  </a:lnTo>
                  <a:lnTo>
                    <a:pt x="1047" y="1528"/>
                  </a:lnTo>
                  <a:lnTo>
                    <a:pt x="1172" y="1633"/>
                  </a:lnTo>
                  <a:lnTo>
                    <a:pt x="1256" y="1633"/>
                  </a:lnTo>
                  <a:lnTo>
                    <a:pt x="1319" y="1863"/>
                  </a:lnTo>
                  <a:lnTo>
                    <a:pt x="1319" y="1988"/>
                  </a:lnTo>
                  <a:lnTo>
                    <a:pt x="1361" y="2093"/>
                  </a:lnTo>
                  <a:lnTo>
                    <a:pt x="1486" y="2009"/>
                  </a:lnTo>
                  <a:lnTo>
                    <a:pt x="1696" y="1947"/>
                  </a:lnTo>
                  <a:lnTo>
                    <a:pt x="1863" y="2009"/>
                  </a:lnTo>
                  <a:lnTo>
                    <a:pt x="2009" y="1947"/>
                  </a:lnTo>
                  <a:lnTo>
                    <a:pt x="2114" y="1947"/>
                  </a:lnTo>
                  <a:lnTo>
                    <a:pt x="2051" y="1779"/>
                  </a:lnTo>
                  <a:lnTo>
                    <a:pt x="2219" y="1758"/>
                  </a:lnTo>
                  <a:lnTo>
                    <a:pt x="2281" y="1633"/>
                  </a:lnTo>
                  <a:lnTo>
                    <a:pt x="2386" y="1570"/>
                  </a:lnTo>
                  <a:lnTo>
                    <a:pt x="2407" y="1654"/>
                  </a:lnTo>
                  <a:lnTo>
                    <a:pt x="2532" y="1654"/>
                  </a:lnTo>
                  <a:lnTo>
                    <a:pt x="2532" y="1528"/>
                  </a:lnTo>
                  <a:lnTo>
                    <a:pt x="2386" y="1444"/>
                  </a:lnTo>
                  <a:lnTo>
                    <a:pt x="2428" y="1277"/>
                  </a:lnTo>
                  <a:lnTo>
                    <a:pt x="2512" y="1256"/>
                  </a:lnTo>
                  <a:lnTo>
                    <a:pt x="2616" y="1068"/>
                  </a:lnTo>
                  <a:lnTo>
                    <a:pt x="2825" y="963"/>
                  </a:lnTo>
                  <a:lnTo>
                    <a:pt x="2825" y="858"/>
                  </a:lnTo>
                  <a:lnTo>
                    <a:pt x="2721" y="817"/>
                  </a:lnTo>
                  <a:lnTo>
                    <a:pt x="2846" y="628"/>
                  </a:lnTo>
                  <a:lnTo>
                    <a:pt x="2804" y="607"/>
                  </a:lnTo>
                  <a:lnTo>
                    <a:pt x="2637" y="586"/>
                  </a:lnTo>
                  <a:lnTo>
                    <a:pt x="2512" y="398"/>
                  </a:lnTo>
                  <a:lnTo>
                    <a:pt x="2386" y="398"/>
                  </a:lnTo>
                  <a:lnTo>
                    <a:pt x="2219" y="210"/>
                  </a:lnTo>
                  <a:lnTo>
                    <a:pt x="2051" y="189"/>
                  </a:lnTo>
                  <a:lnTo>
                    <a:pt x="1842" y="84"/>
                  </a:lnTo>
                  <a:lnTo>
                    <a:pt x="1654" y="210"/>
                  </a:lnTo>
                  <a:lnTo>
                    <a:pt x="1591" y="189"/>
                  </a:lnTo>
                  <a:lnTo>
                    <a:pt x="1423" y="189"/>
                  </a:lnTo>
                  <a:lnTo>
                    <a:pt x="1340" y="84"/>
                  </a:lnTo>
                  <a:lnTo>
                    <a:pt x="1235" y="84"/>
                  </a:lnTo>
                  <a:lnTo>
                    <a:pt x="12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3214;p70">
              <a:extLst>
                <a:ext uri="{FF2B5EF4-FFF2-40B4-BE49-F238E27FC236}">
                  <a16:creationId xmlns:a16="http://schemas.microsoft.com/office/drawing/2014/main" id="{F90F0217-CB47-802A-7011-E6900D7A7ACD}"/>
                </a:ext>
              </a:extLst>
            </p:cNvPr>
            <p:cNvSpPr/>
            <p:nvPr/>
          </p:nvSpPr>
          <p:spPr>
            <a:xfrm>
              <a:off x="3888104" y="2727737"/>
              <a:ext cx="57573" cy="42601"/>
            </a:xfrm>
            <a:custGeom>
              <a:avLst/>
              <a:gdLst/>
              <a:ahLst/>
              <a:cxnLst/>
              <a:rect l="l" t="t" r="r" b="b"/>
              <a:pathLst>
                <a:path w="4835" h="3746" extrusionOk="0">
                  <a:moveTo>
                    <a:pt x="2470" y="0"/>
                  </a:moveTo>
                  <a:lnTo>
                    <a:pt x="2323" y="84"/>
                  </a:lnTo>
                  <a:lnTo>
                    <a:pt x="2219" y="42"/>
                  </a:lnTo>
                  <a:lnTo>
                    <a:pt x="2093" y="63"/>
                  </a:lnTo>
                  <a:lnTo>
                    <a:pt x="2051" y="167"/>
                  </a:lnTo>
                  <a:lnTo>
                    <a:pt x="1947" y="230"/>
                  </a:lnTo>
                  <a:lnTo>
                    <a:pt x="1905" y="377"/>
                  </a:lnTo>
                  <a:lnTo>
                    <a:pt x="1675" y="398"/>
                  </a:lnTo>
                  <a:lnTo>
                    <a:pt x="1486" y="481"/>
                  </a:lnTo>
                  <a:lnTo>
                    <a:pt x="1361" y="670"/>
                  </a:lnTo>
                  <a:lnTo>
                    <a:pt x="1465" y="711"/>
                  </a:lnTo>
                  <a:lnTo>
                    <a:pt x="1465" y="816"/>
                  </a:lnTo>
                  <a:lnTo>
                    <a:pt x="1256" y="921"/>
                  </a:lnTo>
                  <a:lnTo>
                    <a:pt x="1152" y="1109"/>
                  </a:lnTo>
                  <a:lnTo>
                    <a:pt x="1068" y="1130"/>
                  </a:lnTo>
                  <a:lnTo>
                    <a:pt x="1026" y="1297"/>
                  </a:lnTo>
                  <a:lnTo>
                    <a:pt x="1172" y="1381"/>
                  </a:lnTo>
                  <a:lnTo>
                    <a:pt x="1172" y="1507"/>
                  </a:lnTo>
                  <a:lnTo>
                    <a:pt x="1047" y="1507"/>
                  </a:lnTo>
                  <a:lnTo>
                    <a:pt x="1026" y="1423"/>
                  </a:lnTo>
                  <a:lnTo>
                    <a:pt x="921" y="1486"/>
                  </a:lnTo>
                  <a:lnTo>
                    <a:pt x="859" y="1611"/>
                  </a:lnTo>
                  <a:lnTo>
                    <a:pt x="691" y="1632"/>
                  </a:lnTo>
                  <a:lnTo>
                    <a:pt x="754" y="1800"/>
                  </a:lnTo>
                  <a:lnTo>
                    <a:pt x="649" y="1800"/>
                  </a:lnTo>
                  <a:lnTo>
                    <a:pt x="503" y="1862"/>
                  </a:lnTo>
                  <a:lnTo>
                    <a:pt x="336" y="1800"/>
                  </a:lnTo>
                  <a:lnTo>
                    <a:pt x="126" y="1862"/>
                  </a:lnTo>
                  <a:lnTo>
                    <a:pt x="1" y="1946"/>
                  </a:lnTo>
                  <a:lnTo>
                    <a:pt x="22" y="2009"/>
                  </a:lnTo>
                  <a:lnTo>
                    <a:pt x="126" y="2260"/>
                  </a:lnTo>
                  <a:lnTo>
                    <a:pt x="210" y="2385"/>
                  </a:lnTo>
                  <a:lnTo>
                    <a:pt x="231" y="2532"/>
                  </a:lnTo>
                  <a:lnTo>
                    <a:pt x="294" y="2574"/>
                  </a:lnTo>
                  <a:lnTo>
                    <a:pt x="294" y="2950"/>
                  </a:lnTo>
                  <a:lnTo>
                    <a:pt x="189" y="2992"/>
                  </a:lnTo>
                  <a:lnTo>
                    <a:pt x="105" y="3118"/>
                  </a:lnTo>
                  <a:lnTo>
                    <a:pt x="126" y="3306"/>
                  </a:lnTo>
                  <a:lnTo>
                    <a:pt x="273" y="3494"/>
                  </a:lnTo>
                  <a:lnTo>
                    <a:pt x="273" y="3536"/>
                  </a:lnTo>
                  <a:lnTo>
                    <a:pt x="336" y="3536"/>
                  </a:lnTo>
                  <a:lnTo>
                    <a:pt x="524" y="3620"/>
                  </a:lnTo>
                  <a:lnTo>
                    <a:pt x="628" y="3578"/>
                  </a:lnTo>
                  <a:lnTo>
                    <a:pt x="1047" y="3515"/>
                  </a:lnTo>
                  <a:lnTo>
                    <a:pt x="1235" y="3515"/>
                  </a:lnTo>
                  <a:lnTo>
                    <a:pt x="1340" y="3411"/>
                  </a:lnTo>
                  <a:lnTo>
                    <a:pt x="1424" y="3411"/>
                  </a:lnTo>
                  <a:lnTo>
                    <a:pt x="1549" y="3494"/>
                  </a:lnTo>
                  <a:lnTo>
                    <a:pt x="1884" y="3536"/>
                  </a:lnTo>
                  <a:lnTo>
                    <a:pt x="2009" y="3620"/>
                  </a:lnTo>
                  <a:lnTo>
                    <a:pt x="2051" y="3683"/>
                  </a:lnTo>
                  <a:lnTo>
                    <a:pt x="2260" y="3599"/>
                  </a:lnTo>
                  <a:lnTo>
                    <a:pt x="2365" y="3683"/>
                  </a:lnTo>
                  <a:lnTo>
                    <a:pt x="2428" y="3683"/>
                  </a:lnTo>
                  <a:lnTo>
                    <a:pt x="2470" y="3620"/>
                  </a:lnTo>
                  <a:lnTo>
                    <a:pt x="2637" y="3641"/>
                  </a:lnTo>
                  <a:lnTo>
                    <a:pt x="2721" y="3704"/>
                  </a:lnTo>
                  <a:lnTo>
                    <a:pt x="2909" y="3599"/>
                  </a:lnTo>
                  <a:lnTo>
                    <a:pt x="3056" y="3599"/>
                  </a:lnTo>
                  <a:lnTo>
                    <a:pt x="3097" y="3724"/>
                  </a:lnTo>
                  <a:lnTo>
                    <a:pt x="3202" y="3745"/>
                  </a:lnTo>
                  <a:lnTo>
                    <a:pt x="3307" y="3620"/>
                  </a:lnTo>
                  <a:lnTo>
                    <a:pt x="3411" y="3599"/>
                  </a:lnTo>
                  <a:lnTo>
                    <a:pt x="3516" y="3683"/>
                  </a:lnTo>
                  <a:lnTo>
                    <a:pt x="3662" y="3620"/>
                  </a:lnTo>
                  <a:lnTo>
                    <a:pt x="3767" y="3704"/>
                  </a:lnTo>
                  <a:lnTo>
                    <a:pt x="3893" y="3704"/>
                  </a:lnTo>
                  <a:lnTo>
                    <a:pt x="3893" y="3494"/>
                  </a:lnTo>
                  <a:lnTo>
                    <a:pt x="3997" y="3285"/>
                  </a:lnTo>
                  <a:lnTo>
                    <a:pt x="4165" y="3264"/>
                  </a:lnTo>
                  <a:lnTo>
                    <a:pt x="4395" y="3201"/>
                  </a:lnTo>
                  <a:lnTo>
                    <a:pt x="4416" y="3201"/>
                  </a:lnTo>
                  <a:lnTo>
                    <a:pt x="4416" y="3055"/>
                  </a:lnTo>
                  <a:lnTo>
                    <a:pt x="4290" y="2908"/>
                  </a:lnTo>
                  <a:lnTo>
                    <a:pt x="4311" y="2762"/>
                  </a:lnTo>
                  <a:lnTo>
                    <a:pt x="4185" y="2574"/>
                  </a:lnTo>
                  <a:lnTo>
                    <a:pt x="4185" y="2427"/>
                  </a:lnTo>
                  <a:lnTo>
                    <a:pt x="4248" y="2344"/>
                  </a:lnTo>
                  <a:lnTo>
                    <a:pt x="4374" y="2448"/>
                  </a:lnTo>
                  <a:lnTo>
                    <a:pt x="4667" y="2427"/>
                  </a:lnTo>
                  <a:lnTo>
                    <a:pt x="4771" y="2218"/>
                  </a:lnTo>
                  <a:lnTo>
                    <a:pt x="4834" y="2155"/>
                  </a:lnTo>
                  <a:lnTo>
                    <a:pt x="4688" y="2051"/>
                  </a:lnTo>
                  <a:lnTo>
                    <a:pt x="4688" y="1946"/>
                  </a:lnTo>
                  <a:lnTo>
                    <a:pt x="4457" y="1758"/>
                  </a:lnTo>
                  <a:lnTo>
                    <a:pt x="4269" y="1716"/>
                  </a:lnTo>
                  <a:lnTo>
                    <a:pt x="4206" y="1527"/>
                  </a:lnTo>
                  <a:lnTo>
                    <a:pt x="4102" y="1423"/>
                  </a:lnTo>
                  <a:lnTo>
                    <a:pt x="3955" y="1214"/>
                  </a:lnTo>
                  <a:lnTo>
                    <a:pt x="3872" y="1046"/>
                  </a:lnTo>
                  <a:lnTo>
                    <a:pt x="3746" y="921"/>
                  </a:lnTo>
                  <a:lnTo>
                    <a:pt x="3746" y="753"/>
                  </a:lnTo>
                  <a:lnTo>
                    <a:pt x="3662" y="649"/>
                  </a:lnTo>
                  <a:lnTo>
                    <a:pt x="3683" y="481"/>
                  </a:lnTo>
                  <a:lnTo>
                    <a:pt x="3662" y="356"/>
                  </a:lnTo>
                  <a:lnTo>
                    <a:pt x="3411" y="272"/>
                  </a:lnTo>
                  <a:lnTo>
                    <a:pt x="3328" y="272"/>
                  </a:lnTo>
                  <a:lnTo>
                    <a:pt x="3265" y="167"/>
                  </a:lnTo>
                  <a:lnTo>
                    <a:pt x="3097" y="230"/>
                  </a:lnTo>
                  <a:lnTo>
                    <a:pt x="2930" y="356"/>
                  </a:lnTo>
                  <a:lnTo>
                    <a:pt x="2825" y="147"/>
                  </a:lnTo>
                  <a:lnTo>
                    <a:pt x="2721" y="147"/>
                  </a:lnTo>
                  <a:lnTo>
                    <a:pt x="2574" y="188"/>
                  </a:lnTo>
                  <a:lnTo>
                    <a:pt x="247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3215;p70">
              <a:extLst>
                <a:ext uri="{FF2B5EF4-FFF2-40B4-BE49-F238E27FC236}">
                  <a16:creationId xmlns:a16="http://schemas.microsoft.com/office/drawing/2014/main" id="{1C4DF488-2100-4244-B19F-A907B49923D8}"/>
                </a:ext>
              </a:extLst>
            </p:cNvPr>
            <p:cNvSpPr/>
            <p:nvPr/>
          </p:nvSpPr>
          <p:spPr>
            <a:xfrm>
              <a:off x="3848488" y="2796972"/>
              <a:ext cx="39628" cy="24519"/>
            </a:xfrm>
            <a:custGeom>
              <a:avLst/>
              <a:gdLst/>
              <a:ahLst/>
              <a:cxnLst/>
              <a:rect l="l" t="t" r="r" b="b"/>
              <a:pathLst>
                <a:path w="3328" h="2156" extrusionOk="0">
                  <a:moveTo>
                    <a:pt x="2993" y="1"/>
                  </a:moveTo>
                  <a:lnTo>
                    <a:pt x="2867" y="64"/>
                  </a:lnTo>
                  <a:lnTo>
                    <a:pt x="2679" y="43"/>
                  </a:lnTo>
                  <a:lnTo>
                    <a:pt x="2449" y="43"/>
                  </a:lnTo>
                  <a:lnTo>
                    <a:pt x="2302" y="22"/>
                  </a:lnTo>
                  <a:lnTo>
                    <a:pt x="2135" y="43"/>
                  </a:lnTo>
                  <a:lnTo>
                    <a:pt x="2030" y="210"/>
                  </a:lnTo>
                  <a:lnTo>
                    <a:pt x="1926" y="273"/>
                  </a:lnTo>
                  <a:lnTo>
                    <a:pt x="1926" y="377"/>
                  </a:lnTo>
                  <a:lnTo>
                    <a:pt x="1758" y="210"/>
                  </a:lnTo>
                  <a:lnTo>
                    <a:pt x="1549" y="357"/>
                  </a:lnTo>
                  <a:lnTo>
                    <a:pt x="1403" y="419"/>
                  </a:lnTo>
                  <a:lnTo>
                    <a:pt x="1403" y="545"/>
                  </a:lnTo>
                  <a:lnTo>
                    <a:pt x="1089" y="566"/>
                  </a:lnTo>
                  <a:lnTo>
                    <a:pt x="880" y="629"/>
                  </a:lnTo>
                  <a:lnTo>
                    <a:pt x="691" y="587"/>
                  </a:lnTo>
                  <a:lnTo>
                    <a:pt x="294" y="357"/>
                  </a:lnTo>
                  <a:lnTo>
                    <a:pt x="294" y="440"/>
                  </a:lnTo>
                  <a:lnTo>
                    <a:pt x="315" y="566"/>
                  </a:lnTo>
                  <a:lnTo>
                    <a:pt x="294" y="670"/>
                  </a:lnTo>
                  <a:lnTo>
                    <a:pt x="64" y="670"/>
                  </a:lnTo>
                  <a:lnTo>
                    <a:pt x="43" y="733"/>
                  </a:lnTo>
                  <a:lnTo>
                    <a:pt x="147" y="838"/>
                  </a:lnTo>
                  <a:lnTo>
                    <a:pt x="85" y="984"/>
                  </a:lnTo>
                  <a:lnTo>
                    <a:pt x="64" y="1089"/>
                  </a:lnTo>
                  <a:lnTo>
                    <a:pt x="147" y="1193"/>
                  </a:lnTo>
                  <a:lnTo>
                    <a:pt x="43" y="1298"/>
                  </a:lnTo>
                  <a:lnTo>
                    <a:pt x="1" y="1298"/>
                  </a:lnTo>
                  <a:lnTo>
                    <a:pt x="168" y="1486"/>
                  </a:lnTo>
                  <a:lnTo>
                    <a:pt x="189" y="1675"/>
                  </a:lnTo>
                  <a:lnTo>
                    <a:pt x="273" y="1696"/>
                  </a:lnTo>
                  <a:lnTo>
                    <a:pt x="524" y="1905"/>
                  </a:lnTo>
                  <a:lnTo>
                    <a:pt x="629" y="1947"/>
                  </a:lnTo>
                  <a:lnTo>
                    <a:pt x="733" y="2030"/>
                  </a:lnTo>
                  <a:lnTo>
                    <a:pt x="1026" y="2093"/>
                  </a:lnTo>
                  <a:lnTo>
                    <a:pt x="1235" y="2156"/>
                  </a:lnTo>
                  <a:lnTo>
                    <a:pt x="1340" y="2030"/>
                  </a:lnTo>
                  <a:lnTo>
                    <a:pt x="1403" y="2051"/>
                  </a:lnTo>
                  <a:lnTo>
                    <a:pt x="1466" y="1989"/>
                  </a:lnTo>
                  <a:lnTo>
                    <a:pt x="1612" y="1926"/>
                  </a:lnTo>
                  <a:lnTo>
                    <a:pt x="1717" y="1926"/>
                  </a:lnTo>
                  <a:lnTo>
                    <a:pt x="1738" y="1884"/>
                  </a:lnTo>
                  <a:lnTo>
                    <a:pt x="1863" y="1779"/>
                  </a:lnTo>
                  <a:lnTo>
                    <a:pt x="1968" y="1800"/>
                  </a:lnTo>
                  <a:lnTo>
                    <a:pt x="2072" y="1821"/>
                  </a:lnTo>
                  <a:lnTo>
                    <a:pt x="2156" y="1842"/>
                  </a:lnTo>
                  <a:lnTo>
                    <a:pt x="2282" y="1717"/>
                  </a:lnTo>
                  <a:lnTo>
                    <a:pt x="2386" y="1696"/>
                  </a:lnTo>
                  <a:lnTo>
                    <a:pt x="2449" y="1591"/>
                  </a:lnTo>
                  <a:lnTo>
                    <a:pt x="2595" y="1612"/>
                  </a:lnTo>
                  <a:lnTo>
                    <a:pt x="2700" y="1507"/>
                  </a:lnTo>
                  <a:lnTo>
                    <a:pt x="2679" y="1403"/>
                  </a:lnTo>
                  <a:lnTo>
                    <a:pt x="2888" y="1089"/>
                  </a:lnTo>
                  <a:lnTo>
                    <a:pt x="3014" y="754"/>
                  </a:lnTo>
                  <a:lnTo>
                    <a:pt x="3118" y="524"/>
                  </a:lnTo>
                  <a:lnTo>
                    <a:pt x="3286" y="482"/>
                  </a:lnTo>
                  <a:lnTo>
                    <a:pt x="3328" y="357"/>
                  </a:lnTo>
                  <a:lnTo>
                    <a:pt x="3307" y="336"/>
                  </a:lnTo>
                  <a:lnTo>
                    <a:pt x="3286" y="231"/>
                  </a:lnTo>
                  <a:lnTo>
                    <a:pt x="3118" y="126"/>
                  </a:lnTo>
                  <a:lnTo>
                    <a:pt x="29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3216;p70">
              <a:extLst>
                <a:ext uri="{FF2B5EF4-FFF2-40B4-BE49-F238E27FC236}">
                  <a16:creationId xmlns:a16="http://schemas.microsoft.com/office/drawing/2014/main" id="{705C7D02-C8A5-45C6-D15B-296A1AB52B91}"/>
                </a:ext>
              </a:extLst>
            </p:cNvPr>
            <p:cNvSpPr/>
            <p:nvPr/>
          </p:nvSpPr>
          <p:spPr>
            <a:xfrm>
              <a:off x="3851727" y="2789842"/>
              <a:ext cx="34151" cy="14284"/>
            </a:xfrm>
            <a:custGeom>
              <a:avLst/>
              <a:gdLst/>
              <a:ahLst/>
              <a:cxnLst/>
              <a:rect l="l" t="t" r="r" b="b"/>
              <a:pathLst>
                <a:path w="2868" h="1256" extrusionOk="0">
                  <a:moveTo>
                    <a:pt x="2240" y="0"/>
                  </a:moveTo>
                  <a:lnTo>
                    <a:pt x="2177" y="21"/>
                  </a:lnTo>
                  <a:lnTo>
                    <a:pt x="2093" y="105"/>
                  </a:lnTo>
                  <a:lnTo>
                    <a:pt x="2010" y="42"/>
                  </a:lnTo>
                  <a:lnTo>
                    <a:pt x="1884" y="42"/>
                  </a:lnTo>
                  <a:lnTo>
                    <a:pt x="1779" y="21"/>
                  </a:lnTo>
                  <a:lnTo>
                    <a:pt x="1696" y="42"/>
                  </a:lnTo>
                  <a:lnTo>
                    <a:pt x="1612" y="147"/>
                  </a:lnTo>
                  <a:lnTo>
                    <a:pt x="1507" y="168"/>
                  </a:lnTo>
                  <a:lnTo>
                    <a:pt x="1486" y="147"/>
                  </a:lnTo>
                  <a:lnTo>
                    <a:pt x="1235" y="126"/>
                  </a:lnTo>
                  <a:lnTo>
                    <a:pt x="1089" y="230"/>
                  </a:lnTo>
                  <a:lnTo>
                    <a:pt x="942" y="251"/>
                  </a:lnTo>
                  <a:lnTo>
                    <a:pt x="775" y="419"/>
                  </a:lnTo>
                  <a:lnTo>
                    <a:pt x="566" y="440"/>
                  </a:lnTo>
                  <a:lnTo>
                    <a:pt x="336" y="523"/>
                  </a:lnTo>
                  <a:lnTo>
                    <a:pt x="294" y="460"/>
                  </a:lnTo>
                  <a:lnTo>
                    <a:pt x="147" y="481"/>
                  </a:lnTo>
                  <a:lnTo>
                    <a:pt x="22" y="565"/>
                  </a:lnTo>
                  <a:lnTo>
                    <a:pt x="1" y="565"/>
                  </a:lnTo>
                  <a:lnTo>
                    <a:pt x="1" y="753"/>
                  </a:lnTo>
                  <a:lnTo>
                    <a:pt x="22" y="984"/>
                  </a:lnTo>
                  <a:lnTo>
                    <a:pt x="419" y="1214"/>
                  </a:lnTo>
                  <a:lnTo>
                    <a:pt x="608" y="1256"/>
                  </a:lnTo>
                  <a:lnTo>
                    <a:pt x="817" y="1193"/>
                  </a:lnTo>
                  <a:lnTo>
                    <a:pt x="1131" y="1172"/>
                  </a:lnTo>
                  <a:lnTo>
                    <a:pt x="1131" y="1046"/>
                  </a:lnTo>
                  <a:lnTo>
                    <a:pt x="1277" y="984"/>
                  </a:lnTo>
                  <a:lnTo>
                    <a:pt x="1486" y="837"/>
                  </a:lnTo>
                  <a:lnTo>
                    <a:pt x="1654" y="1004"/>
                  </a:lnTo>
                  <a:lnTo>
                    <a:pt x="1654" y="900"/>
                  </a:lnTo>
                  <a:lnTo>
                    <a:pt x="1758" y="837"/>
                  </a:lnTo>
                  <a:lnTo>
                    <a:pt x="1863" y="670"/>
                  </a:lnTo>
                  <a:lnTo>
                    <a:pt x="2030" y="649"/>
                  </a:lnTo>
                  <a:lnTo>
                    <a:pt x="2177" y="670"/>
                  </a:lnTo>
                  <a:lnTo>
                    <a:pt x="2407" y="670"/>
                  </a:lnTo>
                  <a:lnTo>
                    <a:pt x="2595" y="691"/>
                  </a:lnTo>
                  <a:lnTo>
                    <a:pt x="2742" y="628"/>
                  </a:lnTo>
                  <a:lnTo>
                    <a:pt x="2763" y="419"/>
                  </a:lnTo>
                  <a:lnTo>
                    <a:pt x="2867" y="147"/>
                  </a:lnTo>
                  <a:lnTo>
                    <a:pt x="2637" y="21"/>
                  </a:lnTo>
                  <a:lnTo>
                    <a:pt x="2407" y="21"/>
                  </a:lnTo>
                  <a:lnTo>
                    <a:pt x="2344" y="42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3217;p70">
              <a:extLst>
                <a:ext uri="{FF2B5EF4-FFF2-40B4-BE49-F238E27FC236}">
                  <a16:creationId xmlns:a16="http://schemas.microsoft.com/office/drawing/2014/main" id="{DAB9DDBA-C72E-7648-CDBB-2B43D492DF6B}"/>
                </a:ext>
              </a:extLst>
            </p:cNvPr>
            <p:cNvSpPr/>
            <p:nvPr/>
          </p:nvSpPr>
          <p:spPr>
            <a:xfrm>
              <a:off x="3869672" y="2845760"/>
              <a:ext cx="12967" cy="23803"/>
            </a:xfrm>
            <a:custGeom>
              <a:avLst/>
              <a:gdLst/>
              <a:ahLst/>
              <a:cxnLst/>
              <a:rect l="l" t="t" r="r" b="b"/>
              <a:pathLst>
                <a:path w="1089" h="2093" extrusionOk="0">
                  <a:moveTo>
                    <a:pt x="419" y="0"/>
                  </a:moveTo>
                  <a:lnTo>
                    <a:pt x="314" y="126"/>
                  </a:lnTo>
                  <a:lnTo>
                    <a:pt x="272" y="21"/>
                  </a:lnTo>
                  <a:lnTo>
                    <a:pt x="210" y="21"/>
                  </a:lnTo>
                  <a:lnTo>
                    <a:pt x="84" y="147"/>
                  </a:lnTo>
                  <a:lnTo>
                    <a:pt x="0" y="314"/>
                  </a:lnTo>
                  <a:lnTo>
                    <a:pt x="0" y="544"/>
                  </a:lnTo>
                  <a:lnTo>
                    <a:pt x="189" y="628"/>
                  </a:lnTo>
                  <a:lnTo>
                    <a:pt x="168" y="691"/>
                  </a:lnTo>
                  <a:lnTo>
                    <a:pt x="105" y="733"/>
                  </a:lnTo>
                  <a:lnTo>
                    <a:pt x="63" y="984"/>
                  </a:lnTo>
                  <a:lnTo>
                    <a:pt x="105" y="1172"/>
                  </a:lnTo>
                  <a:lnTo>
                    <a:pt x="63" y="1277"/>
                  </a:lnTo>
                  <a:lnTo>
                    <a:pt x="63" y="1423"/>
                  </a:lnTo>
                  <a:lnTo>
                    <a:pt x="147" y="1528"/>
                  </a:lnTo>
                  <a:lnTo>
                    <a:pt x="84" y="1674"/>
                  </a:lnTo>
                  <a:lnTo>
                    <a:pt x="147" y="1716"/>
                  </a:lnTo>
                  <a:lnTo>
                    <a:pt x="377" y="1737"/>
                  </a:lnTo>
                  <a:lnTo>
                    <a:pt x="482" y="2009"/>
                  </a:lnTo>
                  <a:lnTo>
                    <a:pt x="565" y="2093"/>
                  </a:lnTo>
                  <a:lnTo>
                    <a:pt x="628" y="2030"/>
                  </a:lnTo>
                  <a:lnTo>
                    <a:pt x="712" y="1883"/>
                  </a:lnTo>
                  <a:lnTo>
                    <a:pt x="733" y="1737"/>
                  </a:lnTo>
                  <a:lnTo>
                    <a:pt x="942" y="1674"/>
                  </a:lnTo>
                  <a:lnTo>
                    <a:pt x="1047" y="1507"/>
                  </a:lnTo>
                  <a:lnTo>
                    <a:pt x="1088" y="1360"/>
                  </a:lnTo>
                  <a:lnTo>
                    <a:pt x="942" y="1256"/>
                  </a:lnTo>
                  <a:lnTo>
                    <a:pt x="900" y="1109"/>
                  </a:lnTo>
                  <a:lnTo>
                    <a:pt x="795" y="963"/>
                  </a:lnTo>
                  <a:lnTo>
                    <a:pt x="775" y="753"/>
                  </a:lnTo>
                  <a:lnTo>
                    <a:pt x="795" y="544"/>
                  </a:lnTo>
                  <a:lnTo>
                    <a:pt x="775" y="481"/>
                  </a:lnTo>
                  <a:lnTo>
                    <a:pt x="775" y="335"/>
                  </a:lnTo>
                  <a:lnTo>
                    <a:pt x="712" y="230"/>
                  </a:lnTo>
                  <a:lnTo>
                    <a:pt x="607" y="147"/>
                  </a:lnTo>
                  <a:lnTo>
                    <a:pt x="565" y="147"/>
                  </a:lnTo>
                  <a:lnTo>
                    <a:pt x="482" y="21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3218;p70">
              <a:extLst>
                <a:ext uri="{FF2B5EF4-FFF2-40B4-BE49-F238E27FC236}">
                  <a16:creationId xmlns:a16="http://schemas.microsoft.com/office/drawing/2014/main" id="{7409305B-0E42-C14B-52FC-2431558F99A1}"/>
                </a:ext>
              </a:extLst>
            </p:cNvPr>
            <p:cNvSpPr/>
            <p:nvPr/>
          </p:nvSpPr>
          <p:spPr>
            <a:xfrm>
              <a:off x="3863444" y="2836958"/>
              <a:ext cx="12467" cy="15000"/>
            </a:xfrm>
            <a:custGeom>
              <a:avLst/>
              <a:gdLst/>
              <a:ahLst/>
              <a:cxnLst/>
              <a:rect l="l" t="t" r="r" b="b"/>
              <a:pathLst>
                <a:path w="1047" h="1319" extrusionOk="0">
                  <a:moveTo>
                    <a:pt x="293" y="0"/>
                  </a:moveTo>
                  <a:lnTo>
                    <a:pt x="210" y="63"/>
                  </a:lnTo>
                  <a:lnTo>
                    <a:pt x="210" y="167"/>
                  </a:lnTo>
                  <a:lnTo>
                    <a:pt x="314" y="209"/>
                  </a:lnTo>
                  <a:lnTo>
                    <a:pt x="356" y="293"/>
                  </a:lnTo>
                  <a:lnTo>
                    <a:pt x="272" y="356"/>
                  </a:lnTo>
                  <a:lnTo>
                    <a:pt x="189" y="356"/>
                  </a:lnTo>
                  <a:lnTo>
                    <a:pt x="147" y="481"/>
                  </a:lnTo>
                  <a:lnTo>
                    <a:pt x="147" y="628"/>
                  </a:lnTo>
                  <a:lnTo>
                    <a:pt x="84" y="732"/>
                  </a:lnTo>
                  <a:lnTo>
                    <a:pt x="0" y="795"/>
                  </a:lnTo>
                  <a:lnTo>
                    <a:pt x="63" y="837"/>
                  </a:lnTo>
                  <a:lnTo>
                    <a:pt x="168" y="879"/>
                  </a:lnTo>
                  <a:lnTo>
                    <a:pt x="377" y="1151"/>
                  </a:lnTo>
                  <a:lnTo>
                    <a:pt x="398" y="1235"/>
                  </a:lnTo>
                  <a:lnTo>
                    <a:pt x="523" y="1318"/>
                  </a:lnTo>
                  <a:lnTo>
                    <a:pt x="523" y="1088"/>
                  </a:lnTo>
                  <a:lnTo>
                    <a:pt x="607" y="921"/>
                  </a:lnTo>
                  <a:lnTo>
                    <a:pt x="733" y="795"/>
                  </a:lnTo>
                  <a:lnTo>
                    <a:pt x="795" y="795"/>
                  </a:lnTo>
                  <a:lnTo>
                    <a:pt x="837" y="900"/>
                  </a:lnTo>
                  <a:lnTo>
                    <a:pt x="942" y="774"/>
                  </a:lnTo>
                  <a:lnTo>
                    <a:pt x="984" y="711"/>
                  </a:lnTo>
                  <a:lnTo>
                    <a:pt x="1046" y="628"/>
                  </a:lnTo>
                  <a:lnTo>
                    <a:pt x="1046" y="502"/>
                  </a:lnTo>
                  <a:lnTo>
                    <a:pt x="900" y="481"/>
                  </a:lnTo>
                  <a:lnTo>
                    <a:pt x="816" y="398"/>
                  </a:lnTo>
                  <a:lnTo>
                    <a:pt x="691" y="398"/>
                  </a:lnTo>
                  <a:lnTo>
                    <a:pt x="628" y="314"/>
                  </a:lnTo>
                  <a:lnTo>
                    <a:pt x="628" y="251"/>
                  </a:lnTo>
                  <a:lnTo>
                    <a:pt x="502" y="105"/>
                  </a:lnTo>
                  <a:lnTo>
                    <a:pt x="502" y="146"/>
                  </a:lnTo>
                  <a:lnTo>
                    <a:pt x="398" y="84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3219;p70">
              <a:extLst>
                <a:ext uri="{FF2B5EF4-FFF2-40B4-BE49-F238E27FC236}">
                  <a16:creationId xmlns:a16="http://schemas.microsoft.com/office/drawing/2014/main" id="{6A360195-F2E3-1FE5-4F7B-302C27F71319}"/>
                </a:ext>
              </a:extLst>
            </p:cNvPr>
            <p:cNvSpPr/>
            <p:nvPr/>
          </p:nvSpPr>
          <p:spPr>
            <a:xfrm>
              <a:off x="3844761" y="2824346"/>
              <a:ext cx="25923" cy="21665"/>
            </a:xfrm>
            <a:custGeom>
              <a:avLst/>
              <a:gdLst/>
              <a:ahLst/>
              <a:cxnLst/>
              <a:rect l="l" t="t" r="r" b="b"/>
              <a:pathLst>
                <a:path w="2177" h="1905" extrusionOk="0">
                  <a:moveTo>
                    <a:pt x="105" y="0"/>
                  </a:moveTo>
                  <a:lnTo>
                    <a:pt x="63" y="42"/>
                  </a:lnTo>
                  <a:lnTo>
                    <a:pt x="63" y="167"/>
                  </a:lnTo>
                  <a:lnTo>
                    <a:pt x="0" y="230"/>
                  </a:lnTo>
                  <a:lnTo>
                    <a:pt x="42" y="314"/>
                  </a:lnTo>
                  <a:lnTo>
                    <a:pt x="84" y="314"/>
                  </a:lnTo>
                  <a:lnTo>
                    <a:pt x="209" y="439"/>
                  </a:lnTo>
                  <a:lnTo>
                    <a:pt x="251" y="544"/>
                  </a:lnTo>
                  <a:lnTo>
                    <a:pt x="314" y="649"/>
                  </a:lnTo>
                  <a:lnTo>
                    <a:pt x="272" y="670"/>
                  </a:lnTo>
                  <a:lnTo>
                    <a:pt x="293" y="753"/>
                  </a:lnTo>
                  <a:lnTo>
                    <a:pt x="774" y="1151"/>
                  </a:lnTo>
                  <a:lnTo>
                    <a:pt x="1151" y="1611"/>
                  </a:lnTo>
                  <a:lnTo>
                    <a:pt x="1109" y="1695"/>
                  </a:lnTo>
                  <a:lnTo>
                    <a:pt x="1193" y="1716"/>
                  </a:lnTo>
                  <a:lnTo>
                    <a:pt x="1402" y="1737"/>
                  </a:lnTo>
                  <a:lnTo>
                    <a:pt x="1465" y="1716"/>
                  </a:lnTo>
                  <a:lnTo>
                    <a:pt x="1569" y="1904"/>
                  </a:lnTo>
                  <a:lnTo>
                    <a:pt x="1653" y="1841"/>
                  </a:lnTo>
                  <a:lnTo>
                    <a:pt x="1716" y="1737"/>
                  </a:lnTo>
                  <a:lnTo>
                    <a:pt x="1716" y="1590"/>
                  </a:lnTo>
                  <a:lnTo>
                    <a:pt x="1758" y="1465"/>
                  </a:lnTo>
                  <a:lnTo>
                    <a:pt x="1841" y="1465"/>
                  </a:lnTo>
                  <a:lnTo>
                    <a:pt x="1925" y="1402"/>
                  </a:lnTo>
                  <a:lnTo>
                    <a:pt x="1883" y="1318"/>
                  </a:lnTo>
                  <a:lnTo>
                    <a:pt x="1779" y="1276"/>
                  </a:lnTo>
                  <a:lnTo>
                    <a:pt x="1779" y="1172"/>
                  </a:lnTo>
                  <a:lnTo>
                    <a:pt x="1862" y="1109"/>
                  </a:lnTo>
                  <a:lnTo>
                    <a:pt x="1967" y="1193"/>
                  </a:lnTo>
                  <a:lnTo>
                    <a:pt x="2071" y="1255"/>
                  </a:lnTo>
                  <a:lnTo>
                    <a:pt x="2134" y="1193"/>
                  </a:lnTo>
                  <a:lnTo>
                    <a:pt x="1988" y="1046"/>
                  </a:lnTo>
                  <a:lnTo>
                    <a:pt x="1988" y="900"/>
                  </a:lnTo>
                  <a:lnTo>
                    <a:pt x="2051" y="879"/>
                  </a:lnTo>
                  <a:lnTo>
                    <a:pt x="2155" y="942"/>
                  </a:lnTo>
                  <a:lnTo>
                    <a:pt x="2176" y="858"/>
                  </a:lnTo>
                  <a:lnTo>
                    <a:pt x="2134" y="795"/>
                  </a:lnTo>
                  <a:lnTo>
                    <a:pt x="2030" y="774"/>
                  </a:lnTo>
                  <a:lnTo>
                    <a:pt x="1862" y="649"/>
                  </a:lnTo>
                  <a:lnTo>
                    <a:pt x="1862" y="565"/>
                  </a:lnTo>
                  <a:lnTo>
                    <a:pt x="1967" y="419"/>
                  </a:lnTo>
                  <a:lnTo>
                    <a:pt x="1988" y="251"/>
                  </a:lnTo>
                  <a:lnTo>
                    <a:pt x="1925" y="251"/>
                  </a:lnTo>
                  <a:lnTo>
                    <a:pt x="1862" y="272"/>
                  </a:lnTo>
                  <a:lnTo>
                    <a:pt x="1820" y="230"/>
                  </a:lnTo>
                  <a:lnTo>
                    <a:pt x="1653" y="230"/>
                  </a:lnTo>
                  <a:lnTo>
                    <a:pt x="1548" y="126"/>
                  </a:lnTo>
                  <a:lnTo>
                    <a:pt x="1465" y="147"/>
                  </a:lnTo>
                  <a:lnTo>
                    <a:pt x="1339" y="105"/>
                  </a:lnTo>
                  <a:lnTo>
                    <a:pt x="1214" y="126"/>
                  </a:lnTo>
                  <a:lnTo>
                    <a:pt x="1193" y="63"/>
                  </a:lnTo>
                  <a:lnTo>
                    <a:pt x="1088" y="126"/>
                  </a:lnTo>
                  <a:lnTo>
                    <a:pt x="942" y="63"/>
                  </a:lnTo>
                  <a:lnTo>
                    <a:pt x="900" y="126"/>
                  </a:lnTo>
                  <a:lnTo>
                    <a:pt x="837" y="21"/>
                  </a:lnTo>
                  <a:lnTo>
                    <a:pt x="732" y="0"/>
                  </a:lnTo>
                  <a:lnTo>
                    <a:pt x="690" y="42"/>
                  </a:lnTo>
                  <a:lnTo>
                    <a:pt x="607" y="0"/>
                  </a:lnTo>
                  <a:lnTo>
                    <a:pt x="565" y="63"/>
                  </a:lnTo>
                  <a:lnTo>
                    <a:pt x="481" y="42"/>
                  </a:lnTo>
                  <a:lnTo>
                    <a:pt x="377" y="63"/>
                  </a:lnTo>
                  <a:lnTo>
                    <a:pt x="377" y="147"/>
                  </a:lnTo>
                  <a:lnTo>
                    <a:pt x="293" y="167"/>
                  </a:lnTo>
                  <a:lnTo>
                    <a:pt x="251" y="10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3220;p70">
              <a:extLst>
                <a:ext uri="{FF2B5EF4-FFF2-40B4-BE49-F238E27FC236}">
                  <a16:creationId xmlns:a16="http://schemas.microsoft.com/office/drawing/2014/main" id="{B66B8D25-25F2-0A96-707F-28CDAA888205}"/>
                </a:ext>
              </a:extLst>
            </p:cNvPr>
            <p:cNvSpPr/>
            <p:nvPr/>
          </p:nvSpPr>
          <p:spPr>
            <a:xfrm>
              <a:off x="3830555" y="2811734"/>
              <a:ext cx="20195" cy="12146"/>
            </a:xfrm>
            <a:custGeom>
              <a:avLst/>
              <a:gdLst/>
              <a:ahLst/>
              <a:cxnLst/>
              <a:rect l="l" t="t" r="r" b="b"/>
              <a:pathLst>
                <a:path w="1696" h="1068" extrusionOk="0">
                  <a:moveTo>
                    <a:pt x="1507" y="0"/>
                  </a:moveTo>
                  <a:lnTo>
                    <a:pt x="1381" y="63"/>
                  </a:lnTo>
                  <a:lnTo>
                    <a:pt x="1130" y="209"/>
                  </a:lnTo>
                  <a:lnTo>
                    <a:pt x="1067" y="188"/>
                  </a:lnTo>
                  <a:lnTo>
                    <a:pt x="984" y="209"/>
                  </a:lnTo>
                  <a:lnTo>
                    <a:pt x="858" y="272"/>
                  </a:lnTo>
                  <a:lnTo>
                    <a:pt x="733" y="272"/>
                  </a:lnTo>
                  <a:lnTo>
                    <a:pt x="607" y="314"/>
                  </a:lnTo>
                  <a:lnTo>
                    <a:pt x="523" y="230"/>
                  </a:lnTo>
                  <a:lnTo>
                    <a:pt x="251" y="230"/>
                  </a:lnTo>
                  <a:lnTo>
                    <a:pt x="147" y="209"/>
                  </a:lnTo>
                  <a:lnTo>
                    <a:pt x="21" y="419"/>
                  </a:lnTo>
                  <a:lnTo>
                    <a:pt x="84" y="502"/>
                  </a:lnTo>
                  <a:lnTo>
                    <a:pt x="0" y="628"/>
                  </a:lnTo>
                  <a:lnTo>
                    <a:pt x="21" y="816"/>
                  </a:lnTo>
                  <a:lnTo>
                    <a:pt x="42" y="816"/>
                  </a:lnTo>
                  <a:lnTo>
                    <a:pt x="147" y="858"/>
                  </a:lnTo>
                  <a:lnTo>
                    <a:pt x="147" y="942"/>
                  </a:lnTo>
                  <a:lnTo>
                    <a:pt x="42" y="963"/>
                  </a:lnTo>
                  <a:lnTo>
                    <a:pt x="42" y="1067"/>
                  </a:lnTo>
                  <a:lnTo>
                    <a:pt x="251" y="1067"/>
                  </a:lnTo>
                  <a:lnTo>
                    <a:pt x="398" y="963"/>
                  </a:lnTo>
                  <a:lnTo>
                    <a:pt x="523" y="921"/>
                  </a:lnTo>
                  <a:lnTo>
                    <a:pt x="733" y="1025"/>
                  </a:lnTo>
                  <a:lnTo>
                    <a:pt x="858" y="1025"/>
                  </a:lnTo>
                  <a:lnTo>
                    <a:pt x="879" y="816"/>
                  </a:lnTo>
                  <a:lnTo>
                    <a:pt x="1067" y="732"/>
                  </a:lnTo>
                  <a:lnTo>
                    <a:pt x="1088" y="586"/>
                  </a:lnTo>
                  <a:lnTo>
                    <a:pt x="1444" y="398"/>
                  </a:lnTo>
                  <a:lnTo>
                    <a:pt x="1695" y="398"/>
                  </a:lnTo>
                  <a:lnTo>
                    <a:pt x="1674" y="188"/>
                  </a:lnTo>
                  <a:lnTo>
                    <a:pt x="15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3221;p70">
              <a:extLst>
                <a:ext uri="{FF2B5EF4-FFF2-40B4-BE49-F238E27FC236}">
                  <a16:creationId xmlns:a16="http://schemas.microsoft.com/office/drawing/2014/main" id="{F48ADA9A-00C0-234B-DAB7-E5A521072C5B}"/>
                </a:ext>
              </a:extLst>
            </p:cNvPr>
            <p:cNvSpPr/>
            <p:nvPr/>
          </p:nvSpPr>
          <p:spPr>
            <a:xfrm>
              <a:off x="3804645" y="2793401"/>
              <a:ext cx="47594" cy="21903"/>
            </a:xfrm>
            <a:custGeom>
              <a:avLst/>
              <a:gdLst/>
              <a:ahLst/>
              <a:cxnLst/>
              <a:rect l="l" t="t" r="r" b="b"/>
              <a:pathLst>
                <a:path w="3997" h="1926" extrusionOk="0">
                  <a:moveTo>
                    <a:pt x="2846" y="1"/>
                  </a:moveTo>
                  <a:lnTo>
                    <a:pt x="2804" y="106"/>
                  </a:lnTo>
                  <a:lnTo>
                    <a:pt x="2741" y="147"/>
                  </a:lnTo>
                  <a:lnTo>
                    <a:pt x="2720" y="252"/>
                  </a:lnTo>
                  <a:lnTo>
                    <a:pt x="2574" y="252"/>
                  </a:lnTo>
                  <a:lnTo>
                    <a:pt x="2511" y="315"/>
                  </a:lnTo>
                  <a:lnTo>
                    <a:pt x="2218" y="147"/>
                  </a:lnTo>
                  <a:lnTo>
                    <a:pt x="2155" y="147"/>
                  </a:lnTo>
                  <a:lnTo>
                    <a:pt x="2114" y="252"/>
                  </a:lnTo>
                  <a:lnTo>
                    <a:pt x="2114" y="357"/>
                  </a:lnTo>
                  <a:lnTo>
                    <a:pt x="2051" y="357"/>
                  </a:lnTo>
                  <a:lnTo>
                    <a:pt x="1967" y="461"/>
                  </a:lnTo>
                  <a:lnTo>
                    <a:pt x="1842" y="545"/>
                  </a:lnTo>
                  <a:lnTo>
                    <a:pt x="1674" y="733"/>
                  </a:lnTo>
                  <a:lnTo>
                    <a:pt x="1674" y="796"/>
                  </a:lnTo>
                  <a:lnTo>
                    <a:pt x="1842" y="880"/>
                  </a:lnTo>
                  <a:lnTo>
                    <a:pt x="1863" y="984"/>
                  </a:lnTo>
                  <a:lnTo>
                    <a:pt x="1779" y="1047"/>
                  </a:lnTo>
                  <a:lnTo>
                    <a:pt x="1653" y="963"/>
                  </a:lnTo>
                  <a:lnTo>
                    <a:pt x="1528" y="984"/>
                  </a:lnTo>
                  <a:lnTo>
                    <a:pt x="1381" y="963"/>
                  </a:lnTo>
                  <a:lnTo>
                    <a:pt x="1319" y="963"/>
                  </a:lnTo>
                  <a:lnTo>
                    <a:pt x="1130" y="1089"/>
                  </a:lnTo>
                  <a:lnTo>
                    <a:pt x="1026" y="1110"/>
                  </a:lnTo>
                  <a:lnTo>
                    <a:pt x="942" y="1089"/>
                  </a:lnTo>
                  <a:lnTo>
                    <a:pt x="837" y="1110"/>
                  </a:lnTo>
                  <a:lnTo>
                    <a:pt x="754" y="1047"/>
                  </a:lnTo>
                  <a:lnTo>
                    <a:pt x="440" y="1047"/>
                  </a:lnTo>
                  <a:lnTo>
                    <a:pt x="440" y="1110"/>
                  </a:lnTo>
                  <a:lnTo>
                    <a:pt x="419" y="1173"/>
                  </a:lnTo>
                  <a:lnTo>
                    <a:pt x="272" y="1152"/>
                  </a:lnTo>
                  <a:lnTo>
                    <a:pt x="189" y="1047"/>
                  </a:lnTo>
                  <a:lnTo>
                    <a:pt x="84" y="1089"/>
                  </a:lnTo>
                  <a:lnTo>
                    <a:pt x="21" y="1110"/>
                  </a:lnTo>
                  <a:lnTo>
                    <a:pt x="0" y="1110"/>
                  </a:lnTo>
                  <a:lnTo>
                    <a:pt x="63" y="1173"/>
                  </a:lnTo>
                  <a:lnTo>
                    <a:pt x="63" y="1256"/>
                  </a:lnTo>
                  <a:lnTo>
                    <a:pt x="105" y="1298"/>
                  </a:lnTo>
                  <a:lnTo>
                    <a:pt x="105" y="1403"/>
                  </a:lnTo>
                  <a:lnTo>
                    <a:pt x="210" y="1403"/>
                  </a:lnTo>
                  <a:lnTo>
                    <a:pt x="293" y="1382"/>
                  </a:lnTo>
                  <a:lnTo>
                    <a:pt x="398" y="1507"/>
                  </a:lnTo>
                  <a:lnTo>
                    <a:pt x="502" y="1403"/>
                  </a:lnTo>
                  <a:lnTo>
                    <a:pt x="586" y="1403"/>
                  </a:lnTo>
                  <a:lnTo>
                    <a:pt x="628" y="1507"/>
                  </a:lnTo>
                  <a:lnTo>
                    <a:pt x="837" y="1591"/>
                  </a:lnTo>
                  <a:lnTo>
                    <a:pt x="1130" y="1403"/>
                  </a:lnTo>
                  <a:lnTo>
                    <a:pt x="1256" y="1424"/>
                  </a:lnTo>
                  <a:lnTo>
                    <a:pt x="1444" y="1424"/>
                  </a:lnTo>
                  <a:lnTo>
                    <a:pt x="1444" y="1528"/>
                  </a:lnTo>
                  <a:lnTo>
                    <a:pt x="1737" y="1717"/>
                  </a:lnTo>
                  <a:lnTo>
                    <a:pt x="2072" y="1779"/>
                  </a:lnTo>
                  <a:lnTo>
                    <a:pt x="2260" y="1738"/>
                  </a:lnTo>
                  <a:lnTo>
                    <a:pt x="2323" y="1821"/>
                  </a:lnTo>
                  <a:lnTo>
                    <a:pt x="2427" y="1842"/>
                  </a:lnTo>
                  <a:lnTo>
                    <a:pt x="2699" y="1842"/>
                  </a:lnTo>
                  <a:lnTo>
                    <a:pt x="2783" y="1926"/>
                  </a:lnTo>
                  <a:lnTo>
                    <a:pt x="2909" y="1884"/>
                  </a:lnTo>
                  <a:lnTo>
                    <a:pt x="3034" y="1884"/>
                  </a:lnTo>
                  <a:lnTo>
                    <a:pt x="3160" y="1821"/>
                  </a:lnTo>
                  <a:lnTo>
                    <a:pt x="3243" y="1800"/>
                  </a:lnTo>
                  <a:lnTo>
                    <a:pt x="3306" y="1821"/>
                  </a:lnTo>
                  <a:lnTo>
                    <a:pt x="3557" y="1675"/>
                  </a:lnTo>
                  <a:lnTo>
                    <a:pt x="3683" y="1612"/>
                  </a:lnTo>
                  <a:lnTo>
                    <a:pt x="3725" y="1612"/>
                  </a:lnTo>
                  <a:lnTo>
                    <a:pt x="3829" y="1507"/>
                  </a:lnTo>
                  <a:lnTo>
                    <a:pt x="3746" y="1403"/>
                  </a:lnTo>
                  <a:lnTo>
                    <a:pt x="3767" y="1298"/>
                  </a:lnTo>
                  <a:lnTo>
                    <a:pt x="3829" y="1152"/>
                  </a:lnTo>
                  <a:lnTo>
                    <a:pt x="3725" y="1047"/>
                  </a:lnTo>
                  <a:lnTo>
                    <a:pt x="3746" y="984"/>
                  </a:lnTo>
                  <a:lnTo>
                    <a:pt x="3976" y="984"/>
                  </a:lnTo>
                  <a:lnTo>
                    <a:pt x="3997" y="880"/>
                  </a:lnTo>
                  <a:lnTo>
                    <a:pt x="3976" y="754"/>
                  </a:lnTo>
                  <a:lnTo>
                    <a:pt x="3976" y="671"/>
                  </a:lnTo>
                  <a:lnTo>
                    <a:pt x="3955" y="440"/>
                  </a:lnTo>
                  <a:lnTo>
                    <a:pt x="3955" y="252"/>
                  </a:lnTo>
                  <a:lnTo>
                    <a:pt x="3725" y="210"/>
                  </a:lnTo>
                  <a:lnTo>
                    <a:pt x="3641" y="127"/>
                  </a:lnTo>
                  <a:lnTo>
                    <a:pt x="3474" y="147"/>
                  </a:lnTo>
                  <a:lnTo>
                    <a:pt x="3327" y="147"/>
                  </a:lnTo>
                  <a:lnTo>
                    <a:pt x="3160" y="43"/>
                  </a:lnTo>
                  <a:lnTo>
                    <a:pt x="2951" y="43"/>
                  </a:lnTo>
                  <a:lnTo>
                    <a:pt x="284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3222;p70">
              <a:extLst>
                <a:ext uri="{FF2B5EF4-FFF2-40B4-BE49-F238E27FC236}">
                  <a16:creationId xmlns:a16="http://schemas.microsoft.com/office/drawing/2014/main" id="{F7BADE92-E771-E738-5CB9-A595CE36510A}"/>
                </a:ext>
              </a:extLst>
            </p:cNvPr>
            <p:cNvSpPr/>
            <p:nvPr/>
          </p:nvSpPr>
          <p:spPr>
            <a:xfrm>
              <a:off x="3831556" y="2741054"/>
              <a:ext cx="63038" cy="50699"/>
            </a:xfrm>
            <a:custGeom>
              <a:avLst/>
              <a:gdLst/>
              <a:ahLst/>
              <a:cxnLst/>
              <a:rect l="l" t="t" r="r" b="b"/>
              <a:pathLst>
                <a:path w="5294" h="4458" extrusionOk="0">
                  <a:moveTo>
                    <a:pt x="1883" y="1"/>
                  </a:moveTo>
                  <a:lnTo>
                    <a:pt x="1632" y="105"/>
                  </a:lnTo>
                  <a:lnTo>
                    <a:pt x="1486" y="105"/>
                  </a:lnTo>
                  <a:lnTo>
                    <a:pt x="1318" y="147"/>
                  </a:lnTo>
                  <a:lnTo>
                    <a:pt x="1214" y="315"/>
                  </a:lnTo>
                  <a:lnTo>
                    <a:pt x="1046" y="315"/>
                  </a:lnTo>
                  <a:lnTo>
                    <a:pt x="942" y="398"/>
                  </a:lnTo>
                  <a:lnTo>
                    <a:pt x="942" y="524"/>
                  </a:lnTo>
                  <a:lnTo>
                    <a:pt x="753" y="524"/>
                  </a:lnTo>
                  <a:lnTo>
                    <a:pt x="481" y="670"/>
                  </a:lnTo>
                  <a:lnTo>
                    <a:pt x="314" y="670"/>
                  </a:lnTo>
                  <a:lnTo>
                    <a:pt x="251" y="796"/>
                  </a:lnTo>
                  <a:lnTo>
                    <a:pt x="209" y="963"/>
                  </a:lnTo>
                  <a:lnTo>
                    <a:pt x="147" y="984"/>
                  </a:lnTo>
                  <a:lnTo>
                    <a:pt x="167" y="1047"/>
                  </a:lnTo>
                  <a:lnTo>
                    <a:pt x="126" y="1047"/>
                  </a:lnTo>
                  <a:lnTo>
                    <a:pt x="167" y="1298"/>
                  </a:lnTo>
                  <a:lnTo>
                    <a:pt x="147" y="1486"/>
                  </a:lnTo>
                  <a:lnTo>
                    <a:pt x="0" y="1570"/>
                  </a:lnTo>
                  <a:lnTo>
                    <a:pt x="0" y="1633"/>
                  </a:lnTo>
                  <a:lnTo>
                    <a:pt x="167" y="1842"/>
                  </a:lnTo>
                  <a:lnTo>
                    <a:pt x="147" y="1947"/>
                  </a:lnTo>
                  <a:lnTo>
                    <a:pt x="230" y="2051"/>
                  </a:lnTo>
                  <a:lnTo>
                    <a:pt x="230" y="2135"/>
                  </a:lnTo>
                  <a:lnTo>
                    <a:pt x="272" y="2261"/>
                  </a:lnTo>
                  <a:lnTo>
                    <a:pt x="230" y="2365"/>
                  </a:lnTo>
                  <a:lnTo>
                    <a:pt x="335" y="2616"/>
                  </a:lnTo>
                  <a:lnTo>
                    <a:pt x="419" y="2658"/>
                  </a:lnTo>
                  <a:lnTo>
                    <a:pt x="481" y="2742"/>
                  </a:lnTo>
                  <a:lnTo>
                    <a:pt x="481" y="3056"/>
                  </a:lnTo>
                  <a:lnTo>
                    <a:pt x="460" y="3097"/>
                  </a:lnTo>
                  <a:lnTo>
                    <a:pt x="523" y="3181"/>
                  </a:lnTo>
                  <a:lnTo>
                    <a:pt x="565" y="3139"/>
                  </a:lnTo>
                  <a:lnTo>
                    <a:pt x="649" y="3160"/>
                  </a:lnTo>
                  <a:lnTo>
                    <a:pt x="732" y="3097"/>
                  </a:lnTo>
                  <a:lnTo>
                    <a:pt x="963" y="3160"/>
                  </a:lnTo>
                  <a:lnTo>
                    <a:pt x="942" y="3202"/>
                  </a:lnTo>
                  <a:lnTo>
                    <a:pt x="1046" y="3307"/>
                  </a:lnTo>
                  <a:lnTo>
                    <a:pt x="1151" y="3307"/>
                  </a:lnTo>
                  <a:lnTo>
                    <a:pt x="1214" y="3390"/>
                  </a:lnTo>
                  <a:lnTo>
                    <a:pt x="1172" y="3495"/>
                  </a:lnTo>
                  <a:lnTo>
                    <a:pt x="1193" y="3579"/>
                  </a:lnTo>
                  <a:lnTo>
                    <a:pt x="1255" y="3600"/>
                  </a:lnTo>
                  <a:lnTo>
                    <a:pt x="1255" y="3704"/>
                  </a:lnTo>
                  <a:lnTo>
                    <a:pt x="1318" y="3725"/>
                  </a:lnTo>
                  <a:lnTo>
                    <a:pt x="1381" y="3683"/>
                  </a:lnTo>
                  <a:lnTo>
                    <a:pt x="1465" y="3683"/>
                  </a:lnTo>
                  <a:lnTo>
                    <a:pt x="1318" y="3516"/>
                  </a:lnTo>
                  <a:lnTo>
                    <a:pt x="1381" y="3474"/>
                  </a:lnTo>
                  <a:lnTo>
                    <a:pt x="1632" y="3621"/>
                  </a:lnTo>
                  <a:lnTo>
                    <a:pt x="1820" y="3600"/>
                  </a:lnTo>
                  <a:lnTo>
                    <a:pt x="1779" y="3704"/>
                  </a:lnTo>
                  <a:lnTo>
                    <a:pt x="1904" y="3809"/>
                  </a:lnTo>
                  <a:lnTo>
                    <a:pt x="2134" y="3767"/>
                  </a:lnTo>
                  <a:lnTo>
                    <a:pt x="2302" y="3809"/>
                  </a:lnTo>
                  <a:lnTo>
                    <a:pt x="2636" y="4081"/>
                  </a:lnTo>
                  <a:lnTo>
                    <a:pt x="2762" y="4248"/>
                  </a:lnTo>
                  <a:lnTo>
                    <a:pt x="2846" y="4248"/>
                  </a:lnTo>
                  <a:lnTo>
                    <a:pt x="2888" y="4206"/>
                  </a:lnTo>
                  <a:lnTo>
                    <a:pt x="3055" y="4206"/>
                  </a:lnTo>
                  <a:lnTo>
                    <a:pt x="3139" y="4290"/>
                  </a:lnTo>
                  <a:lnTo>
                    <a:pt x="3180" y="4437"/>
                  </a:lnTo>
                  <a:lnTo>
                    <a:pt x="3201" y="4458"/>
                  </a:lnTo>
                  <a:lnTo>
                    <a:pt x="3306" y="4437"/>
                  </a:lnTo>
                  <a:lnTo>
                    <a:pt x="3390" y="4332"/>
                  </a:lnTo>
                  <a:lnTo>
                    <a:pt x="3473" y="4311"/>
                  </a:lnTo>
                  <a:lnTo>
                    <a:pt x="3578" y="4332"/>
                  </a:lnTo>
                  <a:lnTo>
                    <a:pt x="3704" y="4332"/>
                  </a:lnTo>
                  <a:lnTo>
                    <a:pt x="3787" y="4395"/>
                  </a:lnTo>
                  <a:lnTo>
                    <a:pt x="3871" y="4311"/>
                  </a:lnTo>
                  <a:lnTo>
                    <a:pt x="3934" y="4290"/>
                  </a:lnTo>
                  <a:lnTo>
                    <a:pt x="4038" y="4332"/>
                  </a:lnTo>
                  <a:lnTo>
                    <a:pt x="4101" y="4311"/>
                  </a:lnTo>
                  <a:lnTo>
                    <a:pt x="4331" y="4311"/>
                  </a:lnTo>
                  <a:lnTo>
                    <a:pt x="4561" y="4437"/>
                  </a:lnTo>
                  <a:lnTo>
                    <a:pt x="4708" y="4458"/>
                  </a:lnTo>
                  <a:lnTo>
                    <a:pt x="4708" y="4290"/>
                  </a:lnTo>
                  <a:lnTo>
                    <a:pt x="4666" y="4123"/>
                  </a:lnTo>
                  <a:lnTo>
                    <a:pt x="5043" y="3725"/>
                  </a:lnTo>
                  <a:lnTo>
                    <a:pt x="5064" y="3558"/>
                  </a:lnTo>
                  <a:lnTo>
                    <a:pt x="5168" y="3474"/>
                  </a:lnTo>
                  <a:lnTo>
                    <a:pt x="5252" y="3474"/>
                  </a:lnTo>
                  <a:lnTo>
                    <a:pt x="5294" y="3286"/>
                  </a:lnTo>
                  <a:lnTo>
                    <a:pt x="5252" y="3202"/>
                  </a:lnTo>
                  <a:lnTo>
                    <a:pt x="5231" y="3139"/>
                  </a:lnTo>
                  <a:lnTo>
                    <a:pt x="5273" y="3056"/>
                  </a:lnTo>
                  <a:lnTo>
                    <a:pt x="5147" y="2972"/>
                  </a:lnTo>
                  <a:lnTo>
                    <a:pt x="5064" y="2825"/>
                  </a:lnTo>
                  <a:lnTo>
                    <a:pt x="5022" y="2742"/>
                  </a:lnTo>
                  <a:lnTo>
                    <a:pt x="4980" y="2470"/>
                  </a:lnTo>
                  <a:lnTo>
                    <a:pt x="5022" y="2365"/>
                  </a:lnTo>
                  <a:lnTo>
                    <a:pt x="5022" y="2323"/>
                  </a:lnTo>
                  <a:lnTo>
                    <a:pt x="4875" y="2135"/>
                  </a:lnTo>
                  <a:lnTo>
                    <a:pt x="4854" y="1947"/>
                  </a:lnTo>
                  <a:lnTo>
                    <a:pt x="4938" y="1821"/>
                  </a:lnTo>
                  <a:lnTo>
                    <a:pt x="5043" y="1779"/>
                  </a:lnTo>
                  <a:lnTo>
                    <a:pt x="5043" y="1403"/>
                  </a:lnTo>
                  <a:lnTo>
                    <a:pt x="4980" y="1361"/>
                  </a:lnTo>
                  <a:lnTo>
                    <a:pt x="4959" y="1214"/>
                  </a:lnTo>
                  <a:lnTo>
                    <a:pt x="4875" y="1089"/>
                  </a:lnTo>
                  <a:lnTo>
                    <a:pt x="4771" y="838"/>
                  </a:lnTo>
                  <a:lnTo>
                    <a:pt x="4750" y="775"/>
                  </a:lnTo>
                  <a:lnTo>
                    <a:pt x="4708" y="670"/>
                  </a:lnTo>
                  <a:lnTo>
                    <a:pt x="4708" y="545"/>
                  </a:lnTo>
                  <a:lnTo>
                    <a:pt x="4645" y="315"/>
                  </a:lnTo>
                  <a:lnTo>
                    <a:pt x="4561" y="315"/>
                  </a:lnTo>
                  <a:lnTo>
                    <a:pt x="4436" y="210"/>
                  </a:lnTo>
                  <a:lnTo>
                    <a:pt x="4310" y="231"/>
                  </a:lnTo>
                  <a:lnTo>
                    <a:pt x="3683" y="273"/>
                  </a:lnTo>
                  <a:lnTo>
                    <a:pt x="2950" y="231"/>
                  </a:lnTo>
                  <a:lnTo>
                    <a:pt x="2867" y="252"/>
                  </a:lnTo>
                  <a:lnTo>
                    <a:pt x="2678" y="440"/>
                  </a:lnTo>
                  <a:lnTo>
                    <a:pt x="2511" y="482"/>
                  </a:lnTo>
                  <a:lnTo>
                    <a:pt x="2469" y="440"/>
                  </a:lnTo>
                  <a:lnTo>
                    <a:pt x="2636" y="356"/>
                  </a:lnTo>
                  <a:lnTo>
                    <a:pt x="2783" y="210"/>
                  </a:lnTo>
                  <a:lnTo>
                    <a:pt x="2741" y="210"/>
                  </a:lnTo>
                  <a:lnTo>
                    <a:pt x="2616" y="315"/>
                  </a:lnTo>
                  <a:lnTo>
                    <a:pt x="2406" y="398"/>
                  </a:lnTo>
                  <a:lnTo>
                    <a:pt x="2134" y="356"/>
                  </a:lnTo>
                  <a:lnTo>
                    <a:pt x="2092" y="210"/>
                  </a:lnTo>
                  <a:lnTo>
                    <a:pt x="2134" y="126"/>
                  </a:lnTo>
                  <a:lnTo>
                    <a:pt x="2260" y="126"/>
                  </a:lnTo>
                  <a:lnTo>
                    <a:pt x="2323" y="168"/>
                  </a:lnTo>
                  <a:lnTo>
                    <a:pt x="2323" y="126"/>
                  </a:lnTo>
                  <a:lnTo>
                    <a:pt x="2155" y="43"/>
                  </a:lnTo>
                  <a:lnTo>
                    <a:pt x="18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3223;p70">
              <a:extLst>
                <a:ext uri="{FF2B5EF4-FFF2-40B4-BE49-F238E27FC236}">
                  <a16:creationId xmlns:a16="http://schemas.microsoft.com/office/drawing/2014/main" id="{0C7DA1DB-562D-FD0F-9731-6609F9A89326}"/>
                </a:ext>
              </a:extLst>
            </p:cNvPr>
            <p:cNvSpPr/>
            <p:nvPr/>
          </p:nvSpPr>
          <p:spPr>
            <a:xfrm>
              <a:off x="3819089" y="2776036"/>
              <a:ext cx="50345" cy="20948"/>
            </a:xfrm>
            <a:custGeom>
              <a:avLst/>
              <a:gdLst/>
              <a:ahLst/>
              <a:cxnLst/>
              <a:rect l="l" t="t" r="r" b="b"/>
              <a:pathLst>
                <a:path w="4228" h="1842" extrusionOk="0">
                  <a:moveTo>
                    <a:pt x="1403" y="1"/>
                  </a:moveTo>
                  <a:lnTo>
                    <a:pt x="1319" y="63"/>
                  </a:lnTo>
                  <a:lnTo>
                    <a:pt x="1152" y="21"/>
                  </a:lnTo>
                  <a:lnTo>
                    <a:pt x="1152" y="126"/>
                  </a:lnTo>
                  <a:lnTo>
                    <a:pt x="1068" y="189"/>
                  </a:lnTo>
                  <a:lnTo>
                    <a:pt x="984" y="168"/>
                  </a:lnTo>
                  <a:lnTo>
                    <a:pt x="775" y="168"/>
                  </a:lnTo>
                  <a:lnTo>
                    <a:pt x="733" y="273"/>
                  </a:lnTo>
                  <a:lnTo>
                    <a:pt x="587" y="273"/>
                  </a:lnTo>
                  <a:lnTo>
                    <a:pt x="482" y="398"/>
                  </a:lnTo>
                  <a:lnTo>
                    <a:pt x="378" y="398"/>
                  </a:lnTo>
                  <a:lnTo>
                    <a:pt x="168" y="586"/>
                  </a:lnTo>
                  <a:lnTo>
                    <a:pt x="106" y="545"/>
                  </a:lnTo>
                  <a:lnTo>
                    <a:pt x="22" y="503"/>
                  </a:lnTo>
                  <a:lnTo>
                    <a:pt x="1" y="524"/>
                  </a:lnTo>
                  <a:lnTo>
                    <a:pt x="1" y="628"/>
                  </a:lnTo>
                  <a:lnTo>
                    <a:pt x="147" y="712"/>
                  </a:lnTo>
                  <a:lnTo>
                    <a:pt x="252" y="900"/>
                  </a:lnTo>
                  <a:lnTo>
                    <a:pt x="252" y="1047"/>
                  </a:lnTo>
                  <a:lnTo>
                    <a:pt x="273" y="1130"/>
                  </a:lnTo>
                  <a:lnTo>
                    <a:pt x="378" y="1172"/>
                  </a:lnTo>
                  <a:lnTo>
                    <a:pt x="587" y="1319"/>
                  </a:lnTo>
                  <a:lnTo>
                    <a:pt x="691" y="1382"/>
                  </a:lnTo>
                  <a:lnTo>
                    <a:pt x="942" y="1674"/>
                  </a:lnTo>
                  <a:lnTo>
                    <a:pt x="1005" y="1674"/>
                  </a:lnTo>
                  <a:lnTo>
                    <a:pt x="1298" y="1842"/>
                  </a:lnTo>
                  <a:lnTo>
                    <a:pt x="1361" y="1779"/>
                  </a:lnTo>
                  <a:lnTo>
                    <a:pt x="1507" y="1779"/>
                  </a:lnTo>
                  <a:lnTo>
                    <a:pt x="1528" y="1674"/>
                  </a:lnTo>
                  <a:lnTo>
                    <a:pt x="1591" y="1633"/>
                  </a:lnTo>
                  <a:lnTo>
                    <a:pt x="1633" y="1528"/>
                  </a:lnTo>
                  <a:lnTo>
                    <a:pt x="1738" y="1570"/>
                  </a:lnTo>
                  <a:lnTo>
                    <a:pt x="1947" y="1570"/>
                  </a:lnTo>
                  <a:lnTo>
                    <a:pt x="2114" y="1674"/>
                  </a:lnTo>
                  <a:lnTo>
                    <a:pt x="2261" y="1674"/>
                  </a:lnTo>
                  <a:lnTo>
                    <a:pt x="2428" y="1654"/>
                  </a:lnTo>
                  <a:lnTo>
                    <a:pt x="2512" y="1737"/>
                  </a:lnTo>
                  <a:lnTo>
                    <a:pt x="2742" y="1779"/>
                  </a:lnTo>
                  <a:lnTo>
                    <a:pt x="2763" y="1779"/>
                  </a:lnTo>
                  <a:lnTo>
                    <a:pt x="2888" y="1695"/>
                  </a:lnTo>
                  <a:lnTo>
                    <a:pt x="3035" y="1674"/>
                  </a:lnTo>
                  <a:lnTo>
                    <a:pt x="3077" y="1737"/>
                  </a:lnTo>
                  <a:lnTo>
                    <a:pt x="3307" y="1654"/>
                  </a:lnTo>
                  <a:lnTo>
                    <a:pt x="3516" y="1633"/>
                  </a:lnTo>
                  <a:lnTo>
                    <a:pt x="3683" y="1465"/>
                  </a:lnTo>
                  <a:lnTo>
                    <a:pt x="3830" y="1444"/>
                  </a:lnTo>
                  <a:lnTo>
                    <a:pt x="3976" y="1340"/>
                  </a:lnTo>
                  <a:lnTo>
                    <a:pt x="4227" y="1361"/>
                  </a:lnTo>
                  <a:lnTo>
                    <a:pt x="4186" y="1214"/>
                  </a:lnTo>
                  <a:lnTo>
                    <a:pt x="4102" y="1130"/>
                  </a:lnTo>
                  <a:lnTo>
                    <a:pt x="3935" y="1130"/>
                  </a:lnTo>
                  <a:lnTo>
                    <a:pt x="3893" y="1172"/>
                  </a:lnTo>
                  <a:lnTo>
                    <a:pt x="3809" y="1172"/>
                  </a:lnTo>
                  <a:lnTo>
                    <a:pt x="3683" y="1005"/>
                  </a:lnTo>
                  <a:lnTo>
                    <a:pt x="3349" y="733"/>
                  </a:lnTo>
                  <a:lnTo>
                    <a:pt x="3181" y="691"/>
                  </a:lnTo>
                  <a:lnTo>
                    <a:pt x="2951" y="733"/>
                  </a:lnTo>
                  <a:lnTo>
                    <a:pt x="2826" y="628"/>
                  </a:lnTo>
                  <a:lnTo>
                    <a:pt x="2867" y="524"/>
                  </a:lnTo>
                  <a:lnTo>
                    <a:pt x="2679" y="545"/>
                  </a:lnTo>
                  <a:lnTo>
                    <a:pt x="2428" y="398"/>
                  </a:lnTo>
                  <a:lnTo>
                    <a:pt x="2365" y="440"/>
                  </a:lnTo>
                  <a:lnTo>
                    <a:pt x="2512" y="607"/>
                  </a:lnTo>
                  <a:lnTo>
                    <a:pt x="2428" y="607"/>
                  </a:lnTo>
                  <a:lnTo>
                    <a:pt x="2365" y="649"/>
                  </a:lnTo>
                  <a:lnTo>
                    <a:pt x="2302" y="628"/>
                  </a:lnTo>
                  <a:lnTo>
                    <a:pt x="2302" y="524"/>
                  </a:lnTo>
                  <a:lnTo>
                    <a:pt x="2240" y="503"/>
                  </a:lnTo>
                  <a:lnTo>
                    <a:pt x="2219" y="419"/>
                  </a:lnTo>
                  <a:lnTo>
                    <a:pt x="2261" y="314"/>
                  </a:lnTo>
                  <a:lnTo>
                    <a:pt x="2198" y="231"/>
                  </a:lnTo>
                  <a:lnTo>
                    <a:pt x="2093" y="231"/>
                  </a:lnTo>
                  <a:lnTo>
                    <a:pt x="1989" y="126"/>
                  </a:lnTo>
                  <a:lnTo>
                    <a:pt x="2010" y="84"/>
                  </a:lnTo>
                  <a:lnTo>
                    <a:pt x="1779" y="21"/>
                  </a:lnTo>
                  <a:lnTo>
                    <a:pt x="1696" y="84"/>
                  </a:lnTo>
                  <a:lnTo>
                    <a:pt x="1612" y="63"/>
                  </a:lnTo>
                  <a:lnTo>
                    <a:pt x="1570" y="105"/>
                  </a:lnTo>
                  <a:lnTo>
                    <a:pt x="1507" y="21"/>
                  </a:lnTo>
                  <a:lnTo>
                    <a:pt x="1486" y="63"/>
                  </a:lnTo>
                  <a:lnTo>
                    <a:pt x="14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3224;p70">
              <a:extLst>
                <a:ext uri="{FF2B5EF4-FFF2-40B4-BE49-F238E27FC236}">
                  <a16:creationId xmlns:a16="http://schemas.microsoft.com/office/drawing/2014/main" id="{E54F6E3A-7673-2ED7-8E8B-8754DD3DDA69}"/>
                </a:ext>
              </a:extLst>
            </p:cNvPr>
            <p:cNvSpPr/>
            <p:nvPr/>
          </p:nvSpPr>
          <p:spPr>
            <a:xfrm>
              <a:off x="3779972" y="2741293"/>
              <a:ext cx="57323" cy="65449"/>
            </a:xfrm>
            <a:custGeom>
              <a:avLst/>
              <a:gdLst/>
              <a:ahLst/>
              <a:cxnLst/>
              <a:rect l="l" t="t" r="r" b="b"/>
              <a:pathLst>
                <a:path w="4814" h="5755" extrusionOk="0">
                  <a:moveTo>
                    <a:pt x="1340" y="1"/>
                  </a:moveTo>
                  <a:lnTo>
                    <a:pt x="1340" y="22"/>
                  </a:lnTo>
                  <a:lnTo>
                    <a:pt x="1340" y="126"/>
                  </a:lnTo>
                  <a:lnTo>
                    <a:pt x="1424" y="189"/>
                  </a:lnTo>
                  <a:lnTo>
                    <a:pt x="1466" y="189"/>
                  </a:lnTo>
                  <a:lnTo>
                    <a:pt x="1466" y="252"/>
                  </a:lnTo>
                  <a:lnTo>
                    <a:pt x="1612" y="377"/>
                  </a:lnTo>
                  <a:lnTo>
                    <a:pt x="1507" y="419"/>
                  </a:lnTo>
                  <a:lnTo>
                    <a:pt x="1403" y="419"/>
                  </a:lnTo>
                  <a:lnTo>
                    <a:pt x="1403" y="524"/>
                  </a:lnTo>
                  <a:lnTo>
                    <a:pt x="1507" y="461"/>
                  </a:lnTo>
                  <a:lnTo>
                    <a:pt x="1507" y="628"/>
                  </a:lnTo>
                  <a:lnTo>
                    <a:pt x="1612" y="670"/>
                  </a:lnTo>
                  <a:lnTo>
                    <a:pt x="1528" y="754"/>
                  </a:lnTo>
                  <a:lnTo>
                    <a:pt x="1528" y="838"/>
                  </a:lnTo>
                  <a:lnTo>
                    <a:pt x="1612" y="880"/>
                  </a:lnTo>
                  <a:lnTo>
                    <a:pt x="1738" y="880"/>
                  </a:lnTo>
                  <a:lnTo>
                    <a:pt x="1926" y="1068"/>
                  </a:lnTo>
                  <a:lnTo>
                    <a:pt x="2156" y="1172"/>
                  </a:lnTo>
                  <a:lnTo>
                    <a:pt x="1926" y="1131"/>
                  </a:lnTo>
                  <a:lnTo>
                    <a:pt x="1738" y="942"/>
                  </a:lnTo>
                  <a:lnTo>
                    <a:pt x="1612" y="963"/>
                  </a:lnTo>
                  <a:lnTo>
                    <a:pt x="1507" y="942"/>
                  </a:lnTo>
                  <a:lnTo>
                    <a:pt x="1424" y="942"/>
                  </a:lnTo>
                  <a:lnTo>
                    <a:pt x="1340" y="1068"/>
                  </a:lnTo>
                  <a:lnTo>
                    <a:pt x="1361" y="1152"/>
                  </a:lnTo>
                  <a:lnTo>
                    <a:pt x="1361" y="1340"/>
                  </a:lnTo>
                  <a:lnTo>
                    <a:pt x="1424" y="1444"/>
                  </a:lnTo>
                  <a:lnTo>
                    <a:pt x="1298" y="1277"/>
                  </a:lnTo>
                  <a:lnTo>
                    <a:pt x="1319" y="1152"/>
                  </a:lnTo>
                  <a:lnTo>
                    <a:pt x="1235" y="1068"/>
                  </a:lnTo>
                  <a:lnTo>
                    <a:pt x="1194" y="1089"/>
                  </a:lnTo>
                  <a:lnTo>
                    <a:pt x="1194" y="1172"/>
                  </a:lnTo>
                  <a:lnTo>
                    <a:pt x="1235" y="1277"/>
                  </a:lnTo>
                  <a:lnTo>
                    <a:pt x="1152" y="1361"/>
                  </a:lnTo>
                  <a:lnTo>
                    <a:pt x="1089" y="1235"/>
                  </a:lnTo>
                  <a:lnTo>
                    <a:pt x="1089" y="1089"/>
                  </a:lnTo>
                  <a:lnTo>
                    <a:pt x="942" y="1026"/>
                  </a:lnTo>
                  <a:lnTo>
                    <a:pt x="880" y="1047"/>
                  </a:lnTo>
                  <a:lnTo>
                    <a:pt x="608" y="1131"/>
                  </a:lnTo>
                  <a:lnTo>
                    <a:pt x="587" y="1235"/>
                  </a:lnTo>
                  <a:lnTo>
                    <a:pt x="629" y="1340"/>
                  </a:lnTo>
                  <a:lnTo>
                    <a:pt x="775" y="1361"/>
                  </a:lnTo>
                  <a:lnTo>
                    <a:pt x="796" y="1465"/>
                  </a:lnTo>
                  <a:lnTo>
                    <a:pt x="796" y="1486"/>
                  </a:lnTo>
                  <a:lnTo>
                    <a:pt x="733" y="1507"/>
                  </a:lnTo>
                  <a:lnTo>
                    <a:pt x="733" y="1591"/>
                  </a:lnTo>
                  <a:lnTo>
                    <a:pt x="691" y="1696"/>
                  </a:lnTo>
                  <a:lnTo>
                    <a:pt x="691" y="1800"/>
                  </a:lnTo>
                  <a:lnTo>
                    <a:pt x="608" y="1863"/>
                  </a:lnTo>
                  <a:lnTo>
                    <a:pt x="503" y="1800"/>
                  </a:lnTo>
                  <a:lnTo>
                    <a:pt x="461" y="1926"/>
                  </a:lnTo>
                  <a:lnTo>
                    <a:pt x="482" y="1988"/>
                  </a:lnTo>
                  <a:lnTo>
                    <a:pt x="608" y="1988"/>
                  </a:lnTo>
                  <a:lnTo>
                    <a:pt x="670" y="2030"/>
                  </a:lnTo>
                  <a:lnTo>
                    <a:pt x="629" y="2114"/>
                  </a:lnTo>
                  <a:lnTo>
                    <a:pt x="608" y="2240"/>
                  </a:lnTo>
                  <a:lnTo>
                    <a:pt x="524" y="2302"/>
                  </a:lnTo>
                  <a:lnTo>
                    <a:pt x="608" y="2407"/>
                  </a:lnTo>
                  <a:lnTo>
                    <a:pt x="524" y="2449"/>
                  </a:lnTo>
                  <a:lnTo>
                    <a:pt x="378" y="2407"/>
                  </a:lnTo>
                  <a:lnTo>
                    <a:pt x="210" y="2449"/>
                  </a:lnTo>
                  <a:lnTo>
                    <a:pt x="168" y="2553"/>
                  </a:lnTo>
                  <a:lnTo>
                    <a:pt x="85" y="2658"/>
                  </a:lnTo>
                  <a:lnTo>
                    <a:pt x="105" y="2825"/>
                  </a:lnTo>
                  <a:lnTo>
                    <a:pt x="85" y="3035"/>
                  </a:lnTo>
                  <a:lnTo>
                    <a:pt x="43" y="3139"/>
                  </a:lnTo>
                  <a:lnTo>
                    <a:pt x="43" y="3160"/>
                  </a:lnTo>
                  <a:lnTo>
                    <a:pt x="1" y="3244"/>
                  </a:lnTo>
                  <a:lnTo>
                    <a:pt x="85" y="3432"/>
                  </a:lnTo>
                  <a:lnTo>
                    <a:pt x="85" y="3474"/>
                  </a:lnTo>
                  <a:lnTo>
                    <a:pt x="168" y="3579"/>
                  </a:lnTo>
                  <a:lnTo>
                    <a:pt x="85" y="3746"/>
                  </a:lnTo>
                  <a:lnTo>
                    <a:pt x="147" y="3746"/>
                  </a:lnTo>
                  <a:lnTo>
                    <a:pt x="273" y="3913"/>
                  </a:lnTo>
                  <a:lnTo>
                    <a:pt x="294" y="4060"/>
                  </a:lnTo>
                  <a:lnTo>
                    <a:pt x="357" y="4102"/>
                  </a:lnTo>
                  <a:lnTo>
                    <a:pt x="357" y="4290"/>
                  </a:lnTo>
                  <a:lnTo>
                    <a:pt x="461" y="4374"/>
                  </a:lnTo>
                  <a:lnTo>
                    <a:pt x="461" y="4437"/>
                  </a:lnTo>
                  <a:lnTo>
                    <a:pt x="566" y="4520"/>
                  </a:lnTo>
                  <a:lnTo>
                    <a:pt x="629" y="4478"/>
                  </a:lnTo>
                  <a:lnTo>
                    <a:pt x="733" y="4478"/>
                  </a:lnTo>
                  <a:lnTo>
                    <a:pt x="817" y="4520"/>
                  </a:lnTo>
                  <a:lnTo>
                    <a:pt x="922" y="4478"/>
                  </a:lnTo>
                  <a:lnTo>
                    <a:pt x="1047" y="4541"/>
                  </a:lnTo>
                  <a:lnTo>
                    <a:pt x="1152" y="4541"/>
                  </a:lnTo>
                  <a:lnTo>
                    <a:pt x="1298" y="4625"/>
                  </a:lnTo>
                  <a:lnTo>
                    <a:pt x="1152" y="4750"/>
                  </a:lnTo>
                  <a:lnTo>
                    <a:pt x="1089" y="4918"/>
                  </a:lnTo>
                  <a:lnTo>
                    <a:pt x="1089" y="5022"/>
                  </a:lnTo>
                  <a:lnTo>
                    <a:pt x="1005" y="5106"/>
                  </a:lnTo>
                  <a:lnTo>
                    <a:pt x="942" y="5273"/>
                  </a:lnTo>
                  <a:lnTo>
                    <a:pt x="942" y="5441"/>
                  </a:lnTo>
                  <a:lnTo>
                    <a:pt x="1047" y="5525"/>
                  </a:lnTo>
                  <a:lnTo>
                    <a:pt x="1110" y="5629"/>
                  </a:lnTo>
                  <a:lnTo>
                    <a:pt x="1214" y="5650"/>
                  </a:lnTo>
                  <a:lnTo>
                    <a:pt x="1319" y="5587"/>
                  </a:lnTo>
                  <a:lnTo>
                    <a:pt x="1445" y="5650"/>
                  </a:lnTo>
                  <a:lnTo>
                    <a:pt x="1507" y="5566"/>
                  </a:lnTo>
                  <a:lnTo>
                    <a:pt x="1466" y="5525"/>
                  </a:lnTo>
                  <a:lnTo>
                    <a:pt x="1612" y="5462"/>
                  </a:lnTo>
                  <a:lnTo>
                    <a:pt x="1633" y="5566"/>
                  </a:lnTo>
                  <a:lnTo>
                    <a:pt x="1717" y="5587"/>
                  </a:lnTo>
                  <a:lnTo>
                    <a:pt x="1758" y="5545"/>
                  </a:lnTo>
                  <a:lnTo>
                    <a:pt x="1842" y="5545"/>
                  </a:lnTo>
                  <a:lnTo>
                    <a:pt x="1989" y="5671"/>
                  </a:lnTo>
                  <a:lnTo>
                    <a:pt x="2072" y="5692"/>
                  </a:lnTo>
                  <a:lnTo>
                    <a:pt x="2093" y="5692"/>
                  </a:lnTo>
                  <a:lnTo>
                    <a:pt x="2156" y="5671"/>
                  </a:lnTo>
                  <a:lnTo>
                    <a:pt x="2261" y="5629"/>
                  </a:lnTo>
                  <a:lnTo>
                    <a:pt x="2344" y="5734"/>
                  </a:lnTo>
                  <a:lnTo>
                    <a:pt x="2491" y="5755"/>
                  </a:lnTo>
                  <a:lnTo>
                    <a:pt x="2512" y="5692"/>
                  </a:lnTo>
                  <a:lnTo>
                    <a:pt x="2512" y="5629"/>
                  </a:lnTo>
                  <a:lnTo>
                    <a:pt x="2826" y="5629"/>
                  </a:lnTo>
                  <a:lnTo>
                    <a:pt x="2909" y="5692"/>
                  </a:lnTo>
                  <a:lnTo>
                    <a:pt x="3014" y="5671"/>
                  </a:lnTo>
                  <a:lnTo>
                    <a:pt x="3098" y="5692"/>
                  </a:lnTo>
                  <a:lnTo>
                    <a:pt x="3202" y="5671"/>
                  </a:lnTo>
                  <a:lnTo>
                    <a:pt x="3391" y="5545"/>
                  </a:lnTo>
                  <a:lnTo>
                    <a:pt x="3453" y="5545"/>
                  </a:lnTo>
                  <a:lnTo>
                    <a:pt x="3600" y="5566"/>
                  </a:lnTo>
                  <a:lnTo>
                    <a:pt x="3725" y="5545"/>
                  </a:lnTo>
                  <a:lnTo>
                    <a:pt x="3851" y="5629"/>
                  </a:lnTo>
                  <a:lnTo>
                    <a:pt x="3935" y="5566"/>
                  </a:lnTo>
                  <a:lnTo>
                    <a:pt x="3914" y="5462"/>
                  </a:lnTo>
                  <a:lnTo>
                    <a:pt x="3746" y="5378"/>
                  </a:lnTo>
                  <a:lnTo>
                    <a:pt x="3746" y="5315"/>
                  </a:lnTo>
                  <a:lnTo>
                    <a:pt x="3914" y="5127"/>
                  </a:lnTo>
                  <a:lnTo>
                    <a:pt x="4039" y="5043"/>
                  </a:lnTo>
                  <a:lnTo>
                    <a:pt x="4123" y="4939"/>
                  </a:lnTo>
                  <a:lnTo>
                    <a:pt x="4186" y="4939"/>
                  </a:lnTo>
                  <a:lnTo>
                    <a:pt x="4186" y="4834"/>
                  </a:lnTo>
                  <a:lnTo>
                    <a:pt x="4227" y="4729"/>
                  </a:lnTo>
                  <a:lnTo>
                    <a:pt x="3976" y="4437"/>
                  </a:lnTo>
                  <a:lnTo>
                    <a:pt x="3872" y="4374"/>
                  </a:lnTo>
                  <a:lnTo>
                    <a:pt x="3663" y="4227"/>
                  </a:lnTo>
                  <a:lnTo>
                    <a:pt x="3558" y="4185"/>
                  </a:lnTo>
                  <a:lnTo>
                    <a:pt x="3537" y="4102"/>
                  </a:lnTo>
                  <a:lnTo>
                    <a:pt x="3537" y="3955"/>
                  </a:lnTo>
                  <a:lnTo>
                    <a:pt x="3432" y="3767"/>
                  </a:lnTo>
                  <a:lnTo>
                    <a:pt x="3286" y="3683"/>
                  </a:lnTo>
                  <a:lnTo>
                    <a:pt x="3286" y="3579"/>
                  </a:lnTo>
                  <a:lnTo>
                    <a:pt x="3307" y="3558"/>
                  </a:lnTo>
                  <a:lnTo>
                    <a:pt x="3391" y="3600"/>
                  </a:lnTo>
                  <a:lnTo>
                    <a:pt x="3453" y="3641"/>
                  </a:lnTo>
                  <a:lnTo>
                    <a:pt x="3663" y="3453"/>
                  </a:lnTo>
                  <a:lnTo>
                    <a:pt x="3767" y="3453"/>
                  </a:lnTo>
                  <a:lnTo>
                    <a:pt x="3872" y="3328"/>
                  </a:lnTo>
                  <a:lnTo>
                    <a:pt x="4018" y="3328"/>
                  </a:lnTo>
                  <a:lnTo>
                    <a:pt x="4060" y="3223"/>
                  </a:lnTo>
                  <a:lnTo>
                    <a:pt x="4269" y="3223"/>
                  </a:lnTo>
                  <a:lnTo>
                    <a:pt x="4353" y="3244"/>
                  </a:lnTo>
                  <a:lnTo>
                    <a:pt x="4437" y="3181"/>
                  </a:lnTo>
                  <a:lnTo>
                    <a:pt x="4437" y="3076"/>
                  </a:lnTo>
                  <a:lnTo>
                    <a:pt x="4604" y="3118"/>
                  </a:lnTo>
                  <a:lnTo>
                    <a:pt x="4688" y="3056"/>
                  </a:lnTo>
                  <a:lnTo>
                    <a:pt x="4771" y="3118"/>
                  </a:lnTo>
                  <a:lnTo>
                    <a:pt x="4792" y="3076"/>
                  </a:lnTo>
                  <a:lnTo>
                    <a:pt x="4813" y="3035"/>
                  </a:lnTo>
                  <a:lnTo>
                    <a:pt x="4813" y="2721"/>
                  </a:lnTo>
                  <a:lnTo>
                    <a:pt x="4751" y="2637"/>
                  </a:lnTo>
                  <a:lnTo>
                    <a:pt x="4667" y="2595"/>
                  </a:lnTo>
                  <a:lnTo>
                    <a:pt x="4562" y="2344"/>
                  </a:lnTo>
                  <a:lnTo>
                    <a:pt x="4604" y="2240"/>
                  </a:lnTo>
                  <a:lnTo>
                    <a:pt x="4562" y="2114"/>
                  </a:lnTo>
                  <a:lnTo>
                    <a:pt x="4562" y="2030"/>
                  </a:lnTo>
                  <a:lnTo>
                    <a:pt x="4479" y="1926"/>
                  </a:lnTo>
                  <a:lnTo>
                    <a:pt x="4499" y="1821"/>
                  </a:lnTo>
                  <a:lnTo>
                    <a:pt x="4332" y="1612"/>
                  </a:lnTo>
                  <a:lnTo>
                    <a:pt x="4332" y="1549"/>
                  </a:lnTo>
                  <a:lnTo>
                    <a:pt x="4479" y="1465"/>
                  </a:lnTo>
                  <a:lnTo>
                    <a:pt x="4499" y="1277"/>
                  </a:lnTo>
                  <a:lnTo>
                    <a:pt x="4458" y="1026"/>
                  </a:lnTo>
                  <a:lnTo>
                    <a:pt x="4353" y="1026"/>
                  </a:lnTo>
                  <a:lnTo>
                    <a:pt x="4269" y="963"/>
                  </a:lnTo>
                  <a:lnTo>
                    <a:pt x="4165" y="963"/>
                  </a:lnTo>
                  <a:lnTo>
                    <a:pt x="4060" y="880"/>
                  </a:lnTo>
                  <a:lnTo>
                    <a:pt x="4081" y="775"/>
                  </a:lnTo>
                  <a:lnTo>
                    <a:pt x="4039" y="670"/>
                  </a:lnTo>
                  <a:lnTo>
                    <a:pt x="3914" y="712"/>
                  </a:lnTo>
                  <a:lnTo>
                    <a:pt x="3767" y="545"/>
                  </a:lnTo>
                  <a:lnTo>
                    <a:pt x="3663" y="545"/>
                  </a:lnTo>
                  <a:lnTo>
                    <a:pt x="3621" y="461"/>
                  </a:lnTo>
                  <a:lnTo>
                    <a:pt x="3558" y="503"/>
                  </a:lnTo>
                  <a:lnTo>
                    <a:pt x="3432" y="524"/>
                  </a:lnTo>
                  <a:lnTo>
                    <a:pt x="3328" y="608"/>
                  </a:lnTo>
                  <a:lnTo>
                    <a:pt x="3286" y="545"/>
                  </a:lnTo>
                  <a:lnTo>
                    <a:pt x="3349" y="503"/>
                  </a:lnTo>
                  <a:lnTo>
                    <a:pt x="3349" y="524"/>
                  </a:lnTo>
                  <a:lnTo>
                    <a:pt x="3411" y="461"/>
                  </a:lnTo>
                  <a:lnTo>
                    <a:pt x="3516" y="419"/>
                  </a:lnTo>
                  <a:lnTo>
                    <a:pt x="3391" y="419"/>
                  </a:lnTo>
                  <a:lnTo>
                    <a:pt x="3328" y="440"/>
                  </a:lnTo>
                  <a:lnTo>
                    <a:pt x="3307" y="503"/>
                  </a:lnTo>
                  <a:lnTo>
                    <a:pt x="3202" y="545"/>
                  </a:lnTo>
                  <a:lnTo>
                    <a:pt x="3202" y="608"/>
                  </a:lnTo>
                  <a:lnTo>
                    <a:pt x="2993" y="628"/>
                  </a:lnTo>
                  <a:lnTo>
                    <a:pt x="2909" y="733"/>
                  </a:lnTo>
                  <a:lnTo>
                    <a:pt x="2888" y="838"/>
                  </a:lnTo>
                  <a:lnTo>
                    <a:pt x="2763" y="838"/>
                  </a:lnTo>
                  <a:lnTo>
                    <a:pt x="2721" y="775"/>
                  </a:lnTo>
                  <a:lnTo>
                    <a:pt x="2616" y="754"/>
                  </a:lnTo>
                  <a:lnTo>
                    <a:pt x="2574" y="775"/>
                  </a:lnTo>
                  <a:lnTo>
                    <a:pt x="2407" y="733"/>
                  </a:lnTo>
                  <a:lnTo>
                    <a:pt x="2512" y="670"/>
                  </a:lnTo>
                  <a:lnTo>
                    <a:pt x="2595" y="670"/>
                  </a:lnTo>
                  <a:lnTo>
                    <a:pt x="2679" y="608"/>
                  </a:lnTo>
                  <a:lnTo>
                    <a:pt x="2679" y="503"/>
                  </a:lnTo>
                  <a:lnTo>
                    <a:pt x="2616" y="461"/>
                  </a:lnTo>
                  <a:lnTo>
                    <a:pt x="2512" y="545"/>
                  </a:lnTo>
                  <a:lnTo>
                    <a:pt x="2491" y="566"/>
                  </a:lnTo>
                  <a:lnTo>
                    <a:pt x="2365" y="461"/>
                  </a:lnTo>
                  <a:lnTo>
                    <a:pt x="2302" y="419"/>
                  </a:lnTo>
                  <a:lnTo>
                    <a:pt x="2261" y="440"/>
                  </a:lnTo>
                  <a:lnTo>
                    <a:pt x="2240" y="524"/>
                  </a:lnTo>
                  <a:lnTo>
                    <a:pt x="2135" y="566"/>
                  </a:lnTo>
                  <a:lnTo>
                    <a:pt x="2093" y="461"/>
                  </a:lnTo>
                  <a:lnTo>
                    <a:pt x="2030" y="440"/>
                  </a:lnTo>
                  <a:lnTo>
                    <a:pt x="1968" y="377"/>
                  </a:lnTo>
                  <a:lnTo>
                    <a:pt x="2051" y="335"/>
                  </a:lnTo>
                  <a:lnTo>
                    <a:pt x="2093" y="210"/>
                  </a:lnTo>
                  <a:lnTo>
                    <a:pt x="1989" y="189"/>
                  </a:lnTo>
                  <a:lnTo>
                    <a:pt x="1863" y="84"/>
                  </a:lnTo>
                  <a:lnTo>
                    <a:pt x="1758" y="84"/>
                  </a:lnTo>
                  <a:lnTo>
                    <a:pt x="1717" y="43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3225;p70">
              <a:extLst>
                <a:ext uri="{FF2B5EF4-FFF2-40B4-BE49-F238E27FC236}">
                  <a16:creationId xmlns:a16="http://schemas.microsoft.com/office/drawing/2014/main" id="{EBB29575-9EBA-4B9E-28AE-A4F7F3409CAB}"/>
                </a:ext>
              </a:extLst>
            </p:cNvPr>
            <p:cNvSpPr/>
            <p:nvPr/>
          </p:nvSpPr>
          <p:spPr>
            <a:xfrm>
              <a:off x="3764778" y="2755577"/>
              <a:ext cx="24672" cy="21426"/>
            </a:xfrm>
            <a:custGeom>
              <a:avLst/>
              <a:gdLst/>
              <a:ahLst/>
              <a:cxnLst/>
              <a:rect l="l" t="t" r="r" b="b"/>
              <a:pathLst>
                <a:path w="2072" h="1884" extrusionOk="0">
                  <a:moveTo>
                    <a:pt x="1695" y="0"/>
                  </a:moveTo>
                  <a:lnTo>
                    <a:pt x="1549" y="21"/>
                  </a:lnTo>
                  <a:lnTo>
                    <a:pt x="1444" y="126"/>
                  </a:lnTo>
                  <a:lnTo>
                    <a:pt x="1340" y="84"/>
                  </a:lnTo>
                  <a:lnTo>
                    <a:pt x="1277" y="126"/>
                  </a:lnTo>
                  <a:lnTo>
                    <a:pt x="1130" y="126"/>
                  </a:lnTo>
                  <a:lnTo>
                    <a:pt x="1005" y="251"/>
                  </a:lnTo>
                  <a:lnTo>
                    <a:pt x="796" y="398"/>
                  </a:lnTo>
                  <a:lnTo>
                    <a:pt x="754" y="335"/>
                  </a:lnTo>
                  <a:lnTo>
                    <a:pt x="628" y="398"/>
                  </a:lnTo>
                  <a:lnTo>
                    <a:pt x="628" y="544"/>
                  </a:lnTo>
                  <a:lnTo>
                    <a:pt x="524" y="628"/>
                  </a:lnTo>
                  <a:lnTo>
                    <a:pt x="545" y="753"/>
                  </a:lnTo>
                  <a:lnTo>
                    <a:pt x="524" y="879"/>
                  </a:lnTo>
                  <a:lnTo>
                    <a:pt x="482" y="984"/>
                  </a:lnTo>
                  <a:lnTo>
                    <a:pt x="440" y="1046"/>
                  </a:lnTo>
                  <a:lnTo>
                    <a:pt x="335" y="1130"/>
                  </a:lnTo>
                  <a:lnTo>
                    <a:pt x="335" y="1193"/>
                  </a:lnTo>
                  <a:lnTo>
                    <a:pt x="482" y="1339"/>
                  </a:lnTo>
                  <a:lnTo>
                    <a:pt x="607" y="1360"/>
                  </a:lnTo>
                  <a:lnTo>
                    <a:pt x="482" y="1360"/>
                  </a:lnTo>
                  <a:lnTo>
                    <a:pt x="419" y="1402"/>
                  </a:lnTo>
                  <a:lnTo>
                    <a:pt x="377" y="1444"/>
                  </a:lnTo>
                  <a:lnTo>
                    <a:pt x="419" y="1507"/>
                  </a:lnTo>
                  <a:lnTo>
                    <a:pt x="503" y="1507"/>
                  </a:lnTo>
                  <a:lnTo>
                    <a:pt x="503" y="1569"/>
                  </a:lnTo>
                  <a:lnTo>
                    <a:pt x="398" y="1569"/>
                  </a:lnTo>
                  <a:lnTo>
                    <a:pt x="293" y="1486"/>
                  </a:lnTo>
                  <a:lnTo>
                    <a:pt x="189" y="1444"/>
                  </a:lnTo>
                  <a:lnTo>
                    <a:pt x="105" y="1465"/>
                  </a:lnTo>
                  <a:lnTo>
                    <a:pt x="126" y="1507"/>
                  </a:lnTo>
                  <a:lnTo>
                    <a:pt x="210" y="1548"/>
                  </a:lnTo>
                  <a:lnTo>
                    <a:pt x="314" y="1611"/>
                  </a:lnTo>
                  <a:lnTo>
                    <a:pt x="335" y="1590"/>
                  </a:lnTo>
                  <a:lnTo>
                    <a:pt x="440" y="1674"/>
                  </a:lnTo>
                  <a:lnTo>
                    <a:pt x="335" y="1611"/>
                  </a:lnTo>
                  <a:lnTo>
                    <a:pt x="273" y="1653"/>
                  </a:lnTo>
                  <a:lnTo>
                    <a:pt x="105" y="1590"/>
                  </a:lnTo>
                  <a:lnTo>
                    <a:pt x="1" y="1590"/>
                  </a:lnTo>
                  <a:lnTo>
                    <a:pt x="84" y="1611"/>
                  </a:lnTo>
                  <a:lnTo>
                    <a:pt x="126" y="1695"/>
                  </a:lnTo>
                  <a:lnTo>
                    <a:pt x="210" y="1695"/>
                  </a:lnTo>
                  <a:lnTo>
                    <a:pt x="293" y="1758"/>
                  </a:lnTo>
                  <a:lnTo>
                    <a:pt x="335" y="1695"/>
                  </a:lnTo>
                  <a:lnTo>
                    <a:pt x="440" y="1674"/>
                  </a:lnTo>
                  <a:lnTo>
                    <a:pt x="482" y="1653"/>
                  </a:lnTo>
                  <a:lnTo>
                    <a:pt x="545" y="1653"/>
                  </a:lnTo>
                  <a:lnTo>
                    <a:pt x="586" y="1548"/>
                  </a:lnTo>
                  <a:lnTo>
                    <a:pt x="796" y="1548"/>
                  </a:lnTo>
                  <a:lnTo>
                    <a:pt x="837" y="1611"/>
                  </a:lnTo>
                  <a:lnTo>
                    <a:pt x="942" y="1611"/>
                  </a:lnTo>
                  <a:lnTo>
                    <a:pt x="1005" y="1695"/>
                  </a:lnTo>
                  <a:lnTo>
                    <a:pt x="1151" y="1695"/>
                  </a:lnTo>
                  <a:lnTo>
                    <a:pt x="1214" y="1779"/>
                  </a:lnTo>
                  <a:lnTo>
                    <a:pt x="1214" y="1862"/>
                  </a:lnTo>
                  <a:lnTo>
                    <a:pt x="1319" y="1883"/>
                  </a:lnTo>
                  <a:lnTo>
                    <a:pt x="1361" y="1779"/>
                  </a:lnTo>
                  <a:lnTo>
                    <a:pt x="1381" y="1569"/>
                  </a:lnTo>
                  <a:lnTo>
                    <a:pt x="1361" y="1402"/>
                  </a:lnTo>
                  <a:lnTo>
                    <a:pt x="1444" y="1297"/>
                  </a:lnTo>
                  <a:lnTo>
                    <a:pt x="1486" y="1193"/>
                  </a:lnTo>
                  <a:lnTo>
                    <a:pt x="1654" y="1151"/>
                  </a:lnTo>
                  <a:lnTo>
                    <a:pt x="1800" y="1193"/>
                  </a:lnTo>
                  <a:lnTo>
                    <a:pt x="1884" y="1151"/>
                  </a:lnTo>
                  <a:lnTo>
                    <a:pt x="1800" y="1046"/>
                  </a:lnTo>
                  <a:lnTo>
                    <a:pt x="1884" y="984"/>
                  </a:lnTo>
                  <a:lnTo>
                    <a:pt x="1905" y="858"/>
                  </a:lnTo>
                  <a:lnTo>
                    <a:pt x="1946" y="774"/>
                  </a:lnTo>
                  <a:lnTo>
                    <a:pt x="1884" y="732"/>
                  </a:lnTo>
                  <a:lnTo>
                    <a:pt x="1758" y="732"/>
                  </a:lnTo>
                  <a:lnTo>
                    <a:pt x="1737" y="670"/>
                  </a:lnTo>
                  <a:lnTo>
                    <a:pt x="1779" y="544"/>
                  </a:lnTo>
                  <a:lnTo>
                    <a:pt x="1884" y="607"/>
                  </a:lnTo>
                  <a:lnTo>
                    <a:pt x="1967" y="544"/>
                  </a:lnTo>
                  <a:lnTo>
                    <a:pt x="1967" y="440"/>
                  </a:lnTo>
                  <a:lnTo>
                    <a:pt x="2009" y="335"/>
                  </a:lnTo>
                  <a:lnTo>
                    <a:pt x="2009" y="251"/>
                  </a:lnTo>
                  <a:lnTo>
                    <a:pt x="2072" y="230"/>
                  </a:lnTo>
                  <a:lnTo>
                    <a:pt x="2072" y="209"/>
                  </a:lnTo>
                  <a:lnTo>
                    <a:pt x="1967" y="147"/>
                  </a:lnTo>
                  <a:lnTo>
                    <a:pt x="1863" y="84"/>
                  </a:lnTo>
                  <a:lnTo>
                    <a:pt x="16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3226;p70">
              <a:extLst>
                <a:ext uri="{FF2B5EF4-FFF2-40B4-BE49-F238E27FC236}">
                  <a16:creationId xmlns:a16="http://schemas.microsoft.com/office/drawing/2014/main" id="{57ED6F48-F2B9-32DF-91AB-5036BA99C2D8}"/>
                </a:ext>
              </a:extLst>
            </p:cNvPr>
            <p:cNvSpPr/>
            <p:nvPr/>
          </p:nvSpPr>
          <p:spPr>
            <a:xfrm>
              <a:off x="3762540" y="2773181"/>
              <a:ext cx="19445" cy="15956"/>
            </a:xfrm>
            <a:custGeom>
              <a:avLst/>
              <a:gdLst/>
              <a:ahLst/>
              <a:cxnLst/>
              <a:rect l="l" t="t" r="r" b="b"/>
              <a:pathLst>
                <a:path w="1633" h="1403" extrusionOk="0">
                  <a:moveTo>
                    <a:pt x="774" y="0"/>
                  </a:moveTo>
                  <a:lnTo>
                    <a:pt x="733" y="105"/>
                  </a:lnTo>
                  <a:lnTo>
                    <a:pt x="670" y="105"/>
                  </a:lnTo>
                  <a:lnTo>
                    <a:pt x="628" y="126"/>
                  </a:lnTo>
                  <a:lnTo>
                    <a:pt x="523" y="147"/>
                  </a:lnTo>
                  <a:lnTo>
                    <a:pt x="481" y="210"/>
                  </a:lnTo>
                  <a:lnTo>
                    <a:pt x="398" y="147"/>
                  </a:lnTo>
                  <a:lnTo>
                    <a:pt x="314" y="147"/>
                  </a:lnTo>
                  <a:lnTo>
                    <a:pt x="272" y="63"/>
                  </a:lnTo>
                  <a:lnTo>
                    <a:pt x="189" y="42"/>
                  </a:lnTo>
                  <a:lnTo>
                    <a:pt x="84" y="126"/>
                  </a:lnTo>
                  <a:lnTo>
                    <a:pt x="0" y="272"/>
                  </a:lnTo>
                  <a:lnTo>
                    <a:pt x="63" y="335"/>
                  </a:lnTo>
                  <a:lnTo>
                    <a:pt x="84" y="524"/>
                  </a:lnTo>
                  <a:lnTo>
                    <a:pt x="209" y="565"/>
                  </a:lnTo>
                  <a:lnTo>
                    <a:pt x="251" y="670"/>
                  </a:lnTo>
                  <a:lnTo>
                    <a:pt x="398" y="796"/>
                  </a:lnTo>
                  <a:lnTo>
                    <a:pt x="481" y="796"/>
                  </a:lnTo>
                  <a:lnTo>
                    <a:pt x="565" y="858"/>
                  </a:lnTo>
                  <a:lnTo>
                    <a:pt x="628" y="879"/>
                  </a:lnTo>
                  <a:lnTo>
                    <a:pt x="628" y="1047"/>
                  </a:lnTo>
                  <a:lnTo>
                    <a:pt x="774" y="1109"/>
                  </a:lnTo>
                  <a:lnTo>
                    <a:pt x="816" y="1068"/>
                  </a:lnTo>
                  <a:lnTo>
                    <a:pt x="900" y="1068"/>
                  </a:lnTo>
                  <a:lnTo>
                    <a:pt x="942" y="1109"/>
                  </a:lnTo>
                  <a:lnTo>
                    <a:pt x="1025" y="1151"/>
                  </a:lnTo>
                  <a:lnTo>
                    <a:pt x="1151" y="1298"/>
                  </a:lnTo>
                  <a:lnTo>
                    <a:pt x="1256" y="1319"/>
                  </a:lnTo>
                  <a:lnTo>
                    <a:pt x="1360" y="1402"/>
                  </a:lnTo>
                  <a:lnTo>
                    <a:pt x="1423" y="1361"/>
                  </a:lnTo>
                  <a:lnTo>
                    <a:pt x="1507" y="1361"/>
                  </a:lnTo>
                  <a:lnTo>
                    <a:pt x="1507" y="1298"/>
                  </a:lnTo>
                  <a:lnTo>
                    <a:pt x="1444" y="1256"/>
                  </a:lnTo>
                  <a:lnTo>
                    <a:pt x="1444" y="1172"/>
                  </a:lnTo>
                  <a:lnTo>
                    <a:pt x="1423" y="1109"/>
                  </a:lnTo>
                  <a:lnTo>
                    <a:pt x="1465" y="1047"/>
                  </a:lnTo>
                  <a:lnTo>
                    <a:pt x="1528" y="942"/>
                  </a:lnTo>
                  <a:lnTo>
                    <a:pt x="1549" y="942"/>
                  </a:lnTo>
                  <a:lnTo>
                    <a:pt x="1632" y="775"/>
                  </a:lnTo>
                  <a:lnTo>
                    <a:pt x="1549" y="670"/>
                  </a:lnTo>
                  <a:lnTo>
                    <a:pt x="1549" y="628"/>
                  </a:lnTo>
                  <a:lnTo>
                    <a:pt x="1465" y="440"/>
                  </a:lnTo>
                  <a:lnTo>
                    <a:pt x="1507" y="356"/>
                  </a:lnTo>
                  <a:lnTo>
                    <a:pt x="1507" y="335"/>
                  </a:lnTo>
                  <a:lnTo>
                    <a:pt x="1402" y="314"/>
                  </a:lnTo>
                  <a:lnTo>
                    <a:pt x="1402" y="231"/>
                  </a:lnTo>
                  <a:lnTo>
                    <a:pt x="1339" y="147"/>
                  </a:lnTo>
                  <a:lnTo>
                    <a:pt x="1193" y="147"/>
                  </a:lnTo>
                  <a:lnTo>
                    <a:pt x="1130" y="63"/>
                  </a:lnTo>
                  <a:lnTo>
                    <a:pt x="1025" y="6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3227;p70">
              <a:extLst>
                <a:ext uri="{FF2B5EF4-FFF2-40B4-BE49-F238E27FC236}">
                  <a16:creationId xmlns:a16="http://schemas.microsoft.com/office/drawing/2014/main" id="{3B81B30F-DE23-4A6F-ACC4-62FF16513265}"/>
                </a:ext>
              </a:extLst>
            </p:cNvPr>
            <p:cNvSpPr/>
            <p:nvPr/>
          </p:nvSpPr>
          <p:spPr>
            <a:xfrm>
              <a:off x="3779484" y="2783894"/>
              <a:ext cx="4739" cy="6425"/>
            </a:xfrm>
            <a:custGeom>
              <a:avLst/>
              <a:gdLst/>
              <a:ahLst/>
              <a:cxnLst/>
              <a:rect l="l" t="t" r="r" b="b"/>
              <a:pathLst>
                <a:path w="398" h="565" extrusionOk="0">
                  <a:moveTo>
                    <a:pt x="105" y="0"/>
                  </a:moveTo>
                  <a:lnTo>
                    <a:pt x="42" y="105"/>
                  </a:lnTo>
                  <a:lnTo>
                    <a:pt x="0" y="167"/>
                  </a:lnTo>
                  <a:lnTo>
                    <a:pt x="21" y="230"/>
                  </a:lnTo>
                  <a:lnTo>
                    <a:pt x="21" y="314"/>
                  </a:lnTo>
                  <a:lnTo>
                    <a:pt x="84" y="356"/>
                  </a:lnTo>
                  <a:lnTo>
                    <a:pt x="84" y="419"/>
                  </a:lnTo>
                  <a:lnTo>
                    <a:pt x="105" y="419"/>
                  </a:lnTo>
                  <a:lnTo>
                    <a:pt x="146" y="523"/>
                  </a:lnTo>
                  <a:lnTo>
                    <a:pt x="314" y="565"/>
                  </a:lnTo>
                  <a:lnTo>
                    <a:pt x="398" y="544"/>
                  </a:lnTo>
                  <a:lnTo>
                    <a:pt x="398" y="356"/>
                  </a:lnTo>
                  <a:lnTo>
                    <a:pt x="335" y="314"/>
                  </a:lnTo>
                  <a:lnTo>
                    <a:pt x="314" y="167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3228;p70">
              <a:extLst>
                <a:ext uri="{FF2B5EF4-FFF2-40B4-BE49-F238E27FC236}">
                  <a16:creationId xmlns:a16="http://schemas.microsoft.com/office/drawing/2014/main" id="{DA5BAF4B-487A-CCC9-D130-7A87EF012809}"/>
                </a:ext>
              </a:extLst>
            </p:cNvPr>
            <p:cNvSpPr/>
            <p:nvPr/>
          </p:nvSpPr>
          <p:spPr>
            <a:xfrm>
              <a:off x="3681319" y="2737017"/>
              <a:ext cx="27661" cy="34982"/>
            </a:xfrm>
            <a:custGeom>
              <a:avLst/>
              <a:gdLst/>
              <a:ahLst/>
              <a:cxnLst/>
              <a:rect l="l" t="t" r="r" b="b"/>
              <a:pathLst>
                <a:path w="2323" h="3076" extrusionOk="0">
                  <a:moveTo>
                    <a:pt x="1737" y="0"/>
                  </a:moveTo>
                  <a:lnTo>
                    <a:pt x="1779" y="84"/>
                  </a:lnTo>
                  <a:lnTo>
                    <a:pt x="1653" y="84"/>
                  </a:lnTo>
                  <a:lnTo>
                    <a:pt x="1674" y="209"/>
                  </a:lnTo>
                  <a:lnTo>
                    <a:pt x="1590" y="314"/>
                  </a:lnTo>
                  <a:lnTo>
                    <a:pt x="1590" y="230"/>
                  </a:lnTo>
                  <a:lnTo>
                    <a:pt x="1653" y="188"/>
                  </a:lnTo>
                  <a:lnTo>
                    <a:pt x="1590" y="84"/>
                  </a:lnTo>
                  <a:lnTo>
                    <a:pt x="1528" y="105"/>
                  </a:lnTo>
                  <a:lnTo>
                    <a:pt x="1569" y="167"/>
                  </a:lnTo>
                  <a:lnTo>
                    <a:pt x="1465" y="188"/>
                  </a:lnTo>
                  <a:lnTo>
                    <a:pt x="1423" y="147"/>
                  </a:lnTo>
                  <a:lnTo>
                    <a:pt x="1256" y="167"/>
                  </a:lnTo>
                  <a:lnTo>
                    <a:pt x="1256" y="230"/>
                  </a:lnTo>
                  <a:lnTo>
                    <a:pt x="1214" y="230"/>
                  </a:lnTo>
                  <a:lnTo>
                    <a:pt x="1172" y="356"/>
                  </a:lnTo>
                  <a:lnTo>
                    <a:pt x="1256" y="377"/>
                  </a:lnTo>
                  <a:lnTo>
                    <a:pt x="1235" y="419"/>
                  </a:lnTo>
                  <a:lnTo>
                    <a:pt x="1151" y="419"/>
                  </a:lnTo>
                  <a:lnTo>
                    <a:pt x="1151" y="481"/>
                  </a:lnTo>
                  <a:lnTo>
                    <a:pt x="1046" y="502"/>
                  </a:lnTo>
                  <a:lnTo>
                    <a:pt x="1067" y="586"/>
                  </a:lnTo>
                  <a:lnTo>
                    <a:pt x="1214" y="586"/>
                  </a:lnTo>
                  <a:lnTo>
                    <a:pt x="1172" y="607"/>
                  </a:lnTo>
                  <a:lnTo>
                    <a:pt x="1276" y="586"/>
                  </a:lnTo>
                  <a:lnTo>
                    <a:pt x="1360" y="586"/>
                  </a:lnTo>
                  <a:lnTo>
                    <a:pt x="1235" y="711"/>
                  </a:lnTo>
                  <a:lnTo>
                    <a:pt x="1046" y="795"/>
                  </a:lnTo>
                  <a:lnTo>
                    <a:pt x="1130" y="837"/>
                  </a:lnTo>
                  <a:lnTo>
                    <a:pt x="942" y="879"/>
                  </a:lnTo>
                  <a:lnTo>
                    <a:pt x="858" y="837"/>
                  </a:lnTo>
                  <a:lnTo>
                    <a:pt x="795" y="921"/>
                  </a:lnTo>
                  <a:lnTo>
                    <a:pt x="753" y="816"/>
                  </a:lnTo>
                  <a:lnTo>
                    <a:pt x="502" y="753"/>
                  </a:lnTo>
                  <a:lnTo>
                    <a:pt x="502" y="816"/>
                  </a:lnTo>
                  <a:lnTo>
                    <a:pt x="335" y="753"/>
                  </a:lnTo>
                  <a:lnTo>
                    <a:pt x="314" y="942"/>
                  </a:lnTo>
                  <a:lnTo>
                    <a:pt x="398" y="879"/>
                  </a:lnTo>
                  <a:lnTo>
                    <a:pt x="419" y="942"/>
                  </a:lnTo>
                  <a:lnTo>
                    <a:pt x="440" y="984"/>
                  </a:lnTo>
                  <a:lnTo>
                    <a:pt x="481" y="1088"/>
                  </a:lnTo>
                  <a:lnTo>
                    <a:pt x="419" y="1088"/>
                  </a:lnTo>
                  <a:lnTo>
                    <a:pt x="398" y="1025"/>
                  </a:lnTo>
                  <a:lnTo>
                    <a:pt x="272" y="1025"/>
                  </a:lnTo>
                  <a:lnTo>
                    <a:pt x="419" y="1130"/>
                  </a:lnTo>
                  <a:lnTo>
                    <a:pt x="544" y="1109"/>
                  </a:lnTo>
                  <a:lnTo>
                    <a:pt x="586" y="1214"/>
                  </a:lnTo>
                  <a:lnTo>
                    <a:pt x="440" y="1235"/>
                  </a:lnTo>
                  <a:lnTo>
                    <a:pt x="419" y="1276"/>
                  </a:lnTo>
                  <a:lnTo>
                    <a:pt x="440" y="1339"/>
                  </a:lnTo>
                  <a:lnTo>
                    <a:pt x="293" y="1360"/>
                  </a:lnTo>
                  <a:lnTo>
                    <a:pt x="335" y="1444"/>
                  </a:lnTo>
                  <a:lnTo>
                    <a:pt x="272" y="1465"/>
                  </a:lnTo>
                  <a:lnTo>
                    <a:pt x="377" y="1528"/>
                  </a:lnTo>
                  <a:lnTo>
                    <a:pt x="419" y="1507"/>
                  </a:lnTo>
                  <a:lnTo>
                    <a:pt x="398" y="1548"/>
                  </a:lnTo>
                  <a:lnTo>
                    <a:pt x="523" y="1528"/>
                  </a:lnTo>
                  <a:lnTo>
                    <a:pt x="544" y="1674"/>
                  </a:lnTo>
                  <a:lnTo>
                    <a:pt x="858" y="1674"/>
                  </a:lnTo>
                  <a:lnTo>
                    <a:pt x="753" y="1758"/>
                  </a:lnTo>
                  <a:lnTo>
                    <a:pt x="691" y="1737"/>
                  </a:lnTo>
                  <a:lnTo>
                    <a:pt x="586" y="1925"/>
                  </a:lnTo>
                  <a:lnTo>
                    <a:pt x="628" y="1925"/>
                  </a:lnTo>
                  <a:lnTo>
                    <a:pt x="523" y="2051"/>
                  </a:lnTo>
                  <a:lnTo>
                    <a:pt x="335" y="2176"/>
                  </a:lnTo>
                  <a:lnTo>
                    <a:pt x="419" y="2176"/>
                  </a:lnTo>
                  <a:lnTo>
                    <a:pt x="523" y="2134"/>
                  </a:lnTo>
                  <a:lnTo>
                    <a:pt x="586" y="2155"/>
                  </a:lnTo>
                  <a:lnTo>
                    <a:pt x="732" y="2155"/>
                  </a:lnTo>
                  <a:lnTo>
                    <a:pt x="816" y="2072"/>
                  </a:lnTo>
                  <a:lnTo>
                    <a:pt x="816" y="2092"/>
                  </a:lnTo>
                  <a:lnTo>
                    <a:pt x="942" y="2134"/>
                  </a:lnTo>
                  <a:lnTo>
                    <a:pt x="691" y="2176"/>
                  </a:lnTo>
                  <a:lnTo>
                    <a:pt x="502" y="2197"/>
                  </a:lnTo>
                  <a:lnTo>
                    <a:pt x="440" y="2281"/>
                  </a:lnTo>
                  <a:lnTo>
                    <a:pt x="314" y="2302"/>
                  </a:lnTo>
                  <a:lnTo>
                    <a:pt x="377" y="2364"/>
                  </a:lnTo>
                  <a:lnTo>
                    <a:pt x="335" y="2406"/>
                  </a:lnTo>
                  <a:lnTo>
                    <a:pt x="398" y="2448"/>
                  </a:lnTo>
                  <a:lnTo>
                    <a:pt x="293" y="2469"/>
                  </a:lnTo>
                  <a:lnTo>
                    <a:pt x="209" y="2385"/>
                  </a:lnTo>
                  <a:lnTo>
                    <a:pt x="188" y="2448"/>
                  </a:lnTo>
                  <a:lnTo>
                    <a:pt x="168" y="2406"/>
                  </a:lnTo>
                  <a:lnTo>
                    <a:pt x="0" y="2490"/>
                  </a:lnTo>
                  <a:lnTo>
                    <a:pt x="21" y="2511"/>
                  </a:lnTo>
                  <a:lnTo>
                    <a:pt x="398" y="2511"/>
                  </a:lnTo>
                  <a:lnTo>
                    <a:pt x="272" y="2595"/>
                  </a:lnTo>
                  <a:lnTo>
                    <a:pt x="105" y="2657"/>
                  </a:lnTo>
                  <a:lnTo>
                    <a:pt x="63" y="2762"/>
                  </a:lnTo>
                  <a:lnTo>
                    <a:pt x="168" y="2762"/>
                  </a:lnTo>
                  <a:lnTo>
                    <a:pt x="188" y="2825"/>
                  </a:lnTo>
                  <a:lnTo>
                    <a:pt x="440" y="2762"/>
                  </a:lnTo>
                  <a:lnTo>
                    <a:pt x="440" y="2762"/>
                  </a:lnTo>
                  <a:lnTo>
                    <a:pt x="230" y="2888"/>
                  </a:lnTo>
                  <a:lnTo>
                    <a:pt x="168" y="2929"/>
                  </a:lnTo>
                  <a:lnTo>
                    <a:pt x="314" y="2929"/>
                  </a:lnTo>
                  <a:lnTo>
                    <a:pt x="502" y="2825"/>
                  </a:lnTo>
                  <a:lnTo>
                    <a:pt x="481" y="2908"/>
                  </a:lnTo>
                  <a:lnTo>
                    <a:pt x="314" y="2992"/>
                  </a:lnTo>
                  <a:lnTo>
                    <a:pt x="419" y="2992"/>
                  </a:lnTo>
                  <a:lnTo>
                    <a:pt x="398" y="3034"/>
                  </a:lnTo>
                  <a:lnTo>
                    <a:pt x="398" y="3034"/>
                  </a:lnTo>
                  <a:lnTo>
                    <a:pt x="523" y="3013"/>
                  </a:lnTo>
                  <a:lnTo>
                    <a:pt x="607" y="3076"/>
                  </a:lnTo>
                  <a:lnTo>
                    <a:pt x="795" y="3034"/>
                  </a:lnTo>
                  <a:lnTo>
                    <a:pt x="963" y="2992"/>
                  </a:lnTo>
                  <a:lnTo>
                    <a:pt x="1130" y="2888"/>
                  </a:lnTo>
                  <a:lnTo>
                    <a:pt x="1067" y="2783"/>
                  </a:lnTo>
                  <a:lnTo>
                    <a:pt x="1172" y="2783"/>
                  </a:lnTo>
                  <a:lnTo>
                    <a:pt x="1151" y="2867"/>
                  </a:lnTo>
                  <a:lnTo>
                    <a:pt x="1256" y="2867"/>
                  </a:lnTo>
                  <a:lnTo>
                    <a:pt x="1360" y="2720"/>
                  </a:lnTo>
                  <a:lnTo>
                    <a:pt x="1444" y="2762"/>
                  </a:lnTo>
                  <a:lnTo>
                    <a:pt x="1465" y="2657"/>
                  </a:lnTo>
                  <a:lnTo>
                    <a:pt x="1800" y="2595"/>
                  </a:lnTo>
                  <a:lnTo>
                    <a:pt x="1841" y="2511"/>
                  </a:lnTo>
                  <a:lnTo>
                    <a:pt x="1862" y="2616"/>
                  </a:lnTo>
                  <a:lnTo>
                    <a:pt x="1946" y="2553"/>
                  </a:lnTo>
                  <a:lnTo>
                    <a:pt x="2009" y="2574"/>
                  </a:lnTo>
                  <a:lnTo>
                    <a:pt x="2176" y="2574"/>
                  </a:lnTo>
                  <a:lnTo>
                    <a:pt x="2072" y="2406"/>
                  </a:lnTo>
                  <a:lnTo>
                    <a:pt x="2155" y="2385"/>
                  </a:lnTo>
                  <a:lnTo>
                    <a:pt x="2218" y="2281"/>
                  </a:lnTo>
                  <a:lnTo>
                    <a:pt x="2218" y="2176"/>
                  </a:lnTo>
                  <a:lnTo>
                    <a:pt x="2302" y="2072"/>
                  </a:lnTo>
                  <a:lnTo>
                    <a:pt x="2323" y="1967"/>
                  </a:lnTo>
                  <a:lnTo>
                    <a:pt x="2302" y="1716"/>
                  </a:lnTo>
                  <a:lnTo>
                    <a:pt x="2218" y="1674"/>
                  </a:lnTo>
                  <a:lnTo>
                    <a:pt x="2302" y="1632"/>
                  </a:lnTo>
                  <a:lnTo>
                    <a:pt x="2302" y="1507"/>
                  </a:lnTo>
                  <a:lnTo>
                    <a:pt x="2218" y="1402"/>
                  </a:lnTo>
                  <a:lnTo>
                    <a:pt x="2260" y="1256"/>
                  </a:lnTo>
                  <a:lnTo>
                    <a:pt x="2176" y="1214"/>
                  </a:lnTo>
                  <a:lnTo>
                    <a:pt x="2197" y="1130"/>
                  </a:lnTo>
                  <a:lnTo>
                    <a:pt x="2281" y="1151"/>
                  </a:lnTo>
                  <a:lnTo>
                    <a:pt x="2281" y="1151"/>
                  </a:lnTo>
                  <a:lnTo>
                    <a:pt x="2155" y="1088"/>
                  </a:lnTo>
                  <a:lnTo>
                    <a:pt x="2072" y="1046"/>
                  </a:lnTo>
                  <a:lnTo>
                    <a:pt x="1967" y="837"/>
                  </a:lnTo>
                  <a:lnTo>
                    <a:pt x="1800" y="732"/>
                  </a:lnTo>
                  <a:lnTo>
                    <a:pt x="1737" y="795"/>
                  </a:lnTo>
                  <a:lnTo>
                    <a:pt x="1695" y="942"/>
                  </a:lnTo>
                  <a:lnTo>
                    <a:pt x="1632" y="984"/>
                  </a:lnTo>
                  <a:lnTo>
                    <a:pt x="1360" y="732"/>
                  </a:lnTo>
                  <a:lnTo>
                    <a:pt x="1486" y="502"/>
                  </a:lnTo>
                  <a:lnTo>
                    <a:pt x="1632" y="481"/>
                  </a:lnTo>
                  <a:lnTo>
                    <a:pt x="1653" y="377"/>
                  </a:lnTo>
                  <a:lnTo>
                    <a:pt x="1737" y="356"/>
                  </a:lnTo>
                  <a:lnTo>
                    <a:pt x="1779" y="272"/>
                  </a:lnTo>
                  <a:lnTo>
                    <a:pt x="1737" y="293"/>
                  </a:lnTo>
                  <a:lnTo>
                    <a:pt x="1737" y="293"/>
                  </a:lnTo>
                  <a:lnTo>
                    <a:pt x="1841" y="188"/>
                  </a:lnTo>
                  <a:lnTo>
                    <a:pt x="1946" y="147"/>
                  </a:lnTo>
                  <a:lnTo>
                    <a:pt x="1841" y="8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5" name="Google Shape;3229;p70">
              <a:extLst>
                <a:ext uri="{FF2B5EF4-FFF2-40B4-BE49-F238E27FC236}">
                  <a16:creationId xmlns:a16="http://schemas.microsoft.com/office/drawing/2014/main" id="{783CB671-F8A0-813D-80C0-50BC69B1BC7C}"/>
                </a:ext>
              </a:extLst>
            </p:cNvPr>
            <p:cNvGrpSpPr/>
            <p:nvPr/>
          </p:nvGrpSpPr>
          <p:grpSpPr>
            <a:xfrm>
              <a:off x="3697513" y="2707266"/>
              <a:ext cx="59549" cy="79733"/>
              <a:chOff x="3586375" y="2281300"/>
              <a:chExt cx="125025" cy="175275"/>
            </a:xfrm>
          </p:grpSpPr>
          <p:sp>
            <p:nvSpPr>
              <p:cNvPr id="769" name="Google Shape;3230;p70">
                <a:extLst>
                  <a:ext uri="{FF2B5EF4-FFF2-40B4-BE49-F238E27FC236}">
                    <a16:creationId xmlns:a16="http://schemas.microsoft.com/office/drawing/2014/main" id="{EA540E9A-601B-EB9E-22D1-7AF9F138758C}"/>
                  </a:ext>
                </a:extLst>
              </p:cNvPr>
              <p:cNvSpPr/>
              <p:nvPr/>
            </p:nvSpPr>
            <p:spPr>
              <a:xfrm>
                <a:off x="3609900" y="2281300"/>
                <a:ext cx="101500" cy="175275"/>
              </a:xfrm>
              <a:custGeom>
                <a:avLst/>
                <a:gdLst/>
                <a:ahLst/>
                <a:cxnLst/>
                <a:rect l="l" t="t" r="r" b="b"/>
                <a:pathLst>
                  <a:path w="4060" h="7011" extrusionOk="0">
                    <a:moveTo>
                      <a:pt x="1340" y="1"/>
                    </a:moveTo>
                    <a:lnTo>
                      <a:pt x="1277" y="63"/>
                    </a:lnTo>
                    <a:lnTo>
                      <a:pt x="1235" y="42"/>
                    </a:lnTo>
                    <a:lnTo>
                      <a:pt x="1110" y="84"/>
                    </a:lnTo>
                    <a:lnTo>
                      <a:pt x="1026" y="84"/>
                    </a:lnTo>
                    <a:lnTo>
                      <a:pt x="921" y="105"/>
                    </a:lnTo>
                    <a:lnTo>
                      <a:pt x="859" y="105"/>
                    </a:lnTo>
                    <a:lnTo>
                      <a:pt x="838" y="168"/>
                    </a:lnTo>
                    <a:lnTo>
                      <a:pt x="838" y="105"/>
                    </a:lnTo>
                    <a:lnTo>
                      <a:pt x="796" y="84"/>
                    </a:lnTo>
                    <a:lnTo>
                      <a:pt x="712" y="168"/>
                    </a:lnTo>
                    <a:lnTo>
                      <a:pt x="733" y="105"/>
                    </a:lnTo>
                    <a:lnTo>
                      <a:pt x="608" y="42"/>
                    </a:lnTo>
                    <a:lnTo>
                      <a:pt x="587" y="105"/>
                    </a:lnTo>
                    <a:lnTo>
                      <a:pt x="524" y="168"/>
                    </a:lnTo>
                    <a:lnTo>
                      <a:pt x="545" y="231"/>
                    </a:lnTo>
                    <a:lnTo>
                      <a:pt x="524" y="231"/>
                    </a:lnTo>
                    <a:lnTo>
                      <a:pt x="524" y="314"/>
                    </a:lnTo>
                    <a:lnTo>
                      <a:pt x="419" y="356"/>
                    </a:lnTo>
                    <a:lnTo>
                      <a:pt x="482" y="419"/>
                    </a:lnTo>
                    <a:lnTo>
                      <a:pt x="440" y="503"/>
                    </a:lnTo>
                    <a:lnTo>
                      <a:pt x="398" y="503"/>
                    </a:lnTo>
                    <a:lnTo>
                      <a:pt x="503" y="607"/>
                    </a:lnTo>
                    <a:lnTo>
                      <a:pt x="545" y="670"/>
                    </a:lnTo>
                    <a:lnTo>
                      <a:pt x="419" y="607"/>
                    </a:lnTo>
                    <a:lnTo>
                      <a:pt x="398" y="670"/>
                    </a:lnTo>
                    <a:lnTo>
                      <a:pt x="315" y="587"/>
                    </a:lnTo>
                    <a:lnTo>
                      <a:pt x="294" y="628"/>
                    </a:lnTo>
                    <a:lnTo>
                      <a:pt x="315" y="691"/>
                    </a:lnTo>
                    <a:lnTo>
                      <a:pt x="294" y="733"/>
                    </a:lnTo>
                    <a:lnTo>
                      <a:pt x="273" y="628"/>
                    </a:lnTo>
                    <a:lnTo>
                      <a:pt x="210" y="733"/>
                    </a:lnTo>
                    <a:lnTo>
                      <a:pt x="273" y="796"/>
                    </a:lnTo>
                    <a:lnTo>
                      <a:pt x="210" y="817"/>
                    </a:lnTo>
                    <a:lnTo>
                      <a:pt x="294" y="900"/>
                    </a:lnTo>
                    <a:lnTo>
                      <a:pt x="336" y="900"/>
                    </a:lnTo>
                    <a:lnTo>
                      <a:pt x="294" y="942"/>
                    </a:lnTo>
                    <a:lnTo>
                      <a:pt x="210" y="900"/>
                    </a:lnTo>
                    <a:lnTo>
                      <a:pt x="210" y="1026"/>
                    </a:lnTo>
                    <a:lnTo>
                      <a:pt x="210" y="1047"/>
                    </a:lnTo>
                    <a:lnTo>
                      <a:pt x="377" y="1026"/>
                    </a:lnTo>
                    <a:lnTo>
                      <a:pt x="273" y="1089"/>
                    </a:lnTo>
                    <a:lnTo>
                      <a:pt x="273" y="1110"/>
                    </a:lnTo>
                    <a:lnTo>
                      <a:pt x="294" y="1131"/>
                    </a:lnTo>
                    <a:lnTo>
                      <a:pt x="377" y="1110"/>
                    </a:lnTo>
                    <a:lnTo>
                      <a:pt x="336" y="1131"/>
                    </a:lnTo>
                    <a:lnTo>
                      <a:pt x="398" y="1151"/>
                    </a:lnTo>
                    <a:lnTo>
                      <a:pt x="398" y="1151"/>
                    </a:lnTo>
                    <a:lnTo>
                      <a:pt x="315" y="1131"/>
                    </a:lnTo>
                    <a:lnTo>
                      <a:pt x="294" y="1151"/>
                    </a:lnTo>
                    <a:lnTo>
                      <a:pt x="294" y="1214"/>
                    </a:lnTo>
                    <a:lnTo>
                      <a:pt x="315" y="1235"/>
                    </a:lnTo>
                    <a:lnTo>
                      <a:pt x="273" y="1256"/>
                    </a:lnTo>
                    <a:lnTo>
                      <a:pt x="231" y="1319"/>
                    </a:lnTo>
                    <a:lnTo>
                      <a:pt x="294" y="1319"/>
                    </a:lnTo>
                    <a:lnTo>
                      <a:pt x="294" y="1361"/>
                    </a:lnTo>
                    <a:lnTo>
                      <a:pt x="210" y="1340"/>
                    </a:lnTo>
                    <a:lnTo>
                      <a:pt x="189" y="1403"/>
                    </a:lnTo>
                    <a:lnTo>
                      <a:pt x="210" y="1444"/>
                    </a:lnTo>
                    <a:lnTo>
                      <a:pt x="189" y="1465"/>
                    </a:lnTo>
                    <a:lnTo>
                      <a:pt x="168" y="1528"/>
                    </a:lnTo>
                    <a:lnTo>
                      <a:pt x="63" y="1528"/>
                    </a:lnTo>
                    <a:lnTo>
                      <a:pt x="1" y="1549"/>
                    </a:lnTo>
                    <a:lnTo>
                      <a:pt x="63" y="1570"/>
                    </a:lnTo>
                    <a:lnTo>
                      <a:pt x="126" y="1570"/>
                    </a:lnTo>
                    <a:lnTo>
                      <a:pt x="189" y="1612"/>
                    </a:lnTo>
                    <a:lnTo>
                      <a:pt x="168" y="1633"/>
                    </a:lnTo>
                    <a:lnTo>
                      <a:pt x="105" y="1633"/>
                    </a:lnTo>
                    <a:lnTo>
                      <a:pt x="189" y="1716"/>
                    </a:lnTo>
                    <a:lnTo>
                      <a:pt x="210" y="1716"/>
                    </a:lnTo>
                    <a:lnTo>
                      <a:pt x="273" y="1737"/>
                    </a:lnTo>
                    <a:lnTo>
                      <a:pt x="503" y="1507"/>
                    </a:lnTo>
                    <a:lnTo>
                      <a:pt x="482" y="1570"/>
                    </a:lnTo>
                    <a:lnTo>
                      <a:pt x="503" y="1612"/>
                    </a:lnTo>
                    <a:lnTo>
                      <a:pt x="419" y="1633"/>
                    </a:lnTo>
                    <a:lnTo>
                      <a:pt x="377" y="1758"/>
                    </a:lnTo>
                    <a:lnTo>
                      <a:pt x="377" y="1779"/>
                    </a:lnTo>
                    <a:lnTo>
                      <a:pt x="315" y="1947"/>
                    </a:lnTo>
                    <a:lnTo>
                      <a:pt x="336" y="1947"/>
                    </a:lnTo>
                    <a:lnTo>
                      <a:pt x="294" y="2135"/>
                    </a:lnTo>
                    <a:lnTo>
                      <a:pt x="294" y="2239"/>
                    </a:lnTo>
                    <a:lnTo>
                      <a:pt x="231" y="2281"/>
                    </a:lnTo>
                    <a:lnTo>
                      <a:pt x="294" y="2323"/>
                    </a:lnTo>
                    <a:lnTo>
                      <a:pt x="315" y="2302"/>
                    </a:lnTo>
                    <a:lnTo>
                      <a:pt x="231" y="2449"/>
                    </a:lnTo>
                    <a:lnTo>
                      <a:pt x="231" y="2595"/>
                    </a:lnTo>
                    <a:lnTo>
                      <a:pt x="189" y="2658"/>
                    </a:lnTo>
                    <a:lnTo>
                      <a:pt x="189" y="2700"/>
                    </a:lnTo>
                    <a:lnTo>
                      <a:pt x="315" y="2700"/>
                    </a:lnTo>
                    <a:lnTo>
                      <a:pt x="294" y="2595"/>
                    </a:lnTo>
                    <a:lnTo>
                      <a:pt x="336" y="2491"/>
                    </a:lnTo>
                    <a:lnTo>
                      <a:pt x="336" y="2407"/>
                    </a:lnTo>
                    <a:lnTo>
                      <a:pt x="398" y="2323"/>
                    </a:lnTo>
                    <a:lnTo>
                      <a:pt x="336" y="2135"/>
                    </a:lnTo>
                    <a:lnTo>
                      <a:pt x="398" y="2135"/>
                    </a:lnTo>
                    <a:lnTo>
                      <a:pt x="545" y="1947"/>
                    </a:lnTo>
                    <a:lnTo>
                      <a:pt x="440" y="2135"/>
                    </a:lnTo>
                    <a:lnTo>
                      <a:pt x="419" y="2239"/>
                    </a:lnTo>
                    <a:lnTo>
                      <a:pt x="482" y="2260"/>
                    </a:lnTo>
                    <a:lnTo>
                      <a:pt x="482" y="2198"/>
                    </a:lnTo>
                    <a:lnTo>
                      <a:pt x="545" y="2135"/>
                    </a:lnTo>
                    <a:lnTo>
                      <a:pt x="587" y="2260"/>
                    </a:lnTo>
                    <a:lnTo>
                      <a:pt x="628" y="2135"/>
                    </a:lnTo>
                    <a:lnTo>
                      <a:pt x="628" y="2030"/>
                    </a:lnTo>
                    <a:lnTo>
                      <a:pt x="691" y="1988"/>
                    </a:lnTo>
                    <a:lnTo>
                      <a:pt x="649" y="2135"/>
                    </a:lnTo>
                    <a:lnTo>
                      <a:pt x="754" y="2198"/>
                    </a:lnTo>
                    <a:lnTo>
                      <a:pt x="649" y="2177"/>
                    </a:lnTo>
                    <a:lnTo>
                      <a:pt x="628" y="2323"/>
                    </a:lnTo>
                    <a:lnTo>
                      <a:pt x="649" y="2449"/>
                    </a:lnTo>
                    <a:lnTo>
                      <a:pt x="712" y="2470"/>
                    </a:lnTo>
                    <a:lnTo>
                      <a:pt x="754" y="2574"/>
                    </a:lnTo>
                    <a:lnTo>
                      <a:pt x="649" y="2658"/>
                    </a:lnTo>
                    <a:lnTo>
                      <a:pt x="587" y="2909"/>
                    </a:lnTo>
                    <a:lnTo>
                      <a:pt x="587" y="3014"/>
                    </a:lnTo>
                    <a:lnTo>
                      <a:pt x="503" y="2972"/>
                    </a:lnTo>
                    <a:lnTo>
                      <a:pt x="503" y="3097"/>
                    </a:lnTo>
                    <a:lnTo>
                      <a:pt x="628" y="3244"/>
                    </a:lnTo>
                    <a:lnTo>
                      <a:pt x="587" y="3097"/>
                    </a:lnTo>
                    <a:lnTo>
                      <a:pt x="649" y="3076"/>
                    </a:lnTo>
                    <a:lnTo>
                      <a:pt x="859" y="3223"/>
                    </a:lnTo>
                    <a:lnTo>
                      <a:pt x="859" y="3097"/>
                    </a:lnTo>
                    <a:lnTo>
                      <a:pt x="796" y="3035"/>
                    </a:lnTo>
                    <a:lnTo>
                      <a:pt x="838" y="3014"/>
                    </a:lnTo>
                    <a:lnTo>
                      <a:pt x="1005" y="3118"/>
                    </a:lnTo>
                    <a:lnTo>
                      <a:pt x="1131" y="3118"/>
                    </a:lnTo>
                    <a:lnTo>
                      <a:pt x="1131" y="3076"/>
                    </a:lnTo>
                    <a:lnTo>
                      <a:pt x="1235" y="3076"/>
                    </a:lnTo>
                    <a:lnTo>
                      <a:pt x="1256" y="2972"/>
                    </a:lnTo>
                    <a:lnTo>
                      <a:pt x="1549" y="2993"/>
                    </a:lnTo>
                    <a:lnTo>
                      <a:pt x="1361" y="3014"/>
                    </a:lnTo>
                    <a:lnTo>
                      <a:pt x="1235" y="3348"/>
                    </a:lnTo>
                    <a:lnTo>
                      <a:pt x="1382" y="3620"/>
                    </a:lnTo>
                    <a:lnTo>
                      <a:pt x="1444" y="3558"/>
                    </a:lnTo>
                    <a:lnTo>
                      <a:pt x="1444" y="3704"/>
                    </a:lnTo>
                    <a:lnTo>
                      <a:pt x="1549" y="3600"/>
                    </a:lnTo>
                    <a:lnTo>
                      <a:pt x="1654" y="3600"/>
                    </a:lnTo>
                    <a:lnTo>
                      <a:pt x="1633" y="3746"/>
                    </a:lnTo>
                    <a:lnTo>
                      <a:pt x="1654" y="3767"/>
                    </a:lnTo>
                    <a:lnTo>
                      <a:pt x="1549" y="3851"/>
                    </a:lnTo>
                    <a:lnTo>
                      <a:pt x="1570" y="4018"/>
                    </a:lnTo>
                    <a:lnTo>
                      <a:pt x="1528" y="4123"/>
                    </a:lnTo>
                    <a:lnTo>
                      <a:pt x="1570" y="4227"/>
                    </a:lnTo>
                    <a:lnTo>
                      <a:pt x="1654" y="4290"/>
                    </a:lnTo>
                    <a:lnTo>
                      <a:pt x="1737" y="4290"/>
                    </a:lnTo>
                    <a:lnTo>
                      <a:pt x="1675" y="4332"/>
                    </a:lnTo>
                    <a:lnTo>
                      <a:pt x="1591" y="4332"/>
                    </a:lnTo>
                    <a:lnTo>
                      <a:pt x="1549" y="4248"/>
                    </a:lnTo>
                    <a:lnTo>
                      <a:pt x="1465" y="4269"/>
                    </a:lnTo>
                    <a:lnTo>
                      <a:pt x="1528" y="4353"/>
                    </a:lnTo>
                    <a:lnTo>
                      <a:pt x="1591" y="4395"/>
                    </a:lnTo>
                    <a:lnTo>
                      <a:pt x="1486" y="4374"/>
                    </a:lnTo>
                    <a:lnTo>
                      <a:pt x="1424" y="4290"/>
                    </a:lnTo>
                    <a:lnTo>
                      <a:pt x="1235" y="4353"/>
                    </a:lnTo>
                    <a:lnTo>
                      <a:pt x="1152" y="4353"/>
                    </a:lnTo>
                    <a:lnTo>
                      <a:pt x="963" y="4436"/>
                    </a:lnTo>
                    <a:lnTo>
                      <a:pt x="859" y="4583"/>
                    </a:lnTo>
                    <a:lnTo>
                      <a:pt x="733" y="4667"/>
                    </a:lnTo>
                    <a:lnTo>
                      <a:pt x="691" y="4750"/>
                    </a:lnTo>
                    <a:lnTo>
                      <a:pt x="817" y="4750"/>
                    </a:lnTo>
                    <a:lnTo>
                      <a:pt x="817" y="4688"/>
                    </a:lnTo>
                    <a:lnTo>
                      <a:pt x="1026" y="4646"/>
                    </a:lnTo>
                    <a:lnTo>
                      <a:pt x="1005" y="4750"/>
                    </a:lnTo>
                    <a:lnTo>
                      <a:pt x="1068" y="4813"/>
                    </a:lnTo>
                    <a:lnTo>
                      <a:pt x="1005" y="4876"/>
                    </a:lnTo>
                    <a:lnTo>
                      <a:pt x="1026" y="4960"/>
                    </a:lnTo>
                    <a:lnTo>
                      <a:pt x="1068" y="4960"/>
                    </a:lnTo>
                    <a:lnTo>
                      <a:pt x="942" y="5190"/>
                    </a:lnTo>
                    <a:lnTo>
                      <a:pt x="859" y="5232"/>
                    </a:lnTo>
                    <a:lnTo>
                      <a:pt x="754" y="5294"/>
                    </a:lnTo>
                    <a:lnTo>
                      <a:pt x="733" y="5294"/>
                    </a:lnTo>
                    <a:lnTo>
                      <a:pt x="608" y="5378"/>
                    </a:lnTo>
                    <a:lnTo>
                      <a:pt x="524" y="5378"/>
                    </a:lnTo>
                    <a:lnTo>
                      <a:pt x="398" y="5483"/>
                    </a:lnTo>
                    <a:lnTo>
                      <a:pt x="503" y="5483"/>
                    </a:lnTo>
                    <a:lnTo>
                      <a:pt x="503" y="5545"/>
                    </a:lnTo>
                    <a:lnTo>
                      <a:pt x="419" y="5608"/>
                    </a:lnTo>
                    <a:lnTo>
                      <a:pt x="545" y="5629"/>
                    </a:lnTo>
                    <a:lnTo>
                      <a:pt x="524" y="5650"/>
                    </a:lnTo>
                    <a:lnTo>
                      <a:pt x="587" y="5692"/>
                    </a:lnTo>
                    <a:lnTo>
                      <a:pt x="649" y="5650"/>
                    </a:lnTo>
                    <a:lnTo>
                      <a:pt x="754" y="5608"/>
                    </a:lnTo>
                    <a:lnTo>
                      <a:pt x="900" y="5545"/>
                    </a:lnTo>
                    <a:lnTo>
                      <a:pt x="921" y="5629"/>
                    </a:lnTo>
                    <a:lnTo>
                      <a:pt x="1026" y="5650"/>
                    </a:lnTo>
                    <a:lnTo>
                      <a:pt x="942" y="5692"/>
                    </a:lnTo>
                    <a:lnTo>
                      <a:pt x="921" y="5734"/>
                    </a:lnTo>
                    <a:lnTo>
                      <a:pt x="1068" y="5734"/>
                    </a:lnTo>
                    <a:lnTo>
                      <a:pt x="1068" y="5713"/>
                    </a:lnTo>
                    <a:lnTo>
                      <a:pt x="1152" y="5692"/>
                    </a:lnTo>
                    <a:lnTo>
                      <a:pt x="1256" y="5796"/>
                    </a:lnTo>
                    <a:lnTo>
                      <a:pt x="1319" y="5859"/>
                    </a:lnTo>
                    <a:lnTo>
                      <a:pt x="1486" y="5859"/>
                    </a:lnTo>
                    <a:lnTo>
                      <a:pt x="1549" y="5796"/>
                    </a:lnTo>
                    <a:lnTo>
                      <a:pt x="1633" y="5755"/>
                    </a:lnTo>
                    <a:lnTo>
                      <a:pt x="1758" y="5713"/>
                    </a:lnTo>
                    <a:lnTo>
                      <a:pt x="1800" y="5650"/>
                    </a:lnTo>
                    <a:lnTo>
                      <a:pt x="1905" y="5608"/>
                    </a:lnTo>
                    <a:lnTo>
                      <a:pt x="1758" y="5755"/>
                    </a:lnTo>
                    <a:lnTo>
                      <a:pt x="1633" y="5901"/>
                    </a:lnTo>
                    <a:lnTo>
                      <a:pt x="1633" y="6048"/>
                    </a:lnTo>
                    <a:lnTo>
                      <a:pt x="1528" y="6048"/>
                    </a:lnTo>
                    <a:lnTo>
                      <a:pt x="1444" y="6068"/>
                    </a:lnTo>
                    <a:lnTo>
                      <a:pt x="1361" y="6027"/>
                    </a:lnTo>
                    <a:lnTo>
                      <a:pt x="1131" y="6006"/>
                    </a:lnTo>
                    <a:lnTo>
                      <a:pt x="963" y="6048"/>
                    </a:lnTo>
                    <a:lnTo>
                      <a:pt x="963" y="6131"/>
                    </a:lnTo>
                    <a:lnTo>
                      <a:pt x="900" y="6215"/>
                    </a:lnTo>
                    <a:lnTo>
                      <a:pt x="796" y="6215"/>
                    </a:lnTo>
                    <a:lnTo>
                      <a:pt x="796" y="6382"/>
                    </a:lnTo>
                    <a:lnTo>
                      <a:pt x="691" y="6487"/>
                    </a:lnTo>
                    <a:lnTo>
                      <a:pt x="649" y="6550"/>
                    </a:lnTo>
                    <a:lnTo>
                      <a:pt x="545" y="6550"/>
                    </a:lnTo>
                    <a:lnTo>
                      <a:pt x="524" y="6675"/>
                    </a:lnTo>
                    <a:lnTo>
                      <a:pt x="482" y="6675"/>
                    </a:lnTo>
                    <a:lnTo>
                      <a:pt x="440" y="6738"/>
                    </a:lnTo>
                    <a:lnTo>
                      <a:pt x="315" y="6843"/>
                    </a:lnTo>
                    <a:lnTo>
                      <a:pt x="231" y="6801"/>
                    </a:lnTo>
                    <a:lnTo>
                      <a:pt x="168" y="6864"/>
                    </a:lnTo>
                    <a:lnTo>
                      <a:pt x="168" y="6968"/>
                    </a:lnTo>
                    <a:lnTo>
                      <a:pt x="273" y="6968"/>
                    </a:lnTo>
                    <a:lnTo>
                      <a:pt x="273" y="6885"/>
                    </a:lnTo>
                    <a:lnTo>
                      <a:pt x="377" y="6905"/>
                    </a:lnTo>
                    <a:lnTo>
                      <a:pt x="419" y="7010"/>
                    </a:lnTo>
                    <a:lnTo>
                      <a:pt x="503" y="6968"/>
                    </a:lnTo>
                    <a:lnTo>
                      <a:pt x="482" y="6905"/>
                    </a:lnTo>
                    <a:lnTo>
                      <a:pt x="524" y="6843"/>
                    </a:lnTo>
                    <a:lnTo>
                      <a:pt x="545" y="6864"/>
                    </a:lnTo>
                    <a:lnTo>
                      <a:pt x="628" y="6801"/>
                    </a:lnTo>
                    <a:lnTo>
                      <a:pt x="649" y="6801"/>
                    </a:lnTo>
                    <a:lnTo>
                      <a:pt x="712" y="6696"/>
                    </a:lnTo>
                    <a:lnTo>
                      <a:pt x="817" y="6759"/>
                    </a:lnTo>
                    <a:lnTo>
                      <a:pt x="900" y="6696"/>
                    </a:lnTo>
                    <a:lnTo>
                      <a:pt x="963" y="6738"/>
                    </a:lnTo>
                    <a:lnTo>
                      <a:pt x="1005" y="6696"/>
                    </a:lnTo>
                    <a:lnTo>
                      <a:pt x="1047" y="6759"/>
                    </a:lnTo>
                    <a:lnTo>
                      <a:pt x="1110" y="6759"/>
                    </a:lnTo>
                    <a:lnTo>
                      <a:pt x="1172" y="6801"/>
                    </a:lnTo>
                    <a:lnTo>
                      <a:pt x="1277" y="6801"/>
                    </a:lnTo>
                    <a:lnTo>
                      <a:pt x="1256" y="6759"/>
                    </a:lnTo>
                    <a:lnTo>
                      <a:pt x="1340" y="6738"/>
                    </a:lnTo>
                    <a:lnTo>
                      <a:pt x="1361" y="6654"/>
                    </a:lnTo>
                    <a:lnTo>
                      <a:pt x="1340" y="6571"/>
                    </a:lnTo>
                    <a:lnTo>
                      <a:pt x="1382" y="6487"/>
                    </a:lnTo>
                    <a:lnTo>
                      <a:pt x="1444" y="6487"/>
                    </a:lnTo>
                    <a:lnTo>
                      <a:pt x="1465" y="6445"/>
                    </a:lnTo>
                    <a:lnTo>
                      <a:pt x="1675" y="6424"/>
                    </a:lnTo>
                    <a:lnTo>
                      <a:pt x="1779" y="6424"/>
                    </a:lnTo>
                    <a:lnTo>
                      <a:pt x="1905" y="6487"/>
                    </a:lnTo>
                    <a:lnTo>
                      <a:pt x="2093" y="6487"/>
                    </a:lnTo>
                    <a:lnTo>
                      <a:pt x="2177" y="6529"/>
                    </a:lnTo>
                    <a:lnTo>
                      <a:pt x="2198" y="6445"/>
                    </a:lnTo>
                    <a:lnTo>
                      <a:pt x="2323" y="6361"/>
                    </a:lnTo>
                    <a:lnTo>
                      <a:pt x="2407" y="6382"/>
                    </a:lnTo>
                    <a:lnTo>
                      <a:pt x="2512" y="6320"/>
                    </a:lnTo>
                    <a:lnTo>
                      <a:pt x="2616" y="6340"/>
                    </a:lnTo>
                    <a:lnTo>
                      <a:pt x="2637" y="6320"/>
                    </a:lnTo>
                    <a:lnTo>
                      <a:pt x="2721" y="6278"/>
                    </a:lnTo>
                    <a:lnTo>
                      <a:pt x="2721" y="6320"/>
                    </a:lnTo>
                    <a:lnTo>
                      <a:pt x="2804" y="6361"/>
                    </a:lnTo>
                    <a:lnTo>
                      <a:pt x="2888" y="6320"/>
                    </a:lnTo>
                    <a:lnTo>
                      <a:pt x="3056" y="6320"/>
                    </a:lnTo>
                    <a:lnTo>
                      <a:pt x="3202" y="6278"/>
                    </a:lnTo>
                    <a:lnTo>
                      <a:pt x="3307" y="6320"/>
                    </a:lnTo>
                    <a:lnTo>
                      <a:pt x="3349" y="6340"/>
                    </a:lnTo>
                    <a:lnTo>
                      <a:pt x="3453" y="6257"/>
                    </a:lnTo>
                    <a:lnTo>
                      <a:pt x="3537" y="6236"/>
                    </a:lnTo>
                    <a:lnTo>
                      <a:pt x="3621" y="6152"/>
                    </a:lnTo>
                    <a:lnTo>
                      <a:pt x="3683" y="6152"/>
                    </a:lnTo>
                    <a:lnTo>
                      <a:pt x="3746" y="6173"/>
                    </a:lnTo>
                    <a:lnTo>
                      <a:pt x="3725" y="6110"/>
                    </a:lnTo>
                    <a:lnTo>
                      <a:pt x="3851" y="6027"/>
                    </a:lnTo>
                    <a:lnTo>
                      <a:pt x="3955" y="6006"/>
                    </a:lnTo>
                    <a:lnTo>
                      <a:pt x="3955" y="5922"/>
                    </a:lnTo>
                    <a:lnTo>
                      <a:pt x="3934" y="5859"/>
                    </a:lnTo>
                    <a:lnTo>
                      <a:pt x="3955" y="5796"/>
                    </a:lnTo>
                    <a:lnTo>
                      <a:pt x="3788" y="5796"/>
                    </a:lnTo>
                    <a:lnTo>
                      <a:pt x="3683" y="5838"/>
                    </a:lnTo>
                    <a:lnTo>
                      <a:pt x="3641" y="5838"/>
                    </a:lnTo>
                    <a:lnTo>
                      <a:pt x="3537" y="5817"/>
                    </a:lnTo>
                    <a:lnTo>
                      <a:pt x="3474" y="5796"/>
                    </a:lnTo>
                    <a:lnTo>
                      <a:pt x="3537" y="5755"/>
                    </a:lnTo>
                    <a:lnTo>
                      <a:pt x="3558" y="5755"/>
                    </a:lnTo>
                    <a:lnTo>
                      <a:pt x="3558" y="5734"/>
                    </a:lnTo>
                    <a:lnTo>
                      <a:pt x="3474" y="5713"/>
                    </a:lnTo>
                    <a:lnTo>
                      <a:pt x="3411" y="5734"/>
                    </a:lnTo>
                    <a:lnTo>
                      <a:pt x="3516" y="5650"/>
                    </a:lnTo>
                    <a:lnTo>
                      <a:pt x="3579" y="5692"/>
                    </a:lnTo>
                    <a:lnTo>
                      <a:pt x="3662" y="5629"/>
                    </a:lnTo>
                    <a:lnTo>
                      <a:pt x="3641" y="5545"/>
                    </a:lnTo>
                    <a:lnTo>
                      <a:pt x="3558" y="5545"/>
                    </a:lnTo>
                    <a:lnTo>
                      <a:pt x="3621" y="5504"/>
                    </a:lnTo>
                    <a:lnTo>
                      <a:pt x="3662" y="5441"/>
                    </a:lnTo>
                    <a:lnTo>
                      <a:pt x="3725" y="5504"/>
                    </a:lnTo>
                    <a:lnTo>
                      <a:pt x="3788" y="5441"/>
                    </a:lnTo>
                    <a:lnTo>
                      <a:pt x="3851" y="5399"/>
                    </a:lnTo>
                    <a:lnTo>
                      <a:pt x="3788" y="5378"/>
                    </a:lnTo>
                    <a:lnTo>
                      <a:pt x="3830" y="5336"/>
                    </a:lnTo>
                    <a:lnTo>
                      <a:pt x="3725" y="5336"/>
                    </a:lnTo>
                    <a:lnTo>
                      <a:pt x="3767" y="5273"/>
                    </a:lnTo>
                    <a:lnTo>
                      <a:pt x="3830" y="5294"/>
                    </a:lnTo>
                    <a:lnTo>
                      <a:pt x="3851" y="5315"/>
                    </a:lnTo>
                    <a:lnTo>
                      <a:pt x="3893" y="5232"/>
                    </a:lnTo>
                    <a:lnTo>
                      <a:pt x="3976" y="5211"/>
                    </a:lnTo>
                    <a:lnTo>
                      <a:pt x="3976" y="5064"/>
                    </a:lnTo>
                    <a:lnTo>
                      <a:pt x="4060" y="4897"/>
                    </a:lnTo>
                    <a:lnTo>
                      <a:pt x="3997" y="4813"/>
                    </a:lnTo>
                    <a:lnTo>
                      <a:pt x="3976" y="4688"/>
                    </a:lnTo>
                    <a:lnTo>
                      <a:pt x="3767" y="4541"/>
                    </a:lnTo>
                    <a:lnTo>
                      <a:pt x="3349" y="4541"/>
                    </a:lnTo>
                    <a:lnTo>
                      <a:pt x="3328" y="4667"/>
                    </a:lnTo>
                    <a:lnTo>
                      <a:pt x="3307" y="4708"/>
                    </a:lnTo>
                    <a:lnTo>
                      <a:pt x="3202" y="4646"/>
                    </a:lnTo>
                    <a:lnTo>
                      <a:pt x="3097" y="4604"/>
                    </a:lnTo>
                    <a:lnTo>
                      <a:pt x="3265" y="4436"/>
                    </a:lnTo>
                    <a:lnTo>
                      <a:pt x="3265" y="4332"/>
                    </a:lnTo>
                    <a:lnTo>
                      <a:pt x="3139" y="4123"/>
                    </a:lnTo>
                    <a:lnTo>
                      <a:pt x="3097" y="4123"/>
                    </a:lnTo>
                    <a:lnTo>
                      <a:pt x="2951" y="4039"/>
                    </a:lnTo>
                    <a:lnTo>
                      <a:pt x="2909" y="3955"/>
                    </a:lnTo>
                    <a:lnTo>
                      <a:pt x="2846" y="3976"/>
                    </a:lnTo>
                    <a:lnTo>
                      <a:pt x="2825" y="3976"/>
                    </a:lnTo>
                    <a:lnTo>
                      <a:pt x="2742" y="3955"/>
                    </a:lnTo>
                    <a:lnTo>
                      <a:pt x="2825" y="3955"/>
                    </a:lnTo>
                    <a:lnTo>
                      <a:pt x="2930" y="3934"/>
                    </a:lnTo>
                    <a:lnTo>
                      <a:pt x="2993" y="3955"/>
                    </a:lnTo>
                    <a:lnTo>
                      <a:pt x="3014" y="4018"/>
                    </a:lnTo>
                    <a:lnTo>
                      <a:pt x="3139" y="4018"/>
                    </a:lnTo>
                    <a:lnTo>
                      <a:pt x="2993" y="3830"/>
                    </a:lnTo>
                    <a:lnTo>
                      <a:pt x="2909" y="3725"/>
                    </a:lnTo>
                    <a:lnTo>
                      <a:pt x="2951" y="3641"/>
                    </a:lnTo>
                    <a:lnTo>
                      <a:pt x="2993" y="3641"/>
                    </a:lnTo>
                    <a:lnTo>
                      <a:pt x="2909" y="3600"/>
                    </a:lnTo>
                    <a:lnTo>
                      <a:pt x="2888" y="3537"/>
                    </a:lnTo>
                    <a:lnTo>
                      <a:pt x="2846" y="3537"/>
                    </a:lnTo>
                    <a:lnTo>
                      <a:pt x="2784" y="3348"/>
                    </a:lnTo>
                    <a:lnTo>
                      <a:pt x="2616" y="3307"/>
                    </a:lnTo>
                    <a:lnTo>
                      <a:pt x="2428" y="3244"/>
                    </a:lnTo>
                    <a:lnTo>
                      <a:pt x="2428" y="3181"/>
                    </a:lnTo>
                    <a:lnTo>
                      <a:pt x="2386" y="3139"/>
                    </a:lnTo>
                    <a:lnTo>
                      <a:pt x="2323" y="2930"/>
                    </a:lnTo>
                    <a:lnTo>
                      <a:pt x="2260" y="2825"/>
                    </a:lnTo>
                    <a:lnTo>
                      <a:pt x="2198" y="2574"/>
                    </a:lnTo>
                    <a:lnTo>
                      <a:pt x="2156" y="2470"/>
                    </a:lnTo>
                    <a:lnTo>
                      <a:pt x="2093" y="2470"/>
                    </a:lnTo>
                    <a:lnTo>
                      <a:pt x="1947" y="2239"/>
                    </a:lnTo>
                    <a:lnTo>
                      <a:pt x="1842" y="2198"/>
                    </a:lnTo>
                    <a:lnTo>
                      <a:pt x="1758" y="2156"/>
                    </a:lnTo>
                    <a:lnTo>
                      <a:pt x="1654" y="2093"/>
                    </a:lnTo>
                    <a:lnTo>
                      <a:pt x="1591" y="2156"/>
                    </a:lnTo>
                    <a:lnTo>
                      <a:pt x="1486" y="2198"/>
                    </a:lnTo>
                    <a:lnTo>
                      <a:pt x="1361" y="2177"/>
                    </a:lnTo>
                    <a:lnTo>
                      <a:pt x="1277" y="2177"/>
                    </a:lnTo>
                    <a:lnTo>
                      <a:pt x="1172" y="2156"/>
                    </a:lnTo>
                    <a:lnTo>
                      <a:pt x="1152" y="2072"/>
                    </a:lnTo>
                    <a:lnTo>
                      <a:pt x="1152" y="2072"/>
                    </a:lnTo>
                    <a:lnTo>
                      <a:pt x="1214" y="2093"/>
                    </a:lnTo>
                    <a:lnTo>
                      <a:pt x="1340" y="2135"/>
                    </a:lnTo>
                    <a:lnTo>
                      <a:pt x="1465" y="2093"/>
                    </a:lnTo>
                    <a:lnTo>
                      <a:pt x="1486" y="1988"/>
                    </a:lnTo>
                    <a:lnTo>
                      <a:pt x="1591" y="1988"/>
                    </a:lnTo>
                    <a:lnTo>
                      <a:pt x="1696" y="1926"/>
                    </a:lnTo>
                    <a:lnTo>
                      <a:pt x="1591" y="1884"/>
                    </a:lnTo>
                    <a:lnTo>
                      <a:pt x="1591" y="1800"/>
                    </a:lnTo>
                    <a:lnTo>
                      <a:pt x="1549" y="1779"/>
                    </a:lnTo>
                    <a:lnTo>
                      <a:pt x="1424" y="1863"/>
                    </a:lnTo>
                    <a:lnTo>
                      <a:pt x="1382" y="1842"/>
                    </a:lnTo>
                    <a:lnTo>
                      <a:pt x="1486" y="1758"/>
                    </a:lnTo>
                    <a:lnTo>
                      <a:pt x="1633" y="1758"/>
                    </a:lnTo>
                    <a:lnTo>
                      <a:pt x="1696" y="1716"/>
                    </a:lnTo>
                    <a:lnTo>
                      <a:pt x="1696" y="1633"/>
                    </a:lnTo>
                    <a:lnTo>
                      <a:pt x="1758" y="1612"/>
                    </a:lnTo>
                    <a:lnTo>
                      <a:pt x="1842" y="1444"/>
                    </a:lnTo>
                    <a:lnTo>
                      <a:pt x="1884" y="1403"/>
                    </a:lnTo>
                    <a:lnTo>
                      <a:pt x="1884" y="1340"/>
                    </a:lnTo>
                    <a:lnTo>
                      <a:pt x="1947" y="1235"/>
                    </a:lnTo>
                    <a:lnTo>
                      <a:pt x="1905" y="1214"/>
                    </a:lnTo>
                    <a:lnTo>
                      <a:pt x="1968" y="1047"/>
                    </a:lnTo>
                    <a:lnTo>
                      <a:pt x="2072" y="984"/>
                    </a:lnTo>
                    <a:lnTo>
                      <a:pt x="2072" y="900"/>
                    </a:lnTo>
                    <a:lnTo>
                      <a:pt x="1905" y="754"/>
                    </a:lnTo>
                    <a:lnTo>
                      <a:pt x="1884" y="796"/>
                    </a:lnTo>
                    <a:lnTo>
                      <a:pt x="1675" y="796"/>
                    </a:lnTo>
                    <a:lnTo>
                      <a:pt x="1528" y="754"/>
                    </a:lnTo>
                    <a:lnTo>
                      <a:pt x="1486" y="817"/>
                    </a:lnTo>
                    <a:lnTo>
                      <a:pt x="1424" y="817"/>
                    </a:lnTo>
                    <a:lnTo>
                      <a:pt x="1340" y="754"/>
                    </a:lnTo>
                    <a:lnTo>
                      <a:pt x="1256" y="796"/>
                    </a:lnTo>
                    <a:lnTo>
                      <a:pt x="1256" y="817"/>
                    </a:lnTo>
                    <a:lnTo>
                      <a:pt x="1172" y="838"/>
                    </a:lnTo>
                    <a:lnTo>
                      <a:pt x="1068" y="900"/>
                    </a:lnTo>
                    <a:lnTo>
                      <a:pt x="1047" y="900"/>
                    </a:lnTo>
                    <a:lnTo>
                      <a:pt x="963" y="942"/>
                    </a:lnTo>
                    <a:lnTo>
                      <a:pt x="942" y="921"/>
                    </a:lnTo>
                    <a:lnTo>
                      <a:pt x="1047" y="817"/>
                    </a:lnTo>
                    <a:lnTo>
                      <a:pt x="1131" y="691"/>
                    </a:lnTo>
                    <a:lnTo>
                      <a:pt x="1131" y="691"/>
                    </a:lnTo>
                    <a:lnTo>
                      <a:pt x="1068" y="712"/>
                    </a:lnTo>
                    <a:lnTo>
                      <a:pt x="963" y="691"/>
                    </a:lnTo>
                    <a:lnTo>
                      <a:pt x="1026" y="670"/>
                    </a:lnTo>
                    <a:lnTo>
                      <a:pt x="1047" y="587"/>
                    </a:lnTo>
                    <a:lnTo>
                      <a:pt x="1277" y="419"/>
                    </a:lnTo>
                    <a:lnTo>
                      <a:pt x="1340" y="294"/>
                    </a:lnTo>
                    <a:lnTo>
                      <a:pt x="1424" y="273"/>
                    </a:lnTo>
                    <a:lnTo>
                      <a:pt x="1444" y="168"/>
                    </a:lnTo>
                    <a:lnTo>
                      <a:pt x="1424" y="147"/>
                    </a:lnTo>
                    <a:lnTo>
                      <a:pt x="1465" y="63"/>
                    </a:lnTo>
                    <a:lnTo>
                      <a:pt x="144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3231;p70">
                <a:extLst>
                  <a:ext uri="{FF2B5EF4-FFF2-40B4-BE49-F238E27FC236}">
                    <a16:creationId xmlns:a16="http://schemas.microsoft.com/office/drawing/2014/main" id="{43B6325C-1777-40DE-0053-728521AF67DB}"/>
                  </a:ext>
                </a:extLst>
              </p:cNvPr>
              <p:cNvSpPr/>
              <p:nvPr/>
            </p:nvSpPr>
            <p:spPr>
              <a:xfrm>
                <a:off x="3586375" y="2350350"/>
                <a:ext cx="31925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05" extrusionOk="0">
                    <a:moveTo>
                      <a:pt x="732" y="1"/>
                    </a:moveTo>
                    <a:lnTo>
                      <a:pt x="628" y="63"/>
                    </a:lnTo>
                    <a:lnTo>
                      <a:pt x="544" y="63"/>
                    </a:lnTo>
                    <a:lnTo>
                      <a:pt x="523" y="126"/>
                    </a:lnTo>
                    <a:lnTo>
                      <a:pt x="419" y="126"/>
                    </a:lnTo>
                    <a:lnTo>
                      <a:pt x="377" y="210"/>
                    </a:lnTo>
                    <a:lnTo>
                      <a:pt x="293" y="231"/>
                    </a:lnTo>
                    <a:lnTo>
                      <a:pt x="272" y="335"/>
                    </a:lnTo>
                    <a:lnTo>
                      <a:pt x="126" y="356"/>
                    </a:lnTo>
                    <a:lnTo>
                      <a:pt x="0" y="586"/>
                    </a:lnTo>
                    <a:lnTo>
                      <a:pt x="272" y="838"/>
                    </a:lnTo>
                    <a:lnTo>
                      <a:pt x="335" y="796"/>
                    </a:lnTo>
                    <a:lnTo>
                      <a:pt x="377" y="649"/>
                    </a:lnTo>
                    <a:lnTo>
                      <a:pt x="440" y="586"/>
                    </a:lnTo>
                    <a:lnTo>
                      <a:pt x="607" y="691"/>
                    </a:lnTo>
                    <a:lnTo>
                      <a:pt x="712" y="900"/>
                    </a:lnTo>
                    <a:lnTo>
                      <a:pt x="795" y="942"/>
                    </a:lnTo>
                    <a:lnTo>
                      <a:pt x="921" y="1005"/>
                    </a:lnTo>
                    <a:lnTo>
                      <a:pt x="942" y="1005"/>
                    </a:lnTo>
                    <a:lnTo>
                      <a:pt x="942" y="942"/>
                    </a:lnTo>
                    <a:lnTo>
                      <a:pt x="1004" y="942"/>
                    </a:lnTo>
                    <a:lnTo>
                      <a:pt x="1067" y="858"/>
                    </a:lnTo>
                    <a:lnTo>
                      <a:pt x="1067" y="775"/>
                    </a:lnTo>
                    <a:lnTo>
                      <a:pt x="1214" y="796"/>
                    </a:lnTo>
                    <a:lnTo>
                      <a:pt x="1235" y="691"/>
                    </a:lnTo>
                    <a:lnTo>
                      <a:pt x="1151" y="691"/>
                    </a:lnTo>
                    <a:lnTo>
                      <a:pt x="1172" y="586"/>
                    </a:lnTo>
                    <a:lnTo>
                      <a:pt x="1151" y="545"/>
                    </a:lnTo>
                    <a:lnTo>
                      <a:pt x="1214" y="524"/>
                    </a:lnTo>
                    <a:lnTo>
                      <a:pt x="1277" y="733"/>
                    </a:lnTo>
                    <a:lnTo>
                      <a:pt x="1235" y="461"/>
                    </a:lnTo>
                    <a:lnTo>
                      <a:pt x="1109" y="461"/>
                    </a:lnTo>
                    <a:lnTo>
                      <a:pt x="1172" y="419"/>
                    </a:lnTo>
                    <a:lnTo>
                      <a:pt x="1004" y="147"/>
                    </a:lnTo>
                    <a:lnTo>
                      <a:pt x="1004" y="42"/>
                    </a:lnTo>
                    <a:lnTo>
                      <a:pt x="921" y="21"/>
                    </a:lnTo>
                    <a:lnTo>
                      <a:pt x="73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6" name="Google Shape;3232;p70">
              <a:extLst>
                <a:ext uri="{FF2B5EF4-FFF2-40B4-BE49-F238E27FC236}">
                  <a16:creationId xmlns:a16="http://schemas.microsoft.com/office/drawing/2014/main" id="{8350068C-692C-AB6C-4749-355664F09FBC}"/>
                </a:ext>
              </a:extLst>
            </p:cNvPr>
            <p:cNvSpPr/>
            <p:nvPr/>
          </p:nvSpPr>
          <p:spPr>
            <a:xfrm>
              <a:off x="4037841" y="3224817"/>
              <a:ext cx="52333" cy="93527"/>
            </a:xfrm>
            <a:custGeom>
              <a:avLst/>
              <a:gdLst/>
              <a:ahLst/>
              <a:cxnLst/>
              <a:rect l="l" t="t" r="r" b="b"/>
              <a:pathLst>
                <a:path w="4395" h="8224" extrusionOk="0">
                  <a:moveTo>
                    <a:pt x="3914" y="1"/>
                  </a:moveTo>
                  <a:lnTo>
                    <a:pt x="3746" y="168"/>
                  </a:lnTo>
                  <a:lnTo>
                    <a:pt x="3809" y="252"/>
                  </a:lnTo>
                  <a:lnTo>
                    <a:pt x="3704" y="293"/>
                  </a:lnTo>
                  <a:lnTo>
                    <a:pt x="3600" y="252"/>
                  </a:lnTo>
                  <a:lnTo>
                    <a:pt x="3537" y="252"/>
                  </a:lnTo>
                  <a:lnTo>
                    <a:pt x="3621" y="377"/>
                  </a:lnTo>
                  <a:lnTo>
                    <a:pt x="3621" y="419"/>
                  </a:lnTo>
                  <a:lnTo>
                    <a:pt x="3704" y="503"/>
                  </a:lnTo>
                  <a:lnTo>
                    <a:pt x="3704" y="524"/>
                  </a:lnTo>
                  <a:lnTo>
                    <a:pt x="3600" y="670"/>
                  </a:lnTo>
                  <a:lnTo>
                    <a:pt x="3600" y="817"/>
                  </a:lnTo>
                  <a:lnTo>
                    <a:pt x="3516" y="921"/>
                  </a:lnTo>
                  <a:lnTo>
                    <a:pt x="3432" y="900"/>
                  </a:lnTo>
                  <a:lnTo>
                    <a:pt x="3328" y="1026"/>
                  </a:lnTo>
                  <a:lnTo>
                    <a:pt x="3328" y="1109"/>
                  </a:lnTo>
                  <a:lnTo>
                    <a:pt x="3244" y="1151"/>
                  </a:lnTo>
                  <a:lnTo>
                    <a:pt x="3181" y="1130"/>
                  </a:lnTo>
                  <a:lnTo>
                    <a:pt x="3181" y="1005"/>
                  </a:lnTo>
                  <a:lnTo>
                    <a:pt x="3118" y="984"/>
                  </a:lnTo>
                  <a:lnTo>
                    <a:pt x="3035" y="1047"/>
                  </a:lnTo>
                  <a:lnTo>
                    <a:pt x="3035" y="1193"/>
                  </a:lnTo>
                  <a:lnTo>
                    <a:pt x="3139" y="1298"/>
                  </a:lnTo>
                  <a:lnTo>
                    <a:pt x="3181" y="1340"/>
                  </a:lnTo>
                  <a:lnTo>
                    <a:pt x="3139" y="1402"/>
                  </a:lnTo>
                  <a:lnTo>
                    <a:pt x="3077" y="1361"/>
                  </a:lnTo>
                  <a:lnTo>
                    <a:pt x="2930" y="1402"/>
                  </a:lnTo>
                  <a:lnTo>
                    <a:pt x="2993" y="1507"/>
                  </a:lnTo>
                  <a:lnTo>
                    <a:pt x="3098" y="1549"/>
                  </a:lnTo>
                  <a:lnTo>
                    <a:pt x="3098" y="1612"/>
                  </a:lnTo>
                  <a:lnTo>
                    <a:pt x="3077" y="1674"/>
                  </a:lnTo>
                  <a:lnTo>
                    <a:pt x="2993" y="1612"/>
                  </a:lnTo>
                  <a:lnTo>
                    <a:pt x="2909" y="1633"/>
                  </a:lnTo>
                  <a:lnTo>
                    <a:pt x="2888" y="1716"/>
                  </a:lnTo>
                  <a:lnTo>
                    <a:pt x="2721" y="1842"/>
                  </a:lnTo>
                  <a:lnTo>
                    <a:pt x="2721" y="1716"/>
                  </a:lnTo>
                  <a:lnTo>
                    <a:pt x="2763" y="1674"/>
                  </a:lnTo>
                  <a:lnTo>
                    <a:pt x="2721" y="1612"/>
                  </a:lnTo>
                  <a:lnTo>
                    <a:pt x="2616" y="1716"/>
                  </a:lnTo>
                  <a:lnTo>
                    <a:pt x="2679" y="1758"/>
                  </a:lnTo>
                  <a:lnTo>
                    <a:pt x="2658" y="1821"/>
                  </a:lnTo>
                  <a:lnTo>
                    <a:pt x="2512" y="1884"/>
                  </a:lnTo>
                  <a:lnTo>
                    <a:pt x="2574" y="1988"/>
                  </a:lnTo>
                  <a:lnTo>
                    <a:pt x="2658" y="2030"/>
                  </a:lnTo>
                  <a:lnTo>
                    <a:pt x="2658" y="2072"/>
                  </a:lnTo>
                  <a:lnTo>
                    <a:pt x="2574" y="2093"/>
                  </a:lnTo>
                  <a:lnTo>
                    <a:pt x="2470" y="2156"/>
                  </a:lnTo>
                  <a:lnTo>
                    <a:pt x="2470" y="2072"/>
                  </a:lnTo>
                  <a:lnTo>
                    <a:pt x="2407" y="2072"/>
                  </a:lnTo>
                  <a:lnTo>
                    <a:pt x="2470" y="1967"/>
                  </a:lnTo>
                  <a:lnTo>
                    <a:pt x="2407" y="1946"/>
                  </a:lnTo>
                  <a:lnTo>
                    <a:pt x="2198" y="2135"/>
                  </a:lnTo>
                  <a:lnTo>
                    <a:pt x="2177" y="2281"/>
                  </a:lnTo>
                  <a:lnTo>
                    <a:pt x="2198" y="2365"/>
                  </a:lnTo>
                  <a:lnTo>
                    <a:pt x="2156" y="2407"/>
                  </a:lnTo>
                  <a:lnTo>
                    <a:pt x="2093" y="2386"/>
                  </a:lnTo>
                  <a:lnTo>
                    <a:pt x="2051" y="2365"/>
                  </a:lnTo>
                  <a:lnTo>
                    <a:pt x="2051" y="2197"/>
                  </a:lnTo>
                  <a:lnTo>
                    <a:pt x="1989" y="2197"/>
                  </a:lnTo>
                  <a:lnTo>
                    <a:pt x="1863" y="2344"/>
                  </a:lnTo>
                  <a:lnTo>
                    <a:pt x="1717" y="2239"/>
                  </a:lnTo>
                  <a:lnTo>
                    <a:pt x="1675" y="2281"/>
                  </a:lnTo>
                  <a:lnTo>
                    <a:pt x="1633" y="2281"/>
                  </a:lnTo>
                  <a:lnTo>
                    <a:pt x="1654" y="2449"/>
                  </a:lnTo>
                  <a:lnTo>
                    <a:pt x="1612" y="2449"/>
                  </a:lnTo>
                  <a:lnTo>
                    <a:pt x="1549" y="2469"/>
                  </a:lnTo>
                  <a:lnTo>
                    <a:pt x="1549" y="2365"/>
                  </a:lnTo>
                  <a:lnTo>
                    <a:pt x="1507" y="2344"/>
                  </a:lnTo>
                  <a:lnTo>
                    <a:pt x="1445" y="2449"/>
                  </a:lnTo>
                  <a:lnTo>
                    <a:pt x="1403" y="2344"/>
                  </a:lnTo>
                  <a:lnTo>
                    <a:pt x="1152" y="2553"/>
                  </a:lnTo>
                  <a:lnTo>
                    <a:pt x="1110" y="2553"/>
                  </a:lnTo>
                  <a:lnTo>
                    <a:pt x="1047" y="2511"/>
                  </a:lnTo>
                  <a:lnTo>
                    <a:pt x="921" y="2511"/>
                  </a:lnTo>
                  <a:lnTo>
                    <a:pt x="880" y="2595"/>
                  </a:lnTo>
                  <a:lnTo>
                    <a:pt x="901" y="2783"/>
                  </a:lnTo>
                  <a:lnTo>
                    <a:pt x="733" y="3034"/>
                  </a:lnTo>
                  <a:lnTo>
                    <a:pt x="733" y="3097"/>
                  </a:lnTo>
                  <a:lnTo>
                    <a:pt x="587" y="3244"/>
                  </a:lnTo>
                  <a:lnTo>
                    <a:pt x="587" y="3327"/>
                  </a:lnTo>
                  <a:lnTo>
                    <a:pt x="670" y="3411"/>
                  </a:lnTo>
                  <a:lnTo>
                    <a:pt x="587" y="3516"/>
                  </a:lnTo>
                  <a:lnTo>
                    <a:pt x="629" y="3704"/>
                  </a:lnTo>
                  <a:lnTo>
                    <a:pt x="629" y="3830"/>
                  </a:lnTo>
                  <a:lnTo>
                    <a:pt x="796" y="4143"/>
                  </a:lnTo>
                  <a:lnTo>
                    <a:pt x="796" y="4227"/>
                  </a:lnTo>
                  <a:lnTo>
                    <a:pt x="880" y="4332"/>
                  </a:lnTo>
                  <a:lnTo>
                    <a:pt x="880" y="4374"/>
                  </a:lnTo>
                  <a:lnTo>
                    <a:pt x="796" y="4457"/>
                  </a:lnTo>
                  <a:lnTo>
                    <a:pt x="817" y="4541"/>
                  </a:lnTo>
                  <a:lnTo>
                    <a:pt x="775" y="4792"/>
                  </a:lnTo>
                  <a:lnTo>
                    <a:pt x="670" y="4876"/>
                  </a:lnTo>
                  <a:lnTo>
                    <a:pt x="629" y="5022"/>
                  </a:lnTo>
                  <a:lnTo>
                    <a:pt x="566" y="5064"/>
                  </a:lnTo>
                  <a:lnTo>
                    <a:pt x="524" y="5127"/>
                  </a:lnTo>
                  <a:lnTo>
                    <a:pt x="419" y="5231"/>
                  </a:lnTo>
                  <a:lnTo>
                    <a:pt x="419" y="5441"/>
                  </a:lnTo>
                  <a:lnTo>
                    <a:pt x="357" y="5524"/>
                  </a:lnTo>
                  <a:lnTo>
                    <a:pt x="168" y="5545"/>
                  </a:lnTo>
                  <a:lnTo>
                    <a:pt x="147" y="5608"/>
                  </a:lnTo>
                  <a:lnTo>
                    <a:pt x="147" y="5796"/>
                  </a:lnTo>
                  <a:lnTo>
                    <a:pt x="43" y="5943"/>
                  </a:lnTo>
                  <a:lnTo>
                    <a:pt x="43" y="6068"/>
                  </a:lnTo>
                  <a:lnTo>
                    <a:pt x="1" y="6173"/>
                  </a:lnTo>
                  <a:lnTo>
                    <a:pt x="43" y="6236"/>
                  </a:lnTo>
                  <a:lnTo>
                    <a:pt x="43" y="6424"/>
                  </a:lnTo>
                  <a:lnTo>
                    <a:pt x="189" y="6591"/>
                  </a:lnTo>
                  <a:lnTo>
                    <a:pt x="168" y="6738"/>
                  </a:lnTo>
                  <a:lnTo>
                    <a:pt x="189" y="6843"/>
                  </a:lnTo>
                  <a:lnTo>
                    <a:pt x="273" y="6863"/>
                  </a:lnTo>
                  <a:lnTo>
                    <a:pt x="294" y="6863"/>
                  </a:lnTo>
                  <a:lnTo>
                    <a:pt x="273" y="6884"/>
                  </a:lnTo>
                  <a:lnTo>
                    <a:pt x="147" y="6905"/>
                  </a:lnTo>
                  <a:lnTo>
                    <a:pt x="147" y="7052"/>
                  </a:lnTo>
                  <a:lnTo>
                    <a:pt x="168" y="7219"/>
                  </a:lnTo>
                  <a:lnTo>
                    <a:pt x="147" y="7470"/>
                  </a:lnTo>
                  <a:lnTo>
                    <a:pt x="189" y="7512"/>
                  </a:lnTo>
                  <a:lnTo>
                    <a:pt x="189" y="7596"/>
                  </a:lnTo>
                  <a:lnTo>
                    <a:pt x="273" y="7638"/>
                  </a:lnTo>
                  <a:lnTo>
                    <a:pt x="357" y="7742"/>
                  </a:lnTo>
                  <a:lnTo>
                    <a:pt x="398" y="7784"/>
                  </a:lnTo>
                  <a:lnTo>
                    <a:pt x="461" y="7847"/>
                  </a:lnTo>
                  <a:lnTo>
                    <a:pt x="524" y="7951"/>
                  </a:lnTo>
                  <a:lnTo>
                    <a:pt x="608" y="7931"/>
                  </a:lnTo>
                  <a:lnTo>
                    <a:pt x="629" y="7951"/>
                  </a:lnTo>
                  <a:lnTo>
                    <a:pt x="733" y="7993"/>
                  </a:lnTo>
                  <a:lnTo>
                    <a:pt x="817" y="8119"/>
                  </a:lnTo>
                  <a:lnTo>
                    <a:pt x="901" y="8140"/>
                  </a:lnTo>
                  <a:lnTo>
                    <a:pt x="901" y="8161"/>
                  </a:lnTo>
                  <a:lnTo>
                    <a:pt x="921" y="8223"/>
                  </a:lnTo>
                  <a:lnTo>
                    <a:pt x="1005" y="8161"/>
                  </a:lnTo>
                  <a:lnTo>
                    <a:pt x="1131" y="8161"/>
                  </a:lnTo>
                  <a:lnTo>
                    <a:pt x="1256" y="8098"/>
                  </a:lnTo>
                  <a:lnTo>
                    <a:pt x="1361" y="7951"/>
                  </a:lnTo>
                  <a:lnTo>
                    <a:pt x="1737" y="7931"/>
                  </a:lnTo>
                  <a:lnTo>
                    <a:pt x="1842" y="7951"/>
                  </a:lnTo>
                  <a:lnTo>
                    <a:pt x="2030" y="7889"/>
                  </a:lnTo>
                  <a:lnTo>
                    <a:pt x="2093" y="7784"/>
                  </a:lnTo>
                  <a:lnTo>
                    <a:pt x="2177" y="7742"/>
                  </a:lnTo>
                  <a:lnTo>
                    <a:pt x="2240" y="7596"/>
                  </a:lnTo>
                  <a:lnTo>
                    <a:pt x="2344" y="7428"/>
                  </a:lnTo>
                  <a:lnTo>
                    <a:pt x="2344" y="7324"/>
                  </a:lnTo>
                  <a:lnTo>
                    <a:pt x="2449" y="7261"/>
                  </a:lnTo>
                  <a:lnTo>
                    <a:pt x="2449" y="7094"/>
                  </a:lnTo>
                  <a:lnTo>
                    <a:pt x="2407" y="7073"/>
                  </a:lnTo>
                  <a:lnTo>
                    <a:pt x="2491" y="6989"/>
                  </a:lnTo>
                  <a:lnTo>
                    <a:pt x="2554" y="6801"/>
                  </a:lnTo>
                  <a:lnTo>
                    <a:pt x="2512" y="6780"/>
                  </a:lnTo>
                  <a:lnTo>
                    <a:pt x="2574" y="6780"/>
                  </a:lnTo>
                  <a:lnTo>
                    <a:pt x="2679" y="6591"/>
                  </a:lnTo>
                  <a:lnTo>
                    <a:pt x="2763" y="6236"/>
                  </a:lnTo>
                  <a:lnTo>
                    <a:pt x="2805" y="6027"/>
                  </a:lnTo>
                  <a:lnTo>
                    <a:pt x="2909" y="5922"/>
                  </a:lnTo>
                  <a:lnTo>
                    <a:pt x="2972" y="5692"/>
                  </a:lnTo>
                  <a:lnTo>
                    <a:pt x="3118" y="5420"/>
                  </a:lnTo>
                  <a:lnTo>
                    <a:pt x="3286" y="4959"/>
                  </a:lnTo>
                  <a:lnTo>
                    <a:pt x="3390" y="4792"/>
                  </a:lnTo>
                  <a:lnTo>
                    <a:pt x="3390" y="4583"/>
                  </a:lnTo>
                  <a:lnTo>
                    <a:pt x="3495" y="4374"/>
                  </a:lnTo>
                  <a:lnTo>
                    <a:pt x="3516" y="4269"/>
                  </a:lnTo>
                  <a:lnTo>
                    <a:pt x="3642" y="4060"/>
                  </a:lnTo>
                  <a:lnTo>
                    <a:pt x="3704" y="3746"/>
                  </a:lnTo>
                  <a:lnTo>
                    <a:pt x="3746" y="3516"/>
                  </a:lnTo>
                  <a:lnTo>
                    <a:pt x="3809" y="3453"/>
                  </a:lnTo>
                  <a:lnTo>
                    <a:pt x="3830" y="3286"/>
                  </a:lnTo>
                  <a:lnTo>
                    <a:pt x="3809" y="3202"/>
                  </a:lnTo>
                  <a:lnTo>
                    <a:pt x="3830" y="3076"/>
                  </a:lnTo>
                  <a:lnTo>
                    <a:pt x="3934" y="2888"/>
                  </a:lnTo>
                  <a:lnTo>
                    <a:pt x="3934" y="2804"/>
                  </a:lnTo>
                  <a:lnTo>
                    <a:pt x="4018" y="2700"/>
                  </a:lnTo>
                  <a:lnTo>
                    <a:pt x="3976" y="2574"/>
                  </a:lnTo>
                  <a:lnTo>
                    <a:pt x="3934" y="2511"/>
                  </a:lnTo>
                  <a:lnTo>
                    <a:pt x="3976" y="2449"/>
                  </a:lnTo>
                  <a:lnTo>
                    <a:pt x="3976" y="2281"/>
                  </a:lnTo>
                  <a:lnTo>
                    <a:pt x="3934" y="2260"/>
                  </a:lnTo>
                  <a:lnTo>
                    <a:pt x="3934" y="2135"/>
                  </a:lnTo>
                  <a:lnTo>
                    <a:pt x="4018" y="2072"/>
                  </a:lnTo>
                  <a:lnTo>
                    <a:pt x="4060" y="2135"/>
                  </a:lnTo>
                  <a:lnTo>
                    <a:pt x="4081" y="2260"/>
                  </a:lnTo>
                  <a:lnTo>
                    <a:pt x="4186" y="2386"/>
                  </a:lnTo>
                  <a:lnTo>
                    <a:pt x="4269" y="2386"/>
                  </a:lnTo>
                  <a:lnTo>
                    <a:pt x="4290" y="2302"/>
                  </a:lnTo>
                  <a:lnTo>
                    <a:pt x="4332" y="2239"/>
                  </a:lnTo>
                  <a:lnTo>
                    <a:pt x="4353" y="2177"/>
                  </a:lnTo>
                  <a:lnTo>
                    <a:pt x="4353" y="2072"/>
                  </a:lnTo>
                  <a:lnTo>
                    <a:pt x="4395" y="2051"/>
                  </a:lnTo>
                  <a:lnTo>
                    <a:pt x="4374" y="1925"/>
                  </a:lnTo>
                  <a:lnTo>
                    <a:pt x="4269" y="1779"/>
                  </a:lnTo>
                  <a:lnTo>
                    <a:pt x="4248" y="1674"/>
                  </a:lnTo>
                  <a:lnTo>
                    <a:pt x="4269" y="1633"/>
                  </a:lnTo>
                  <a:lnTo>
                    <a:pt x="4269" y="1507"/>
                  </a:lnTo>
                  <a:lnTo>
                    <a:pt x="4248" y="1340"/>
                  </a:lnTo>
                  <a:lnTo>
                    <a:pt x="4269" y="1256"/>
                  </a:lnTo>
                  <a:lnTo>
                    <a:pt x="4269" y="984"/>
                  </a:lnTo>
                  <a:lnTo>
                    <a:pt x="4186" y="879"/>
                  </a:lnTo>
                  <a:lnTo>
                    <a:pt x="4186" y="607"/>
                  </a:lnTo>
                  <a:lnTo>
                    <a:pt x="4144" y="524"/>
                  </a:lnTo>
                  <a:lnTo>
                    <a:pt x="4081" y="524"/>
                  </a:lnTo>
                  <a:lnTo>
                    <a:pt x="3976" y="398"/>
                  </a:lnTo>
                  <a:lnTo>
                    <a:pt x="3976" y="293"/>
                  </a:lnTo>
                  <a:lnTo>
                    <a:pt x="3872" y="252"/>
                  </a:lnTo>
                  <a:lnTo>
                    <a:pt x="3934" y="147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7" name="Google Shape;3233;p70">
              <a:extLst>
                <a:ext uri="{FF2B5EF4-FFF2-40B4-BE49-F238E27FC236}">
                  <a16:creationId xmlns:a16="http://schemas.microsoft.com/office/drawing/2014/main" id="{2D12BBD7-A78E-BAEB-6C52-CCC1023801CD}"/>
                </a:ext>
              </a:extLst>
            </p:cNvPr>
            <p:cNvGrpSpPr/>
            <p:nvPr/>
          </p:nvGrpSpPr>
          <p:grpSpPr>
            <a:xfrm>
              <a:off x="4513224" y="3221724"/>
              <a:ext cx="274563" cy="280321"/>
              <a:chOff x="5298975" y="3412225"/>
              <a:chExt cx="576450" cy="616225"/>
            </a:xfrm>
          </p:grpSpPr>
          <p:sp>
            <p:nvSpPr>
              <p:cNvPr id="767" name="Google Shape;3234;p70">
                <a:extLst>
                  <a:ext uri="{FF2B5EF4-FFF2-40B4-BE49-F238E27FC236}">
                    <a16:creationId xmlns:a16="http://schemas.microsoft.com/office/drawing/2014/main" id="{D8498E04-6615-64EF-32DB-72BB316BD668}"/>
                  </a:ext>
                </a:extLst>
              </p:cNvPr>
              <p:cNvSpPr/>
              <p:nvPr/>
            </p:nvSpPr>
            <p:spPr>
              <a:xfrm>
                <a:off x="5298975" y="3412225"/>
                <a:ext cx="576450" cy="515275"/>
              </a:xfrm>
              <a:custGeom>
                <a:avLst/>
                <a:gdLst/>
                <a:ahLst/>
                <a:cxnLst/>
                <a:rect l="l" t="t" r="r" b="b"/>
                <a:pathLst>
                  <a:path w="23058" h="20611" extrusionOk="0">
                    <a:moveTo>
                      <a:pt x="18015" y="1"/>
                    </a:moveTo>
                    <a:lnTo>
                      <a:pt x="17890" y="42"/>
                    </a:lnTo>
                    <a:lnTo>
                      <a:pt x="17806" y="147"/>
                    </a:lnTo>
                    <a:lnTo>
                      <a:pt x="17806" y="335"/>
                    </a:lnTo>
                    <a:lnTo>
                      <a:pt x="17764" y="524"/>
                    </a:lnTo>
                    <a:lnTo>
                      <a:pt x="17764" y="565"/>
                    </a:lnTo>
                    <a:lnTo>
                      <a:pt x="17722" y="670"/>
                    </a:lnTo>
                    <a:lnTo>
                      <a:pt x="17660" y="670"/>
                    </a:lnTo>
                    <a:lnTo>
                      <a:pt x="17597" y="858"/>
                    </a:lnTo>
                    <a:lnTo>
                      <a:pt x="17492" y="1005"/>
                    </a:lnTo>
                    <a:lnTo>
                      <a:pt x="17576" y="1089"/>
                    </a:lnTo>
                    <a:lnTo>
                      <a:pt x="17681" y="1172"/>
                    </a:lnTo>
                    <a:lnTo>
                      <a:pt x="17618" y="1214"/>
                    </a:lnTo>
                    <a:lnTo>
                      <a:pt x="17555" y="1193"/>
                    </a:lnTo>
                    <a:lnTo>
                      <a:pt x="17492" y="1319"/>
                    </a:lnTo>
                    <a:lnTo>
                      <a:pt x="17450" y="1423"/>
                    </a:lnTo>
                    <a:lnTo>
                      <a:pt x="17513" y="1570"/>
                    </a:lnTo>
                    <a:lnTo>
                      <a:pt x="17513" y="1674"/>
                    </a:lnTo>
                    <a:lnTo>
                      <a:pt x="17450" y="1633"/>
                    </a:lnTo>
                    <a:lnTo>
                      <a:pt x="17367" y="1674"/>
                    </a:lnTo>
                    <a:lnTo>
                      <a:pt x="17304" y="1946"/>
                    </a:lnTo>
                    <a:lnTo>
                      <a:pt x="17367" y="2156"/>
                    </a:lnTo>
                    <a:lnTo>
                      <a:pt x="17346" y="2365"/>
                    </a:lnTo>
                    <a:lnTo>
                      <a:pt x="17388" y="2511"/>
                    </a:lnTo>
                    <a:lnTo>
                      <a:pt x="17388" y="2679"/>
                    </a:lnTo>
                    <a:lnTo>
                      <a:pt x="17262" y="2783"/>
                    </a:lnTo>
                    <a:lnTo>
                      <a:pt x="17262" y="2867"/>
                    </a:lnTo>
                    <a:lnTo>
                      <a:pt x="17157" y="3097"/>
                    </a:lnTo>
                    <a:lnTo>
                      <a:pt x="17137" y="3411"/>
                    </a:lnTo>
                    <a:lnTo>
                      <a:pt x="17032" y="3558"/>
                    </a:lnTo>
                    <a:lnTo>
                      <a:pt x="17074" y="3662"/>
                    </a:lnTo>
                    <a:lnTo>
                      <a:pt x="16990" y="3830"/>
                    </a:lnTo>
                    <a:lnTo>
                      <a:pt x="16885" y="3934"/>
                    </a:lnTo>
                    <a:lnTo>
                      <a:pt x="16885" y="4143"/>
                    </a:lnTo>
                    <a:lnTo>
                      <a:pt x="16718" y="4290"/>
                    </a:lnTo>
                    <a:lnTo>
                      <a:pt x="16341" y="4436"/>
                    </a:lnTo>
                    <a:lnTo>
                      <a:pt x="16195" y="4332"/>
                    </a:lnTo>
                    <a:lnTo>
                      <a:pt x="16028" y="4311"/>
                    </a:lnTo>
                    <a:lnTo>
                      <a:pt x="15944" y="4227"/>
                    </a:lnTo>
                    <a:lnTo>
                      <a:pt x="15818" y="4102"/>
                    </a:lnTo>
                    <a:lnTo>
                      <a:pt x="15818" y="4039"/>
                    </a:lnTo>
                    <a:lnTo>
                      <a:pt x="15776" y="3997"/>
                    </a:lnTo>
                    <a:lnTo>
                      <a:pt x="15735" y="3871"/>
                    </a:lnTo>
                    <a:lnTo>
                      <a:pt x="15609" y="3830"/>
                    </a:lnTo>
                    <a:lnTo>
                      <a:pt x="15484" y="3788"/>
                    </a:lnTo>
                    <a:lnTo>
                      <a:pt x="15316" y="3788"/>
                    </a:lnTo>
                    <a:lnTo>
                      <a:pt x="15149" y="3683"/>
                    </a:lnTo>
                    <a:lnTo>
                      <a:pt x="15107" y="3578"/>
                    </a:lnTo>
                    <a:lnTo>
                      <a:pt x="14981" y="3411"/>
                    </a:lnTo>
                    <a:lnTo>
                      <a:pt x="14835" y="3390"/>
                    </a:lnTo>
                    <a:lnTo>
                      <a:pt x="14688" y="3306"/>
                    </a:lnTo>
                    <a:lnTo>
                      <a:pt x="14688" y="3244"/>
                    </a:lnTo>
                    <a:lnTo>
                      <a:pt x="14626" y="3244"/>
                    </a:lnTo>
                    <a:lnTo>
                      <a:pt x="14563" y="3181"/>
                    </a:lnTo>
                    <a:lnTo>
                      <a:pt x="14437" y="3181"/>
                    </a:lnTo>
                    <a:lnTo>
                      <a:pt x="14333" y="3160"/>
                    </a:lnTo>
                    <a:lnTo>
                      <a:pt x="14354" y="3097"/>
                    </a:lnTo>
                    <a:lnTo>
                      <a:pt x="14207" y="2993"/>
                    </a:lnTo>
                    <a:lnTo>
                      <a:pt x="14165" y="2867"/>
                    </a:lnTo>
                    <a:lnTo>
                      <a:pt x="14040" y="2721"/>
                    </a:lnTo>
                    <a:lnTo>
                      <a:pt x="13935" y="2721"/>
                    </a:lnTo>
                    <a:lnTo>
                      <a:pt x="13810" y="2553"/>
                    </a:lnTo>
                    <a:lnTo>
                      <a:pt x="13810" y="2428"/>
                    </a:lnTo>
                    <a:lnTo>
                      <a:pt x="13914" y="2239"/>
                    </a:lnTo>
                    <a:lnTo>
                      <a:pt x="13935" y="2114"/>
                    </a:lnTo>
                    <a:lnTo>
                      <a:pt x="14061" y="2030"/>
                    </a:lnTo>
                    <a:lnTo>
                      <a:pt x="14103" y="1884"/>
                    </a:lnTo>
                    <a:lnTo>
                      <a:pt x="14144" y="1779"/>
                    </a:lnTo>
                    <a:lnTo>
                      <a:pt x="14040" y="1821"/>
                    </a:lnTo>
                    <a:lnTo>
                      <a:pt x="13956" y="1674"/>
                    </a:lnTo>
                    <a:lnTo>
                      <a:pt x="14061" y="1591"/>
                    </a:lnTo>
                    <a:lnTo>
                      <a:pt x="14040" y="1486"/>
                    </a:lnTo>
                    <a:lnTo>
                      <a:pt x="14124" y="1486"/>
                    </a:lnTo>
                    <a:lnTo>
                      <a:pt x="14165" y="1465"/>
                    </a:lnTo>
                    <a:lnTo>
                      <a:pt x="14228" y="1486"/>
                    </a:lnTo>
                    <a:lnTo>
                      <a:pt x="14333" y="1507"/>
                    </a:lnTo>
                    <a:lnTo>
                      <a:pt x="14458" y="1465"/>
                    </a:lnTo>
                    <a:lnTo>
                      <a:pt x="14521" y="1319"/>
                    </a:lnTo>
                    <a:lnTo>
                      <a:pt x="14416" y="1256"/>
                    </a:lnTo>
                    <a:lnTo>
                      <a:pt x="14479" y="1172"/>
                    </a:lnTo>
                    <a:lnTo>
                      <a:pt x="14563" y="1193"/>
                    </a:lnTo>
                    <a:lnTo>
                      <a:pt x="14626" y="1005"/>
                    </a:lnTo>
                    <a:lnTo>
                      <a:pt x="14688" y="963"/>
                    </a:lnTo>
                    <a:lnTo>
                      <a:pt x="14772" y="858"/>
                    </a:lnTo>
                    <a:lnTo>
                      <a:pt x="14772" y="796"/>
                    </a:lnTo>
                    <a:lnTo>
                      <a:pt x="14668" y="754"/>
                    </a:lnTo>
                    <a:lnTo>
                      <a:pt x="14584" y="837"/>
                    </a:lnTo>
                    <a:lnTo>
                      <a:pt x="14521" y="796"/>
                    </a:lnTo>
                    <a:lnTo>
                      <a:pt x="14521" y="586"/>
                    </a:lnTo>
                    <a:lnTo>
                      <a:pt x="14416" y="649"/>
                    </a:lnTo>
                    <a:lnTo>
                      <a:pt x="14270" y="796"/>
                    </a:lnTo>
                    <a:lnTo>
                      <a:pt x="14333" y="837"/>
                    </a:lnTo>
                    <a:lnTo>
                      <a:pt x="14333" y="900"/>
                    </a:lnTo>
                    <a:lnTo>
                      <a:pt x="14249" y="963"/>
                    </a:lnTo>
                    <a:lnTo>
                      <a:pt x="14144" y="900"/>
                    </a:lnTo>
                    <a:lnTo>
                      <a:pt x="14124" y="837"/>
                    </a:lnTo>
                    <a:lnTo>
                      <a:pt x="14103" y="775"/>
                    </a:lnTo>
                    <a:lnTo>
                      <a:pt x="14040" y="858"/>
                    </a:lnTo>
                    <a:lnTo>
                      <a:pt x="13956" y="879"/>
                    </a:lnTo>
                    <a:lnTo>
                      <a:pt x="13956" y="796"/>
                    </a:lnTo>
                    <a:lnTo>
                      <a:pt x="14040" y="733"/>
                    </a:lnTo>
                    <a:lnTo>
                      <a:pt x="14061" y="670"/>
                    </a:lnTo>
                    <a:lnTo>
                      <a:pt x="13998" y="691"/>
                    </a:lnTo>
                    <a:lnTo>
                      <a:pt x="13914" y="775"/>
                    </a:lnTo>
                    <a:lnTo>
                      <a:pt x="13789" y="837"/>
                    </a:lnTo>
                    <a:lnTo>
                      <a:pt x="13789" y="858"/>
                    </a:lnTo>
                    <a:lnTo>
                      <a:pt x="13705" y="879"/>
                    </a:lnTo>
                    <a:lnTo>
                      <a:pt x="13684" y="837"/>
                    </a:lnTo>
                    <a:lnTo>
                      <a:pt x="13538" y="837"/>
                    </a:lnTo>
                    <a:lnTo>
                      <a:pt x="13538" y="775"/>
                    </a:lnTo>
                    <a:lnTo>
                      <a:pt x="13475" y="649"/>
                    </a:lnTo>
                    <a:lnTo>
                      <a:pt x="13412" y="649"/>
                    </a:lnTo>
                    <a:lnTo>
                      <a:pt x="13287" y="691"/>
                    </a:lnTo>
                    <a:lnTo>
                      <a:pt x="13182" y="670"/>
                    </a:lnTo>
                    <a:lnTo>
                      <a:pt x="13119" y="691"/>
                    </a:lnTo>
                    <a:lnTo>
                      <a:pt x="13077" y="628"/>
                    </a:lnTo>
                    <a:lnTo>
                      <a:pt x="13015" y="628"/>
                    </a:lnTo>
                    <a:lnTo>
                      <a:pt x="12973" y="482"/>
                    </a:lnTo>
                    <a:lnTo>
                      <a:pt x="12847" y="545"/>
                    </a:lnTo>
                    <a:lnTo>
                      <a:pt x="12701" y="524"/>
                    </a:lnTo>
                    <a:lnTo>
                      <a:pt x="12575" y="461"/>
                    </a:lnTo>
                    <a:lnTo>
                      <a:pt x="12575" y="377"/>
                    </a:lnTo>
                    <a:lnTo>
                      <a:pt x="12491" y="273"/>
                    </a:lnTo>
                    <a:lnTo>
                      <a:pt x="12450" y="273"/>
                    </a:lnTo>
                    <a:lnTo>
                      <a:pt x="12450" y="335"/>
                    </a:lnTo>
                    <a:lnTo>
                      <a:pt x="12282" y="377"/>
                    </a:lnTo>
                    <a:lnTo>
                      <a:pt x="12240" y="273"/>
                    </a:lnTo>
                    <a:lnTo>
                      <a:pt x="12136" y="252"/>
                    </a:lnTo>
                    <a:lnTo>
                      <a:pt x="11968" y="168"/>
                    </a:lnTo>
                    <a:lnTo>
                      <a:pt x="11968" y="210"/>
                    </a:lnTo>
                    <a:lnTo>
                      <a:pt x="11906" y="147"/>
                    </a:lnTo>
                    <a:lnTo>
                      <a:pt x="11801" y="231"/>
                    </a:lnTo>
                    <a:lnTo>
                      <a:pt x="11906" y="314"/>
                    </a:lnTo>
                    <a:lnTo>
                      <a:pt x="11864" y="335"/>
                    </a:lnTo>
                    <a:lnTo>
                      <a:pt x="11968" y="356"/>
                    </a:lnTo>
                    <a:lnTo>
                      <a:pt x="12073" y="335"/>
                    </a:lnTo>
                    <a:lnTo>
                      <a:pt x="12240" y="461"/>
                    </a:lnTo>
                    <a:lnTo>
                      <a:pt x="12240" y="545"/>
                    </a:lnTo>
                    <a:lnTo>
                      <a:pt x="12261" y="733"/>
                    </a:lnTo>
                    <a:lnTo>
                      <a:pt x="12136" y="733"/>
                    </a:lnTo>
                    <a:lnTo>
                      <a:pt x="12115" y="858"/>
                    </a:lnTo>
                    <a:lnTo>
                      <a:pt x="12052" y="775"/>
                    </a:lnTo>
                    <a:lnTo>
                      <a:pt x="11968" y="754"/>
                    </a:lnTo>
                    <a:lnTo>
                      <a:pt x="11864" y="837"/>
                    </a:lnTo>
                    <a:lnTo>
                      <a:pt x="11550" y="837"/>
                    </a:lnTo>
                    <a:lnTo>
                      <a:pt x="11424" y="733"/>
                    </a:lnTo>
                    <a:lnTo>
                      <a:pt x="11403" y="775"/>
                    </a:lnTo>
                    <a:lnTo>
                      <a:pt x="11278" y="837"/>
                    </a:lnTo>
                    <a:lnTo>
                      <a:pt x="11299" y="942"/>
                    </a:lnTo>
                    <a:lnTo>
                      <a:pt x="11194" y="900"/>
                    </a:lnTo>
                    <a:lnTo>
                      <a:pt x="11215" y="1068"/>
                    </a:lnTo>
                    <a:lnTo>
                      <a:pt x="11173" y="1005"/>
                    </a:lnTo>
                    <a:lnTo>
                      <a:pt x="11027" y="963"/>
                    </a:lnTo>
                    <a:lnTo>
                      <a:pt x="10985" y="1047"/>
                    </a:lnTo>
                    <a:lnTo>
                      <a:pt x="11027" y="1109"/>
                    </a:lnTo>
                    <a:lnTo>
                      <a:pt x="11027" y="1172"/>
                    </a:lnTo>
                    <a:lnTo>
                      <a:pt x="10880" y="1109"/>
                    </a:lnTo>
                    <a:lnTo>
                      <a:pt x="10818" y="1193"/>
                    </a:lnTo>
                    <a:lnTo>
                      <a:pt x="10880" y="1256"/>
                    </a:lnTo>
                    <a:lnTo>
                      <a:pt x="10797" y="1298"/>
                    </a:lnTo>
                    <a:lnTo>
                      <a:pt x="10713" y="1361"/>
                    </a:lnTo>
                    <a:lnTo>
                      <a:pt x="10713" y="1402"/>
                    </a:lnTo>
                    <a:lnTo>
                      <a:pt x="10797" y="1507"/>
                    </a:lnTo>
                    <a:lnTo>
                      <a:pt x="10818" y="1570"/>
                    </a:lnTo>
                    <a:lnTo>
                      <a:pt x="10818" y="1570"/>
                    </a:lnTo>
                    <a:lnTo>
                      <a:pt x="10713" y="1507"/>
                    </a:lnTo>
                    <a:lnTo>
                      <a:pt x="10650" y="1591"/>
                    </a:lnTo>
                    <a:lnTo>
                      <a:pt x="10546" y="1591"/>
                    </a:lnTo>
                    <a:lnTo>
                      <a:pt x="10462" y="1737"/>
                    </a:lnTo>
                    <a:lnTo>
                      <a:pt x="10357" y="1925"/>
                    </a:lnTo>
                    <a:lnTo>
                      <a:pt x="10274" y="1946"/>
                    </a:lnTo>
                    <a:lnTo>
                      <a:pt x="10253" y="2114"/>
                    </a:lnTo>
                    <a:lnTo>
                      <a:pt x="10148" y="2156"/>
                    </a:lnTo>
                    <a:lnTo>
                      <a:pt x="10232" y="2239"/>
                    </a:lnTo>
                    <a:lnTo>
                      <a:pt x="10441" y="2260"/>
                    </a:lnTo>
                    <a:lnTo>
                      <a:pt x="10357" y="2302"/>
                    </a:lnTo>
                    <a:lnTo>
                      <a:pt x="10294" y="2365"/>
                    </a:lnTo>
                    <a:lnTo>
                      <a:pt x="10546" y="2449"/>
                    </a:lnTo>
                    <a:lnTo>
                      <a:pt x="10462" y="2511"/>
                    </a:lnTo>
                    <a:lnTo>
                      <a:pt x="10294" y="2469"/>
                    </a:lnTo>
                    <a:lnTo>
                      <a:pt x="10253" y="2407"/>
                    </a:lnTo>
                    <a:lnTo>
                      <a:pt x="10253" y="2407"/>
                    </a:lnTo>
                    <a:lnTo>
                      <a:pt x="10274" y="2469"/>
                    </a:lnTo>
                    <a:lnTo>
                      <a:pt x="10357" y="2553"/>
                    </a:lnTo>
                    <a:lnTo>
                      <a:pt x="10357" y="2679"/>
                    </a:lnTo>
                    <a:lnTo>
                      <a:pt x="10462" y="2825"/>
                    </a:lnTo>
                    <a:lnTo>
                      <a:pt x="10294" y="2679"/>
                    </a:lnTo>
                    <a:lnTo>
                      <a:pt x="10232" y="2532"/>
                    </a:lnTo>
                    <a:lnTo>
                      <a:pt x="10127" y="2511"/>
                    </a:lnTo>
                    <a:lnTo>
                      <a:pt x="10085" y="2574"/>
                    </a:lnTo>
                    <a:lnTo>
                      <a:pt x="10064" y="2658"/>
                    </a:lnTo>
                    <a:lnTo>
                      <a:pt x="10043" y="2574"/>
                    </a:lnTo>
                    <a:lnTo>
                      <a:pt x="9813" y="2428"/>
                    </a:lnTo>
                    <a:lnTo>
                      <a:pt x="9625" y="2449"/>
                    </a:lnTo>
                    <a:lnTo>
                      <a:pt x="9667" y="2511"/>
                    </a:lnTo>
                    <a:lnTo>
                      <a:pt x="9625" y="2574"/>
                    </a:lnTo>
                    <a:lnTo>
                      <a:pt x="9562" y="2532"/>
                    </a:lnTo>
                    <a:lnTo>
                      <a:pt x="9520" y="2532"/>
                    </a:lnTo>
                    <a:lnTo>
                      <a:pt x="9458" y="2574"/>
                    </a:lnTo>
                    <a:lnTo>
                      <a:pt x="9541" y="2721"/>
                    </a:lnTo>
                    <a:lnTo>
                      <a:pt x="9520" y="2762"/>
                    </a:lnTo>
                    <a:lnTo>
                      <a:pt x="9499" y="2721"/>
                    </a:lnTo>
                    <a:lnTo>
                      <a:pt x="9437" y="2741"/>
                    </a:lnTo>
                    <a:lnTo>
                      <a:pt x="9437" y="2783"/>
                    </a:lnTo>
                    <a:lnTo>
                      <a:pt x="9332" y="2846"/>
                    </a:lnTo>
                    <a:lnTo>
                      <a:pt x="9186" y="2888"/>
                    </a:lnTo>
                    <a:lnTo>
                      <a:pt x="9311" y="2825"/>
                    </a:lnTo>
                    <a:lnTo>
                      <a:pt x="9395" y="2721"/>
                    </a:lnTo>
                    <a:lnTo>
                      <a:pt x="9395" y="2532"/>
                    </a:lnTo>
                    <a:lnTo>
                      <a:pt x="9458" y="2428"/>
                    </a:lnTo>
                    <a:lnTo>
                      <a:pt x="9416" y="2344"/>
                    </a:lnTo>
                    <a:lnTo>
                      <a:pt x="9311" y="2323"/>
                    </a:lnTo>
                    <a:lnTo>
                      <a:pt x="9144" y="2030"/>
                    </a:lnTo>
                    <a:lnTo>
                      <a:pt x="9081" y="1905"/>
                    </a:lnTo>
                    <a:lnTo>
                      <a:pt x="8893" y="1842"/>
                    </a:lnTo>
                    <a:lnTo>
                      <a:pt x="8788" y="1800"/>
                    </a:lnTo>
                    <a:lnTo>
                      <a:pt x="8725" y="1821"/>
                    </a:lnTo>
                    <a:lnTo>
                      <a:pt x="8788" y="1884"/>
                    </a:lnTo>
                    <a:lnTo>
                      <a:pt x="8704" y="1905"/>
                    </a:lnTo>
                    <a:lnTo>
                      <a:pt x="8621" y="2030"/>
                    </a:lnTo>
                    <a:lnTo>
                      <a:pt x="8558" y="2009"/>
                    </a:lnTo>
                    <a:lnTo>
                      <a:pt x="8579" y="1946"/>
                    </a:lnTo>
                    <a:lnTo>
                      <a:pt x="8474" y="1988"/>
                    </a:lnTo>
                    <a:lnTo>
                      <a:pt x="8453" y="2051"/>
                    </a:lnTo>
                    <a:lnTo>
                      <a:pt x="8370" y="1884"/>
                    </a:lnTo>
                    <a:lnTo>
                      <a:pt x="8307" y="1884"/>
                    </a:lnTo>
                    <a:lnTo>
                      <a:pt x="8286" y="1946"/>
                    </a:lnTo>
                    <a:lnTo>
                      <a:pt x="8370" y="2009"/>
                    </a:lnTo>
                    <a:lnTo>
                      <a:pt x="8265" y="2093"/>
                    </a:lnTo>
                    <a:lnTo>
                      <a:pt x="8202" y="2218"/>
                    </a:lnTo>
                    <a:lnTo>
                      <a:pt x="8265" y="2260"/>
                    </a:lnTo>
                    <a:lnTo>
                      <a:pt x="8139" y="2344"/>
                    </a:lnTo>
                    <a:lnTo>
                      <a:pt x="8077" y="2260"/>
                    </a:lnTo>
                    <a:lnTo>
                      <a:pt x="8035" y="2260"/>
                    </a:lnTo>
                    <a:lnTo>
                      <a:pt x="7993" y="2197"/>
                    </a:lnTo>
                    <a:lnTo>
                      <a:pt x="8077" y="2114"/>
                    </a:lnTo>
                    <a:lnTo>
                      <a:pt x="7993" y="2114"/>
                    </a:lnTo>
                    <a:lnTo>
                      <a:pt x="7951" y="2239"/>
                    </a:lnTo>
                    <a:lnTo>
                      <a:pt x="7846" y="2260"/>
                    </a:lnTo>
                    <a:lnTo>
                      <a:pt x="7784" y="2323"/>
                    </a:lnTo>
                    <a:lnTo>
                      <a:pt x="7763" y="2449"/>
                    </a:lnTo>
                    <a:lnTo>
                      <a:pt x="7951" y="2511"/>
                    </a:lnTo>
                    <a:lnTo>
                      <a:pt x="7784" y="2637"/>
                    </a:lnTo>
                    <a:lnTo>
                      <a:pt x="7679" y="2574"/>
                    </a:lnTo>
                    <a:lnTo>
                      <a:pt x="7533" y="2658"/>
                    </a:lnTo>
                    <a:lnTo>
                      <a:pt x="7554" y="2741"/>
                    </a:lnTo>
                    <a:lnTo>
                      <a:pt x="7742" y="2762"/>
                    </a:lnTo>
                    <a:lnTo>
                      <a:pt x="7658" y="2846"/>
                    </a:lnTo>
                    <a:lnTo>
                      <a:pt x="7574" y="2867"/>
                    </a:lnTo>
                    <a:lnTo>
                      <a:pt x="7470" y="2741"/>
                    </a:lnTo>
                    <a:lnTo>
                      <a:pt x="7365" y="2846"/>
                    </a:lnTo>
                    <a:lnTo>
                      <a:pt x="7261" y="2867"/>
                    </a:lnTo>
                    <a:lnTo>
                      <a:pt x="7302" y="2951"/>
                    </a:lnTo>
                    <a:lnTo>
                      <a:pt x="7323" y="3034"/>
                    </a:lnTo>
                    <a:lnTo>
                      <a:pt x="7323" y="3097"/>
                    </a:lnTo>
                    <a:lnTo>
                      <a:pt x="7407" y="3076"/>
                    </a:lnTo>
                    <a:lnTo>
                      <a:pt x="7323" y="3181"/>
                    </a:lnTo>
                    <a:lnTo>
                      <a:pt x="7365" y="3286"/>
                    </a:lnTo>
                    <a:lnTo>
                      <a:pt x="7261" y="3306"/>
                    </a:lnTo>
                    <a:lnTo>
                      <a:pt x="7219" y="3390"/>
                    </a:lnTo>
                    <a:lnTo>
                      <a:pt x="7407" y="3453"/>
                    </a:lnTo>
                    <a:lnTo>
                      <a:pt x="7302" y="3495"/>
                    </a:lnTo>
                    <a:lnTo>
                      <a:pt x="7261" y="3558"/>
                    </a:lnTo>
                    <a:lnTo>
                      <a:pt x="7135" y="3516"/>
                    </a:lnTo>
                    <a:lnTo>
                      <a:pt x="7093" y="3453"/>
                    </a:lnTo>
                    <a:lnTo>
                      <a:pt x="7009" y="3390"/>
                    </a:lnTo>
                    <a:lnTo>
                      <a:pt x="6905" y="3474"/>
                    </a:lnTo>
                    <a:lnTo>
                      <a:pt x="6884" y="3369"/>
                    </a:lnTo>
                    <a:lnTo>
                      <a:pt x="6779" y="3306"/>
                    </a:lnTo>
                    <a:lnTo>
                      <a:pt x="6696" y="3369"/>
                    </a:lnTo>
                    <a:lnTo>
                      <a:pt x="6821" y="3474"/>
                    </a:lnTo>
                    <a:lnTo>
                      <a:pt x="6779" y="3495"/>
                    </a:lnTo>
                    <a:lnTo>
                      <a:pt x="6717" y="3599"/>
                    </a:lnTo>
                    <a:lnTo>
                      <a:pt x="6821" y="3704"/>
                    </a:lnTo>
                    <a:lnTo>
                      <a:pt x="6947" y="3704"/>
                    </a:lnTo>
                    <a:lnTo>
                      <a:pt x="6905" y="3809"/>
                    </a:lnTo>
                    <a:lnTo>
                      <a:pt x="6905" y="3913"/>
                    </a:lnTo>
                    <a:lnTo>
                      <a:pt x="6842" y="3871"/>
                    </a:lnTo>
                    <a:lnTo>
                      <a:pt x="6779" y="3871"/>
                    </a:lnTo>
                    <a:lnTo>
                      <a:pt x="6800" y="3997"/>
                    </a:lnTo>
                    <a:lnTo>
                      <a:pt x="6737" y="4122"/>
                    </a:lnTo>
                    <a:lnTo>
                      <a:pt x="6737" y="4248"/>
                    </a:lnTo>
                    <a:lnTo>
                      <a:pt x="6570" y="3871"/>
                    </a:lnTo>
                    <a:lnTo>
                      <a:pt x="6424" y="3620"/>
                    </a:lnTo>
                    <a:lnTo>
                      <a:pt x="6382" y="3558"/>
                    </a:lnTo>
                    <a:lnTo>
                      <a:pt x="6403" y="3390"/>
                    </a:lnTo>
                    <a:lnTo>
                      <a:pt x="6361" y="3474"/>
                    </a:lnTo>
                    <a:lnTo>
                      <a:pt x="6214" y="3558"/>
                    </a:lnTo>
                    <a:lnTo>
                      <a:pt x="6193" y="3704"/>
                    </a:lnTo>
                    <a:lnTo>
                      <a:pt x="6110" y="3725"/>
                    </a:lnTo>
                    <a:lnTo>
                      <a:pt x="6089" y="3809"/>
                    </a:lnTo>
                    <a:lnTo>
                      <a:pt x="5984" y="3788"/>
                    </a:lnTo>
                    <a:lnTo>
                      <a:pt x="5901" y="3892"/>
                    </a:lnTo>
                    <a:lnTo>
                      <a:pt x="5838" y="3976"/>
                    </a:lnTo>
                    <a:lnTo>
                      <a:pt x="5859" y="4102"/>
                    </a:lnTo>
                    <a:lnTo>
                      <a:pt x="5859" y="4415"/>
                    </a:lnTo>
                    <a:lnTo>
                      <a:pt x="5901" y="4436"/>
                    </a:lnTo>
                    <a:lnTo>
                      <a:pt x="5901" y="4541"/>
                    </a:lnTo>
                    <a:lnTo>
                      <a:pt x="5796" y="4604"/>
                    </a:lnTo>
                    <a:lnTo>
                      <a:pt x="5733" y="4708"/>
                    </a:lnTo>
                    <a:lnTo>
                      <a:pt x="5566" y="4750"/>
                    </a:lnTo>
                    <a:lnTo>
                      <a:pt x="5587" y="4834"/>
                    </a:lnTo>
                    <a:lnTo>
                      <a:pt x="5461" y="4918"/>
                    </a:lnTo>
                    <a:lnTo>
                      <a:pt x="5461" y="5064"/>
                    </a:lnTo>
                    <a:lnTo>
                      <a:pt x="5377" y="5127"/>
                    </a:lnTo>
                    <a:lnTo>
                      <a:pt x="5210" y="5378"/>
                    </a:lnTo>
                    <a:lnTo>
                      <a:pt x="4854" y="5587"/>
                    </a:lnTo>
                    <a:lnTo>
                      <a:pt x="4561" y="5608"/>
                    </a:lnTo>
                    <a:lnTo>
                      <a:pt x="4436" y="5650"/>
                    </a:lnTo>
                    <a:lnTo>
                      <a:pt x="4268" y="5671"/>
                    </a:lnTo>
                    <a:lnTo>
                      <a:pt x="4122" y="5692"/>
                    </a:lnTo>
                    <a:lnTo>
                      <a:pt x="3996" y="5671"/>
                    </a:lnTo>
                    <a:lnTo>
                      <a:pt x="3808" y="5754"/>
                    </a:lnTo>
                    <a:lnTo>
                      <a:pt x="3787" y="5859"/>
                    </a:lnTo>
                    <a:lnTo>
                      <a:pt x="3683" y="5901"/>
                    </a:lnTo>
                    <a:lnTo>
                      <a:pt x="3285" y="5880"/>
                    </a:lnTo>
                    <a:lnTo>
                      <a:pt x="3222" y="5922"/>
                    </a:lnTo>
                    <a:lnTo>
                      <a:pt x="3160" y="6027"/>
                    </a:lnTo>
                    <a:lnTo>
                      <a:pt x="2929" y="6131"/>
                    </a:lnTo>
                    <a:lnTo>
                      <a:pt x="2762" y="6131"/>
                    </a:lnTo>
                    <a:lnTo>
                      <a:pt x="2657" y="6089"/>
                    </a:lnTo>
                    <a:lnTo>
                      <a:pt x="2553" y="6110"/>
                    </a:lnTo>
                    <a:lnTo>
                      <a:pt x="2532" y="6027"/>
                    </a:lnTo>
                    <a:lnTo>
                      <a:pt x="2427" y="6089"/>
                    </a:lnTo>
                    <a:lnTo>
                      <a:pt x="2344" y="6215"/>
                    </a:lnTo>
                    <a:lnTo>
                      <a:pt x="2113" y="6278"/>
                    </a:lnTo>
                    <a:lnTo>
                      <a:pt x="2092" y="6319"/>
                    </a:lnTo>
                    <a:lnTo>
                      <a:pt x="2009" y="6319"/>
                    </a:lnTo>
                    <a:lnTo>
                      <a:pt x="1820" y="6487"/>
                    </a:lnTo>
                    <a:lnTo>
                      <a:pt x="1569" y="6612"/>
                    </a:lnTo>
                    <a:lnTo>
                      <a:pt x="1255" y="6717"/>
                    </a:lnTo>
                    <a:lnTo>
                      <a:pt x="1088" y="6905"/>
                    </a:lnTo>
                    <a:lnTo>
                      <a:pt x="1088" y="7115"/>
                    </a:lnTo>
                    <a:lnTo>
                      <a:pt x="963" y="7219"/>
                    </a:lnTo>
                    <a:lnTo>
                      <a:pt x="879" y="7156"/>
                    </a:lnTo>
                    <a:lnTo>
                      <a:pt x="900" y="7073"/>
                    </a:lnTo>
                    <a:lnTo>
                      <a:pt x="900" y="7010"/>
                    </a:lnTo>
                    <a:lnTo>
                      <a:pt x="963" y="6843"/>
                    </a:lnTo>
                    <a:lnTo>
                      <a:pt x="963" y="6738"/>
                    </a:lnTo>
                    <a:lnTo>
                      <a:pt x="774" y="6863"/>
                    </a:lnTo>
                    <a:lnTo>
                      <a:pt x="732" y="7052"/>
                    </a:lnTo>
                    <a:lnTo>
                      <a:pt x="607" y="7282"/>
                    </a:lnTo>
                    <a:lnTo>
                      <a:pt x="711" y="7470"/>
                    </a:lnTo>
                    <a:lnTo>
                      <a:pt x="628" y="7638"/>
                    </a:lnTo>
                    <a:lnTo>
                      <a:pt x="649" y="7889"/>
                    </a:lnTo>
                    <a:lnTo>
                      <a:pt x="419" y="8161"/>
                    </a:lnTo>
                    <a:lnTo>
                      <a:pt x="335" y="8537"/>
                    </a:lnTo>
                    <a:lnTo>
                      <a:pt x="377" y="8726"/>
                    </a:lnTo>
                    <a:lnTo>
                      <a:pt x="356" y="9019"/>
                    </a:lnTo>
                    <a:lnTo>
                      <a:pt x="565" y="9353"/>
                    </a:lnTo>
                    <a:lnTo>
                      <a:pt x="565" y="9479"/>
                    </a:lnTo>
                    <a:lnTo>
                      <a:pt x="649" y="9584"/>
                    </a:lnTo>
                    <a:lnTo>
                      <a:pt x="565" y="9751"/>
                    </a:lnTo>
                    <a:lnTo>
                      <a:pt x="628" y="9897"/>
                    </a:lnTo>
                    <a:lnTo>
                      <a:pt x="502" y="9960"/>
                    </a:lnTo>
                    <a:lnTo>
                      <a:pt x="439" y="9856"/>
                    </a:lnTo>
                    <a:lnTo>
                      <a:pt x="439" y="9667"/>
                    </a:lnTo>
                    <a:lnTo>
                      <a:pt x="356" y="9772"/>
                    </a:lnTo>
                    <a:lnTo>
                      <a:pt x="335" y="9730"/>
                    </a:lnTo>
                    <a:lnTo>
                      <a:pt x="335" y="9542"/>
                    </a:lnTo>
                    <a:lnTo>
                      <a:pt x="230" y="9312"/>
                    </a:lnTo>
                    <a:lnTo>
                      <a:pt x="147" y="9416"/>
                    </a:lnTo>
                    <a:lnTo>
                      <a:pt x="188" y="9667"/>
                    </a:lnTo>
                    <a:lnTo>
                      <a:pt x="335" y="9835"/>
                    </a:lnTo>
                    <a:lnTo>
                      <a:pt x="439" y="10023"/>
                    </a:lnTo>
                    <a:lnTo>
                      <a:pt x="293" y="10065"/>
                    </a:lnTo>
                    <a:lnTo>
                      <a:pt x="147" y="9897"/>
                    </a:lnTo>
                    <a:lnTo>
                      <a:pt x="126" y="9688"/>
                    </a:lnTo>
                    <a:lnTo>
                      <a:pt x="84" y="9772"/>
                    </a:lnTo>
                    <a:lnTo>
                      <a:pt x="0" y="9835"/>
                    </a:lnTo>
                    <a:lnTo>
                      <a:pt x="105" y="10002"/>
                    </a:lnTo>
                    <a:lnTo>
                      <a:pt x="314" y="10253"/>
                    </a:lnTo>
                    <a:lnTo>
                      <a:pt x="419" y="10588"/>
                    </a:lnTo>
                    <a:lnTo>
                      <a:pt x="377" y="11153"/>
                    </a:lnTo>
                    <a:lnTo>
                      <a:pt x="460" y="11257"/>
                    </a:lnTo>
                    <a:lnTo>
                      <a:pt x="544" y="11592"/>
                    </a:lnTo>
                    <a:lnTo>
                      <a:pt x="711" y="12032"/>
                    </a:lnTo>
                    <a:lnTo>
                      <a:pt x="649" y="12178"/>
                    </a:lnTo>
                    <a:lnTo>
                      <a:pt x="670" y="12827"/>
                    </a:lnTo>
                    <a:lnTo>
                      <a:pt x="649" y="12910"/>
                    </a:lnTo>
                    <a:lnTo>
                      <a:pt x="711" y="13099"/>
                    </a:lnTo>
                    <a:lnTo>
                      <a:pt x="711" y="13308"/>
                    </a:lnTo>
                    <a:lnTo>
                      <a:pt x="837" y="13559"/>
                    </a:lnTo>
                    <a:lnTo>
                      <a:pt x="837" y="13726"/>
                    </a:lnTo>
                    <a:lnTo>
                      <a:pt x="732" y="13810"/>
                    </a:lnTo>
                    <a:lnTo>
                      <a:pt x="774" y="13852"/>
                    </a:lnTo>
                    <a:lnTo>
                      <a:pt x="732" y="14019"/>
                    </a:lnTo>
                    <a:lnTo>
                      <a:pt x="711" y="14270"/>
                    </a:lnTo>
                    <a:lnTo>
                      <a:pt x="628" y="14354"/>
                    </a:lnTo>
                    <a:lnTo>
                      <a:pt x="649" y="14438"/>
                    </a:lnTo>
                    <a:lnTo>
                      <a:pt x="628" y="14584"/>
                    </a:lnTo>
                    <a:lnTo>
                      <a:pt x="523" y="14668"/>
                    </a:lnTo>
                    <a:lnTo>
                      <a:pt x="544" y="14793"/>
                    </a:lnTo>
                    <a:lnTo>
                      <a:pt x="335" y="14961"/>
                    </a:lnTo>
                    <a:lnTo>
                      <a:pt x="251" y="14877"/>
                    </a:lnTo>
                    <a:lnTo>
                      <a:pt x="126" y="15086"/>
                    </a:lnTo>
                    <a:lnTo>
                      <a:pt x="126" y="15442"/>
                    </a:lnTo>
                    <a:lnTo>
                      <a:pt x="209" y="15526"/>
                    </a:lnTo>
                    <a:lnTo>
                      <a:pt x="293" y="15526"/>
                    </a:lnTo>
                    <a:lnTo>
                      <a:pt x="544" y="15756"/>
                    </a:lnTo>
                    <a:lnTo>
                      <a:pt x="544" y="15861"/>
                    </a:lnTo>
                    <a:lnTo>
                      <a:pt x="565" y="15923"/>
                    </a:lnTo>
                    <a:lnTo>
                      <a:pt x="711" y="15944"/>
                    </a:lnTo>
                    <a:lnTo>
                      <a:pt x="753" y="16007"/>
                    </a:lnTo>
                    <a:lnTo>
                      <a:pt x="942" y="16028"/>
                    </a:lnTo>
                    <a:lnTo>
                      <a:pt x="983" y="16028"/>
                    </a:lnTo>
                    <a:lnTo>
                      <a:pt x="1025" y="16070"/>
                    </a:lnTo>
                    <a:lnTo>
                      <a:pt x="1151" y="16070"/>
                    </a:lnTo>
                    <a:lnTo>
                      <a:pt x="1297" y="16049"/>
                    </a:lnTo>
                    <a:lnTo>
                      <a:pt x="1339" y="16133"/>
                    </a:lnTo>
                    <a:lnTo>
                      <a:pt x="1402" y="16070"/>
                    </a:lnTo>
                    <a:lnTo>
                      <a:pt x="1423" y="16112"/>
                    </a:lnTo>
                    <a:lnTo>
                      <a:pt x="1611" y="16070"/>
                    </a:lnTo>
                    <a:lnTo>
                      <a:pt x="1758" y="16070"/>
                    </a:lnTo>
                    <a:lnTo>
                      <a:pt x="1779" y="16007"/>
                    </a:lnTo>
                    <a:lnTo>
                      <a:pt x="1862" y="15965"/>
                    </a:lnTo>
                    <a:lnTo>
                      <a:pt x="1946" y="15840"/>
                    </a:lnTo>
                    <a:lnTo>
                      <a:pt x="2113" y="15861"/>
                    </a:lnTo>
                    <a:lnTo>
                      <a:pt x="2113" y="15756"/>
                    </a:lnTo>
                    <a:lnTo>
                      <a:pt x="2218" y="15693"/>
                    </a:lnTo>
                    <a:lnTo>
                      <a:pt x="2323" y="15693"/>
                    </a:lnTo>
                    <a:lnTo>
                      <a:pt x="2406" y="15777"/>
                    </a:lnTo>
                    <a:lnTo>
                      <a:pt x="2511" y="15651"/>
                    </a:lnTo>
                    <a:lnTo>
                      <a:pt x="2532" y="15693"/>
                    </a:lnTo>
                    <a:lnTo>
                      <a:pt x="2616" y="15651"/>
                    </a:lnTo>
                    <a:lnTo>
                      <a:pt x="2636" y="15526"/>
                    </a:lnTo>
                    <a:lnTo>
                      <a:pt x="2950" y="15317"/>
                    </a:lnTo>
                    <a:lnTo>
                      <a:pt x="3076" y="15338"/>
                    </a:lnTo>
                    <a:lnTo>
                      <a:pt x="3160" y="15379"/>
                    </a:lnTo>
                    <a:lnTo>
                      <a:pt x="3264" y="15317"/>
                    </a:lnTo>
                    <a:lnTo>
                      <a:pt x="3557" y="15233"/>
                    </a:lnTo>
                    <a:lnTo>
                      <a:pt x="3599" y="15317"/>
                    </a:lnTo>
                    <a:lnTo>
                      <a:pt x="3787" y="15254"/>
                    </a:lnTo>
                    <a:lnTo>
                      <a:pt x="3850" y="15296"/>
                    </a:lnTo>
                    <a:lnTo>
                      <a:pt x="3955" y="15317"/>
                    </a:lnTo>
                    <a:lnTo>
                      <a:pt x="4038" y="15254"/>
                    </a:lnTo>
                    <a:lnTo>
                      <a:pt x="4101" y="15400"/>
                    </a:lnTo>
                    <a:lnTo>
                      <a:pt x="4185" y="15400"/>
                    </a:lnTo>
                    <a:lnTo>
                      <a:pt x="4268" y="15338"/>
                    </a:lnTo>
                    <a:lnTo>
                      <a:pt x="4310" y="15400"/>
                    </a:lnTo>
                    <a:lnTo>
                      <a:pt x="4415" y="15338"/>
                    </a:lnTo>
                    <a:lnTo>
                      <a:pt x="4624" y="15338"/>
                    </a:lnTo>
                    <a:lnTo>
                      <a:pt x="4624" y="15442"/>
                    </a:lnTo>
                    <a:lnTo>
                      <a:pt x="4645" y="15442"/>
                    </a:lnTo>
                    <a:lnTo>
                      <a:pt x="4792" y="15338"/>
                    </a:lnTo>
                    <a:lnTo>
                      <a:pt x="4917" y="15379"/>
                    </a:lnTo>
                    <a:lnTo>
                      <a:pt x="5064" y="15254"/>
                    </a:lnTo>
                    <a:lnTo>
                      <a:pt x="5126" y="15128"/>
                    </a:lnTo>
                    <a:lnTo>
                      <a:pt x="5168" y="15107"/>
                    </a:lnTo>
                    <a:lnTo>
                      <a:pt x="5315" y="14982"/>
                    </a:lnTo>
                    <a:lnTo>
                      <a:pt x="5377" y="14773"/>
                    </a:lnTo>
                    <a:lnTo>
                      <a:pt x="5524" y="14668"/>
                    </a:lnTo>
                    <a:lnTo>
                      <a:pt x="5670" y="14647"/>
                    </a:lnTo>
                    <a:lnTo>
                      <a:pt x="5754" y="14668"/>
                    </a:lnTo>
                    <a:lnTo>
                      <a:pt x="5984" y="14584"/>
                    </a:lnTo>
                    <a:lnTo>
                      <a:pt x="6277" y="14396"/>
                    </a:lnTo>
                    <a:lnTo>
                      <a:pt x="6486" y="14208"/>
                    </a:lnTo>
                    <a:lnTo>
                      <a:pt x="6570" y="14187"/>
                    </a:lnTo>
                    <a:lnTo>
                      <a:pt x="6737" y="14187"/>
                    </a:lnTo>
                    <a:lnTo>
                      <a:pt x="6905" y="14249"/>
                    </a:lnTo>
                    <a:lnTo>
                      <a:pt x="7051" y="14270"/>
                    </a:lnTo>
                    <a:lnTo>
                      <a:pt x="7198" y="14208"/>
                    </a:lnTo>
                    <a:lnTo>
                      <a:pt x="7407" y="14249"/>
                    </a:lnTo>
                    <a:lnTo>
                      <a:pt x="7742" y="14145"/>
                    </a:lnTo>
                    <a:lnTo>
                      <a:pt x="7930" y="14082"/>
                    </a:lnTo>
                    <a:lnTo>
                      <a:pt x="8056" y="13977"/>
                    </a:lnTo>
                    <a:lnTo>
                      <a:pt x="8139" y="13977"/>
                    </a:lnTo>
                    <a:lnTo>
                      <a:pt x="8307" y="13852"/>
                    </a:lnTo>
                    <a:lnTo>
                      <a:pt x="8558" y="13852"/>
                    </a:lnTo>
                    <a:lnTo>
                      <a:pt x="9186" y="13810"/>
                    </a:lnTo>
                    <a:lnTo>
                      <a:pt x="9395" y="13852"/>
                    </a:lnTo>
                    <a:lnTo>
                      <a:pt x="9520" y="13852"/>
                    </a:lnTo>
                    <a:lnTo>
                      <a:pt x="9709" y="13810"/>
                    </a:lnTo>
                    <a:lnTo>
                      <a:pt x="9834" y="13831"/>
                    </a:lnTo>
                    <a:lnTo>
                      <a:pt x="10022" y="13977"/>
                    </a:lnTo>
                    <a:lnTo>
                      <a:pt x="10148" y="14208"/>
                    </a:lnTo>
                    <a:lnTo>
                      <a:pt x="10253" y="14249"/>
                    </a:lnTo>
                    <a:lnTo>
                      <a:pt x="10336" y="14187"/>
                    </a:lnTo>
                    <a:lnTo>
                      <a:pt x="10378" y="14166"/>
                    </a:lnTo>
                    <a:lnTo>
                      <a:pt x="10441" y="14208"/>
                    </a:lnTo>
                    <a:lnTo>
                      <a:pt x="10504" y="14187"/>
                    </a:lnTo>
                    <a:lnTo>
                      <a:pt x="10650" y="14208"/>
                    </a:lnTo>
                    <a:lnTo>
                      <a:pt x="10755" y="14354"/>
                    </a:lnTo>
                    <a:lnTo>
                      <a:pt x="10880" y="14375"/>
                    </a:lnTo>
                    <a:lnTo>
                      <a:pt x="10964" y="14354"/>
                    </a:lnTo>
                    <a:lnTo>
                      <a:pt x="11194" y="14542"/>
                    </a:lnTo>
                    <a:lnTo>
                      <a:pt x="11194" y="14647"/>
                    </a:lnTo>
                    <a:lnTo>
                      <a:pt x="11278" y="14647"/>
                    </a:lnTo>
                    <a:lnTo>
                      <a:pt x="11341" y="14731"/>
                    </a:lnTo>
                    <a:lnTo>
                      <a:pt x="11320" y="14814"/>
                    </a:lnTo>
                    <a:lnTo>
                      <a:pt x="11215" y="14814"/>
                    </a:lnTo>
                    <a:lnTo>
                      <a:pt x="11194" y="14898"/>
                    </a:lnTo>
                    <a:lnTo>
                      <a:pt x="11299" y="15107"/>
                    </a:lnTo>
                    <a:lnTo>
                      <a:pt x="11403" y="15128"/>
                    </a:lnTo>
                    <a:lnTo>
                      <a:pt x="11508" y="15254"/>
                    </a:lnTo>
                    <a:lnTo>
                      <a:pt x="11550" y="15421"/>
                    </a:lnTo>
                    <a:lnTo>
                      <a:pt x="11529" y="15526"/>
                    </a:lnTo>
                    <a:lnTo>
                      <a:pt x="11655" y="15819"/>
                    </a:lnTo>
                    <a:lnTo>
                      <a:pt x="11613" y="15944"/>
                    </a:lnTo>
                    <a:lnTo>
                      <a:pt x="11655" y="16007"/>
                    </a:lnTo>
                    <a:lnTo>
                      <a:pt x="11634" y="16154"/>
                    </a:lnTo>
                    <a:lnTo>
                      <a:pt x="11613" y="16237"/>
                    </a:lnTo>
                    <a:lnTo>
                      <a:pt x="11529" y="16216"/>
                    </a:lnTo>
                    <a:lnTo>
                      <a:pt x="11508" y="16237"/>
                    </a:lnTo>
                    <a:lnTo>
                      <a:pt x="11592" y="16363"/>
                    </a:lnTo>
                    <a:lnTo>
                      <a:pt x="11655" y="16384"/>
                    </a:lnTo>
                    <a:lnTo>
                      <a:pt x="11717" y="16530"/>
                    </a:lnTo>
                    <a:lnTo>
                      <a:pt x="11822" y="16488"/>
                    </a:lnTo>
                    <a:lnTo>
                      <a:pt x="11927" y="16572"/>
                    </a:lnTo>
                    <a:lnTo>
                      <a:pt x="11927" y="16467"/>
                    </a:lnTo>
                    <a:lnTo>
                      <a:pt x="11864" y="16363"/>
                    </a:lnTo>
                    <a:lnTo>
                      <a:pt x="11927" y="16300"/>
                    </a:lnTo>
                    <a:lnTo>
                      <a:pt x="11968" y="16174"/>
                    </a:lnTo>
                    <a:lnTo>
                      <a:pt x="12073" y="16174"/>
                    </a:lnTo>
                    <a:lnTo>
                      <a:pt x="12136" y="16070"/>
                    </a:lnTo>
                    <a:lnTo>
                      <a:pt x="12240" y="16028"/>
                    </a:lnTo>
                    <a:lnTo>
                      <a:pt x="12261" y="15923"/>
                    </a:lnTo>
                    <a:lnTo>
                      <a:pt x="12366" y="15777"/>
                    </a:lnTo>
                    <a:lnTo>
                      <a:pt x="12596" y="15693"/>
                    </a:lnTo>
                    <a:lnTo>
                      <a:pt x="12638" y="15610"/>
                    </a:lnTo>
                    <a:lnTo>
                      <a:pt x="12680" y="15610"/>
                    </a:lnTo>
                    <a:lnTo>
                      <a:pt x="12868" y="15505"/>
                    </a:lnTo>
                    <a:lnTo>
                      <a:pt x="12910" y="15338"/>
                    </a:lnTo>
                    <a:lnTo>
                      <a:pt x="13077" y="15107"/>
                    </a:lnTo>
                    <a:lnTo>
                      <a:pt x="13224" y="15086"/>
                    </a:lnTo>
                    <a:lnTo>
                      <a:pt x="13307" y="14982"/>
                    </a:lnTo>
                    <a:lnTo>
                      <a:pt x="13266" y="14856"/>
                    </a:lnTo>
                    <a:lnTo>
                      <a:pt x="13287" y="14710"/>
                    </a:lnTo>
                    <a:lnTo>
                      <a:pt x="13370" y="14877"/>
                    </a:lnTo>
                    <a:lnTo>
                      <a:pt x="13370" y="15024"/>
                    </a:lnTo>
                    <a:lnTo>
                      <a:pt x="13370" y="15191"/>
                    </a:lnTo>
                    <a:lnTo>
                      <a:pt x="13287" y="15254"/>
                    </a:lnTo>
                    <a:lnTo>
                      <a:pt x="13266" y="15547"/>
                    </a:lnTo>
                    <a:lnTo>
                      <a:pt x="13015" y="15714"/>
                    </a:lnTo>
                    <a:lnTo>
                      <a:pt x="12973" y="15840"/>
                    </a:lnTo>
                    <a:lnTo>
                      <a:pt x="12910" y="15923"/>
                    </a:lnTo>
                    <a:lnTo>
                      <a:pt x="12910" y="16070"/>
                    </a:lnTo>
                    <a:lnTo>
                      <a:pt x="12784" y="16258"/>
                    </a:lnTo>
                    <a:lnTo>
                      <a:pt x="12805" y="16300"/>
                    </a:lnTo>
                    <a:lnTo>
                      <a:pt x="12743" y="16593"/>
                    </a:lnTo>
                    <a:lnTo>
                      <a:pt x="12450" y="16572"/>
                    </a:lnTo>
                    <a:lnTo>
                      <a:pt x="12387" y="16739"/>
                    </a:lnTo>
                    <a:lnTo>
                      <a:pt x="12324" y="16823"/>
                    </a:lnTo>
                    <a:lnTo>
                      <a:pt x="12324" y="16886"/>
                    </a:lnTo>
                    <a:lnTo>
                      <a:pt x="12491" y="16823"/>
                    </a:lnTo>
                    <a:lnTo>
                      <a:pt x="12659" y="16760"/>
                    </a:lnTo>
                    <a:lnTo>
                      <a:pt x="12868" y="16823"/>
                    </a:lnTo>
                    <a:lnTo>
                      <a:pt x="13056" y="16530"/>
                    </a:lnTo>
                    <a:lnTo>
                      <a:pt x="13098" y="16216"/>
                    </a:lnTo>
                    <a:lnTo>
                      <a:pt x="13266" y="16049"/>
                    </a:lnTo>
                    <a:lnTo>
                      <a:pt x="13307" y="16112"/>
                    </a:lnTo>
                    <a:lnTo>
                      <a:pt x="13307" y="16384"/>
                    </a:lnTo>
                    <a:lnTo>
                      <a:pt x="13370" y="16551"/>
                    </a:lnTo>
                    <a:lnTo>
                      <a:pt x="13307" y="16551"/>
                    </a:lnTo>
                    <a:lnTo>
                      <a:pt x="13328" y="16823"/>
                    </a:lnTo>
                    <a:lnTo>
                      <a:pt x="13203" y="17074"/>
                    </a:lnTo>
                    <a:lnTo>
                      <a:pt x="12994" y="17158"/>
                    </a:lnTo>
                    <a:lnTo>
                      <a:pt x="13015" y="17221"/>
                    </a:lnTo>
                    <a:lnTo>
                      <a:pt x="13161" y="17200"/>
                    </a:lnTo>
                    <a:lnTo>
                      <a:pt x="13307" y="17221"/>
                    </a:lnTo>
                    <a:lnTo>
                      <a:pt x="13391" y="17158"/>
                    </a:lnTo>
                    <a:lnTo>
                      <a:pt x="13496" y="17116"/>
                    </a:lnTo>
                    <a:lnTo>
                      <a:pt x="13600" y="17011"/>
                    </a:lnTo>
                    <a:lnTo>
                      <a:pt x="13705" y="17053"/>
                    </a:lnTo>
                    <a:lnTo>
                      <a:pt x="13789" y="17053"/>
                    </a:lnTo>
                    <a:lnTo>
                      <a:pt x="13705" y="17158"/>
                    </a:lnTo>
                    <a:lnTo>
                      <a:pt x="13642" y="17221"/>
                    </a:lnTo>
                    <a:lnTo>
                      <a:pt x="13538" y="17221"/>
                    </a:lnTo>
                    <a:lnTo>
                      <a:pt x="13517" y="17283"/>
                    </a:lnTo>
                    <a:lnTo>
                      <a:pt x="13621" y="17430"/>
                    </a:lnTo>
                    <a:lnTo>
                      <a:pt x="13684" y="17576"/>
                    </a:lnTo>
                    <a:lnTo>
                      <a:pt x="13747" y="17744"/>
                    </a:lnTo>
                    <a:lnTo>
                      <a:pt x="13747" y="17953"/>
                    </a:lnTo>
                    <a:lnTo>
                      <a:pt x="13726" y="18225"/>
                    </a:lnTo>
                    <a:lnTo>
                      <a:pt x="13600" y="18371"/>
                    </a:lnTo>
                    <a:lnTo>
                      <a:pt x="13621" y="18455"/>
                    </a:lnTo>
                    <a:lnTo>
                      <a:pt x="13600" y="18664"/>
                    </a:lnTo>
                    <a:lnTo>
                      <a:pt x="13705" y="18748"/>
                    </a:lnTo>
                    <a:lnTo>
                      <a:pt x="13789" y="18895"/>
                    </a:lnTo>
                    <a:lnTo>
                      <a:pt x="13810" y="19083"/>
                    </a:lnTo>
                    <a:lnTo>
                      <a:pt x="14019" y="19355"/>
                    </a:lnTo>
                    <a:lnTo>
                      <a:pt x="14165" y="19397"/>
                    </a:lnTo>
                    <a:lnTo>
                      <a:pt x="14270" y="19480"/>
                    </a:lnTo>
                    <a:lnTo>
                      <a:pt x="14333" y="19606"/>
                    </a:lnTo>
                    <a:lnTo>
                      <a:pt x="14437" y="19627"/>
                    </a:lnTo>
                    <a:lnTo>
                      <a:pt x="14458" y="19585"/>
                    </a:lnTo>
                    <a:lnTo>
                      <a:pt x="14542" y="19564"/>
                    </a:lnTo>
                    <a:lnTo>
                      <a:pt x="14688" y="19585"/>
                    </a:lnTo>
                    <a:lnTo>
                      <a:pt x="14835" y="19731"/>
                    </a:lnTo>
                    <a:lnTo>
                      <a:pt x="14960" y="19773"/>
                    </a:lnTo>
                    <a:lnTo>
                      <a:pt x="15086" y="19899"/>
                    </a:lnTo>
                    <a:lnTo>
                      <a:pt x="15107" y="20003"/>
                    </a:lnTo>
                    <a:lnTo>
                      <a:pt x="15212" y="20045"/>
                    </a:lnTo>
                    <a:lnTo>
                      <a:pt x="15358" y="20192"/>
                    </a:lnTo>
                    <a:lnTo>
                      <a:pt x="15421" y="20192"/>
                    </a:lnTo>
                    <a:lnTo>
                      <a:pt x="15463" y="20108"/>
                    </a:lnTo>
                    <a:lnTo>
                      <a:pt x="15693" y="20003"/>
                    </a:lnTo>
                    <a:lnTo>
                      <a:pt x="15776" y="19899"/>
                    </a:lnTo>
                    <a:lnTo>
                      <a:pt x="15902" y="19899"/>
                    </a:lnTo>
                    <a:lnTo>
                      <a:pt x="16048" y="19773"/>
                    </a:lnTo>
                    <a:lnTo>
                      <a:pt x="16153" y="19773"/>
                    </a:lnTo>
                    <a:lnTo>
                      <a:pt x="16195" y="19711"/>
                    </a:lnTo>
                    <a:lnTo>
                      <a:pt x="16153" y="19669"/>
                    </a:lnTo>
                    <a:lnTo>
                      <a:pt x="16048" y="19627"/>
                    </a:lnTo>
                    <a:lnTo>
                      <a:pt x="16090" y="19564"/>
                    </a:lnTo>
                    <a:lnTo>
                      <a:pt x="16320" y="19397"/>
                    </a:lnTo>
                    <a:lnTo>
                      <a:pt x="16509" y="19522"/>
                    </a:lnTo>
                    <a:lnTo>
                      <a:pt x="16509" y="19669"/>
                    </a:lnTo>
                    <a:lnTo>
                      <a:pt x="16258" y="19794"/>
                    </a:lnTo>
                    <a:lnTo>
                      <a:pt x="16320" y="19899"/>
                    </a:lnTo>
                    <a:lnTo>
                      <a:pt x="16404" y="19920"/>
                    </a:lnTo>
                    <a:lnTo>
                      <a:pt x="16467" y="19815"/>
                    </a:lnTo>
                    <a:lnTo>
                      <a:pt x="16572" y="19731"/>
                    </a:lnTo>
                    <a:lnTo>
                      <a:pt x="16676" y="19815"/>
                    </a:lnTo>
                    <a:lnTo>
                      <a:pt x="16676" y="19920"/>
                    </a:lnTo>
                    <a:lnTo>
                      <a:pt x="16613" y="19920"/>
                    </a:lnTo>
                    <a:lnTo>
                      <a:pt x="16509" y="20003"/>
                    </a:lnTo>
                    <a:lnTo>
                      <a:pt x="16655" y="20192"/>
                    </a:lnTo>
                    <a:lnTo>
                      <a:pt x="16676" y="20401"/>
                    </a:lnTo>
                    <a:lnTo>
                      <a:pt x="16760" y="20338"/>
                    </a:lnTo>
                    <a:lnTo>
                      <a:pt x="16844" y="20359"/>
                    </a:lnTo>
                    <a:lnTo>
                      <a:pt x="16844" y="20464"/>
                    </a:lnTo>
                    <a:lnTo>
                      <a:pt x="16927" y="20610"/>
                    </a:lnTo>
                    <a:lnTo>
                      <a:pt x="16990" y="20443"/>
                    </a:lnTo>
                    <a:lnTo>
                      <a:pt x="16990" y="20296"/>
                    </a:lnTo>
                    <a:lnTo>
                      <a:pt x="16885" y="20359"/>
                    </a:lnTo>
                    <a:lnTo>
                      <a:pt x="16885" y="20317"/>
                    </a:lnTo>
                    <a:lnTo>
                      <a:pt x="16948" y="20234"/>
                    </a:lnTo>
                    <a:lnTo>
                      <a:pt x="17241" y="20234"/>
                    </a:lnTo>
                    <a:lnTo>
                      <a:pt x="17262" y="20296"/>
                    </a:lnTo>
                    <a:lnTo>
                      <a:pt x="17304" y="20234"/>
                    </a:lnTo>
                    <a:lnTo>
                      <a:pt x="17450" y="20024"/>
                    </a:lnTo>
                    <a:lnTo>
                      <a:pt x="17764" y="19836"/>
                    </a:lnTo>
                    <a:lnTo>
                      <a:pt x="17911" y="19711"/>
                    </a:lnTo>
                    <a:lnTo>
                      <a:pt x="17827" y="19711"/>
                    </a:lnTo>
                    <a:lnTo>
                      <a:pt x="17764" y="19731"/>
                    </a:lnTo>
                    <a:lnTo>
                      <a:pt x="17785" y="19711"/>
                    </a:lnTo>
                    <a:lnTo>
                      <a:pt x="17681" y="19669"/>
                    </a:lnTo>
                    <a:lnTo>
                      <a:pt x="17932" y="19669"/>
                    </a:lnTo>
                    <a:lnTo>
                      <a:pt x="18183" y="19606"/>
                    </a:lnTo>
                    <a:lnTo>
                      <a:pt x="18622" y="19501"/>
                    </a:lnTo>
                    <a:lnTo>
                      <a:pt x="18957" y="19585"/>
                    </a:lnTo>
                    <a:lnTo>
                      <a:pt x="19124" y="19501"/>
                    </a:lnTo>
                    <a:lnTo>
                      <a:pt x="19124" y="19397"/>
                    </a:lnTo>
                    <a:lnTo>
                      <a:pt x="19229" y="19397"/>
                    </a:lnTo>
                    <a:lnTo>
                      <a:pt x="19333" y="19313"/>
                    </a:lnTo>
                    <a:lnTo>
                      <a:pt x="19438" y="19104"/>
                    </a:lnTo>
                    <a:lnTo>
                      <a:pt x="19375" y="18895"/>
                    </a:lnTo>
                    <a:lnTo>
                      <a:pt x="19375" y="18769"/>
                    </a:lnTo>
                    <a:lnTo>
                      <a:pt x="19585" y="18560"/>
                    </a:lnTo>
                    <a:lnTo>
                      <a:pt x="19585" y="18225"/>
                    </a:lnTo>
                    <a:lnTo>
                      <a:pt x="19668" y="18099"/>
                    </a:lnTo>
                    <a:lnTo>
                      <a:pt x="19710" y="17869"/>
                    </a:lnTo>
                    <a:lnTo>
                      <a:pt x="19815" y="17827"/>
                    </a:lnTo>
                    <a:lnTo>
                      <a:pt x="19815" y="17702"/>
                    </a:lnTo>
                    <a:lnTo>
                      <a:pt x="20170" y="17283"/>
                    </a:lnTo>
                    <a:lnTo>
                      <a:pt x="20275" y="17262"/>
                    </a:lnTo>
                    <a:lnTo>
                      <a:pt x="20317" y="17011"/>
                    </a:lnTo>
                    <a:lnTo>
                      <a:pt x="20442" y="16823"/>
                    </a:lnTo>
                    <a:lnTo>
                      <a:pt x="20547" y="16593"/>
                    </a:lnTo>
                    <a:lnTo>
                      <a:pt x="20694" y="16446"/>
                    </a:lnTo>
                    <a:lnTo>
                      <a:pt x="20652" y="16342"/>
                    </a:lnTo>
                    <a:lnTo>
                      <a:pt x="20756" y="16258"/>
                    </a:lnTo>
                    <a:lnTo>
                      <a:pt x="20861" y="16049"/>
                    </a:lnTo>
                    <a:lnTo>
                      <a:pt x="20798" y="15965"/>
                    </a:lnTo>
                    <a:lnTo>
                      <a:pt x="20966" y="15902"/>
                    </a:lnTo>
                    <a:lnTo>
                      <a:pt x="21070" y="15714"/>
                    </a:lnTo>
                    <a:lnTo>
                      <a:pt x="21154" y="15630"/>
                    </a:lnTo>
                    <a:lnTo>
                      <a:pt x="21258" y="15442"/>
                    </a:lnTo>
                    <a:lnTo>
                      <a:pt x="21426" y="15400"/>
                    </a:lnTo>
                    <a:lnTo>
                      <a:pt x="21530" y="15338"/>
                    </a:lnTo>
                    <a:lnTo>
                      <a:pt x="21342" y="15338"/>
                    </a:lnTo>
                    <a:lnTo>
                      <a:pt x="21384" y="15296"/>
                    </a:lnTo>
                    <a:lnTo>
                      <a:pt x="21593" y="15254"/>
                    </a:lnTo>
                    <a:lnTo>
                      <a:pt x="21782" y="15170"/>
                    </a:lnTo>
                    <a:lnTo>
                      <a:pt x="21802" y="15003"/>
                    </a:lnTo>
                    <a:lnTo>
                      <a:pt x="21782" y="14961"/>
                    </a:lnTo>
                    <a:lnTo>
                      <a:pt x="21802" y="14814"/>
                    </a:lnTo>
                    <a:lnTo>
                      <a:pt x="22012" y="14689"/>
                    </a:lnTo>
                    <a:lnTo>
                      <a:pt x="22012" y="14563"/>
                    </a:lnTo>
                    <a:lnTo>
                      <a:pt x="22158" y="14501"/>
                    </a:lnTo>
                    <a:lnTo>
                      <a:pt x="22284" y="14291"/>
                    </a:lnTo>
                    <a:lnTo>
                      <a:pt x="22263" y="14187"/>
                    </a:lnTo>
                    <a:lnTo>
                      <a:pt x="22305" y="14019"/>
                    </a:lnTo>
                    <a:lnTo>
                      <a:pt x="22284" y="13957"/>
                    </a:lnTo>
                    <a:lnTo>
                      <a:pt x="22284" y="13852"/>
                    </a:lnTo>
                    <a:lnTo>
                      <a:pt x="22430" y="13496"/>
                    </a:lnTo>
                    <a:lnTo>
                      <a:pt x="22493" y="13287"/>
                    </a:lnTo>
                    <a:lnTo>
                      <a:pt x="22702" y="12910"/>
                    </a:lnTo>
                    <a:lnTo>
                      <a:pt x="22702" y="12785"/>
                    </a:lnTo>
                    <a:lnTo>
                      <a:pt x="22807" y="12492"/>
                    </a:lnTo>
                    <a:lnTo>
                      <a:pt x="22953" y="12366"/>
                    </a:lnTo>
                    <a:lnTo>
                      <a:pt x="23016" y="12199"/>
                    </a:lnTo>
                    <a:lnTo>
                      <a:pt x="22953" y="12053"/>
                    </a:lnTo>
                    <a:lnTo>
                      <a:pt x="23058" y="11927"/>
                    </a:lnTo>
                    <a:lnTo>
                      <a:pt x="22995" y="11655"/>
                    </a:lnTo>
                    <a:lnTo>
                      <a:pt x="22995" y="11529"/>
                    </a:lnTo>
                    <a:lnTo>
                      <a:pt x="22911" y="11320"/>
                    </a:lnTo>
                    <a:lnTo>
                      <a:pt x="22891" y="11236"/>
                    </a:lnTo>
                    <a:lnTo>
                      <a:pt x="22849" y="11111"/>
                    </a:lnTo>
                    <a:lnTo>
                      <a:pt x="22911" y="11069"/>
                    </a:lnTo>
                    <a:lnTo>
                      <a:pt x="22911" y="10923"/>
                    </a:lnTo>
                    <a:lnTo>
                      <a:pt x="23016" y="10776"/>
                    </a:lnTo>
                    <a:lnTo>
                      <a:pt x="23016" y="10713"/>
                    </a:lnTo>
                    <a:lnTo>
                      <a:pt x="22995" y="10379"/>
                    </a:lnTo>
                    <a:lnTo>
                      <a:pt x="23058" y="10253"/>
                    </a:lnTo>
                    <a:lnTo>
                      <a:pt x="23016" y="10190"/>
                    </a:lnTo>
                    <a:lnTo>
                      <a:pt x="22995" y="10065"/>
                    </a:lnTo>
                    <a:lnTo>
                      <a:pt x="22995" y="9856"/>
                    </a:lnTo>
                    <a:lnTo>
                      <a:pt x="22932" y="9835"/>
                    </a:lnTo>
                    <a:lnTo>
                      <a:pt x="22995" y="9688"/>
                    </a:lnTo>
                    <a:lnTo>
                      <a:pt x="22891" y="9667"/>
                    </a:lnTo>
                    <a:lnTo>
                      <a:pt x="22828" y="9542"/>
                    </a:lnTo>
                    <a:lnTo>
                      <a:pt x="22828" y="9416"/>
                    </a:lnTo>
                    <a:lnTo>
                      <a:pt x="22702" y="9312"/>
                    </a:lnTo>
                    <a:lnTo>
                      <a:pt x="22619" y="9144"/>
                    </a:lnTo>
                    <a:lnTo>
                      <a:pt x="22598" y="8956"/>
                    </a:lnTo>
                    <a:lnTo>
                      <a:pt x="22514" y="8830"/>
                    </a:lnTo>
                    <a:lnTo>
                      <a:pt x="22430" y="8830"/>
                    </a:lnTo>
                    <a:lnTo>
                      <a:pt x="22367" y="8851"/>
                    </a:lnTo>
                    <a:lnTo>
                      <a:pt x="22284" y="8809"/>
                    </a:lnTo>
                    <a:lnTo>
                      <a:pt x="22263" y="8642"/>
                    </a:lnTo>
                    <a:lnTo>
                      <a:pt x="22200" y="8621"/>
                    </a:lnTo>
                    <a:lnTo>
                      <a:pt x="22179" y="8537"/>
                    </a:lnTo>
                    <a:lnTo>
                      <a:pt x="22054" y="8412"/>
                    </a:lnTo>
                    <a:lnTo>
                      <a:pt x="21970" y="8370"/>
                    </a:lnTo>
                    <a:lnTo>
                      <a:pt x="22012" y="8265"/>
                    </a:lnTo>
                    <a:lnTo>
                      <a:pt x="21949" y="8119"/>
                    </a:lnTo>
                    <a:lnTo>
                      <a:pt x="22054" y="7993"/>
                    </a:lnTo>
                    <a:lnTo>
                      <a:pt x="22074" y="7805"/>
                    </a:lnTo>
                    <a:lnTo>
                      <a:pt x="22012" y="7742"/>
                    </a:lnTo>
                    <a:lnTo>
                      <a:pt x="22054" y="7638"/>
                    </a:lnTo>
                    <a:lnTo>
                      <a:pt x="21970" y="7575"/>
                    </a:lnTo>
                    <a:lnTo>
                      <a:pt x="21949" y="7638"/>
                    </a:lnTo>
                    <a:lnTo>
                      <a:pt x="21991" y="7679"/>
                    </a:lnTo>
                    <a:lnTo>
                      <a:pt x="21949" y="7763"/>
                    </a:lnTo>
                    <a:lnTo>
                      <a:pt x="21677" y="7533"/>
                    </a:lnTo>
                    <a:lnTo>
                      <a:pt x="21635" y="7366"/>
                    </a:lnTo>
                    <a:lnTo>
                      <a:pt x="21572" y="7387"/>
                    </a:lnTo>
                    <a:lnTo>
                      <a:pt x="21572" y="7470"/>
                    </a:lnTo>
                    <a:lnTo>
                      <a:pt x="21551" y="7575"/>
                    </a:lnTo>
                    <a:lnTo>
                      <a:pt x="21593" y="7763"/>
                    </a:lnTo>
                    <a:lnTo>
                      <a:pt x="21468" y="7596"/>
                    </a:lnTo>
                    <a:lnTo>
                      <a:pt x="21426" y="7659"/>
                    </a:lnTo>
                    <a:lnTo>
                      <a:pt x="21426" y="7554"/>
                    </a:lnTo>
                    <a:lnTo>
                      <a:pt x="21363" y="7470"/>
                    </a:lnTo>
                    <a:lnTo>
                      <a:pt x="21342" y="7135"/>
                    </a:lnTo>
                    <a:lnTo>
                      <a:pt x="21384" y="7115"/>
                    </a:lnTo>
                    <a:lnTo>
                      <a:pt x="21384" y="7031"/>
                    </a:lnTo>
                    <a:lnTo>
                      <a:pt x="21279" y="6947"/>
                    </a:lnTo>
                    <a:lnTo>
                      <a:pt x="21321" y="6863"/>
                    </a:lnTo>
                    <a:lnTo>
                      <a:pt x="21238" y="6801"/>
                    </a:lnTo>
                    <a:lnTo>
                      <a:pt x="21258" y="6696"/>
                    </a:lnTo>
                    <a:lnTo>
                      <a:pt x="21070" y="6529"/>
                    </a:lnTo>
                    <a:lnTo>
                      <a:pt x="21028" y="6424"/>
                    </a:lnTo>
                    <a:lnTo>
                      <a:pt x="21028" y="6299"/>
                    </a:lnTo>
                    <a:lnTo>
                      <a:pt x="21133" y="6319"/>
                    </a:lnTo>
                    <a:lnTo>
                      <a:pt x="21133" y="6194"/>
                    </a:lnTo>
                    <a:lnTo>
                      <a:pt x="21028" y="6027"/>
                    </a:lnTo>
                    <a:lnTo>
                      <a:pt x="20966" y="6068"/>
                    </a:lnTo>
                    <a:lnTo>
                      <a:pt x="20861" y="6068"/>
                    </a:lnTo>
                    <a:lnTo>
                      <a:pt x="20756" y="5880"/>
                    </a:lnTo>
                    <a:lnTo>
                      <a:pt x="20694" y="5880"/>
                    </a:lnTo>
                    <a:lnTo>
                      <a:pt x="20589" y="5796"/>
                    </a:lnTo>
                    <a:lnTo>
                      <a:pt x="20505" y="5859"/>
                    </a:lnTo>
                    <a:lnTo>
                      <a:pt x="20484" y="5796"/>
                    </a:lnTo>
                    <a:lnTo>
                      <a:pt x="20338" y="5754"/>
                    </a:lnTo>
                    <a:lnTo>
                      <a:pt x="20275" y="5817"/>
                    </a:lnTo>
                    <a:lnTo>
                      <a:pt x="20317" y="5713"/>
                    </a:lnTo>
                    <a:lnTo>
                      <a:pt x="20442" y="5692"/>
                    </a:lnTo>
                    <a:lnTo>
                      <a:pt x="20442" y="5608"/>
                    </a:lnTo>
                    <a:lnTo>
                      <a:pt x="20422" y="5545"/>
                    </a:lnTo>
                    <a:lnTo>
                      <a:pt x="20296" y="5566"/>
                    </a:lnTo>
                    <a:lnTo>
                      <a:pt x="20191" y="5545"/>
                    </a:lnTo>
                    <a:lnTo>
                      <a:pt x="20170" y="5482"/>
                    </a:lnTo>
                    <a:lnTo>
                      <a:pt x="20087" y="5482"/>
                    </a:lnTo>
                    <a:lnTo>
                      <a:pt x="19857" y="5336"/>
                    </a:lnTo>
                    <a:lnTo>
                      <a:pt x="19752" y="5127"/>
                    </a:lnTo>
                    <a:lnTo>
                      <a:pt x="19710" y="4918"/>
                    </a:lnTo>
                    <a:lnTo>
                      <a:pt x="19668" y="4771"/>
                    </a:lnTo>
                    <a:lnTo>
                      <a:pt x="19668" y="4666"/>
                    </a:lnTo>
                    <a:lnTo>
                      <a:pt x="19710" y="4646"/>
                    </a:lnTo>
                    <a:lnTo>
                      <a:pt x="19773" y="4415"/>
                    </a:lnTo>
                    <a:lnTo>
                      <a:pt x="19689" y="4122"/>
                    </a:lnTo>
                    <a:lnTo>
                      <a:pt x="19647" y="3976"/>
                    </a:lnTo>
                    <a:lnTo>
                      <a:pt x="19689" y="3934"/>
                    </a:lnTo>
                    <a:lnTo>
                      <a:pt x="19606" y="3892"/>
                    </a:lnTo>
                    <a:lnTo>
                      <a:pt x="19543" y="3892"/>
                    </a:lnTo>
                    <a:lnTo>
                      <a:pt x="19438" y="3662"/>
                    </a:lnTo>
                    <a:lnTo>
                      <a:pt x="19438" y="3369"/>
                    </a:lnTo>
                    <a:lnTo>
                      <a:pt x="19459" y="3348"/>
                    </a:lnTo>
                    <a:lnTo>
                      <a:pt x="19459" y="3265"/>
                    </a:lnTo>
                    <a:lnTo>
                      <a:pt x="19396" y="3202"/>
                    </a:lnTo>
                    <a:lnTo>
                      <a:pt x="19375" y="2846"/>
                    </a:lnTo>
                    <a:lnTo>
                      <a:pt x="19438" y="2762"/>
                    </a:lnTo>
                    <a:lnTo>
                      <a:pt x="19375" y="2637"/>
                    </a:lnTo>
                    <a:lnTo>
                      <a:pt x="19438" y="2616"/>
                    </a:lnTo>
                    <a:lnTo>
                      <a:pt x="19438" y="2532"/>
                    </a:lnTo>
                    <a:lnTo>
                      <a:pt x="19250" y="2323"/>
                    </a:lnTo>
                    <a:lnTo>
                      <a:pt x="19124" y="2260"/>
                    </a:lnTo>
                    <a:lnTo>
                      <a:pt x="19145" y="2218"/>
                    </a:lnTo>
                    <a:lnTo>
                      <a:pt x="19020" y="2093"/>
                    </a:lnTo>
                    <a:lnTo>
                      <a:pt x="18915" y="2156"/>
                    </a:lnTo>
                    <a:lnTo>
                      <a:pt x="18852" y="2114"/>
                    </a:lnTo>
                    <a:lnTo>
                      <a:pt x="18769" y="2239"/>
                    </a:lnTo>
                    <a:lnTo>
                      <a:pt x="18706" y="2239"/>
                    </a:lnTo>
                    <a:lnTo>
                      <a:pt x="18559" y="2051"/>
                    </a:lnTo>
                    <a:lnTo>
                      <a:pt x="18601" y="1988"/>
                    </a:lnTo>
                    <a:lnTo>
                      <a:pt x="18517" y="1800"/>
                    </a:lnTo>
                    <a:lnTo>
                      <a:pt x="18538" y="1591"/>
                    </a:lnTo>
                    <a:lnTo>
                      <a:pt x="18517" y="1319"/>
                    </a:lnTo>
                    <a:lnTo>
                      <a:pt x="18497" y="1361"/>
                    </a:lnTo>
                    <a:lnTo>
                      <a:pt x="18434" y="1256"/>
                    </a:lnTo>
                    <a:lnTo>
                      <a:pt x="18497" y="1151"/>
                    </a:lnTo>
                    <a:lnTo>
                      <a:pt x="18413" y="1047"/>
                    </a:lnTo>
                    <a:lnTo>
                      <a:pt x="18392" y="942"/>
                    </a:lnTo>
                    <a:lnTo>
                      <a:pt x="18329" y="900"/>
                    </a:lnTo>
                    <a:lnTo>
                      <a:pt x="18329" y="754"/>
                    </a:lnTo>
                    <a:lnTo>
                      <a:pt x="18413" y="670"/>
                    </a:lnTo>
                    <a:lnTo>
                      <a:pt x="18329" y="649"/>
                    </a:lnTo>
                    <a:lnTo>
                      <a:pt x="18225" y="670"/>
                    </a:lnTo>
                    <a:lnTo>
                      <a:pt x="18141" y="586"/>
                    </a:lnTo>
                    <a:lnTo>
                      <a:pt x="18204" y="314"/>
                    </a:lnTo>
                    <a:lnTo>
                      <a:pt x="18183" y="252"/>
                    </a:lnTo>
                    <a:lnTo>
                      <a:pt x="18120" y="105"/>
                    </a:lnTo>
                    <a:lnTo>
                      <a:pt x="18015" y="63"/>
                    </a:lnTo>
                    <a:lnTo>
                      <a:pt x="1801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A6CBC2"/>
                  </a:solidFill>
                </a:endParaRPr>
              </a:p>
            </p:txBody>
          </p:sp>
          <p:sp>
            <p:nvSpPr>
              <p:cNvPr id="768" name="Google Shape;3235;p70">
                <a:extLst>
                  <a:ext uri="{FF2B5EF4-FFF2-40B4-BE49-F238E27FC236}">
                    <a16:creationId xmlns:a16="http://schemas.microsoft.com/office/drawing/2014/main" id="{D27C78AC-4E66-BEEF-D6DB-4D0D36137CEB}"/>
                  </a:ext>
                </a:extLst>
              </p:cNvPr>
              <p:cNvSpPr/>
              <p:nvPr/>
            </p:nvSpPr>
            <p:spPr>
              <a:xfrm>
                <a:off x="5683950" y="3957275"/>
                <a:ext cx="54950" cy="71175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847" extrusionOk="0">
                    <a:moveTo>
                      <a:pt x="168" y="1"/>
                    </a:moveTo>
                    <a:lnTo>
                      <a:pt x="126" y="64"/>
                    </a:lnTo>
                    <a:lnTo>
                      <a:pt x="126" y="189"/>
                    </a:lnTo>
                    <a:lnTo>
                      <a:pt x="105" y="210"/>
                    </a:lnTo>
                    <a:lnTo>
                      <a:pt x="105" y="336"/>
                    </a:lnTo>
                    <a:lnTo>
                      <a:pt x="126" y="587"/>
                    </a:lnTo>
                    <a:lnTo>
                      <a:pt x="105" y="733"/>
                    </a:lnTo>
                    <a:lnTo>
                      <a:pt x="126" y="1005"/>
                    </a:lnTo>
                    <a:lnTo>
                      <a:pt x="168" y="1214"/>
                    </a:lnTo>
                    <a:lnTo>
                      <a:pt x="126" y="1361"/>
                    </a:lnTo>
                    <a:lnTo>
                      <a:pt x="189" y="1382"/>
                    </a:lnTo>
                    <a:lnTo>
                      <a:pt x="189" y="1466"/>
                    </a:lnTo>
                    <a:lnTo>
                      <a:pt x="294" y="1570"/>
                    </a:lnTo>
                    <a:lnTo>
                      <a:pt x="168" y="1570"/>
                    </a:lnTo>
                    <a:lnTo>
                      <a:pt x="64" y="1466"/>
                    </a:lnTo>
                    <a:lnTo>
                      <a:pt x="1" y="1570"/>
                    </a:lnTo>
                    <a:lnTo>
                      <a:pt x="1" y="1779"/>
                    </a:lnTo>
                    <a:lnTo>
                      <a:pt x="85" y="1842"/>
                    </a:lnTo>
                    <a:lnTo>
                      <a:pt x="64" y="1884"/>
                    </a:lnTo>
                    <a:lnTo>
                      <a:pt x="64" y="2198"/>
                    </a:lnTo>
                    <a:lnTo>
                      <a:pt x="105" y="2261"/>
                    </a:lnTo>
                    <a:lnTo>
                      <a:pt x="85" y="2303"/>
                    </a:lnTo>
                    <a:lnTo>
                      <a:pt x="105" y="2470"/>
                    </a:lnTo>
                    <a:lnTo>
                      <a:pt x="210" y="2491"/>
                    </a:lnTo>
                    <a:lnTo>
                      <a:pt x="168" y="2575"/>
                    </a:lnTo>
                    <a:lnTo>
                      <a:pt x="168" y="2700"/>
                    </a:lnTo>
                    <a:lnTo>
                      <a:pt x="210" y="2721"/>
                    </a:lnTo>
                    <a:lnTo>
                      <a:pt x="315" y="2700"/>
                    </a:lnTo>
                    <a:lnTo>
                      <a:pt x="398" y="2784"/>
                    </a:lnTo>
                    <a:lnTo>
                      <a:pt x="503" y="2637"/>
                    </a:lnTo>
                    <a:lnTo>
                      <a:pt x="503" y="2742"/>
                    </a:lnTo>
                    <a:lnTo>
                      <a:pt x="545" y="2847"/>
                    </a:lnTo>
                    <a:lnTo>
                      <a:pt x="649" y="2847"/>
                    </a:lnTo>
                    <a:lnTo>
                      <a:pt x="754" y="2700"/>
                    </a:lnTo>
                    <a:lnTo>
                      <a:pt x="796" y="2595"/>
                    </a:lnTo>
                    <a:lnTo>
                      <a:pt x="838" y="2407"/>
                    </a:lnTo>
                    <a:lnTo>
                      <a:pt x="921" y="2491"/>
                    </a:lnTo>
                    <a:lnTo>
                      <a:pt x="942" y="2428"/>
                    </a:lnTo>
                    <a:lnTo>
                      <a:pt x="1047" y="2365"/>
                    </a:lnTo>
                    <a:lnTo>
                      <a:pt x="1110" y="2219"/>
                    </a:lnTo>
                    <a:lnTo>
                      <a:pt x="1110" y="2365"/>
                    </a:lnTo>
                    <a:lnTo>
                      <a:pt x="1173" y="2386"/>
                    </a:lnTo>
                    <a:lnTo>
                      <a:pt x="1235" y="2282"/>
                    </a:lnTo>
                    <a:lnTo>
                      <a:pt x="1340" y="2261"/>
                    </a:lnTo>
                    <a:lnTo>
                      <a:pt x="1382" y="2303"/>
                    </a:lnTo>
                    <a:lnTo>
                      <a:pt x="1361" y="2407"/>
                    </a:lnTo>
                    <a:lnTo>
                      <a:pt x="1256" y="2365"/>
                    </a:lnTo>
                    <a:lnTo>
                      <a:pt x="1256" y="2512"/>
                    </a:lnTo>
                    <a:lnTo>
                      <a:pt x="1361" y="2470"/>
                    </a:lnTo>
                    <a:lnTo>
                      <a:pt x="1424" y="2491"/>
                    </a:lnTo>
                    <a:lnTo>
                      <a:pt x="1549" y="2303"/>
                    </a:lnTo>
                    <a:lnTo>
                      <a:pt x="1549" y="2219"/>
                    </a:lnTo>
                    <a:lnTo>
                      <a:pt x="1466" y="2177"/>
                    </a:lnTo>
                    <a:lnTo>
                      <a:pt x="1549" y="2072"/>
                    </a:lnTo>
                    <a:lnTo>
                      <a:pt x="1549" y="1947"/>
                    </a:lnTo>
                    <a:lnTo>
                      <a:pt x="1633" y="1947"/>
                    </a:lnTo>
                    <a:lnTo>
                      <a:pt x="1675" y="1884"/>
                    </a:lnTo>
                    <a:lnTo>
                      <a:pt x="1675" y="1633"/>
                    </a:lnTo>
                    <a:lnTo>
                      <a:pt x="1758" y="1570"/>
                    </a:lnTo>
                    <a:lnTo>
                      <a:pt x="1800" y="1466"/>
                    </a:lnTo>
                    <a:lnTo>
                      <a:pt x="1842" y="1633"/>
                    </a:lnTo>
                    <a:lnTo>
                      <a:pt x="1863" y="1696"/>
                    </a:lnTo>
                    <a:lnTo>
                      <a:pt x="1905" y="1570"/>
                    </a:lnTo>
                    <a:lnTo>
                      <a:pt x="1905" y="1466"/>
                    </a:lnTo>
                    <a:lnTo>
                      <a:pt x="1947" y="1424"/>
                    </a:lnTo>
                    <a:lnTo>
                      <a:pt x="1905" y="1256"/>
                    </a:lnTo>
                    <a:lnTo>
                      <a:pt x="1989" y="1131"/>
                    </a:lnTo>
                    <a:lnTo>
                      <a:pt x="1989" y="922"/>
                    </a:lnTo>
                    <a:lnTo>
                      <a:pt x="2093" y="796"/>
                    </a:lnTo>
                    <a:lnTo>
                      <a:pt x="2156" y="503"/>
                    </a:lnTo>
                    <a:lnTo>
                      <a:pt x="2198" y="398"/>
                    </a:lnTo>
                    <a:lnTo>
                      <a:pt x="2072" y="294"/>
                    </a:lnTo>
                    <a:lnTo>
                      <a:pt x="1947" y="294"/>
                    </a:lnTo>
                    <a:lnTo>
                      <a:pt x="1947" y="315"/>
                    </a:lnTo>
                    <a:lnTo>
                      <a:pt x="1884" y="419"/>
                    </a:lnTo>
                    <a:lnTo>
                      <a:pt x="1863" y="398"/>
                    </a:lnTo>
                    <a:lnTo>
                      <a:pt x="1800" y="398"/>
                    </a:lnTo>
                    <a:lnTo>
                      <a:pt x="1738" y="440"/>
                    </a:lnTo>
                    <a:lnTo>
                      <a:pt x="1675" y="503"/>
                    </a:lnTo>
                    <a:lnTo>
                      <a:pt x="1340" y="482"/>
                    </a:lnTo>
                    <a:lnTo>
                      <a:pt x="1256" y="524"/>
                    </a:lnTo>
                    <a:lnTo>
                      <a:pt x="1256" y="629"/>
                    </a:lnTo>
                    <a:lnTo>
                      <a:pt x="1173" y="545"/>
                    </a:lnTo>
                    <a:lnTo>
                      <a:pt x="1068" y="545"/>
                    </a:lnTo>
                    <a:lnTo>
                      <a:pt x="1005" y="608"/>
                    </a:lnTo>
                    <a:lnTo>
                      <a:pt x="901" y="524"/>
                    </a:lnTo>
                    <a:lnTo>
                      <a:pt x="733" y="398"/>
                    </a:lnTo>
                    <a:lnTo>
                      <a:pt x="524" y="294"/>
                    </a:lnTo>
                    <a:lnTo>
                      <a:pt x="524" y="106"/>
                    </a:lnTo>
                    <a:lnTo>
                      <a:pt x="482" y="168"/>
                    </a:lnTo>
                    <a:lnTo>
                      <a:pt x="440" y="210"/>
                    </a:lnTo>
                    <a:lnTo>
                      <a:pt x="377" y="126"/>
                    </a:lnTo>
                    <a:lnTo>
                      <a:pt x="273" y="85"/>
                    </a:lnTo>
                    <a:lnTo>
                      <a:pt x="16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8" name="Google Shape;3236;p70">
              <a:extLst>
                <a:ext uri="{FF2B5EF4-FFF2-40B4-BE49-F238E27FC236}">
                  <a16:creationId xmlns:a16="http://schemas.microsoft.com/office/drawing/2014/main" id="{73E1CAB3-23F7-D124-8811-574748D6F00C}"/>
                </a:ext>
              </a:extLst>
            </p:cNvPr>
            <p:cNvGrpSpPr/>
            <p:nvPr/>
          </p:nvGrpSpPr>
          <p:grpSpPr>
            <a:xfrm>
              <a:off x="4824403" y="3421846"/>
              <a:ext cx="110132" cy="130647"/>
              <a:chOff x="5952300" y="3852150"/>
              <a:chExt cx="231225" cy="287200"/>
            </a:xfrm>
          </p:grpSpPr>
          <p:sp>
            <p:nvSpPr>
              <p:cNvPr id="765" name="Google Shape;3237;p70">
                <a:extLst>
                  <a:ext uri="{FF2B5EF4-FFF2-40B4-BE49-F238E27FC236}">
                    <a16:creationId xmlns:a16="http://schemas.microsoft.com/office/drawing/2014/main" id="{CD23F4CC-02D1-3B53-0F5E-8D5A285223AE}"/>
                  </a:ext>
                </a:extLst>
              </p:cNvPr>
              <p:cNvSpPr/>
              <p:nvPr/>
            </p:nvSpPr>
            <p:spPr>
              <a:xfrm>
                <a:off x="5952300" y="3996525"/>
                <a:ext cx="145450" cy="142825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5713" extrusionOk="0">
                    <a:moveTo>
                      <a:pt x="5064" y="0"/>
                    </a:moveTo>
                    <a:lnTo>
                      <a:pt x="4918" y="105"/>
                    </a:lnTo>
                    <a:lnTo>
                      <a:pt x="4834" y="126"/>
                    </a:lnTo>
                    <a:lnTo>
                      <a:pt x="4729" y="209"/>
                    </a:lnTo>
                    <a:lnTo>
                      <a:pt x="4729" y="377"/>
                    </a:lnTo>
                    <a:lnTo>
                      <a:pt x="4625" y="628"/>
                    </a:lnTo>
                    <a:lnTo>
                      <a:pt x="4520" y="753"/>
                    </a:lnTo>
                    <a:lnTo>
                      <a:pt x="4457" y="774"/>
                    </a:lnTo>
                    <a:lnTo>
                      <a:pt x="4332" y="942"/>
                    </a:lnTo>
                    <a:lnTo>
                      <a:pt x="4290" y="1025"/>
                    </a:lnTo>
                    <a:lnTo>
                      <a:pt x="4185" y="1067"/>
                    </a:lnTo>
                    <a:lnTo>
                      <a:pt x="4081" y="1046"/>
                    </a:lnTo>
                    <a:lnTo>
                      <a:pt x="3976" y="1130"/>
                    </a:lnTo>
                    <a:lnTo>
                      <a:pt x="3934" y="1235"/>
                    </a:lnTo>
                    <a:lnTo>
                      <a:pt x="3934" y="1339"/>
                    </a:lnTo>
                    <a:lnTo>
                      <a:pt x="3892" y="1360"/>
                    </a:lnTo>
                    <a:lnTo>
                      <a:pt x="3788" y="1465"/>
                    </a:lnTo>
                    <a:lnTo>
                      <a:pt x="3788" y="1590"/>
                    </a:lnTo>
                    <a:lnTo>
                      <a:pt x="3725" y="1674"/>
                    </a:lnTo>
                    <a:lnTo>
                      <a:pt x="3704" y="1758"/>
                    </a:lnTo>
                    <a:lnTo>
                      <a:pt x="3495" y="2009"/>
                    </a:lnTo>
                    <a:lnTo>
                      <a:pt x="3286" y="2176"/>
                    </a:lnTo>
                    <a:lnTo>
                      <a:pt x="3160" y="2197"/>
                    </a:lnTo>
                    <a:lnTo>
                      <a:pt x="2993" y="2281"/>
                    </a:lnTo>
                    <a:lnTo>
                      <a:pt x="2993" y="2344"/>
                    </a:lnTo>
                    <a:lnTo>
                      <a:pt x="2888" y="2344"/>
                    </a:lnTo>
                    <a:lnTo>
                      <a:pt x="2679" y="2469"/>
                    </a:lnTo>
                    <a:lnTo>
                      <a:pt x="2512" y="2616"/>
                    </a:lnTo>
                    <a:lnTo>
                      <a:pt x="2407" y="2637"/>
                    </a:lnTo>
                    <a:lnTo>
                      <a:pt x="2198" y="2783"/>
                    </a:lnTo>
                    <a:lnTo>
                      <a:pt x="2156" y="2846"/>
                    </a:lnTo>
                    <a:lnTo>
                      <a:pt x="2219" y="2929"/>
                    </a:lnTo>
                    <a:lnTo>
                      <a:pt x="2219" y="3055"/>
                    </a:lnTo>
                    <a:lnTo>
                      <a:pt x="2114" y="2950"/>
                    </a:lnTo>
                    <a:lnTo>
                      <a:pt x="2093" y="2929"/>
                    </a:lnTo>
                    <a:lnTo>
                      <a:pt x="1988" y="2950"/>
                    </a:lnTo>
                    <a:lnTo>
                      <a:pt x="1884" y="2992"/>
                    </a:lnTo>
                    <a:lnTo>
                      <a:pt x="1821" y="2950"/>
                    </a:lnTo>
                    <a:lnTo>
                      <a:pt x="1737" y="2950"/>
                    </a:lnTo>
                    <a:lnTo>
                      <a:pt x="1570" y="3118"/>
                    </a:lnTo>
                    <a:lnTo>
                      <a:pt x="1507" y="3201"/>
                    </a:lnTo>
                    <a:lnTo>
                      <a:pt x="1361" y="3327"/>
                    </a:lnTo>
                    <a:lnTo>
                      <a:pt x="1277" y="3348"/>
                    </a:lnTo>
                    <a:lnTo>
                      <a:pt x="1172" y="3453"/>
                    </a:lnTo>
                    <a:lnTo>
                      <a:pt x="1151" y="3620"/>
                    </a:lnTo>
                    <a:lnTo>
                      <a:pt x="1110" y="3536"/>
                    </a:lnTo>
                    <a:lnTo>
                      <a:pt x="1068" y="3473"/>
                    </a:lnTo>
                    <a:lnTo>
                      <a:pt x="1005" y="3557"/>
                    </a:lnTo>
                    <a:lnTo>
                      <a:pt x="942" y="3620"/>
                    </a:lnTo>
                    <a:lnTo>
                      <a:pt x="942" y="3746"/>
                    </a:lnTo>
                    <a:lnTo>
                      <a:pt x="879" y="3787"/>
                    </a:lnTo>
                    <a:lnTo>
                      <a:pt x="838" y="3766"/>
                    </a:lnTo>
                    <a:lnTo>
                      <a:pt x="670" y="3955"/>
                    </a:lnTo>
                    <a:lnTo>
                      <a:pt x="628" y="3955"/>
                    </a:lnTo>
                    <a:lnTo>
                      <a:pt x="566" y="4038"/>
                    </a:lnTo>
                    <a:lnTo>
                      <a:pt x="566" y="4206"/>
                    </a:lnTo>
                    <a:lnTo>
                      <a:pt x="524" y="4269"/>
                    </a:lnTo>
                    <a:lnTo>
                      <a:pt x="461" y="4164"/>
                    </a:lnTo>
                    <a:lnTo>
                      <a:pt x="419" y="4164"/>
                    </a:lnTo>
                    <a:lnTo>
                      <a:pt x="377" y="4206"/>
                    </a:lnTo>
                    <a:lnTo>
                      <a:pt x="335" y="4248"/>
                    </a:lnTo>
                    <a:lnTo>
                      <a:pt x="252" y="4415"/>
                    </a:lnTo>
                    <a:lnTo>
                      <a:pt x="252" y="4478"/>
                    </a:lnTo>
                    <a:lnTo>
                      <a:pt x="335" y="4582"/>
                    </a:lnTo>
                    <a:lnTo>
                      <a:pt x="377" y="4624"/>
                    </a:lnTo>
                    <a:lnTo>
                      <a:pt x="335" y="4666"/>
                    </a:lnTo>
                    <a:lnTo>
                      <a:pt x="252" y="4666"/>
                    </a:lnTo>
                    <a:lnTo>
                      <a:pt x="126" y="4687"/>
                    </a:lnTo>
                    <a:lnTo>
                      <a:pt x="1" y="4813"/>
                    </a:lnTo>
                    <a:lnTo>
                      <a:pt x="43" y="4834"/>
                    </a:lnTo>
                    <a:lnTo>
                      <a:pt x="126" y="4834"/>
                    </a:lnTo>
                    <a:lnTo>
                      <a:pt x="43" y="4896"/>
                    </a:lnTo>
                    <a:lnTo>
                      <a:pt x="43" y="5001"/>
                    </a:lnTo>
                    <a:lnTo>
                      <a:pt x="126" y="5085"/>
                    </a:lnTo>
                    <a:lnTo>
                      <a:pt x="168" y="5106"/>
                    </a:lnTo>
                    <a:lnTo>
                      <a:pt x="315" y="5106"/>
                    </a:lnTo>
                    <a:lnTo>
                      <a:pt x="335" y="5147"/>
                    </a:lnTo>
                    <a:lnTo>
                      <a:pt x="356" y="5147"/>
                    </a:lnTo>
                    <a:lnTo>
                      <a:pt x="377" y="5085"/>
                    </a:lnTo>
                    <a:lnTo>
                      <a:pt x="440" y="5085"/>
                    </a:lnTo>
                    <a:lnTo>
                      <a:pt x="524" y="5126"/>
                    </a:lnTo>
                    <a:lnTo>
                      <a:pt x="566" y="5210"/>
                    </a:lnTo>
                    <a:lnTo>
                      <a:pt x="545" y="5252"/>
                    </a:lnTo>
                    <a:lnTo>
                      <a:pt x="587" y="5315"/>
                    </a:lnTo>
                    <a:lnTo>
                      <a:pt x="670" y="5315"/>
                    </a:lnTo>
                    <a:lnTo>
                      <a:pt x="733" y="5336"/>
                    </a:lnTo>
                    <a:lnTo>
                      <a:pt x="754" y="5461"/>
                    </a:lnTo>
                    <a:lnTo>
                      <a:pt x="859" y="5545"/>
                    </a:lnTo>
                    <a:lnTo>
                      <a:pt x="942" y="5608"/>
                    </a:lnTo>
                    <a:lnTo>
                      <a:pt x="838" y="5670"/>
                    </a:lnTo>
                    <a:lnTo>
                      <a:pt x="879" y="5670"/>
                    </a:lnTo>
                    <a:lnTo>
                      <a:pt x="1005" y="5629"/>
                    </a:lnTo>
                    <a:lnTo>
                      <a:pt x="1005" y="5670"/>
                    </a:lnTo>
                    <a:lnTo>
                      <a:pt x="1110" y="5712"/>
                    </a:lnTo>
                    <a:lnTo>
                      <a:pt x="1256" y="5670"/>
                    </a:lnTo>
                    <a:lnTo>
                      <a:pt x="1465" y="5608"/>
                    </a:lnTo>
                    <a:lnTo>
                      <a:pt x="1612" y="5461"/>
                    </a:lnTo>
                    <a:lnTo>
                      <a:pt x="1737" y="5419"/>
                    </a:lnTo>
                    <a:lnTo>
                      <a:pt x="1737" y="5357"/>
                    </a:lnTo>
                    <a:lnTo>
                      <a:pt x="1716" y="5252"/>
                    </a:lnTo>
                    <a:lnTo>
                      <a:pt x="1800" y="5315"/>
                    </a:lnTo>
                    <a:lnTo>
                      <a:pt x="1779" y="5398"/>
                    </a:lnTo>
                    <a:lnTo>
                      <a:pt x="1905" y="5336"/>
                    </a:lnTo>
                    <a:lnTo>
                      <a:pt x="1926" y="5210"/>
                    </a:lnTo>
                    <a:lnTo>
                      <a:pt x="2009" y="5106"/>
                    </a:lnTo>
                    <a:lnTo>
                      <a:pt x="2198" y="5022"/>
                    </a:lnTo>
                    <a:lnTo>
                      <a:pt x="2323" y="5022"/>
                    </a:lnTo>
                    <a:lnTo>
                      <a:pt x="2365" y="5001"/>
                    </a:lnTo>
                    <a:lnTo>
                      <a:pt x="2365" y="4959"/>
                    </a:lnTo>
                    <a:lnTo>
                      <a:pt x="2260" y="4959"/>
                    </a:lnTo>
                    <a:lnTo>
                      <a:pt x="2323" y="4938"/>
                    </a:lnTo>
                    <a:lnTo>
                      <a:pt x="2344" y="4917"/>
                    </a:lnTo>
                    <a:lnTo>
                      <a:pt x="2323" y="4896"/>
                    </a:lnTo>
                    <a:lnTo>
                      <a:pt x="2449" y="4729"/>
                    </a:lnTo>
                    <a:lnTo>
                      <a:pt x="2532" y="4582"/>
                    </a:lnTo>
                    <a:lnTo>
                      <a:pt x="2574" y="4415"/>
                    </a:lnTo>
                    <a:lnTo>
                      <a:pt x="2658" y="4310"/>
                    </a:lnTo>
                    <a:lnTo>
                      <a:pt x="2930" y="4143"/>
                    </a:lnTo>
                    <a:lnTo>
                      <a:pt x="2972" y="4038"/>
                    </a:lnTo>
                    <a:lnTo>
                      <a:pt x="2993" y="3913"/>
                    </a:lnTo>
                    <a:lnTo>
                      <a:pt x="3097" y="3746"/>
                    </a:lnTo>
                    <a:lnTo>
                      <a:pt x="3160" y="3641"/>
                    </a:lnTo>
                    <a:lnTo>
                      <a:pt x="3181" y="3536"/>
                    </a:lnTo>
                    <a:lnTo>
                      <a:pt x="3265" y="3432"/>
                    </a:lnTo>
                    <a:lnTo>
                      <a:pt x="3369" y="3369"/>
                    </a:lnTo>
                    <a:lnTo>
                      <a:pt x="3390" y="3264"/>
                    </a:lnTo>
                    <a:lnTo>
                      <a:pt x="3474" y="3348"/>
                    </a:lnTo>
                    <a:lnTo>
                      <a:pt x="3516" y="3348"/>
                    </a:lnTo>
                    <a:lnTo>
                      <a:pt x="3558" y="3243"/>
                    </a:lnTo>
                    <a:lnTo>
                      <a:pt x="3662" y="3243"/>
                    </a:lnTo>
                    <a:lnTo>
                      <a:pt x="3725" y="3222"/>
                    </a:lnTo>
                    <a:lnTo>
                      <a:pt x="3788" y="3139"/>
                    </a:lnTo>
                    <a:lnTo>
                      <a:pt x="3788" y="3034"/>
                    </a:lnTo>
                    <a:lnTo>
                      <a:pt x="3704" y="2950"/>
                    </a:lnTo>
                    <a:lnTo>
                      <a:pt x="3704" y="2950"/>
                    </a:lnTo>
                    <a:lnTo>
                      <a:pt x="3809" y="3013"/>
                    </a:lnTo>
                    <a:lnTo>
                      <a:pt x="3830" y="3139"/>
                    </a:lnTo>
                    <a:lnTo>
                      <a:pt x="3892" y="3139"/>
                    </a:lnTo>
                    <a:lnTo>
                      <a:pt x="3976" y="3118"/>
                    </a:lnTo>
                    <a:lnTo>
                      <a:pt x="3976" y="3055"/>
                    </a:lnTo>
                    <a:lnTo>
                      <a:pt x="4039" y="3013"/>
                    </a:lnTo>
                    <a:lnTo>
                      <a:pt x="4123" y="3034"/>
                    </a:lnTo>
                    <a:lnTo>
                      <a:pt x="4123" y="3097"/>
                    </a:lnTo>
                    <a:lnTo>
                      <a:pt x="4018" y="3139"/>
                    </a:lnTo>
                    <a:lnTo>
                      <a:pt x="4123" y="3139"/>
                    </a:lnTo>
                    <a:lnTo>
                      <a:pt x="4227" y="3160"/>
                    </a:lnTo>
                    <a:lnTo>
                      <a:pt x="4248" y="3118"/>
                    </a:lnTo>
                    <a:lnTo>
                      <a:pt x="4248" y="3034"/>
                    </a:lnTo>
                    <a:lnTo>
                      <a:pt x="4290" y="2992"/>
                    </a:lnTo>
                    <a:lnTo>
                      <a:pt x="4311" y="3013"/>
                    </a:lnTo>
                    <a:lnTo>
                      <a:pt x="4311" y="3139"/>
                    </a:lnTo>
                    <a:lnTo>
                      <a:pt x="4332" y="3160"/>
                    </a:lnTo>
                    <a:lnTo>
                      <a:pt x="4395" y="3118"/>
                    </a:lnTo>
                    <a:lnTo>
                      <a:pt x="4416" y="2950"/>
                    </a:lnTo>
                    <a:lnTo>
                      <a:pt x="4353" y="2867"/>
                    </a:lnTo>
                    <a:lnTo>
                      <a:pt x="4290" y="2867"/>
                    </a:lnTo>
                    <a:lnTo>
                      <a:pt x="4311" y="2825"/>
                    </a:lnTo>
                    <a:lnTo>
                      <a:pt x="4311" y="2699"/>
                    </a:lnTo>
                    <a:lnTo>
                      <a:pt x="4332" y="2511"/>
                    </a:lnTo>
                    <a:lnTo>
                      <a:pt x="4416" y="2490"/>
                    </a:lnTo>
                    <a:lnTo>
                      <a:pt x="4562" y="2427"/>
                    </a:lnTo>
                    <a:lnTo>
                      <a:pt x="4750" y="2323"/>
                    </a:lnTo>
                    <a:lnTo>
                      <a:pt x="4771" y="2260"/>
                    </a:lnTo>
                    <a:lnTo>
                      <a:pt x="4918" y="2093"/>
                    </a:lnTo>
                    <a:lnTo>
                      <a:pt x="4918" y="1988"/>
                    </a:lnTo>
                    <a:lnTo>
                      <a:pt x="5043" y="1862"/>
                    </a:lnTo>
                    <a:lnTo>
                      <a:pt x="5127" y="1883"/>
                    </a:lnTo>
                    <a:lnTo>
                      <a:pt x="5127" y="1821"/>
                    </a:lnTo>
                    <a:lnTo>
                      <a:pt x="5336" y="1632"/>
                    </a:lnTo>
                    <a:lnTo>
                      <a:pt x="5336" y="1549"/>
                    </a:lnTo>
                    <a:lnTo>
                      <a:pt x="5650" y="1277"/>
                    </a:lnTo>
                    <a:lnTo>
                      <a:pt x="5755" y="1235"/>
                    </a:lnTo>
                    <a:lnTo>
                      <a:pt x="5692" y="1214"/>
                    </a:lnTo>
                    <a:lnTo>
                      <a:pt x="5671" y="1109"/>
                    </a:lnTo>
                    <a:lnTo>
                      <a:pt x="5608" y="1005"/>
                    </a:lnTo>
                    <a:lnTo>
                      <a:pt x="5650" y="900"/>
                    </a:lnTo>
                    <a:lnTo>
                      <a:pt x="5671" y="774"/>
                    </a:lnTo>
                    <a:lnTo>
                      <a:pt x="5692" y="816"/>
                    </a:lnTo>
                    <a:lnTo>
                      <a:pt x="5797" y="649"/>
                    </a:lnTo>
                    <a:lnTo>
                      <a:pt x="5713" y="691"/>
                    </a:lnTo>
                    <a:lnTo>
                      <a:pt x="5650" y="691"/>
                    </a:lnTo>
                    <a:lnTo>
                      <a:pt x="5755" y="628"/>
                    </a:lnTo>
                    <a:lnTo>
                      <a:pt x="5817" y="502"/>
                    </a:lnTo>
                    <a:lnTo>
                      <a:pt x="5797" y="502"/>
                    </a:lnTo>
                    <a:lnTo>
                      <a:pt x="5797" y="419"/>
                    </a:lnTo>
                    <a:lnTo>
                      <a:pt x="5713" y="419"/>
                    </a:lnTo>
                    <a:lnTo>
                      <a:pt x="5650" y="544"/>
                    </a:lnTo>
                    <a:lnTo>
                      <a:pt x="5671" y="586"/>
                    </a:lnTo>
                    <a:lnTo>
                      <a:pt x="5713" y="607"/>
                    </a:lnTo>
                    <a:lnTo>
                      <a:pt x="5608" y="649"/>
                    </a:lnTo>
                    <a:lnTo>
                      <a:pt x="5566" y="607"/>
                    </a:lnTo>
                    <a:lnTo>
                      <a:pt x="5566" y="544"/>
                    </a:lnTo>
                    <a:lnTo>
                      <a:pt x="5504" y="544"/>
                    </a:lnTo>
                    <a:lnTo>
                      <a:pt x="5441" y="523"/>
                    </a:lnTo>
                    <a:lnTo>
                      <a:pt x="5378" y="586"/>
                    </a:lnTo>
                    <a:lnTo>
                      <a:pt x="5294" y="691"/>
                    </a:lnTo>
                    <a:lnTo>
                      <a:pt x="5232" y="628"/>
                    </a:lnTo>
                    <a:lnTo>
                      <a:pt x="5169" y="481"/>
                    </a:lnTo>
                    <a:lnTo>
                      <a:pt x="5232" y="440"/>
                    </a:lnTo>
                    <a:lnTo>
                      <a:pt x="5273" y="377"/>
                    </a:lnTo>
                    <a:lnTo>
                      <a:pt x="5273" y="314"/>
                    </a:lnTo>
                    <a:lnTo>
                      <a:pt x="5252" y="293"/>
                    </a:lnTo>
                    <a:lnTo>
                      <a:pt x="5273" y="251"/>
                    </a:lnTo>
                    <a:lnTo>
                      <a:pt x="5232" y="209"/>
                    </a:lnTo>
                    <a:lnTo>
                      <a:pt x="5169" y="251"/>
                    </a:lnTo>
                    <a:lnTo>
                      <a:pt x="5127" y="230"/>
                    </a:lnTo>
                    <a:lnTo>
                      <a:pt x="5064" y="188"/>
                    </a:lnTo>
                    <a:lnTo>
                      <a:pt x="5085" y="105"/>
                    </a:lnTo>
                    <a:lnTo>
                      <a:pt x="516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3238;p70">
                <a:extLst>
                  <a:ext uri="{FF2B5EF4-FFF2-40B4-BE49-F238E27FC236}">
                    <a16:creationId xmlns:a16="http://schemas.microsoft.com/office/drawing/2014/main" id="{5BCE18CF-A58C-36B1-8272-96A4357DC682}"/>
                  </a:ext>
                </a:extLst>
              </p:cNvPr>
              <p:cNvSpPr/>
              <p:nvPr/>
            </p:nvSpPr>
            <p:spPr>
              <a:xfrm>
                <a:off x="6101375" y="3852150"/>
                <a:ext cx="821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6843" extrusionOk="0">
                    <a:moveTo>
                      <a:pt x="880" y="0"/>
                    </a:moveTo>
                    <a:lnTo>
                      <a:pt x="796" y="21"/>
                    </a:lnTo>
                    <a:lnTo>
                      <a:pt x="650" y="21"/>
                    </a:lnTo>
                    <a:lnTo>
                      <a:pt x="650" y="42"/>
                    </a:lnTo>
                    <a:lnTo>
                      <a:pt x="733" y="126"/>
                    </a:lnTo>
                    <a:lnTo>
                      <a:pt x="859" y="440"/>
                    </a:lnTo>
                    <a:lnTo>
                      <a:pt x="859" y="544"/>
                    </a:lnTo>
                    <a:lnTo>
                      <a:pt x="859" y="733"/>
                    </a:lnTo>
                    <a:lnTo>
                      <a:pt x="796" y="774"/>
                    </a:lnTo>
                    <a:lnTo>
                      <a:pt x="754" y="774"/>
                    </a:lnTo>
                    <a:lnTo>
                      <a:pt x="754" y="795"/>
                    </a:lnTo>
                    <a:lnTo>
                      <a:pt x="796" y="1046"/>
                    </a:lnTo>
                    <a:lnTo>
                      <a:pt x="838" y="1067"/>
                    </a:lnTo>
                    <a:lnTo>
                      <a:pt x="942" y="1026"/>
                    </a:lnTo>
                    <a:lnTo>
                      <a:pt x="1047" y="1026"/>
                    </a:lnTo>
                    <a:lnTo>
                      <a:pt x="963" y="1046"/>
                    </a:lnTo>
                    <a:lnTo>
                      <a:pt x="880" y="1151"/>
                    </a:lnTo>
                    <a:lnTo>
                      <a:pt x="901" y="1277"/>
                    </a:lnTo>
                    <a:lnTo>
                      <a:pt x="984" y="1444"/>
                    </a:lnTo>
                    <a:lnTo>
                      <a:pt x="1005" y="1716"/>
                    </a:lnTo>
                    <a:lnTo>
                      <a:pt x="1005" y="1904"/>
                    </a:lnTo>
                    <a:lnTo>
                      <a:pt x="1005" y="2030"/>
                    </a:lnTo>
                    <a:lnTo>
                      <a:pt x="1068" y="2009"/>
                    </a:lnTo>
                    <a:lnTo>
                      <a:pt x="1089" y="1904"/>
                    </a:lnTo>
                    <a:lnTo>
                      <a:pt x="1068" y="1821"/>
                    </a:lnTo>
                    <a:lnTo>
                      <a:pt x="1089" y="1800"/>
                    </a:lnTo>
                    <a:lnTo>
                      <a:pt x="1152" y="1842"/>
                    </a:lnTo>
                    <a:lnTo>
                      <a:pt x="1152" y="1967"/>
                    </a:lnTo>
                    <a:lnTo>
                      <a:pt x="1194" y="1967"/>
                    </a:lnTo>
                    <a:lnTo>
                      <a:pt x="1214" y="1904"/>
                    </a:lnTo>
                    <a:lnTo>
                      <a:pt x="1194" y="1842"/>
                    </a:lnTo>
                    <a:lnTo>
                      <a:pt x="1214" y="1842"/>
                    </a:lnTo>
                    <a:lnTo>
                      <a:pt x="1256" y="1925"/>
                    </a:lnTo>
                    <a:lnTo>
                      <a:pt x="1173" y="2030"/>
                    </a:lnTo>
                    <a:lnTo>
                      <a:pt x="1152" y="2134"/>
                    </a:lnTo>
                    <a:lnTo>
                      <a:pt x="1152" y="2197"/>
                    </a:lnTo>
                    <a:lnTo>
                      <a:pt x="1110" y="2218"/>
                    </a:lnTo>
                    <a:lnTo>
                      <a:pt x="1068" y="2134"/>
                    </a:lnTo>
                    <a:lnTo>
                      <a:pt x="1005" y="2134"/>
                    </a:lnTo>
                    <a:lnTo>
                      <a:pt x="1047" y="2323"/>
                    </a:lnTo>
                    <a:lnTo>
                      <a:pt x="1110" y="2532"/>
                    </a:lnTo>
                    <a:lnTo>
                      <a:pt x="1173" y="2553"/>
                    </a:lnTo>
                    <a:lnTo>
                      <a:pt x="1194" y="2532"/>
                    </a:lnTo>
                    <a:lnTo>
                      <a:pt x="1256" y="2616"/>
                    </a:lnTo>
                    <a:lnTo>
                      <a:pt x="1256" y="2658"/>
                    </a:lnTo>
                    <a:lnTo>
                      <a:pt x="1298" y="2699"/>
                    </a:lnTo>
                    <a:lnTo>
                      <a:pt x="1194" y="2762"/>
                    </a:lnTo>
                    <a:lnTo>
                      <a:pt x="1194" y="2825"/>
                    </a:lnTo>
                    <a:lnTo>
                      <a:pt x="1214" y="2867"/>
                    </a:lnTo>
                    <a:lnTo>
                      <a:pt x="1194" y="2950"/>
                    </a:lnTo>
                    <a:lnTo>
                      <a:pt x="1110" y="3139"/>
                    </a:lnTo>
                    <a:lnTo>
                      <a:pt x="1152" y="3243"/>
                    </a:lnTo>
                    <a:lnTo>
                      <a:pt x="1089" y="3264"/>
                    </a:lnTo>
                    <a:lnTo>
                      <a:pt x="1173" y="3348"/>
                    </a:lnTo>
                    <a:lnTo>
                      <a:pt x="1152" y="3369"/>
                    </a:lnTo>
                    <a:lnTo>
                      <a:pt x="1068" y="3369"/>
                    </a:lnTo>
                    <a:lnTo>
                      <a:pt x="1005" y="3474"/>
                    </a:lnTo>
                    <a:lnTo>
                      <a:pt x="1005" y="3536"/>
                    </a:lnTo>
                    <a:lnTo>
                      <a:pt x="1068" y="3599"/>
                    </a:lnTo>
                    <a:lnTo>
                      <a:pt x="1005" y="3641"/>
                    </a:lnTo>
                    <a:lnTo>
                      <a:pt x="942" y="3641"/>
                    </a:lnTo>
                    <a:lnTo>
                      <a:pt x="880" y="3767"/>
                    </a:lnTo>
                    <a:lnTo>
                      <a:pt x="796" y="4164"/>
                    </a:lnTo>
                    <a:lnTo>
                      <a:pt x="796" y="4269"/>
                    </a:lnTo>
                    <a:lnTo>
                      <a:pt x="733" y="4331"/>
                    </a:lnTo>
                    <a:lnTo>
                      <a:pt x="629" y="4331"/>
                    </a:lnTo>
                    <a:lnTo>
                      <a:pt x="545" y="4290"/>
                    </a:lnTo>
                    <a:lnTo>
                      <a:pt x="419" y="4311"/>
                    </a:lnTo>
                    <a:lnTo>
                      <a:pt x="210" y="4415"/>
                    </a:lnTo>
                    <a:lnTo>
                      <a:pt x="106" y="4520"/>
                    </a:lnTo>
                    <a:lnTo>
                      <a:pt x="64" y="4645"/>
                    </a:lnTo>
                    <a:lnTo>
                      <a:pt x="106" y="4834"/>
                    </a:lnTo>
                    <a:lnTo>
                      <a:pt x="210" y="4917"/>
                    </a:lnTo>
                    <a:lnTo>
                      <a:pt x="357" y="5022"/>
                    </a:lnTo>
                    <a:lnTo>
                      <a:pt x="440" y="5168"/>
                    </a:lnTo>
                    <a:lnTo>
                      <a:pt x="587" y="5231"/>
                    </a:lnTo>
                    <a:lnTo>
                      <a:pt x="650" y="5273"/>
                    </a:lnTo>
                    <a:lnTo>
                      <a:pt x="670" y="5545"/>
                    </a:lnTo>
                    <a:lnTo>
                      <a:pt x="691" y="5566"/>
                    </a:lnTo>
                    <a:lnTo>
                      <a:pt x="670" y="5587"/>
                    </a:lnTo>
                    <a:lnTo>
                      <a:pt x="670" y="5733"/>
                    </a:lnTo>
                    <a:lnTo>
                      <a:pt x="629" y="5838"/>
                    </a:lnTo>
                    <a:lnTo>
                      <a:pt x="378" y="6110"/>
                    </a:lnTo>
                    <a:lnTo>
                      <a:pt x="231" y="6277"/>
                    </a:lnTo>
                    <a:lnTo>
                      <a:pt x="43" y="6424"/>
                    </a:lnTo>
                    <a:lnTo>
                      <a:pt x="1" y="6508"/>
                    </a:lnTo>
                    <a:lnTo>
                      <a:pt x="22" y="6549"/>
                    </a:lnTo>
                    <a:lnTo>
                      <a:pt x="126" y="6591"/>
                    </a:lnTo>
                    <a:lnTo>
                      <a:pt x="147" y="6528"/>
                    </a:lnTo>
                    <a:lnTo>
                      <a:pt x="210" y="6528"/>
                    </a:lnTo>
                    <a:lnTo>
                      <a:pt x="210" y="6612"/>
                    </a:lnTo>
                    <a:lnTo>
                      <a:pt x="210" y="6675"/>
                    </a:lnTo>
                    <a:lnTo>
                      <a:pt x="231" y="6696"/>
                    </a:lnTo>
                    <a:lnTo>
                      <a:pt x="273" y="6675"/>
                    </a:lnTo>
                    <a:lnTo>
                      <a:pt x="315" y="6717"/>
                    </a:lnTo>
                    <a:lnTo>
                      <a:pt x="315" y="6800"/>
                    </a:lnTo>
                    <a:lnTo>
                      <a:pt x="336" y="6842"/>
                    </a:lnTo>
                    <a:lnTo>
                      <a:pt x="419" y="6821"/>
                    </a:lnTo>
                    <a:lnTo>
                      <a:pt x="629" y="6675"/>
                    </a:lnTo>
                    <a:lnTo>
                      <a:pt x="796" y="6528"/>
                    </a:lnTo>
                    <a:lnTo>
                      <a:pt x="984" y="6361"/>
                    </a:lnTo>
                    <a:lnTo>
                      <a:pt x="1152" y="6173"/>
                    </a:lnTo>
                    <a:lnTo>
                      <a:pt x="1319" y="5901"/>
                    </a:lnTo>
                    <a:lnTo>
                      <a:pt x="1424" y="5859"/>
                    </a:lnTo>
                    <a:lnTo>
                      <a:pt x="1507" y="5859"/>
                    </a:lnTo>
                    <a:lnTo>
                      <a:pt x="1570" y="5775"/>
                    </a:lnTo>
                    <a:lnTo>
                      <a:pt x="1570" y="5691"/>
                    </a:lnTo>
                    <a:lnTo>
                      <a:pt x="1612" y="5650"/>
                    </a:lnTo>
                    <a:lnTo>
                      <a:pt x="1717" y="5587"/>
                    </a:lnTo>
                    <a:lnTo>
                      <a:pt x="1800" y="5357"/>
                    </a:lnTo>
                    <a:lnTo>
                      <a:pt x="1905" y="5210"/>
                    </a:lnTo>
                    <a:lnTo>
                      <a:pt x="1905" y="5147"/>
                    </a:lnTo>
                    <a:lnTo>
                      <a:pt x="1989" y="5106"/>
                    </a:lnTo>
                    <a:lnTo>
                      <a:pt x="1884" y="4980"/>
                    </a:lnTo>
                    <a:lnTo>
                      <a:pt x="1717" y="4980"/>
                    </a:lnTo>
                    <a:lnTo>
                      <a:pt x="1800" y="4938"/>
                    </a:lnTo>
                    <a:lnTo>
                      <a:pt x="1884" y="4917"/>
                    </a:lnTo>
                    <a:lnTo>
                      <a:pt x="2114" y="4624"/>
                    </a:lnTo>
                    <a:lnTo>
                      <a:pt x="2240" y="4603"/>
                    </a:lnTo>
                    <a:lnTo>
                      <a:pt x="2428" y="4624"/>
                    </a:lnTo>
                    <a:lnTo>
                      <a:pt x="2512" y="4624"/>
                    </a:lnTo>
                    <a:lnTo>
                      <a:pt x="2512" y="4708"/>
                    </a:lnTo>
                    <a:lnTo>
                      <a:pt x="2512" y="4792"/>
                    </a:lnTo>
                    <a:lnTo>
                      <a:pt x="2616" y="4708"/>
                    </a:lnTo>
                    <a:lnTo>
                      <a:pt x="2679" y="4645"/>
                    </a:lnTo>
                    <a:lnTo>
                      <a:pt x="2533" y="4603"/>
                    </a:lnTo>
                    <a:lnTo>
                      <a:pt x="2554" y="4499"/>
                    </a:lnTo>
                    <a:lnTo>
                      <a:pt x="2637" y="4311"/>
                    </a:lnTo>
                    <a:lnTo>
                      <a:pt x="2679" y="4227"/>
                    </a:lnTo>
                    <a:lnTo>
                      <a:pt x="2784" y="4227"/>
                    </a:lnTo>
                    <a:lnTo>
                      <a:pt x="2826" y="4290"/>
                    </a:lnTo>
                    <a:lnTo>
                      <a:pt x="2867" y="4227"/>
                    </a:lnTo>
                    <a:lnTo>
                      <a:pt x="2930" y="4122"/>
                    </a:lnTo>
                    <a:lnTo>
                      <a:pt x="3077" y="3892"/>
                    </a:lnTo>
                    <a:lnTo>
                      <a:pt x="3077" y="3808"/>
                    </a:lnTo>
                    <a:lnTo>
                      <a:pt x="3077" y="3746"/>
                    </a:lnTo>
                    <a:lnTo>
                      <a:pt x="3098" y="3599"/>
                    </a:lnTo>
                    <a:lnTo>
                      <a:pt x="3202" y="3495"/>
                    </a:lnTo>
                    <a:lnTo>
                      <a:pt x="3286" y="3453"/>
                    </a:lnTo>
                    <a:lnTo>
                      <a:pt x="3286" y="3411"/>
                    </a:lnTo>
                    <a:lnTo>
                      <a:pt x="3160" y="3369"/>
                    </a:lnTo>
                    <a:lnTo>
                      <a:pt x="3098" y="3285"/>
                    </a:lnTo>
                    <a:lnTo>
                      <a:pt x="3139" y="3285"/>
                    </a:lnTo>
                    <a:lnTo>
                      <a:pt x="3160" y="3243"/>
                    </a:lnTo>
                    <a:lnTo>
                      <a:pt x="3035" y="3222"/>
                    </a:lnTo>
                    <a:lnTo>
                      <a:pt x="2888" y="3327"/>
                    </a:lnTo>
                    <a:lnTo>
                      <a:pt x="2679" y="3536"/>
                    </a:lnTo>
                    <a:lnTo>
                      <a:pt x="2554" y="3536"/>
                    </a:lnTo>
                    <a:lnTo>
                      <a:pt x="2470" y="3578"/>
                    </a:lnTo>
                    <a:lnTo>
                      <a:pt x="2365" y="3536"/>
                    </a:lnTo>
                    <a:lnTo>
                      <a:pt x="2135" y="3285"/>
                    </a:lnTo>
                    <a:lnTo>
                      <a:pt x="2051" y="3285"/>
                    </a:lnTo>
                    <a:lnTo>
                      <a:pt x="1989" y="3181"/>
                    </a:lnTo>
                    <a:lnTo>
                      <a:pt x="1947" y="3118"/>
                    </a:lnTo>
                    <a:lnTo>
                      <a:pt x="2010" y="3034"/>
                    </a:lnTo>
                    <a:lnTo>
                      <a:pt x="2030" y="2888"/>
                    </a:lnTo>
                    <a:lnTo>
                      <a:pt x="1926" y="2720"/>
                    </a:lnTo>
                    <a:lnTo>
                      <a:pt x="1926" y="2637"/>
                    </a:lnTo>
                    <a:lnTo>
                      <a:pt x="1905" y="2595"/>
                    </a:lnTo>
                    <a:lnTo>
                      <a:pt x="1905" y="2448"/>
                    </a:lnTo>
                    <a:lnTo>
                      <a:pt x="1947" y="2365"/>
                    </a:lnTo>
                    <a:lnTo>
                      <a:pt x="1884" y="2365"/>
                    </a:lnTo>
                    <a:lnTo>
                      <a:pt x="1884" y="2239"/>
                    </a:lnTo>
                    <a:lnTo>
                      <a:pt x="1842" y="2176"/>
                    </a:lnTo>
                    <a:lnTo>
                      <a:pt x="1800" y="2197"/>
                    </a:lnTo>
                    <a:lnTo>
                      <a:pt x="1717" y="2134"/>
                    </a:lnTo>
                    <a:lnTo>
                      <a:pt x="1675" y="2197"/>
                    </a:lnTo>
                    <a:lnTo>
                      <a:pt x="1779" y="2281"/>
                    </a:lnTo>
                    <a:lnTo>
                      <a:pt x="1738" y="2365"/>
                    </a:lnTo>
                    <a:lnTo>
                      <a:pt x="1779" y="2427"/>
                    </a:lnTo>
                    <a:lnTo>
                      <a:pt x="1696" y="2511"/>
                    </a:lnTo>
                    <a:lnTo>
                      <a:pt x="1696" y="2595"/>
                    </a:lnTo>
                    <a:lnTo>
                      <a:pt x="1779" y="2699"/>
                    </a:lnTo>
                    <a:lnTo>
                      <a:pt x="1779" y="2741"/>
                    </a:lnTo>
                    <a:lnTo>
                      <a:pt x="1675" y="2762"/>
                    </a:lnTo>
                    <a:lnTo>
                      <a:pt x="1612" y="2720"/>
                    </a:lnTo>
                    <a:lnTo>
                      <a:pt x="1591" y="2616"/>
                    </a:lnTo>
                    <a:lnTo>
                      <a:pt x="1486" y="2595"/>
                    </a:lnTo>
                    <a:lnTo>
                      <a:pt x="1486" y="2532"/>
                    </a:lnTo>
                    <a:lnTo>
                      <a:pt x="1382" y="2511"/>
                    </a:lnTo>
                    <a:lnTo>
                      <a:pt x="1319" y="2511"/>
                    </a:lnTo>
                    <a:lnTo>
                      <a:pt x="1298" y="2448"/>
                    </a:lnTo>
                    <a:lnTo>
                      <a:pt x="1403" y="2406"/>
                    </a:lnTo>
                    <a:lnTo>
                      <a:pt x="1424" y="2323"/>
                    </a:lnTo>
                    <a:lnTo>
                      <a:pt x="1319" y="2239"/>
                    </a:lnTo>
                    <a:lnTo>
                      <a:pt x="1403" y="2114"/>
                    </a:lnTo>
                    <a:lnTo>
                      <a:pt x="1486" y="2093"/>
                    </a:lnTo>
                    <a:lnTo>
                      <a:pt x="1507" y="1988"/>
                    </a:lnTo>
                    <a:lnTo>
                      <a:pt x="1486" y="1904"/>
                    </a:lnTo>
                    <a:lnTo>
                      <a:pt x="1507" y="1821"/>
                    </a:lnTo>
                    <a:lnTo>
                      <a:pt x="1466" y="1758"/>
                    </a:lnTo>
                    <a:lnTo>
                      <a:pt x="1486" y="1611"/>
                    </a:lnTo>
                    <a:lnTo>
                      <a:pt x="1361" y="1507"/>
                    </a:lnTo>
                    <a:lnTo>
                      <a:pt x="1361" y="1465"/>
                    </a:lnTo>
                    <a:lnTo>
                      <a:pt x="1424" y="1507"/>
                    </a:lnTo>
                    <a:lnTo>
                      <a:pt x="1528" y="1486"/>
                    </a:lnTo>
                    <a:lnTo>
                      <a:pt x="1570" y="1360"/>
                    </a:lnTo>
                    <a:lnTo>
                      <a:pt x="1591" y="1318"/>
                    </a:lnTo>
                    <a:lnTo>
                      <a:pt x="1591" y="1151"/>
                    </a:lnTo>
                    <a:lnTo>
                      <a:pt x="1570" y="1026"/>
                    </a:lnTo>
                    <a:lnTo>
                      <a:pt x="1570" y="921"/>
                    </a:lnTo>
                    <a:lnTo>
                      <a:pt x="1507" y="942"/>
                    </a:lnTo>
                    <a:lnTo>
                      <a:pt x="1382" y="984"/>
                    </a:lnTo>
                    <a:lnTo>
                      <a:pt x="1277" y="879"/>
                    </a:lnTo>
                    <a:lnTo>
                      <a:pt x="1361" y="837"/>
                    </a:lnTo>
                    <a:lnTo>
                      <a:pt x="1277" y="774"/>
                    </a:lnTo>
                    <a:lnTo>
                      <a:pt x="1214" y="754"/>
                    </a:lnTo>
                    <a:lnTo>
                      <a:pt x="1277" y="712"/>
                    </a:lnTo>
                    <a:lnTo>
                      <a:pt x="1361" y="649"/>
                    </a:lnTo>
                    <a:lnTo>
                      <a:pt x="1361" y="607"/>
                    </a:lnTo>
                    <a:lnTo>
                      <a:pt x="1256" y="565"/>
                    </a:lnTo>
                    <a:lnTo>
                      <a:pt x="1173" y="502"/>
                    </a:lnTo>
                    <a:lnTo>
                      <a:pt x="1089" y="544"/>
                    </a:lnTo>
                    <a:lnTo>
                      <a:pt x="1089" y="440"/>
                    </a:lnTo>
                    <a:lnTo>
                      <a:pt x="1110" y="440"/>
                    </a:lnTo>
                    <a:lnTo>
                      <a:pt x="1173" y="356"/>
                    </a:lnTo>
                    <a:lnTo>
                      <a:pt x="1110" y="356"/>
                    </a:lnTo>
                    <a:lnTo>
                      <a:pt x="1047" y="398"/>
                    </a:lnTo>
                    <a:lnTo>
                      <a:pt x="1047" y="461"/>
                    </a:lnTo>
                    <a:lnTo>
                      <a:pt x="1005" y="544"/>
                    </a:lnTo>
                    <a:lnTo>
                      <a:pt x="942" y="523"/>
                    </a:lnTo>
                    <a:lnTo>
                      <a:pt x="963" y="419"/>
                    </a:lnTo>
                    <a:lnTo>
                      <a:pt x="901" y="335"/>
                    </a:lnTo>
                    <a:lnTo>
                      <a:pt x="880" y="209"/>
                    </a:lnTo>
                    <a:lnTo>
                      <a:pt x="880" y="105"/>
                    </a:lnTo>
                    <a:lnTo>
                      <a:pt x="880" y="42"/>
                    </a:lnTo>
                    <a:lnTo>
                      <a:pt x="942" y="42"/>
                    </a:lnTo>
                    <a:lnTo>
                      <a:pt x="88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9" name="Google Shape;3239;p70">
              <a:extLst>
                <a:ext uri="{FF2B5EF4-FFF2-40B4-BE49-F238E27FC236}">
                  <a16:creationId xmlns:a16="http://schemas.microsoft.com/office/drawing/2014/main" id="{2308B5E9-8236-65AC-6044-259910CD887A}"/>
                </a:ext>
              </a:extLst>
            </p:cNvPr>
            <p:cNvSpPr/>
            <p:nvPr/>
          </p:nvSpPr>
          <p:spPr>
            <a:xfrm>
              <a:off x="3608564" y="2619698"/>
              <a:ext cx="60550" cy="35232"/>
            </a:xfrm>
            <a:custGeom>
              <a:avLst/>
              <a:gdLst/>
              <a:ahLst/>
              <a:cxnLst/>
              <a:rect l="l" t="t" r="r" b="b"/>
              <a:pathLst>
                <a:path w="5085" h="3098" extrusionOk="0">
                  <a:moveTo>
                    <a:pt x="900" y="1"/>
                  </a:moveTo>
                  <a:lnTo>
                    <a:pt x="733" y="22"/>
                  </a:lnTo>
                  <a:lnTo>
                    <a:pt x="733" y="64"/>
                  </a:lnTo>
                  <a:lnTo>
                    <a:pt x="775" y="126"/>
                  </a:lnTo>
                  <a:lnTo>
                    <a:pt x="837" y="126"/>
                  </a:lnTo>
                  <a:lnTo>
                    <a:pt x="858" y="64"/>
                  </a:lnTo>
                  <a:lnTo>
                    <a:pt x="942" y="64"/>
                  </a:lnTo>
                  <a:lnTo>
                    <a:pt x="984" y="126"/>
                  </a:lnTo>
                  <a:lnTo>
                    <a:pt x="1088" y="147"/>
                  </a:lnTo>
                  <a:lnTo>
                    <a:pt x="1047" y="210"/>
                  </a:lnTo>
                  <a:lnTo>
                    <a:pt x="942" y="168"/>
                  </a:lnTo>
                  <a:lnTo>
                    <a:pt x="837" y="168"/>
                  </a:lnTo>
                  <a:lnTo>
                    <a:pt x="858" y="231"/>
                  </a:lnTo>
                  <a:lnTo>
                    <a:pt x="1005" y="315"/>
                  </a:lnTo>
                  <a:lnTo>
                    <a:pt x="1109" y="440"/>
                  </a:lnTo>
                  <a:lnTo>
                    <a:pt x="1088" y="524"/>
                  </a:lnTo>
                  <a:lnTo>
                    <a:pt x="1047" y="545"/>
                  </a:lnTo>
                  <a:lnTo>
                    <a:pt x="1047" y="461"/>
                  </a:lnTo>
                  <a:lnTo>
                    <a:pt x="900" y="377"/>
                  </a:lnTo>
                  <a:lnTo>
                    <a:pt x="837" y="461"/>
                  </a:lnTo>
                  <a:lnTo>
                    <a:pt x="775" y="440"/>
                  </a:lnTo>
                  <a:lnTo>
                    <a:pt x="796" y="356"/>
                  </a:lnTo>
                  <a:lnTo>
                    <a:pt x="691" y="252"/>
                  </a:lnTo>
                  <a:lnTo>
                    <a:pt x="586" y="210"/>
                  </a:lnTo>
                  <a:lnTo>
                    <a:pt x="524" y="252"/>
                  </a:lnTo>
                  <a:lnTo>
                    <a:pt x="586" y="356"/>
                  </a:lnTo>
                  <a:lnTo>
                    <a:pt x="565" y="419"/>
                  </a:lnTo>
                  <a:lnTo>
                    <a:pt x="524" y="315"/>
                  </a:lnTo>
                  <a:lnTo>
                    <a:pt x="419" y="273"/>
                  </a:lnTo>
                  <a:lnTo>
                    <a:pt x="377" y="356"/>
                  </a:lnTo>
                  <a:lnTo>
                    <a:pt x="461" y="440"/>
                  </a:lnTo>
                  <a:lnTo>
                    <a:pt x="524" y="482"/>
                  </a:lnTo>
                  <a:lnTo>
                    <a:pt x="565" y="545"/>
                  </a:lnTo>
                  <a:lnTo>
                    <a:pt x="461" y="482"/>
                  </a:lnTo>
                  <a:lnTo>
                    <a:pt x="356" y="545"/>
                  </a:lnTo>
                  <a:lnTo>
                    <a:pt x="419" y="608"/>
                  </a:lnTo>
                  <a:lnTo>
                    <a:pt x="565" y="670"/>
                  </a:lnTo>
                  <a:lnTo>
                    <a:pt x="482" y="670"/>
                  </a:lnTo>
                  <a:lnTo>
                    <a:pt x="461" y="733"/>
                  </a:lnTo>
                  <a:lnTo>
                    <a:pt x="482" y="775"/>
                  </a:lnTo>
                  <a:lnTo>
                    <a:pt x="461" y="775"/>
                  </a:lnTo>
                  <a:lnTo>
                    <a:pt x="272" y="649"/>
                  </a:lnTo>
                  <a:lnTo>
                    <a:pt x="231" y="608"/>
                  </a:lnTo>
                  <a:lnTo>
                    <a:pt x="168" y="670"/>
                  </a:lnTo>
                  <a:lnTo>
                    <a:pt x="252" y="796"/>
                  </a:lnTo>
                  <a:lnTo>
                    <a:pt x="314" y="880"/>
                  </a:lnTo>
                  <a:lnTo>
                    <a:pt x="252" y="900"/>
                  </a:lnTo>
                  <a:lnTo>
                    <a:pt x="147" y="775"/>
                  </a:lnTo>
                  <a:lnTo>
                    <a:pt x="63" y="754"/>
                  </a:lnTo>
                  <a:lnTo>
                    <a:pt x="0" y="859"/>
                  </a:lnTo>
                  <a:lnTo>
                    <a:pt x="126" y="900"/>
                  </a:lnTo>
                  <a:lnTo>
                    <a:pt x="231" y="1005"/>
                  </a:lnTo>
                  <a:lnTo>
                    <a:pt x="356" y="1047"/>
                  </a:lnTo>
                  <a:lnTo>
                    <a:pt x="440" y="942"/>
                  </a:lnTo>
                  <a:lnTo>
                    <a:pt x="565" y="900"/>
                  </a:lnTo>
                  <a:lnTo>
                    <a:pt x="628" y="796"/>
                  </a:lnTo>
                  <a:lnTo>
                    <a:pt x="649" y="859"/>
                  </a:lnTo>
                  <a:lnTo>
                    <a:pt x="649" y="900"/>
                  </a:lnTo>
                  <a:lnTo>
                    <a:pt x="691" y="900"/>
                  </a:lnTo>
                  <a:lnTo>
                    <a:pt x="775" y="880"/>
                  </a:lnTo>
                  <a:lnTo>
                    <a:pt x="796" y="984"/>
                  </a:lnTo>
                  <a:lnTo>
                    <a:pt x="858" y="984"/>
                  </a:lnTo>
                  <a:lnTo>
                    <a:pt x="942" y="900"/>
                  </a:lnTo>
                  <a:lnTo>
                    <a:pt x="963" y="859"/>
                  </a:lnTo>
                  <a:lnTo>
                    <a:pt x="984" y="963"/>
                  </a:lnTo>
                  <a:lnTo>
                    <a:pt x="1005" y="963"/>
                  </a:lnTo>
                  <a:lnTo>
                    <a:pt x="1151" y="859"/>
                  </a:lnTo>
                  <a:lnTo>
                    <a:pt x="1109" y="900"/>
                  </a:lnTo>
                  <a:lnTo>
                    <a:pt x="1088" y="1005"/>
                  </a:lnTo>
                  <a:lnTo>
                    <a:pt x="1151" y="1047"/>
                  </a:lnTo>
                  <a:lnTo>
                    <a:pt x="1214" y="984"/>
                  </a:lnTo>
                  <a:lnTo>
                    <a:pt x="1360" y="1068"/>
                  </a:lnTo>
                  <a:lnTo>
                    <a:pt x="1277" y="1089"/>
                  </a:lnTo>
                  <a:lnTo>
                    <a:pt x="1193" y="1089"/>
                  </a:lnTo>
                  <a:lnTo>
                    <a:pt x="1109" y="1131"/>
                  </a:lnTo>
                  <a:lnTo>
                    <a:pt x="1047" y="1131"/>
                  </a:lnTo>
                  <a:lnTo>
                    <a:pt x="879" y="1214"/>
                  </a:lnTo>
                  <a:lnTo>
                    <a:pt x="879" y="1256"/>
                  </a:lnTo>
                  <a:lnTo>
                    <a:pt x="1068" y="1298"/>
                  </a:lnTo>
                  <a:lnTo>
                    <a:pt x="1172" y="1298"/>
                  </a:lnTo>
                  <a:lnTo>
                    <a:pt x="1214" y="1214"/>
                  </a:lnTo>
                  <a:lnTo>
                    <a:pt x="1277" y="1193"/>
                  </a:lnTo>
                  <a:lnTo>
                    <a:pt x="1277" y="1298"/>
                  </a:lnTo>
                  <a:lnTo>
                    <a:pt x="1193" y="1382"/>
                  </a:lnTo>
                  <a:lnTo>
                    <a:pt x="1005" y="1403"/>
                  </a:lnTo>
                  <a:lnTo>
                    <a:pt x="942" y="1382"/>
                  </a:lnTo>
                  <a:lnTo>
                    <a:pt x="858" y="1486"/>
                  </a:lnTo>
                  <a:lnTo>
                    <a:pt x="796" y="1403"/>
                  </a:lnTo>
                  <a:lnTo>
                    <a:pt x="775" y="1382"/>
                  </a:lnTo>
                  <a:lnTo>
                    <a:pt x="775" y="1319"/>
                  </a:lnTo>
                  <a:lnTo>
                    <a:pt x="691" y="1319"/>
                  </a:lnTo>
                  <a:lnTo>
                    <a:pt x="691" y="1361"/>
                  </a:lnTo>
                  <a:lnTo>
                    <a:pt x="691" y="1382"/>
                  </a:lnTo>
                  <a:lnTo>
                    <a:pt x="628" y="1465"/>
                  </a:lnTo>
                  <a:lnTo>
                    <a:pt x="544" y="1403"/>
                  </a:lnTo>
                  <a:lnTo>
                    <a:pt x="461" y="1424"/>
                  </a:lnTo>
                  <a:lnTo>
                    <a:pt x="356" y="1486"/>
                  </a:lnTo>
                  <a:lnTo>
                    <a:pt x="252" y="1424"/>
                  </a:lnTo>
                  <a:lnTo>
                    <a:pt x="168" y="1465"/>
                  </a:lnTo>
                  <a:lnTo>
                    <a:pt x="126" y="1465"/>
                  </a:lnTo>
                  <a:lnTo>
                    <a:pt x="168" y="1591"/>
                  </a:lnTo>
                  <a:lnTo>
                    <a:pt x="231" y="1654"/>
                  </a:lnTo>
                  <a:lnTo>
                    <a:pt x="377" y="1696"/>
                  </a:lnTo>
                  <a:lnTo>
                    <a:pt x="377" y="1633"/>
                  </a:lnTo>
                  <a:lnTo>
                    <a:pt x="565" y="1696"/>
                  </a:lnTo>
                  <a:lnTo>
                    <a:pt x="900" y="1696"/>
                  </a:lnTo>
                  <a:lnTo>
                    <a:pt x="900" y="1737"/>
                  </a:lnTo>
                  <a:lnTo>
                    <a:pt x="837" y="1800"/>
                  </a:lnTo>
                  <a:lnTo>
                    <a:pt x="837" y="1842"/>
                  </a:lnTo>
                  <a:lnTo>
                    <a:pt x="942" y="1926"/>
                  </a:lnTo>
                  <a:lnTo>
                    <a:pt x="963" y="2009"/>
                  </a:lnTo>
                  <a:lnTo>
                    <a:pt x="1005" y="2009"/>
                  </a:lnTo>
                  <a:lnTo>
                    <a:pt x="1172" y="1905"/>
                  </a:lnTo>
                  <a:lnTo>
                    <a:pt x="1151" y="1988"/>
                  </a:lnTo>
                  <a:lnTo>
                    <a:pt x="1047" y="2030"/>
                  </a:lnTo>
                  <a:lnTo>
                    <a:pt x="984" y="2135"/>
                  </a:lnTo>
                  <a:lnTo>
                    <a:pt x="1068" y="2177"/>
                  </a:lnTo>
                  <a:lnTo>
                    <a:pt x="1214" y="2051"/>
                  </a:lnTo>
                  <a:lnTo>
                    <a:pt x="1360" y="2114"/>
                  </a:lnTo>
                  <a:lnTo>
                    <a:pt x="1381" y="2156"/>
                  </a:lnTo>
                  <a:lnTo>
                    <a:pt x="1298" y="2114"/>
                  </a:lnTo>
                  <a:lnTo>
                    <a:pt x="1193" y="2156"/>
                  </a:lnTo>
                  <a:lnTo>
                    <a:pt x="1109" y="2240"/>
                  </a:lnTo>
                  <a:lnTo>
                    <a:pt x="984" y="2240"/>
                  </a:lnTo>
                  <a:lnTo>
                    <a:pt x="984" y="2323"/>
                  </a:lnTo>
                  <a:lnTo>
                    <a:pt x="942" y="2365"/>
                  </a:lnTo>
                  <a:lnTo>
                    <a:pt x="879" y="2365"/>
                  </a:lnTo>
                  <a:lnTo>
                    <a:pt x="796" y="2407"/>
                  </a:lnTo>
                  <a:lnTo>
                    <a:pt x="775" y="2344"/>
                  </a:lnTo>
                  <a:lnTo>
                    <a:pt x="670" y="2261"/>
                  </a:lnTo>
                  <a:lnTo>
                    <a:pt x="670" y="2323"/>
                  </a:lnTo>
                  <a:lnTo>
                    <a:pt x="628" y="2323"/>
                  </a:lnTo>
                  <a:lnTo>
                    <a:pt x="649" y="2449"/>
                  </a:lnTo>
                  <a:lnTo>
                    <a:pt x="691" y="2470"/>
                  </a:lnTo>
                  <a:lnTo>
                    <a:pt x="670" y="2512"/>
                  </a:lnTo>
                  <a:lnTo>
                    <a:pt x="649" y="2700"/>
                  </a:lnTo>
                  <a:lnTo>
                    <a:pt x="775" y="2679"/>
                  </a:lnTo>
                  <a:lnTo>
                    <a:pt x="837" y="2658"/>
                  </a:lnTo>
                  <a:lnTo>
                    <a:pt x="900" y="2700"/>
                  </a:lnTo>
                  <a:lnTo>
                    <a:pt x="1088" y="2742"/>
                  </a:lnTo>
                  <a:lnTo>
                    <a:pt x="1214" y="2637"/>
                  </a:lnTo>
                  <a:lnTo>
                    <a:pt x="1360" y="2679"/>
                  </a:lnTo>
                  <a:lnTo>
                    <a:pt x="1423" y="2637"/>
                  </a:lnTo>
                  <a:lnTo>
                    <a:pt x="1465" y="2679"/>
                  </a:lnTo>
                  <a:lnTo>
                    <a:pt x="1528" y="2700"/>
                  </a:lnTo>
                  <a:lnTo>
                    <a:pt x="1632" y="2679"/>
                  </a:lnTo>
                  <a:lnTo>
                    <a:pt x="1632" y="2784"/>
                  </a:lnTo>
                  <a:lnTo>
                    <a:pt x="1779" y="2930"/>
                  </a:lnTo>
                  <a:lnTo>
                    <a:pt x="1842" y="2972"/>
                  </a:lnTo>
                  <a:lnTo>
                    <a:pt x="1946" y="2888"/>
                  </a:lnTo>
                  <a:lnTo>
                    <a:pt x="2051" y="2888"/>
                  </a:lnTo>
                  <a:lnTo>
                    <a:pt x="2239" y="3077"/>
                  </a:lnTo>
                  <a:lnTo>
                    <a:pt x="2469" y="3077"/>
                  </a:lnTo>
                  <a:lnTo>
                    <a:pt x="2574" y="3097"/>
                  </a:lnTo>
                  <a:lnTo>
                    <a:pt x="2741" y="3056"/>
                  </a:lnTo>
                  <a:lnTo>
                    <a:pt x="2721" y="2951"/>
                  </a:lnTo>
                  <a:lnTo>
                    <a:pt x="2741" y="2867"/>
                  </a:lnTo>
                  <a:lnTo>
                    <a:pt x="2762" y="2951"/>
                  </a:lnTo>
                  <a:lnTo>
                    <a:pt x="2888" y="2972"/>
                  </a:lnTo>
                  <a:lnTo>
                    <a:pt x="3034" y="2867"/>
                  </a:lnTo>
                  <a:lnTo>
                    <a:pt x="3034" y="2700"/>
                  </a:lnTo>
                  <a:lnTo>
                    <a:pt x="3181" y="2700"/>
                  </a:lnTo>
                  <a:lnTo>
                    <a:pt x="3139" y="2763"/>
                  </a:lnTo>
                  <a:lnTo>
                    <a:pt x="3181" y="2846"/>
                  </a:lnTo>
                  <a:lnTo>
                    <a:pt x="3202" y="2763"/>
                  </a:lnTo>
                  <a:lnTo>
                    <a:pt x="3306" y="2763"/>
                  </a:lnTo>
                  <a:lnTo>
                    <a:pt x="3411" y="2637"/>
                  </a:lnTo>
                  <a:lnTo>
                    <a:pt x="3474" y="2658"/>
                  </a:lnTo>
                  <a:lnTo>
                    <a:pt x="3495" y="2637"/>
                  </a:lnTo>
                  <a:lnTo>
                    <a:pt x="3599" y="2658"/>
                  </a:lnTo>
                  <a:lnTo>
                    <a:pt x="3599" y="2679"/>
                  </a:lnTo>
                  <a:lnTo>
                    <a:pt x="3662" y="2658"/>
                  </a:lnTo>
                  <a:lnTo>
                    <a:pt x="3892" y="2449"/>
                  </a:lnTo>
                  <a:lnTo>
                    <a:pt x="3976" y="2323"/>
                  </a:lnTo>
                  <a:lnTo>
                    <a:pt x="4248" y="2261"/>
                  </a:lnTo>
                  <a:lnTo>
                    <a:pt x="4332" y="2177"/>
                  </a:lnTo>
                  <a:lnTo>
                    <a:pt x="4290" y="2135"/>
                  </a:lnTo>
                  <a:lnTo>
                    <a:pt x="4311" y="2051"/>
                  </a:lnTo>
                  <a:lnTo>
                    <a:pt x="4353" y="2051"/>
                  </a:lnTo>
                  <a:lnTo>
                    <a:pt x="4394" y="2156"/>
                  </a:lnTo>
                  <a:lnTo>
                    <a:pt x="4541" y="2177"/>
                  </a:lnTo>
                  <a:lnTo>
                    <a:pt x="4625" y="2114"/>
                  </a:lnTo>
                  <a:lnTo>
                    <a:pt x="4625" y="2030"/>
                  </a:lnTo>
                  <a:lnTo>
                    <a:pt x="4604" y="2009"/>
                  </a:lnTo>
                  <a:lnTo>
                    <a:pt x="4604" y="1926"/>
                  </a:lnTo>
                  <a:lnTo>
                    <a:pt x="4666" y="1905"/>
                  </a:lnTo>
                  <a:lnTo>
                    <a:pt x="4625" y="1779"/>
                  </a:lnTo>
                  <a:lnTo>
                    <a:pt x="4666" y="1716"/>
                  </a:lnTo>
                  <a:lnTo>
                    <a:pt x="4771" y="1779"/>
                  </a:lnTo>
                  <a:lnTo>
                    <a:pt x="4771" y="1884"/>
                  </a:lnTo>
                  <a:lnTo>
                    <a:pt x="4876" y="1842"/>
                  </a:lnTo>
                  <a:lnTo>
                    <a:pt x="4938" y="1716"/>
                  </a:lnTo>
                  <a:lnTo>
                    <a:pt x="4917" y="1612"/>
                  </a:lnTo>
                  <a:lnTo>
                    <a:pt x="4813" y="1507"/>
                  </a:lnTo>
                  <a:lnTo>
                    <a:pt x="4813" y="1403"/>
                  </a:lnTo>
                  <a:lnTo>
                    <a:pt x="4855" y="1361"/>
                  </a:lnTo>
                  <a:lnTo>
                    <a:pt x="4855" y="1256"/>
                  </a:lnTo>
                  <a:lnTo>
                    <a:pt x="4959" y="1193"/>
                  </a:lnTo>
                  <a:lnTo>
                    <a:pt x="5043" y="1193"/>
                  </a:lnTo>
                  <a:lnTo>
                    <a:pt x="5085" y="1110"/>
                  </a:lnTo>
                  <a:lnTo>
                    <a:pt x="5022" y="1005"/>
                  </a:lnTo>
                  <a:lnTo>
                    <a:pt x="4771" y="984"/>
                  </a:lnTo>
                  <a:lnTo>
                    <a:pt x="4708" y="1068"/>
                  </a:lnTo>
                  <a:lnTo>
                    <a:pt x="4750" y="963"/>
                  </a:lnTo>
                  <a:lnTo>
                    <a:pt x="4750" y="859"/>
                  </a:lnTo>
                  <a:lnTo>
                    <a:pt x="4625" y="859"/>
                  </a:lnTo>
                  <a:lnTo>
                    <a:pt x="4604" y="880"/>
                  </a:lnTo>
                  <a:lnTo>
                    <a:pt x="4541" y="775"/>
                  </a:lnTo>
                  <a:lnTo>
                    <a:pt x="4625" y="670"/>
                  </a:lnTo>
                  <a:lnTo>
                    <a:pt x="4708" y="649"/>
                  </a:lnTo>
                  <a:lnTo>
                    <a:pt x="4708" y="482"/>
                  </a:lnTo>
                  <a:lnTo>
                    <a:pt x="4645" y="461"/>
                  </a:lnTo>
                  <a:lnTo>
                    <a:pt x="4562" y="545"/>
                  </a:lnTo>
                  <a:lnTo>
                    <a:pt x="4457" y="482"/>
                  </a:lnTo>
                  <a:lnTo>
                    <a:pt x="4415" y="377"/>
                  </a:lnTo>
                  <a:lnTo>
                    <a:pt x="4520" y="336"/>
                  </a:lnTo>
                  <a:lnTo>
                    <a:pt x="4541" y="252"/>
                  </a:lnTo>
                  <a:lnTo>
                    <a:pt x="4604" y="210"/>
                  </a:lnTo>
                  <a:lnTo>
                    <a:pt x="4708" y="168"/>
                  </a:lnTo>
                  <a:lnTo>
                    <a:pt x="4562" y="126"/>
                  </a:lnTo>
                  <a:lnTo>
                    <a:pt x="4499" y="147"/>
                  </a:lnTo>
                  <a:lnTo>
                    <a:pt x="4311" y="336"/>
                  </a:lnTo>
                  <a:lnTo>
                    <a:pt x="4290" y="419"/>
                  </a:lnTo>
                  <a:lnTo>
                    <a:pt x="4206" y="440"/>
                  </a:lnTo>
                  <a:lnTo>
                    <a:pt x="4122" y="315"/>
                  </a:lnTo>
                  <a:lnTo>
                    <a:pt x="4185" y="252"/>
                  </a:lnTo>
                  <a:lnTo>
                    <a:pt x="4122" y="210"/>
                  </a:lnTo>
                  <a:lnTo>
                    <a:pt x="4101" y="84"/>
                  </a:lnTo>
                  <a:lnTo>
                    <a:pt x="3997" y="64"/>
                  </a:lnTo>
                  <a:lnTo>
                    <a:pt x="3913" y="126"/>
                  </a:lnTo>
                  <a:lnTo>
                    <a:pt x="3829" y="84"/>
                  </a:lnTo>
                  <a:lnTo>
                    <a:pt x="3788" y="168"/>
                  </a:lnTo>
                  <a:lnTo>
                    <a:pt x="3829" y="315"/>
                  </a:lnTo>
                  <a:lnTo>
                    <a:pt x="3788" y="377"/>
                  </a:lnTo>
                  <a:lnTo>
                    <a:pt x="3683" y="377"/>
                  </a:lnTo>
                  <a:lnTo>
                    <a:pt x="3578" y="440"/>
                  </a:lnTo>
                  <a:lnTo>
                    <a:pt x="3557" y="336"/>
                  </a:lnTo>
                  <a:lnTo>
                    <a:pt x="3495" y="315"/>
                  </a:lnTo>
                  <a:lnTo>
                    <a:pt x="3453" y="377"/>
                  </a:lnTo>
                  <a:lnTo>
                    <a:pt x="3369" y="545"/>
                  </a:lnTo>
                  <a:lnTo>
                    <a:pt x="3265" y="545"/>
                  </a:lnTo>
                  <a:lnTo>
                    <a:pt x="3160" y="356"/>
                  </a:lnTo>
                  <a:lnTo>
                    <a:pt x="3076" y="356"/>
                  </a:lnTo>
                  <a:lnTo>
                    <a:pt x="3034" y="336"/>
                  </a:lnTo>
                  <a:lnTo>
                    <a:pt x="2951" y="356"/>
                  </a:lnTo>
                  <a:lnTo>
                    <a:pt x="2888" y="545"/>
                  </a:lnTo>
                  <a:lnTo>
                    <a:pt x="2993" y="754"/>
                  </a:lnTo>
                  <a:lnTo>
                    <a:pt x="2888" y="1047"/>
                  </a:lnTo>
                  <a:lnTo>
                    <a:pt x="2930" y="775"/>
                  </a:lnTo>
                  <a:lnTo>
                    <a:pt x="2825" y="608"/>
                  </a:lnTo>
                  <a:lnTo>
                    <a:pt x="2825" y="524"/>
                  </a:lnTo>
                  <a:lnTo>
                    <a:pt x="2762" y="482"/>
                  </a:lnTo>
                  <a:lnTo>
                    <a:pt x="2783" y="356"/>
                  </a:lnTo>
                  <a:lnTo>
                    <a:pt x="2658" y="273"/>
                  </a:lnTo>
                  <a:lnTo>
                    <a:pt x="2448" y="440"/>
                  </a:lnTo>
                  <a:lnTo>
                    <a:pt x="2428" y="566"/>
                  </a:lnTo>
                  <a:lnTo>
                    <a:pt x="2448" y="649"/>
                  </a:lnTo>
                  <a:lnTo>
                    <a:pt x="2344" y="796"/>
                  </a:lnTo>
                  <a:lnTo>
                    <a:pt x="2260" y="796"/>
                  </a:lnTo>
                  <a:lnTo>
                    <a:pt x="2260" y="649"/>
                  </a:lnTo>
                  <a:lnTo>
                    <a:pt x="2156" y="587"/>
                  </a:lnTo>
                  <a:lnTo>
                    <a:pt x="2156" y="356"/>
                  </a:lnTo>
                  <a:lnTo>
                    <a:pt x="2093" y="315"/>
                  </a:lnTo>
                  <a:lnTo>
                    <a:pt x="1925" y="440"/>
                  </a:lnTo>
                  <a:lnTo>
                    <a:pt x="1946" y="691"/>
                  </a:lnTo>
                  <a:lnTo>
                    <a:pt x="2009" y="775"/>
                  </a:lnTo>
                  <a:lnTo>
                    <a:pt x="2009" y="963"/>
                  </a:lnTo>
                  <a:lnTo>
                    <a:pt x="1925" y="1047"/>
                  </a:lnTo>
                  <a:lnTo>
                    <a:pt x="1842" y="1047"/>
                  </a:lnTo>
                  <a:lnTo>
                    <a:pt x="1821" y="900"/>
                  </a:lnTo>
                  <a:lnTo>
                    <a:pt x="1716" y="963"/>
                  </a:lnTo>
                  <a:lnTo>
                    <a:pt x="1674" y="1110"/>
                  </a:lnTo>
                  <a:lnTo>
                    <a:pt x="1612" y="1131"/>
                  </a:lnTo>
                  <a:lnTo>
                    <a:pt x="1591" y="1319"/>
                  </a:lnTo>
                  <a:lnTo>
                    <a:pt x="1507" y="1131"/>
                  </a:lnTo>
                  <a:lnTo>
                    <a:pt x="1423" y="1131"/>
                  </a:lnTo>
                  <a:lnTo>
                    <a:pt x="1465" y="1068"/>
                  </a:lnTo>
                  <a:lnTo>
                    <a:pt x="1528" y="963"/>
                  </a:lnTo>
                  <a:lnTo>
                    <a:pt x="1528" y="859"/>
                  </a:lnTo>
                  <a:lnTo>
                    <a:pt x="1402" y="859"/>
                  </a:lnTo>
                  <a:lnTo>
                    <a:pt x="1465" y="775"/>
                  </a:lnTo>
                  <a:lnTo>
                    <a:pt x="1402" y="649"/>
                  </a:lnTo>
                  <a:lnTo>
                    <a:pt x="1486" y="691"/>
                  </a:lnTo>
                  <a:lnTo>
                    <a:pt x="1570" y="608"/>
                  </a:lnTo>
                  <a:lnTo>
                    <a:pt x="1528" y="545"/>
                  </a:lnTo>
                  <a:lnTo>
                    <a:pt x="1423" y="482"/>
                  </a:lnTo>
                  <a:lnTo>
                    <a:pt x="1528" y="440"/>
                  </a:lnTo>
                  <a:lnTo>
                    <a:pt x="1465" y="336"/>
                  </a:lnTo>
                  <a:lnTo>
                    <a:pt x="1381" y="377"/>
                  </a:lnTo>
                  <a:lnTo>
                    <a:pt x="1319" y="315"/>
                  </a:lnTo>
                  <a:lnTo>
                    <a:pt x="1193" y="231"/>
                  </a:lnTo>
                  <a:lnTo>
                    <a:pt x="1193" y="126"/>
                  </a:lnTo>
                  <a:lnTo>
                    <a:pt x="1109" y="22"/>
                  </a:lnTo>
                  <a:lnTo>
                    <a:pt x="1005" y="43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3240;p70">
              <a:extLst>
                <a:ext uri="{FF2B5EF4-FFF2-40B4-BE49-F238E27FC236}">
                  <a16:creationId xmlns:a16="http://schemas.microsoft.com/office/drawing/2014/main" id="{50AF62FC-B89A-1889-D5A9-9D809D4E9790}"/>
                </a:ext>
              </a:extLst>
            </p:cNvPr>
            <p:cNvSpPr/>
            <p:nvPr/>
          </p:nvSpPr>
          <p:spPr>
            <a:xfrm>
              <a:off x="4188328" y="2704412"/>
              <a:ext cx="421823" cy="300791"/>
            </a:xfrm>
            <a:custGeom>
              <a:avLst/>
              <a:gdLst/>
              <a:ahLst/>
              <a:cxnLst/>
              <a:rect l="l" t="t" r="r" b="b"/>
              <a:pathLst>
                <a:path w="35425" h="26449" extrusionOk="0">
                  <a:moveTo>
                    <a:pt x="27390" y="1"/>
                  </a:moveTo>
                  <a:lnTo>
                    <a:pt x="27369" y="21"/>
                  </a:lnTo>
                  <a:lnTo>
                    <a:pt x="27180" y="42"/>
                  </a:lnTo>
                  <a:lnTo>
                    <a:pt x="27139" y="126"/>
                  </a:lnTo>
                  <a:lnTo>
                    <a:pt x="27097" y="126"/>
                  </a:lnTo>
                  <a:lnTo>
                    <a:pt x="27055" y="189"/>
                  </a:lnTo>
                  <a:lnTo>
                    <a:pt x="26867" y="189"/>
                  </a:lnTo>
                  <a:lnTo>
                    <a:pt x="26741" y="147"/>
                  </a:lnTo>
                  <a:lnTo>
                    <a:pt x="26678" y="231"/>
                  </a:lnTo>
                  <a:lnTo>
                    <a:pt x="26574" y="231"/>
                  </a:lnTo>
                  <a:lnTo>
                    <a:pt x="26532" y="335"/>
                  </a:lnTo>
                  <a:lnTo>
                    <a:pt x="26448" y="356"/>
                  </a:lnTo>
                  <a:lnTo>
                    <a:pt x="26344" y="356"/>
                  </a:lnTo>
                  <a:lnTo>
                    <a:pt x="26260" y="398"/>
                  </a:lnTo>
                  <a:lnTo>
                    <a:pt x="26176" y="419"/>
                  </a:lnTo>
                  <a:lnTo>
                    <a:pt x="26051" y="419"/>
                  </a:lnTo>
                  <a:lnTo>
                    <a:pt x="25967" y="461"/>
                  </a:lnTo>
                  <a:lnTo>
                    <a:pt x="25967" y="545"/>
                  </a:lnTo>
                  <a:lnTo>
                    <a:pt x="25904" y="649"/>
                  </a:lnTo>
                  <a:lnTo>
                    <a:pt x="25862" y="754"/>
                  </a:lnTo>
                  <a:lnTo>
                    <a:pt x="25820" y="817"/>
                  </a:lnTo>
                  <a:lnTo>
                    <a:pt x="25820" y="858"/>
                  </a:lnTo>
                  <a:lnTo>
                    <a:pt x="25800" y="921"/>
                  </a:lnTo>
                  <a:lnTo>
                    <a:pt x="25800" y="1068"/>
                  </a:lnTo>
                  <a:lnTo>
                    <a:pt x="25820" y="1089"/>
                  </a:lnTo>
                  <a:lnTo>
                    <a:pt x="25862" y="1130"/>
                  </a:lnTo>
                  <a:lnTo>
                    <a:pt x="26009" y="1047"/>
                  </a:lnTo>
                  <a:lnTo>
                    <a:pt x="26072" y="984"/>
                  </a:lnTo>
                  <a:lnTo>
                    <a:pt x="26155" y="1005"/>
                  </a:lnTo>
                  <a:lnTo>
                    <a:pt x="26239" y="1151"/>
                  </a:lnTo>
                  <a:lnTo>
                    <a:pt x="26281" y="1256"/>
                  </a:lnTo>
                  <a:lnTo>
                    <a:pt x="26364" y="1340"/>
                  </a:lnTo>
                  <a:lnTo>
                    <a:pt x="26364" y="1402"/>
                  </a:lnTo>
                  <a:lnTo>
                    <a:pt x="26385" y="1486"/>
                  </a:lnTo>
                  <a:lnTo>
                    <a:pt x="26385" y="1612"/>
                  </a:lnTo>
                  <a:lnTo>
                    <a:pt x="26323" y="1674"/>
                  </a:lnTo>
                  <a:lnTo>
                    <a:pt x="26239" y="1779"/>
                  </a:lnTo>
                  <a:lnTo>
                    <a:pt x="26218" y="1926"/>
                  </a:lnTo>
                  <a:lnTo>
                    <a:pt x="26134" y="1988"/>
                  </a:lnTo>
                  <a:lnTo>
                    <a:pt x="26072" y="2093"/>
                  </a:lnTo>
                  <a:lnTo>
                    <a:pt x="26051" y="2198"/>
                  </a:lnTo>
                  <a:lnTo>
                    <a:pt x="26134" y="2281"/>
                  </a:lnTo>
                  <a:lnTo>
                    <a:pt x="26092" y="2344"/>
                  </a:lnTo>
                  <a:lnTo>
                    <a:pt x="26134" y="2490"/>
                  </a:lnTo>
                  <a:lnTo>
                    <a:pt x="26176" y="2532"/>
                  </a:lnTo>
                  <a:lnTo>
                    <a:pt x="26176" y="2658"/>
                  </a:lnTo>
                  <a:lnTo>
                    <a:pt x="26092" y="2700"/>
                  </a:lnTo>
                  <a:lnTo>
                    <a:pt x="26072" y="2742"/>
                  </a:lnTo>
                  <a:lnTo>
                    <a:pt x="26134" y="2846"/>
                  </a:lnTo>
                  <a:lnTo>
                    <a:pt x="26134" y="3034"/>
                  </a:lnTo>
                  <a:lnTo>
                    <a:pt x="26092" y="3076"/>
                  </a:lnTo>
                  <a:lnTo>
                    <a:pt x="26092" y="3244"/>
                  </a:lnTo>
                  <a:lnTo>
                    <a:pt x="26155" y="3244"/>
                  </a:lnTo>
                  <a:lnTo>
                    <a:pt x="26218" y="3265"/>
                  </a:lnTo>
                  <a:lnTo>
                    <a:pt x="26260" y="3244"/>
                  </a:lnTo>
                  <a:lnTo>
                    <a:pt x="26281" y="3265"/>
                  </a:lnTo>
                  <a:lnTo>
                    <a:pt x="26323" y="3390"/>
                  </a:lnTo>
                  <a:lnTo>
                    <a:pt x="26281" y="3495"/>
                  </a:lnTo>
                  <a:lnTo>
                    <a:pt x="26218" y="3578"/>
                  </a:lnTo>
                  <a:lnTo>
                    <a:pt x="26009" y="3620"/>
                  </a:lnTo>
                  <a:lnTo>
                    <a:pt x="25862" y="3704"/>
                  </a:lnTo>
                  <a:lnTo>
                    <a:pt x="25569" y="3976"/>
                  </a:lnTo>
                  <a:lnTo>
                    <a:pt x="25527" y="3997"/>
                  </a:lnTo>
                  <a:lnTo>
                    <a:pt x="25444" y="3913"/>
                  </a:lnTo>
                  <a:lnTo>
                    <a:pt x="25276" y="3892"/>
                  </a:lnTo>
                  <a:lnTo>
                    <a:pt x="25172" y="3913"/>
                  </a:lnTo>
                  <a:lnTo>
                    <a:pt x="25130" y="3871"/>
                  </a:lnTo>
                  <a:lnTo>
                    <a:pt x="25004" y="3871"/>
                  </a:lnTo>
                  <a:lnTo>
                    <a:pt x="25004" y="3892"/>
                  </a:lnTo>
                  <a:lnTo>
                    <a:pt x="24879" y="4792"/>
                  </a:lnTo>
                  <a:lnTo>
                    <a:pt x="24900" y="4959"/>
                  </a:lnTo>
                  <a:lnTo>
                    <a:pt x="24858" y="5148"/>
                  </a:lnTo>
                  <a:lnTo>
                    <a:pt x="24879" y="5252"/>
                  </a:lnTo>
                  <a:lnTo>
                    <a:pt x="24795" y="5524"/>
                  </a:lnTo>
                  <a:lnTo>
                    <a:pt x="24900" y="5692"/>
                  </a:lnTo>
                  <a:lnTo>
                    <a:pt x="25172" y="5838"/>
                  </a:lnTo>
                  <a:lnTo>
                    <a:pt x="25339" y="5671"/>
                  </a:lnTo>
                  <a:lnTo>
                    <a:pt x="25569" y="5671"/>
                  </a:lnTo>
                  <a:lnTo>
                    <a:pt x="25841" y="5734"/>
                  </a:lnTo>
                  <a:lnTo>
                    <a:pt x="25946" y="5838"/>
                  </a:lnTo>
                  <a:lnTo>
                    <a:pt x="26072" y="5629"/>
                  </a:lnTo>
                  <a:lnTo>
                    <a:pt x="26072" y="5483"/>
                  </a:lnTo>
                  <a:lnTo>
                    <a:pt x="26072" y="5378"/>
                  </a:lnTo>
                  <a:lnTo>
                    <a:pt x="26239" y="5336"/>
                  </a:lnTo>
                  <a:lnTo>
                    <a:pt x="26281" y="5273"/>
                  </a:lnTo>
                  <a:lnTo>
                    <a:pt x="26553" y="5357"/>
                  </a:lnTo>
                  <a:lnTo>
                    <a:pt x="26699" y="5545"/>
                  </a:lnTo>
                  <a:lnTo>
                    <a:pt x="26908" y="5734"/>
                  </a:lnTo>
                  <a:lnTo>
                    <a:pt x="27076" y="5943"/>
                  </a:lnTo>
                  <a:lnTo>
                    <a:pt x="27285" y="6089"/>
                  </a:lnTo>
                  <a:lnTo>
                    <a:pt x="27306" y="6194"/>
                  </a:lnTo>
                  <a:lnTo>
                    <a:pt x="27327" y="6278"/>
                  </a:lnTo>
                  <a:lnTo>
                    <a:pt x="27327" y="6382"/>
                  </a:lnTo>
                  <a:lnTo>
                    <a:pt x="27285" y="6424"/>
                  </a:lnTo>
                  <a:lnTo>
                    <a:pt x="27285" y="6508"/>
                  </a:lnTo>
                  <a:lnTo>
                    <a:pt x="27264" y="6591"/>
                  </a:lnTo>
                  <a:lnTo>
                    <a:pt x="27139" y="6571"/>
                  </a:lnTo>
                  <a:lnTo>
                    <a:pt x="27097" y="6508"/>
                  </a:lnTo>
                  <a:lnTo>
                    <a:pt x="26992" y="6529"/>
                  </a:lnTo>
                  <a:lnTo>
                    <a:pt x="26908" y="6591"/>
                  </a:lnTo>
                  <a:lnTo>
                    <a:pt x="26762" y="6508"/>
                  </a:lnTo>
                  <a:lnTo>
                    <a:pt x="26657" y="6529"/>
                  </a:lnTo>
                  <a:lnTo>
                    <a:pt x="26553" y="6675"/>
                  </a:lnTo>
                  <a:lnTo>
                    <a:pt x="26385" y="6801"/>
                  </a:lnTo>
                  <a:lnTo>
                    <a:pt x="26323" y="6843"/>
                  </a:lnTo>
                  <a:lnTo>
                    <a:pt x="26218" y="6780"/>
                  </a:lnTo>
                  <a:lnTo>
                    <a:pt x="26155" y="6801"/>
                  </a:lnTo>
                  <a:lnTo>
                    <a:pt x="26155" y="6905"/>
                  </a:lnTo>
                  <a:lnTo>
                    <a:pt x="26092" y="6947"/>
                  </a:lnTo>
                  <a:lnTo>
                    <a:pt x="26030" y="6989"/>
                  </a:lnTo>
                  <a:lnTo>
                    <a:pt x="25967" y="6947"/>
                  </a:lnTo>
                  <a:lnTo>
                    <a:pt x="25925" y="7031"/>
                  </a:lnTo>
                  <a:lnTo>
                    <a:pt x="25820" y="7198"/>
                  </a:lnTo>
                  <a:lnTo>
                    <a:pt x="25800" y="7366"/>
                  </a:lnTo>
                  <a:lnTo>
                    <a:pt x="25800" y="7470"/>
                  </a:lnTo>
                  <a:lnTo>
                    <a:pt x="25737" y="7554"/>
                  </a:lnTo>
                  <a:lnTo>
                    <a:pt x="25611" y="7575"/>
                  </a:lnTo>
                  <a:lnTo>
                    <a:pt x="25381" y="7763"/>
                  </a:lnTo>
                  <a:lnTo>
                    <a:pt x="25214" y="7763"/>
                  </a:lnTo>
                  <a:lnTo>
                    <a:pt x="25088" y="7742"/>
                  </a:lnTo>
                  <a:lnTo>
                    <a:pt x="25004" y="7784"/>
                  </a:lnTo>
                  <a:lnTo>
                    <a:pt x="24900" y="7993"/>
                  </a:lnTo>
                  <a:lnTo>
                    <a:pt x="24795" y="8077"/>
                  </a:lnTo>
                  <a:lnTo>
                    <a:pt x="24670" y="8182"/>
                  </a:lnTo>
                  <a:lnTo>
                    <a:pt x="24586" y="8265"/>
                  </a:lnTo>
                  <a:lnTo>
                    <a:pt x="24565" y="8370"/>
                  </a:lnTo>
                  <a:lnTo>
                    <a:pt x="24502" y="8370"/>
                  </a:lnTo>
                  <a:lnTo>
                    <a:pt x="24377" y="8307"/>
                  </a:lnTo>
                  <a:lnTo>
                    <a:pt x="24251" y="8286"/>
                  </a:lnTo>
                  <a:lnTo>
                    <a:pt x="24063" y="8203"/>
                  </a:lnTo>
                  <a:lnTo>
                    <a:pt x="23937" y="8140"/>
                  </a:lnTo>
                  <a:lnTo>
                    <a:pt x="23770" y="8098"/>
                  </a:lnTo>
                  <a:lnTo>
                    <a:pt x="23561" y="8161"/>
                  </a:lnTo>
                  <a:lnTo>
                    <a:pt x="23435" y="8265"/>
                  </a:lnTo>
                  <a:lnTo>
                    <a:pt x="23331" y="8391"/>
                  </a:lnTo>
                  <a:lnTo>
                    <a:pt x="23331" y="8621"/>
                  </a:lnTo>
                  <a:lnTo>
                    <a:pt x="23351" y="8768"/>
                  </a:lnTo>
                  <a:lnTo>
                    <a:pt x="23331" y="8830"/>
                  </a:lnTo>
                  <a:lnTo>
                    <a:pt x="23603" y="9019"/>
                  </a:lnTo>
                  <a:lnTo>
                    <a:pt x="23833" y="9144"/>
                  </a:lnTo>
                  <a:lnTo>
                    <a:pt x="23833" y="9228"/>
                  </a:lnTo>
                  <a:lnTo>
                    <a:pt x="23770" y="9332"/>
                  </a:lnTo>
                  <a:lnTo>
                    <a:pt x="23707" y="9437"/>
                  </a:lnTo>
                  <a:lnTo>
                    <a:pt x="23435" y="9730"/>
                  </a:lnTo>
                  <a:lnTo>
                    <a:pt x="23310" y="9960"/>
                  </a:lnTo>
                  <a:lnTo>
                    <a:pt x="23226" y="10169"/>
                  </a:lnTo>
                  <a:lnTo>
                    <a:pt x="23121" y="10169"/>
                  </a:lnTo>
                  <a:lnTo>
                    <a:pt x="22933" y="10232"/>
                  </a:lnTo>
                  <a:lnTo>
                    <a:pt x="22807" y="10232"/>
                  </a:lnTo>
                  <a:lnTo>
                    <a:pt x="22661" y="10337"/>
                  </a:lnTo>
                  <a:lnTo>
                    <a:pt x="22494" y="10462"/>
                  </a:lnTo>
                  <a:lnTo>
                    <a:pt x="22347" y="10462"/>
                  </a:lnTo>
                  <a:lnTo>
                    <a:pt x="22096" y="10483"/>
                  </a:lnTo>
                  <a:lnTo>
                    <a:pt x="21908" y="10546"/>
                  </a:lnTo>
                  <a:lnTo>
                    <a:pt x="21740" y="10588"/>
                  </a:lnTo>
                  <a:lnTo>
                    <a:pt x="21322" y="10755"/>
                  </a:lnTo>
                  <a:lnTo>
                    <a:pt x="21008" y="10860"/>
                  </a:lnTo>
                  <a:lnTo>
                    <a:pt x="20841" y="11027"/>
                  </a:lnTo>
                  <a:lnTo>
                    <a:pt x="20590" y="11216"/>
                  </a:lnTo>
                  <a:lnTo>
                    <a:pt x="20485" y="11320"/>
                  </a:lnTo>
                  <a:lnTo>
                    <a:pt x="20338" y="11320"/>
                  </a:lnTo>
                  <a:lnTo>
                    <a:pt x="20192" y="11278"/>
                  </a:lnTo>
                  <a:lnTo>
                    <a:pt x="20192" y="11216"/>
                  </a:lnTo>
                  <a:lnTo>
                    <a:pt x="20171" y="11111"/>
                  </a:lnTo>
                  <a:lnTo>
                    <a:pt x="19899" y="11195"/>
                  </a:lnTo>
                  <a:lnTo>
                    <a:pt x="19732" y="11216"/>
                  </a:lnTo>
                  <a:lnTo>
                    <a:pt x="19522" y="11111"/>
                  </a:lnTo>
                  <a:lnTo>
                    <a:pt x="19355" y="11090"/>
                  </a:lnTo>
                  <a:lnTo>
                    <a:pt x="18999" y="10965"/>
                  </a:lnTo>
                  <a:lnTo>
                    <a:pt x="18623" y="10797"/>
                  </a:lnTo>
                  <a:lnTo>
                    <a:pt x="18413" y="10609"/>
                  </a:lnTo>
                  <a:lnTo>
                    <a:pt x="18288" y="10588"/>
                  </a:lnTo>
                  <a:lnTo>
                    <a:pt x="17869" y="10567"/>
                  </a:lnTo>
                  <a:lnTo>
                    <a:pt x="17493" y="10567"/>
                  </a:lnTo>
                  <a:lnTo>
                    <a:pt x="17430" y="10546"/>
                  </a:lnTo>
                  <a:lnTo>
                    <a:pt x="17367" y="10588"/>
                  </a:lnTo>
                  <a:lnTo>
                    <a:pt x="17325" y="10651"/>
                  </a:lnTo>
                  <a:lnTo>
                    <a:pt x="17137" y="10713"/>
                  </a:lnTo>
                  <a:lnTo>
                    <a:pt x="16865" y="10755"/>
                  </a:lnTo>
                  <a:lnTo>
                    <a:pt x="16384" y="10693"/>
                  </a:lnTo>
                  <a:lnTo>
                    <a:pt x="16028" y="10713"/>
                  </a:lnTo>
                  <a:lnTo>
                    <a:pt x="15777" y="10693"/>
                  </a:lnTo>
                  <a:lnTo>
                    <a:pt x="15547" y="10713"/>
                  </a:lnTo>
                  <a:lnTo>
                    <a:pt x="15442" y="10755"/>
                  </a:lnTo>
                  <a:lnTo>
                    <a:pt x="15338" y="10713"/>
                  </a:lnTo>
                  <a:lnTo>
                    <a:pt x="15191" y="10462"/>
                  </a:lnTo>
                  <a:lnTo>
                    <a:pt x="15149" y="10337"/>
                  </a:lnTo>
                  <a:lnTo>
                    <a:pt x="15024" y="10169"/>
                  </a:lnTo>
                  <a:lnTo>
                    <a:pt x="14919" y="10044"/>
                  </a:lnTo>
                  <a:lnTo>
                    <a:pt x="14856" y="9877"/>
                  </a:lnTo>
                  <a:lnTo>
                    <a:pt x="14856" y="9814"/>
                  </a:lnTo>
                  <a:lnTo>
                    <a:pt x="14752" y="9709"/>
                  </a:lnTo>
                  <a:lnTo>
                    <a:pt x="14668" y="9667"/>
                  </a:lnTo>
                  <a:lnTo>
                    <a:pt x="14626" y="9667"/>
                  </a:lnTo>
                  <a:lnTo>
                    <a:pt x="14584" y="9604"/>
                  </a:lnTo>
                  <a:lnTo>
                    <a:pt x="14564" y="9500"/>
                  </a:lnTo>
                  <a:lnTo>
                    <a:pt x="14333" y="9500"/>
                  </a:lnTo>
                  <a:lnTo>
                    <a:pt x="14187" y="9416"/>
                  </a:lnTo>
                  <a:lnTo>
                    <a:pt x="13978" y="9249"/>
                  </a:lnTo>
                  <a:lnTo>
                    <a:pt x="13873" y="9249"/>
                  </a:lnTo>
                  <a:lnTo>
                    <a:pt x="13768" y="9228"/>
                  </a:lnTo>
                  <a:lnTo>
                    <a:pt x="13706" y="9186"/>
                  </a:lnTo>
                  <a:lnTo>
                    <a:pt x="13517" y="9040"/>
                  </a:lnTo>
                  <a:lnTo>
                    <a:pt x="13141" y="8977"/>
                  </a:lnTo>
                  <a:lnTo>
                    <a:pt x="13099" y="8977"/>
                  </a:lnTo>
                  <a:lnTo>
                    <a:pt x="13057" y="9019"/>
                  </a:lnTo>
                  <a:lnTo>
                    <a:pt x="12890" y="9019"/>
                  </a:lnTo>
                  <a:lnTo>
                    <a:pt x="12639" y="9040"/>
                  </a:lnTo>
                  <a:lnTo>
                    <a:pt x="12053" y="8914"/>
                  </a:lnTo>
                  <a:lnTo>
                    <a:pt x="11948" y="8830"/>
                  </a:lnTo>
                  <a:lnTo>
                    <a:pt x="11823" y="8663"/>
                  </a:lnTo>
                  <a:lnTo>
                    <a:pt x="11802" y="8558"/>
                  </a:lnTo>
                  <a:lnTo>
                    <a:pt x="11802" y="8475"/>
                  </a:lnTo>
                  <a:lnTo>
                    <a:pt x="11823" y="8412"/>
                  </a:lnTo>
                  <a:lnTo>
                    <a:pt x="11906" y="8349"/>
                  </a:lnTo>
                  <a:lnTo>
                    <a:pt x="11948" y="8244"/>
                  </a:lnTo>
                  <a:lnTo>
                    <a:pt x="11885" y="8161"/>
                  </a:lnTo>
                  <a:lnTo>
                    <a:pt x="11843" y="8035"/>
                  </a:lnTo>
                  <a:lnTo>
                    <a:pt x="11885" y="7952"/>
                  </a:lnTo>
                  <a:lnTo>
                    <a:pt x="11885" y="7826"/>
                  </a:lnTo>
                  <a:lnTo>
                    <a:pt x="11823" y="7763"/>
                  </a:lnTo>
                  <a:lnTo>
                    <a:pt x="11739" y="7638"/>
                  </a:lnTo>
                  <a:lnTo>
                    <a:pt x="11676" y="7575"/>
                  </a:lnTo>
                  <a:lnTo>
                    <a:pt x="11592" y="7533"/>
                  </a:lnTo>
                  <a:lnTo>
                    <a:pt x="11530" y="7428"/>
                  </a:lnTo>
                  <a:lnTo>
                    <a:pt x="11488" y="7345"/>
                  </a:lnTo>
                  <a:lnTo>
                    <a:pt x="11446" y="7240"/>
                  </a:lnTo>
                  <a:lnTo>
                    <a:pt x="11425" y="7136"/>
                  </a:lnTo>
                  <a:lnTo>
                    <a:pt x="11383" y="7052"/>
                  </a:lnTo>
                  <a:lnTo>
                    <a:pt x="11279" y="6989"/>
                  </a:lnTo>
                  <a:lnTo>
                    <a:pt x="11195" y="6947"/>
                  </a:lnTo>
                  <a:lnTo>
                    <a:pt x="11153" y="6884"/>
                  </a:lnTo>
                  <a:lnTo>
                    <a:pt x="11069" y="6843"/>
                  </a:lnTo>
                  <a:lnTo>
                    <a:pt x="10965" y="6843"/>
                  </a:lnTo>
                  <a:lnTo>
                    <a:pt x="10902" y="6905"/>
                  </a:lnTo>
                  <a:lnTo>
                    <a:pt x="10860" y="6926"/>
                  </a:lnTo>
                  <a:lnTo>
                    <a:pt x="10776" y="6905"/>
                  </a:lnTo>
                  <a:lnTo>
                    <a:pt x="10693" y="6801"/>
                  </a:lnTo>
                  <a:lnTo>
                    <a:pt x="10672" y="6738"/>
                  </a:lnTo>
                  <a:lnTo>
                    <a:pt x="10567" y="6738"/>
                  </a:lnTo>
                  <a:lnTo>
                    <a:pt x="10442" y="6801"/>
                  </a:lnTo>
                  <a:lnTo>
                    <a:pt x="10400" y="6843"/>
                  </a:lnTo>
                  <a:lnTo>
                    <a:pt x="10379" y="6926"/>
                  </a:lnTo>
                  <a:lnTo>
                    <a:pt x="10337" y="6926"/>
                  </a:lnTo>
                  <a:lnTo>
                    <a:pt x="10211" y="6843"/>
                  </a:lnTo>
                  <a:lnTo>
                    <a:pt x="10170" y="6780"/>
                  </a:lnTo>
                  <a:lnTo>
                    <a:pt x="10170" y="6717"/>
                  </a:lnTo>
                  <a:lnTo>
                    <a:pt x="10107" y="6633"/>
                  </a:lnTo>
                  <a:lnTo>
                    <a:pt x="10002" y="6571"/>
                  </a:lnTo>
                  <a:lnTo>
                    <a:pt x="9877" y="6466"/>
                  </a:lnTo>
                  <a:lnTo>
                    <a:pt x="9835" y="6424"/>
                  </a:lnTo>
                  <a:lnTo>
                    <a:pt x="9751" y="6382"/>
                  </a:lnTo>
                  <a:lnTo>
                    <a:pt x="9730" y="6299"/>
                  </a:lnTo>
                  <a:lnTo>
                    <a:pt x="9730" y="6215"/>
                  </a:lnTo>
                  <a:lnTo>
                    <a:pt x="9709" y="6173"/>
                  </a:lnTo>
                  <a:lnTo>
                    <a:pt x="9688" y="6173"/>
                  </a:lnTo>
                  <a:lnTo>
                    <a:pt x="9688" y="6215"/>
                  </a:lnTo>
                  <a:lnTo>
                    <a:pt x="9646" y="6215"/>
                  </a:lnTo>
                  <a:lnTo>
                    <a:pt x="9605" y="6152"/>
                  </a:lnTo>
                  <a:lnTo>
                    <a:pt x="9584" y="6110"/>
                  </a:lnTo>
                  <a:lnTo>
                    <a:pt x="9584" y="5985"/>
                  </a:lnTo>
                  <a:lnTo>
                    <a:pt x="9542" y="5943"/>
                  </a:lnTo>
                  <a:lnTo>
                    <a:pt x="9521" y="5943"/>
                  </a:lnTo>
                  <a:lnTo>
                    <a:pt x="9395" y="5880"/>
                  </a:lnTo>
                  <a:lnTo>
                    <a:pt x="9312" y="5880"/>
                  </a:lnTo>
                  <a:lnTo>
                    <a:pt x="9333" y="5901"/>
                  </a:lnTo>
                  <a:lnTo>
                    <a:pt x="9228" y="6006"/>
                  </a:lnTo>
                  <a:lnTo>
                    <a:pt x="9123" y="6068"/>
                  </a:lnTo>
                  <a:lnTo>
                    <a:pt x="8998" y="6215"/>
                  </a:lnTo>
                  <a:lnTo>
                    <a:pt x="8977" y="6319"/>
                  </a:lnTo>
                  <a:lnTo>
                    <a:pt x="9019" y="6382"/>
                  </a:lnTo>
                  <a:lnTo>
                    <a:pt x="8956" y="6508"/>
                  </a:lnTo>
                  <a:lnTo>
                    <a:pt x="8768" y="6571"/>
                  </a:lnTo>
                  <a:lnTo>
                    <a:pt x="8684" y="6633"/>
                  </a:lnTo>
                  <a:lnTo>
                    <a:pt x="8663" y="6780"/>
                  </a:lnTo>
                  <a:lnTo>
                    <a:pt x="8663" y="7010"/>
                  </a:lnTo>
                  <a:lnTo>
                    <a:pt x="8768" y="7240"/>
                  </a:lnTo>
                  <a:lnTo>
                    <a:pt x="8872" y="7408"/>
                  </a:lnTo>
                  <a:lnTo>
                    <a:pt x="8872" y="7470"/>
                  </a:lnTo>
                  <a:lnTo>
                    <a:pt x="8705" y="7638"/>
                  </a:lnTo>
                  <a:lnTo>
                    <a:pt x="8579" y="7680"/>
                  </a:lnTo>
                  <a:lnTo>
                    <a:pt x="8496" y="7784"/>
                  </a:lnTo>
                  <a:lnTo>
                    <a:pt x="8433" y="7826"/>
                  </a:lnTo>
                  <a:lnTo>
                    <a:pt x="8349" y="7826"/>
                  </a:lnTo>
                  <a:lnTo>
                    <a:pt x="8307" y="7742"/>
                  </a:lnTo>
                  <a:lnTo>
                    <a:pt x="8245" y="7742"/>
                  </a:lnTo>
                  <a:lnTo>
                    <a:pt x="8014" y="7784"/>
                  </a:lnTo>
                  <a:lnTo>
                    <a:pt x="7847" y="7763"/>
                  </a:lnTo>
                  <a:lnTo>
                    <a:pt x="7638" y="7680"/>
                  </a:lnTo>
                  <a:lnTo>
                    <a:pt x="7429" y="7680"/>
                  </a:lnTo>
                  <a:lnTo>
                    <a:pt x="7387" y="7952"/>
                  </a:lnTo>
                  <a:lnTo>
                    <a:pt x="7324" y="8098"/>
                  </a:lnTo>
                  <a:lnTo>
                    <a:pt x="7324" y="8244"/>
                  </a:lnTo>
                  <a:lnTo>
                    <a:pt x="7261" y="8579"/>
                  </a:lnTo>
                  <a:lnTo>
                    <a:pt x="7261" y="8830"/>
                  </a:lnTo>
                  <a:lnTo>
                    <a:pt x="7240" y="8914"/>
                  </a:lnTo>
                  <a:lnTo>
                    <a:pt x="7303" y="8977"/>
                  </a:lnTo>
                  <a:lnTo>
                    <a:pt x="7429" y="9019"/>
                  </a:lnTo>
                  <a:lnTo>
                    <a:pt x="7387" y="9144"/>
                  </a:lnTo>
                  <a:lnTo>
                    <a:pt x="7387" y="9228"/>
                  </a:lnTo>
                  <a:lnTo>
                    <a:pt x="7303" y="9228"/>
                  </a:lnTo>
                  <a:lnTo>
                    <a:pt x="7219" y="9291"/>
                  </a:lnTo>
                  <a:lnTo>
                    <a:pt x="7136" y="9291"/>
                  </a:lnTo>
                  <a:lnTo>
                    <a:pt x="7073" y="9228"/>
                  </a:lnTo>
                  <a:lnTo>
                    <a:pt x="6989" y="9249"/>
                  </a:lnTo>
                  <a:lnTo>
                    <a:pt x="6864" y="9291"/>
                  </a:lnTo>
                  <a:lnTo>
                    <a:pt x="6592" y="9332"/>
                  </a:lnTo>
                  <a:lnTo>
                    <a:pt x="6445" y="9416"/>
                  </a:lnTo>
                  <a:lnTo>
                    <a:pt x="6341" y="9416"/>
                  </a:lnTo>
                  <a:lnTo>
                    <a:pt x="6278" y="9353"/>
                  </a:lnTo>
                  <a:lnTo>
                    <a:pt x="6173" y="9416"/>
                  </a:lnTo>
                  <a:lnTo>
                    <a:pt x="6069" y="9521"/>
                  </a:lnTo>
                  <a:lnTo>
                    <a:pt x="6069" y="9604"/>
                  </a:lnTo>
                  <a:lnTo>
                    <a:pt x="6173" y="9667"/>
                  </a:lnTo>
                  <a:lnTo>
                    <a:pt x="6341" y="9646"/>
                  </a:lnTo>
                  <a:lnTo>
                    <a:pt x="6466" y="9667"/>
                  </a:lnTo>
                  <a:lnTo>
                    <a:pt x="6466" y="9730"/>
                  </a:lnTo>
                  <a:lnTo>
                    <a:pt x="6382" y="9814"/>
                  </a:lnTo>
                  <a:lnTo>
                    <a:pt x="6445" y="9981"/>
                  </a:lnTo>
                  <a:lnTo>
                    <a:pt x="6445" y="10065"/>
                  </a:lnTo>
                  <a:lnTo>
                    <a:pt x="6487" y="10149"/>
                  </a:lnTo>
                  <a:lnTo>
                    <a:pt x="6508" y="10253"/>
                  </a:lnTo>
                  <a:lnTo>
                    <a:pt x="6613" y="10441"/>
                  </a:lnTo>
                  <a:lnTo>
                    <a:pt x="6654" y="10546"/>
                  </a:lnTo>
                  <a:lnTo>
                    <a:pt x="6780" y="10609"/>
                  </a:lnTo>
                  <a:lnTo>
                    <a:pt x="6822" y="10860"/>
                  </a:lnTo>
                  <a:lnTo>
                    <a:pt x="6738" y="10923"/>
                  </a:lnTo>
                  <a:lnTo>
                    <a:pt x="6696" y="11027"/>
                  </a:lnTo>
                  <a:lnTo>
                    <a:pt x="6801" y="11132"/>
                  </a:lnTo>
                  <a:lnTo>
                    <a:pt x="6738" y="11174"/>
                  </a:lnTo>
                  <a:lnTo>
                    <a:pt x="6738" y="11216"/>
                  </a:lnTo>
                  <a:lnTo>
                    <a:pt x="6613" y="11299"/>
                  </a:lnTo>
                  <a:lnTo>
                    <a:pt x="6654" y="11446"/>
                  </a:lnTo>
                  <a:lnTo>
                    <a:pt x="6508" y="11509"/>
                  </a:lnTo>
                  <a:lnTo>
                    <a:pt x="6278" y="11446"/>
                  </a:lnTo>
                  <a:lnTo>
                    <a:pt x="6027" y="11174"/>
                  </a:lnTo>
                  <a:lnTo>
                    <a:pt x="5922" y="11195"/>
                  </a:lnTo>
                  <a:lnTo>
                    <a:pt x="5671" y="11090"/>
                  </a:lnTo>
                  <a:lnTo>
                    <a:pt x="5336" y="11090"/>
                  </a:lnTo>
                  <a:lnTo>
                    <a:pt x="5148" y="11132"/>
                  </a:lnTo>
                  <a:lnTo>
                    <a:pt x="4876" y="11069"/>
                  </a:lnTo>
                  <a:lnTo>
                    <a:pt x="4583" y="11132"/>
                  </a:lnTo>
                  <a:lnTo>
                    <a:pt x="4457" y="11132"/>
                  </a:lnTo>
                  <a:lnTo>
                    <a:pt x="4311" y="11111"/>
                  </a:lnTo>
                  <a:lnTo>
                    <a:pt x="4206" y="11195"/>
                  </a:lnTo>
                  <a:lnTo>
                    <a:pt x="4102" y="11237"/>
                  </a:lnTo>
                  <a:lnTo>
                    <a:pt x="3767" y="11195"/>
                  </a:lnTo>
                  <a:lnTo>
                    <a:pt x="3558" y="11132"/>
                  </a:lnTo>
                  <a:lnTo>
                    <a:pt x="3432" y="11069"/>
                  </a:lnTo>
                  <a:lnTo>
                    <a:pt x="3244" y="11069"/>
                  </a:lnTo>
                  <a:lnTo>
                    <a:pt x="3202" y="11111"/>
                  </a:lnTo>
                  <a:lnTo>
                    <a:pt x="3035" y="11090"/>
                  </a:lnTo>
                  <a:lnTo>
                    <a:pt x="2930" y="11069"/>
                  </a:lnTo>
                  <a:lnTo>
                    <a:pt x="2888" y="11111"/>
                  </a:lnTo>
                  <a:lnTo>
                    <a:pt x="2888" y="11237"/>
                  </a:lnTo>
                  <a:lnTo>
                    <a:pt x="2909" y="11383"/>
                  </a:lnTo>
                  <a:lnTo>
                    <a:pt x="2930" y="11509"/>
                  </a:lnTo>
                  <a:lnTo>
                    <a:pt x="2742" y="11550"/>
                  </a:lnTo>
                  <a:lnTo>
                    <a:pt x="2386" y="11550"/>
                  </a:lnTo>
                  <a:lnTo>
                    <a:pt x="1968" y="11509"/>
                  </a:lnTo>
                  <a:lnTo>
                    <a:pt x="1863" y="11446"/>
                  </a:lnTo>
                  <a:lnTo>
                    <a:pt x="1675" y="11425"/>
                  </a:lnTo>
                  <a:lnTo>
                    <a:pt x="1570" y="11550"/>
                  </a:lnTo>
                  <a:lnTo>
                    <a:pt x="1591" y="11613"/>
                  </a:lnTo>
                  <a:lnTo>
                    <a:pt x="1465" y="11697"/>
                  </a:lnTo>
                  <a:lnTo>
                    <a:pt x="1465" y="11739"/>
                  </a:lnTo>
                  <a:lnTo>
                    <a:pt x="1507" y="11739"/>
                  </a:lnTo>
                  <a:lnTo>
                    <a:pt x="1507" y="11864"/>
                  </a:lnTo>
                  <a:lnTo>
                    <a:pt x="1340" y="12157"/>
                  </a:lnTo>
                  <a:lnTo>
                    <a:pt x="1256" y="12283"/>
                  </a:lnTo>
                  <a:lnTo>
                    <a:pt x="1361" y="12366"/>
                  </a:lnTo>
                  <a:lnTo>
                    <a:pt x="1633" y="12450"/>
                  </a:lnTo>
                  <a:lnTo>
                    <a:pt x="1737" y="12555"/>
                  </a:lnTo>
                  <a:lnTo>
                    <a:pt x="1842" y="12576"/>
                  </a:lnTo>
                  <a:lnTo>
                    <a:pt x="1947" y="12471"/>
                  </a:lnTo>
                  <a:lnTo>
                    <a:pt x="1947" y="12325"/>
                  </a:lnTo>
                  <a:lnTo>
                    <a:pt x="2009" y="12325"/>
                  </a:lnTo>
                  <a:lnTo>
                    <a:pt x="2302" y="12555"/>
                  </a:lnTo>
                  <a:lnTo>
                    <a:pt x="2323" y="12659"/>
                  </a:lnTo>
                  <a:lnTo>
                    <a:pt x="2177" y="12848"/>
                  </a:lnTo>
                  <a:lnTo>
                    <a:pt x="1968" y="12848"/>
                  </a:lnTo>
                  <a:lnTo>
                    <a:pt x="1675" y="12890"/>
                  </a:lnTo>
                  <a:lnTo>
                    <a:pt x="1654" y="12785"/>
                  </a:lnTo>
                  <a:lnTo>
                    <a:pt x="1507" y="12659"/>
                  </a:lnTo>
                  <a:lnTo>
                    <a:pt x="1340" y="12869"/>
                  </a:lnTo>
                  <a:lnTo>
                    <a:pt x="1235" y="12848"/>
                  </a:lnTo>
                  <a:lnTo>
                    <a:pt x="1068" y="12973"/>
                  </a:lnTo>
                  <a:lnTo>
                    <a:pt x="921" y="13015"/>
                  </a:lnTo>
                  <a:lnTo>
                    <a:pt x="921" y="13162"/>
                  </a:lnTo>
                  <a:lnTo>
                    <a:pt x="1110" y="13224"/>
                  </a:lnTo>
                  <a:lnTo>
                    <a:pt x="1068" y="13371"/>
                  </a:lnTo>
                  <a:lnTo>
                    <a:pt x="900" y="13434"/>
                  </a:lnTo>
                  <a:lnTo>
                    <a:pt x="628" y="13496"/>
                  </a:lnTo>
                  <a:lnTo>
                    <a:pt x="691" y="13538"/>
                  </a:lnTo>
                  <a:lnTo>
                    <a:pt x="733" y="13622"/>
                  </a:lnTo>
                  <a:lnTo>
                    <a:pt x="503" y="13706"/>
                  </a:lnTo>
                  <a:lnTo>
                    <a:pt x="503" y="13831"/>
                  </a:lnTo>
                  <a:lnTo>
                    <a:pt x="398" y="13852"/>
                  </a:lnTo>
                  <a:lnTo>
                    <a:pt x="126" y="13831"/>
                  </a:lnTo>
                  <a:lnTo>
                    <a:pt x="1" y="13936"/>
                  </a:lnTo>
                  <a:lnTo>
                    <a:pt x="1" y="14103"/>
                  </a:lnTo>
                  <a:lnTo>
                    <a:pt x="168" y="14333"/>
                  </a:lnTo>
                  <a:lnTo>
                    <a:pt x="273" y="14270"/>
                  </a:lnTo>
                  <a:lnTo>
                    <a:pt x="419" y="14250"/>
                  </a:lnTo>
                  <a:lnTo>
                    <a:pt x="440" y="14375"/>
                  </a:lnTo>
                  <a:lnTo>
                    <a:pt x="398" y="14522"/>
                  </a:lnTo>
                  <a:lnTo>
                    <a:pt x="461" y="14668"/>
                  </a:lnTo>
                  <a:lnTo>
                    <a:pt x="587" y="14731"/>
                  </a:lnTo>
                  <a:lnTo>
                    <a:pt x="607" y="14877"/>
                  </a:lnTo>
                  <a:lnTo>
                    <a:pt x="545" y="14940"/>
                  </a:lnTo>
                  <a:lnTo>
                    <a:pt x="419" y="15212"/>
                  </a:lnTo>
                  <a:lnTo>
                    <a:pt x="377" y="15589"/>
                  </a:lnTo>
                  <a:lnTo>
                    <a:pt x="335" y="15526"/>
                  </a:lnTo>
                  <a:lnTo>
                    <a:pt x="440" y="15693"/>
                  </a:lnTo>
                  <a:lnTo>
                    <a:pt x="545" y="15714"/>
                  </a:lnTo>
                  <a:lnTo>
                    <a:pt x="733" y="15693"/>
                  </a:lnTo>
                  <a:lnTo>
                    <a:pt x="859" y="15610"/>
                  </a:lnTo>
                  <a:lnTo>
                    <a:pt x="921" y="15526"/>
                  </a:lnTo>
                  <a:lnTo>
                    <a:pt x="984" y="15505"/>
                  </a:lnTo>
                  <a:lnTo>
                    <a:pt x="1047" y="15463"/>
                  </a:lnTo>
                  <a:lnTo>
                    <a:pt x="1110" y="15484"/>
                  </a:lnTo>
                  <a:lnTo>
                    <a:pt x="1172" y="15568"/>
                  </a:lnTo>
                  <a:lnTo>
                    <a:pt x="1361" y="15589"/>
                  </a:lnTo>
                  <a:lnTo>
                    <a:pt x="1361" y="15505"/>
                  </a:lnTo>
                  <a:lnTo>
                    <a:pt x="1319" y="15463"/>
                  </a:lnTo>
                  <a:lnTo>
                    <a:pt x="1319" y="15358"/>
                  </a:lnTo>
                  <a:lnTo>
                    <a:pt x="1444" y="15317"/>
                  </a:lnTo>
                  <a:lnTo>
                    <a:pt x="1486" y="15275"/>
                  </a:lnTo>
                  <a:lnTo>
                    <a:pt x="1549" y="15275"/>
                  </a:lnTo>
                  <a:lnTo>
                    <a:pt x="1570" y="15317"/>
                  </a:lnTo>
                  <a:lnTo>
                    <a:pt x="1695" y="15317"/>
                  </a:lnTo>
                  <a:lnTo>
                    <a:pt x="1779" y="15191"/>
                  </a:lnTo>
                  <a:lnTo>
                    <a:pt x="1758" y="15045"/>
                  </a:lnTo>
                  <a:lnTo>
                    <a:pt x="1779" y="14961"/>
                  </a:lnTo>
                  <a:lnTo>
                    <a:pt x="1863" y="14898"/>
                  </a:lnTo>
                  <a:lnTo>
                    <a:pt x="1884" y="14731"/>
                  </a:lnTo>
                  <a:lnTo>
                    <a:pt x="1947" y="14626"/>
                  </a:lnTo>
                  <a:lnTo>
                    <a:pt x="2072" y="14626"/>
                  </a:lnTo>
                  <a:lnTo>
                    <a:pt x="2177" y="14689"/>
                  </a:lnTo>
                  <a:lnTo>
                    <a:pt x="2281" y="14752"/>
                  </a:lnTo>
                  <a:lnTo>
                    <a:pt x="2281" y="14835"/>
                  </a:lnTo>
                  <a:lnTo>
                    <a:pt x="2260" y="14982"/>
                  </a:lnTo>
                  <a:lnTo>
                    <a:pt x="2281" y="15086"/>
                  </a:lnTo>
                  <a:lnTo>
                    <a:pt x="2386" y="15086"/>
                  </a:lnTo>
                  <a:lnTo>
                    <a:pt x="2428" y="15191"/>
                  </a:lnTo>
                  <a:lnTo>
                    <a:pt x="2407" y="15317"/>
                  </a:lnTo>
                  <a:lnTo>
                    <a:pt x="2428" y="15463"/>
                  </a:lnTo>
                  <a:lnTo>
                    <a:pt x="2428" y="15672"/>
                  </a:lnTo>
                  <a:lnTo>
                    <a:pt x="2532" y="15798"/>
                  </a:lnTo>
                  <a:lnTo>
                    <a:pt x="2532" y="15882"/>
                  </a:lnTo>
                  <a:lnTo>
                    <a:pt x="2637" y="15903"/>
                  </a:lnTo>
                  <a:lnTo>
                    <a:pt x="2784" y="15903"/>
                  </a:lnTo>
                  <a:lnTo>
                    <a:pt x="2888" y="15819"/>
                  </a:lnTo>
                  <a:lnTo>
                    <a:pt x="2909" y="15777"/>
                  </a:lnTo>
                  <a:lnTo>
                    <a:pt x="3076" y="15693"/>
                  </a:lnTo>
                  <a:lnTo>
                    <a:pt x="3202" y="15610"/>
                  </a:lnTo>
                  <a:lnTo>
                    <a:pt x="3223" y="15484"/>
                  </a:lnTo>
                  <a:lnTo>
                    <a:pt x="3307" y="15421"/>
                  </a:lnTo>
                  <a:lnTo>
                    <a:pt x="3558" y="15275"/>
                  </a:lnTo>
                  <a:lnTo>
                    <a:pt x="3725" y="15212"/>
                  </a:lnTo>
                  <a:lnTo>
                    <a:pt x="3746" y="15358"/>
                  </a:lnTo>
                  <a:lnTo>
                    <a:pt x="3976" y="15317"/>
                  </a:lnTo>
                  <a:lnTo>
                    <a:pt x="4039" y="15212"/>
                  </a:lnTo>
                  <a:lnTo>
                    <a:pt x="4290" y="15212"/>
                  </a:lnTo>
                  <a:lnTo>
                    <a:pt x="4311" y="15317"/>
                  </a:lnTo>
                  <a:lnTo>
                    <a:pt x="4123" y="15484"/>
                  </a:lnTo>
                  <a:lnTo>
                    <a:pt x="4248" y="15505"/>
                  </a:lnTo>
                  <a:lnTo>
                    <a:pt x="4290" y="15463"/>
                  </a:lnTo>
                  <a:lnTo>
                    <a:pt x="4374" y="15463"/>
                  </a:lnTo>
                  <a:lnTo>
                    <a:pt x="4478" y="15526"/>
                  </a:lnTo>
                  <a:lnTo>
                    <a:pt x="4520" y="15505"/>
                  </a:lnTo>
                  <a:lnTo>
                    <a:pt x="4625" y="15505"/>
                  </a:lnTo>
                  <a:lnTo>
                    <a:pt x="4688" y="15463"/>
                  </a:lnTo>
                  <a:lnTo>
                    <a:pt x="4729" y="15400"/>
                  </a:lnTo>
                  <a:lnTo>
                    <a:pt x="4813" y="15400"/>
                  </a:lnTo>
                  <a:lnTo>
                    <a:pt x="4897" y="15484"/>
                  </a:lnTo>
                  <a:lnTo>
                    <a:pt x="4981" y="15672"/>
                  </a:lnTo>
                  <a:lnTo>
                    <a:pt x="5232" y="16049"/>
                  </a:lnTo>
                  <a:lnTo>
                    <a:pt x="5357" y="16133"/>
                  </a:lnTo>
                  <a:lnTo>
                    <a:pt x="5399" y="16300"/>
                  </a:lnTo>
                  <a:lnTo>
                    <a:pt x="5462" y="16363"/>
                  </a:lnTo>
                  <a:lnTo>
                    <a:pt x="5545" y="16447"/>
                  </a:lnTo>
                  <a:lnTo>
                    <a:pt x="5776" y="16467"/>
                  </a:lnTo>
                  <a:lnTo>
                    <a:pt x="5985" y="16467"/>
                  </a:lnTo>
                  <a:lnTo>
                    <a:pt x="6089" y="16509"/>
                  </a:lnTo>
                  <a:lnTo>
                    <a:pt x="6131" y="16635"/>
                  </a:lnTo>
                  <a:lnTo>
                    <a:pt x="6361" y="16719"/>
                  </a:lnTo>
                  <a:lnTo>
                    <a:pt x="6550" y="16823"/>
                  </a:lnTo>
                  <a:lnTo>
                    <a:pt x="6654" y="17095"/>
                  </a:lnTo>
                  <a:lnTo>
                    <a:pt x="6801" y="17263"/>
                  </a:lnTo>
                  <a:lnTo>
                    <a:pt x="6989" y="17367"/>
                  </a:lnTo>
                  <a:lnTo>
                    <a:pt x="7073" y="17514"/>
                  </a:lnTo>
                  <a:lnTo>
                    <a:pt x="7073" y="17786"/>
                  </a:lnTo>
                  <a:lnTo>
                    <a:pt x="7177" y="18037"/>
                  </a:lnTo>
                  <a:lnTo>
                    <a:pt x="7324" y="18079"/>
                  </a:lnTo>
                  <a:lnTo>
                    <a:pt x="7387" y="18330"/>
                  </a:lnTo>
                  <a:lnTo>
                    <a:pt x="7429" y="18539"/>
                  </a:lnTo>
                  <a:lnTo>
                    <a:pt x="7345" y="18664"/>
                  </a:lnTo>
                  <a:lnTo>
                    <a:pt x="7324" y="18602"/>
                  </a:lnTo>
                  <a:lnTo>
                    <a:pt x="7219" y="18539"/>
                  </a:lnTo>
                  <a:lnTo>
                    <a:pt x="7073" y="18727"/>
                  </a:lnTo>
                  <a:lnTo>
                    <a:pt x="7094" y="18811"/>
                  </a:lnTo>
                  <a:lnTo>
                    <a:pt x="7115" y="18874"/>
                  </a:lnTo>
                  <a:lnTo>
                    <a:pt x="7261" y="18957"/>
                  </a:lnTo>
                  <a:lnTo>
                    <a:pt x="7240" y="19188"/>
                  </a:lnTo>
                  <a:lnTo>
                    <a:pt x="7303" y="19292"/>
                  </a:lnTo>
                  <a:lnTo>
                    <a:pt x="7261" y="19376"/>
                  </a:lnTo>
                  <a:lnTo>
                    <a:pt x="7324" y="19397"/>
                  </a:lnTo>
                  <a:lnTo>
                    <a:pt x="7408" y="19501"/>
                  </a:lnTo>
                  <a:lnTo>
                    <a:pt x="7408" y="19606"/>
                  </a:lnTo>
                  <a:lnTo>
                    <a:pt x="7449" y="19606"/>
                  </a:lnTo>
                  <a:lnTo>
                    <a:pt x="7491" y="19752"/>
                  </a:lnTo>
                  <a:lnTo>
                    <a:pt x="7617" y="19794"/>
                  </a:lnTo>
                  <a:lnTo>
                    <a:pt x="7701" y="19690"/>
                  </a:lnTo>
                  <a:lnTo>
                    <a:pt x="7826" y="19690"/>
                  </a:lnTo>
                  <a:lnTo>
                    <a:pt x="7868" y="19773"/>
                  </a:lnTo>
                  <a:lnTo>
                    <a:pt x="8014" y="19794"/>
                  </a:lnTo>
                  <a:lnTo>
                    <a:pt x="8119" y="19899"/>
                  </a:lnTo>
                  <a:lnTo>
                    <a:pt x="8182" y="19920"/>
                  </a:lnTo>
                  <a:lnTo>
                    <a:pt x="8266" y="20087"/>
                  </a:lnTo>
                  <a:lnTo>
                    <a:pt x="8370" y="20087"/>
                  </a:lnTo>
                  <a:lnTo>
                    <a:pt x="8391" y="20192"/>
                  </a:lnTo>
                  <a:lnTo>
                    <a:pt x="8433" y="20171"/>
                  </a:lnTo>
                  <a:lnTo>
                    <a:pt x="8454" y="20129"/>
                  </a:lnTo>
                  <a:lnTo>
                    <a:pt x="8600" y="20213"/>
                  </a:lnTo>
                  <a:lnTo>
                    <a:pt x="8663" y="20296"/>
                  </a:lnTo>
                  <a:lnTo>
                    <a:pt x="8768" y="20296"/>
                  </a:lnTo>
                  <a:lnTo>
                    <a:pt x="8830" y="20317"/>
                  </a:lnTo>
                  <a:lnTo>
                    <a:pt x="8893" y="20213"/>
                  </a:lnTo>
                  <a:lnTo>
                    <a:pt x="9061" y="20192"/>
                  </a:lnTo>
                  <a:lnTo>
                    <a:pt x="9270" y="20276"/>
                  </a:lnTo>
                  <a:lnTo>
                    <a:pt x="9312" y="20338"/>
                  </a:lnTo>
                  <a:lnTo>
                    <a:pt x="9437" y="20338"/>
                  </a:lnTo>
                  <a:lnTo>
                    <a:pt x="9542" y="20401"/>
                  </a:lnTo>
                  <a:lnTo>
                    <a:pt x="9709" y="20589"/>
                  </a:lnTo>
                  <a:lnTo>
                    <a:pt x="9835" y="20589"/>
                  </a:lnTo>
                  <a:lnTo>
                    <a:pt x="9960" y="20652"/>
                  </a:lnTo>
                  <a:lnTo>
                    <a:pt x="10023" y="20715"/>
                  </a:lnTo>
                  <a:lnTo>
                    <a:pt x="10128" y="20840"/>
                  </a:lnTo>
                  <a:lnTo>
                    <a:pt x="10170" y="20966"/>
                  </a:lnTo>
                  <a:lnTo>
                    <a:pt x="10232" y="20945"/>
                  </a:lnTo>
                  <a:lnTo>
                    <a:pt x="10232" y="20757"/>
                  </a:lnTo>
                  <a:lnTo>
                    <a:pt x="10316" y="20715"/>
                  </a:lnTo>
                  <a:lnTo>
                    <a:pt x="10337" y="20757"/>
                  </a:lnTo>
                  <a:lnTo>
                    <a:pt x="10462" y="20757"/>
                  </a:lnTo>
                  <a:lnTo>
                    <a:pt x="10588" y="20840"/>
                  </a:lnTo>
                  <a:lnTo>
                    <a:pt x="10588" y="21008"/>
                  </a:lnTo>
                  <a:lnTo>
                    <a:pt x="10755" y="21133"/>
                  </a:lnTo>
                  <a:lnTo>
                    <a:pt x="10923" y="21071"/>
                  </a:lnTo>
                  <a:lnTo>
                    <a:pt x="11069" y="21071"/>
                  </a:lnTo>
                  <a:lnTo>
                    <a:pt x="11048" y="21322"/>
                  </a:lnTo>
                  <a:lnTo>
                    <a:pt x="11090" y="21468"/>
                  </a:lnTo>
                  <a:lnTo>
                    <a:pt x="11195" y="21447"/>
                  </a:lnTo>
                  <a:lnTo>
                    <a:pt x="11362" y="21531"/>
                  </a:lnTo>
                  <a:lnTo>
                    <a:pt x="11425" y="21447"/>
                  </a:lnTo>
                  <a:lnTo>
                    <a:pt x="11571" y="21426"/>
                  </a:lnTo>
                  <a:lnTo>
                    <a:pt x="11676" y="21322"/>
                  </a:lnTo>
                  <a:lnTo>
                    <a:pt x="11885" y="21322"/>
                  </a:lnTo>
                  <a:lnTo>
                    <a:pt x="12011" y="21384"/>
                  </a:lnTo>
                  <a:lnTo>
                    <a:pt x="12053" y="21531"/>
                  </a:lnTo>
                  <a:lnTo>
                    <a:pt x="12220" y="21594"/>
                  </a:lnTo>
                  <a:lnTo>
                    <a:pt x="12346" y="21761"/>
                  </a:lnTo>
                  <a:lnTo>
                    <a:pt x="12429" y="21782"/>
                  </a:lnTo>
                  <a:lnTo>
                    <a:pt x="12576" y="21740"/>
                  </a:lnTo>
                  <a:lnTo>
                    <a:pt x="12639" y="21761"/>
                  </a:lnTo>
                  <a:lnTo>
                    <a:pt x="12785" y="21698"/>
                  </a:lnTo>
                  <a:lnTo>
                    <a:pt x="12931" y="21698"/>
                  </a:lnTo>
                  <a:lnTo>
                    <a:pt x="13015" y="21594"/>
                  </a:lnTo>
                  <a:lnTo>
                    <a:pt x="13162" y="21594"/>
                  </a:lnTo>
                  <a:lnTo>
                    <a:pt x="13203" y="21698"/>
                  </a:lnTo>
                  <a:lnTo>
                    <a:pt x="13245" y="21866"/>
                  </a:lnTo>
                  <a:lnTo>
                    <a:pt x="13350" y="21949"/>
                  </a:lnTo>
                  <a:lnTo>
                    <a:pt x="13475" y="21887"/>
                  </a:lnTo>
                  <a:lnTo>
                    <a:pt x="13601" y="21636"/>
                  </a:lnTo>
                  <a:lnTo>
                    <a:pt x="13873" y="21468"/>
                  </a:lnTo>
                  <a:lnTo>
                    <a:pt x="14040" y="21447"/>
                  </a:lnTo>
                  <a:lnTo>
                    <a:pt x="14124" y="21552"/>
                  </a:lnTo>
                  <a:lnTo>
                    <a:pt x="14396" y="21573"/>
                  </a:lnTo>
                  <a:lnTo>
                    <a:pt x="14501" y="21636"/>
                  </a:lnTo>
                  <a:lnTo>
                    <a:pt x="14647" y="21552"/>
                  </a:lnTo>
                  <a:lnTo>
                    <a:pt x="14815" y="21573"/>
                  </a:lnTo>
                  <a:lnTo>
                    <a:pt x="14877" y="21677"/>
                  </a:lnTo>
                  <a:lnTo>
                    <a:pt x="14982" y="21677"/>
                  </a:lnTo>
                  <a:lnTo>
                    <a:pt x="15191" y="21636"/>
                  </a:lnTo>
                  <a:lnTo>
                    <a:pt x="15296" y="21636"/>
                  </a:lnTo>
                  <a:lnTo>
                    <a:pt x="15359" y="21468"/>
                  </a:lnTo>
                  <a:lnTo>
                    <a:pt x="15442" y="21426"/>
                  </a:lnTo>
                  <a:lnTo>
                    <a:pt x="15547" y="21447"/>
                  </a:lnTo>
                  <a:lnTo>
                    <a:pt x="15547" y="21364"/>
                  </a:lnTo>
                  <a:lnTo>
                    <a:pt x="15631" y="21343"/>
                  </a:lnTo>
                  <a:lnTo>
                    <a:pt x="15693" y="21217"/>
                  </a:lnTo>
                  <a:lnTo>
                    <a:pt x="15798" y="21112"/>
                  </a:lnTo>
                  <a:lnTo>
                    <a:pt x="15903" y="21071"/>
                  </a:lnTo>
                  <a:lnTo>
                    <a:pt x="16133" y="21029"/>
                  </a:lnTo>
                  <a:lnTo>
                    <a:pt x="16237" y="20861"/>
                  </a:lnTo>
                  <a:lnTo>
                    <a:pt x="16237" y="20736"/>
                  </a:lnTo>
                  <a:lnTo>
                    <a:pt x="16321" y="20736"/>
                  </a:lnTo>
                  <a:lnTo>
                    <a:pt x="16447" y="20631"/>
                  </a:lnTo>
                  <a:lnTo>
                    <a:pt x="16551" y="20799"/>
                  </a:lnTo>
                  <a:lnTo>
                    <a:pt x="16719" y="20736"/>
                  </a:lnTo>
                  <a:lnTo>
                    <a:pt x="16928" y="20820"/>
                  </a:lnTo>
                  <a:lnTo>
                    <a:pt x="17012" y="20757"/>
                  </a:lnTo>
                  <a:lnTo>
                    <a:pt x="16970" y="20652"/>
                  </a:lnTo>
                  <a:lnTo>
                    <a:pt x="17242" y="20506"/>
                  </a:lnTo>
                  <a:lnTo>
                    <a:pt x="17325" y="20527"/>
                  </a:lnTo>
                  <a:lnTo>
                    <a:pt x="17367" y="20610"/>
                  </a:lnTo>
                  <a:lnTo>
                    <a:pt x="17451" y="20610"/>
                  </a:lnTo>
                  <a:lnTo>
                    <a:pt x="17472" y="20652"/>
                  </a:lnTo>
                  <a:lnTo>
                    <a:pt x="17388" y="20820"/>
                  </a:lnTo>
                  <a:lnTo>
                    <a:pt x="17451" y="20903"/>
                  </a:lnTo>
                  <a:lnTo>
                    <a:pt x="17535" y="20903"/>
                  </a:lnTo>
                  <a:lnTo>
                    <a:pt x="17597" y="20861"/>
                  </a:lnTo>
                  <a:lnTo>
                    <a:pt x="17639" y="20945"/>
                  </a:lnTo>
                  <a:lnTo>
                    <a:pt x="17702" y="21050"/>
                  </a:lnTo>
                  <a:lnTo>
                    <a:pt x="17702" y="21133"/>
                  </a:lnTo>
                  <a:lnTo>
                    <a:pt x="17597" y="21238"/>
                  </a:lnTo>
                  <a:lnTo>
                    <a:pt x="17639" y="21343"/>
                  </a:lnTo>
                  <a:lnTo>
                    <a:pt x="17765" y="21364"/>
                  </a:lnTo>
                  <a:lnTo>
                    <a:pt x="17849" y="21322"/>
                  </a:lnTo>
                  <a:lnTo>
                    <a:pt x="17953" y="21364"/>
                  </a:lnTo>
                  <a:lnTo>
                    <a:pt x="18016" y="21468"/>
                  </a:lnTo>
                  <a:lnTo>
                    <a:pt x="18121" y="21426"/>
                  </a:lnTo>
                  <a:lnTo>
                    <a:pt x="18246" y="21468"/>
                  </a:lnTo>
                  <a:lnTo>
                    <a:pt x="18330" y="21426"/>
                  </a:lnTo>
                  <a:lnTo>
                    <a:pt x="18497" y="21426"/>
                  </a:lnTo>
                  <a:lnTo>
                    <a:pt x="18539" y="21573"/>
                  </a:lnTo>
                  <a:lnTo>
                    <a:pt x="18685" y="21677"/>
                  </a:lnTo>
                  <a:lnTo>
                    <a:pt x="18706" y="21845"/>
                  </a:lnTo>
                  <a:lnTo>
                    <a:pt x="18811" y="21845"/>
                  </a:lnTo>
                  <a:lnTo>
                    <a:pt x="18916" y="21970"/>
                  </a:lnTo>
                  <a:lnTo>
                    <a:pt x="18916" y="22117"/>
                  </a:lnTo>
                  <a:lnTo>
                    <a:pt x="18999" y="22326"/>
                  </a:lnTo>
                  <a:lnTo>
                    <a:pt x="19020" y="22493"/>
                  </a:lnTo>
                  <a:lnTo>
                    <a:pt x="18999" y="22745"/>
                  </a:lnTo>
                  <a:lnTo>
                    <a:pt x="18999" y="22849"/>
                  </a:lnTo>
                  <a:lnTo>
                    <a:pt x="18957" y="22933"/>
                  </a:lnTo>
                  <a:lnTo>
                    <a:pt x="18853" y="22996"/>
                  </a:lnTo>
                  <a:lnTo>
                    <a:pt x="18832" y="23100"/>
                  </a:lnTo>
                  <a:lnTo>
                    <a:pt x="18769" y="23121"/>
                  </a:lnTo>
                  <a:lnTo>
                    <a:pt x="18748" y="23205"/>
                  </a:lnTo>
                  <a:lnTo>
                    <a:pt x="18811" y="23309"/>
                  </a:lnTo>
                  <a:lnTo>
                    <a:pt x="18748" y="23351"/>
                  </a:lnTo>
                  <a:lnTo>
                    <a:pt x="18685" y="23330"/>
                  </a:lnTo>
                  <a:lnTo>
                    <a:pt x="18602" y="23435"/>
                  </a:lnTo>
                  <a:lnTo>
                    <a:pt x="18539" y="23519"/>
                  </a:lnTo>
                  <a:lnTo>
                    <a:pt x="18602" y="23581"/>
                  </a:lnTo>
                  <a:lnTo>
                    <a:pt x="18539" y="23665"/>
                  </a:lnTo>
                  <a:lnTo>
                    <a:pt x="18539" y="23770"/>
                  </a:lnTo>
                  <a:lnTo>
                    <a:pt x="18644" y="23833"/>
                  </a:lnTo>
                  <a:lnTo>
                    <a:pt x="18706" y="23895"/>
                  </a:lnTo>
                  <a:lnTo>
                    <a:pt x="18769" y="23958"/>
                  </a:lnTo>
                  <a:lnTo>
                    <a:pt x="18748" y="24105"/>
                  </a:lnTo>
                  <a:lnTo>
                    <a:pt x="18811" y="24251"/>
                  </a:lnTo>
                  <a:lnTo>
                    <a:pt x="18937" y="24146"/>
                  </a:lnTo>
                  <a:lnTo>
                    <a:pt x="19209" y="24084"/>
                  </a:lnTo>
                  <a:lnTo>
                    <a:pt x="19229" y="24167"/>
                  </a:lnTo>
                  <a:lnTo>
                    <a:pt x="19209" y="24251"/>
                  </a:lnTo>
                  <a:lnTo>
                    <a:pt x="19271" y="24293"/>
                  </a:lnTo>
                  <a:lnTo>
                    <a:pt x="19418" y="24272"/>
                  </a:lnTo>
                  <a:lnTo>
                    <a:pt x="19439" y="24377"/>
                  </a:lnTo>
                  <a:lnTo>
                    <a:pt x="19418" y="24481"/>
                  </a:lnTo>
                  <a:lnTo>
                    <a:pt x="19481" y="24565"/>
                  </a:lnTo>
                  <a:lnTo>
                    <a:pt x="19627" y="24586"/>
                  </a:lnTo>
                  <a:lnTo>
                    <a:pt x="19585" y="24628"/>
                  </a:lnTo>
                  <a:lnTo>
                    <a:pt x="19648" y="24711"/>
                  </a:lnTo>
                  <a:lnTo>
                    <a:pt x="19669" y="24670"/>
                  </a:lnTo>
                  <a:lnTo>
                    <a:pt x="19815" y="24670"/>
                  </a:lnTo>
                  <a:lnTo>
                    <a:pt x="19941" y="24732"/>
                  </a:lnTo>
                  <a:lnTo>
                    <a:pt x="19941" y="24816"/>
                  </a:lnTo>
                  <a:lnTo>
                    <a:pt x="19878" y="24921"/>
                  </a:lnTo>
                  <a:lnTo>
                    <a:pt x="19899" y="25004"/>
                  </a:lnTo>
                  <a:lnTo>
                    <a:pt x="19753" y="25193"/>
                  </a:lnTo>
                  <a:lnTo>
                    <a:pt x="19648" y="25297"/>
                  </a:lnTo>
                  <a:lnTo>
                    <a:pt x="19669" y="25360"/>
                  </a:lnTo>
                  <a:lnTo>
                    <a:pt x="19753" y="25339"/>
                  </a:lnTo>
                  <a:lnTo>
                    <a:pt x="19941" y="25339"/>
                  </a:lnTo>
                  <a:lnTo>
                    <a:pt x="19983" y="25402"/>
                  </a:lnTo>
                  <a:lnTo>
                    <a:pt x="20066" y="25318"/>
                  </a:lnTo>
                  <a:lnTo>
                    <a:pt x="20150" y="25423"/>
                  </a:lnTo>
                  <a:lnTo>
                    <a:pt x="20108" y="25548"/>
                  </a:lnTo>
                  <a:lnTo>
                    <a:pt x="20150" y="25674"/>
                  </a:lnTo>
                  <a:lnTo>
                    <a:pt x="20276" y="25737"/>
                  </a:lnTo>
                  <a:lnTo>
                    <a:pt x="20338" y="25653"/>
                  </a:lnTo>
                  <a:lnTo>
                    <a:pt x="20485" y="25653"/>
                  </a:lnTo>
                  <a:lnTo>
                    <a:pt x="20736" y="25548"/>
                  </a:lnTo>
                  <a:lnTo>
                    <a:pt x="20841" y="25569"/>
                  </a:lnTo>
                  <a:lnTo>
                    <a:pt x="20841" y="25716"/>
                  </a:lnTo>
                  <a:lnTo>
                    <a:pt x="20799" y="25737"/>
                  </a:lnTo>
                  <a:lnTo>
                    <a:pt x="20862" y="25778"/>
                  </a:lnTo>
                  <a:lnTo>
                    <a:pt x="20924" y="25883"/>
                  </a:lnTo>
                  <a:lnTo>
                    <a:pt x="21050" y="25841"/>
                  </a:lnTo>
                  <a:lnTo>
                    <a:pt x="21154" y="25862"/>
                  </a:lnTo>
                  <a:lnTo>
                    <a:pt x="21134" y="25716"/>
                  </a:lnTo>
                  <a:lnTo>
                    <a:pt x="21134" y="25569"/>
                  </a:lnTo>
                  <a:lnTo>
                    <a:pt x="21092" y="25465"/>
                  </a:lnTo>
                  <a:lnTo>
                    <a:pt x="21092" y="25255"/>
                  </a:lnTo>
                  <a:lnTo>
                    <a:pt x="21154" y="25214"/>
                  </a:lnTo>
                  <a:lnTo>
                    <a:pt x="21154" y="25130"/>
                  </a:lnTo>
                  <a:lnTo>
                    <a:pt x="21364" y="25130"/>
                  </a:lnTo>
                  <a:lnTo>
                    <a:pt x="21426" y="25109"/>
                  </a:lnTo>
                  <a:lnTo>
                    <a:pt x="21468" y="25088"/>
                  </a:lnTo>
                  <a:lnTo>
                    <a:pt x="21510" y="25025"/>
                  </a:lnTo>
                  <a:lnTo>
                    <a:pt x="21552" y="24983"/>
                  </a:lnTo>
                  <a:lnTo>
                    <a:pt x="21678" y="24921"/>
                  </a:lnTo>
                  <a:lnTo>
                    <a:pt x="21761" y="24942"/>
                  </a:lnTo>
                  <a:lnTo>
                    <a:pt x="21740" y="25025"/>
                  </a:lnTo>
                  <a:lnTo>
                    <a:pt x="21782" y="25046"/>
                  </a:lnTo>
                  <a:lnTo>
                    <a:pt x="21866" y="25046"/>
                  </a:lnTo>
                  <a:lnTo>
                    <a:pt x="21887" y="24942"/>
                  </a:lnTo>
                  <a:lnTo>
                    <a:pt x="21970" y="24900"/>
                  </a:lnTo>
                  <a:lnTo>
                    <a:pt x="22096" y="25004"/>
                  </a:lnTo>
                  <a:lnTo>
                    <a:pt x="22159" y="24921"/>
                  </a:lnTo>
                  <a:lnTo>
                    <a:pt x="22242" y="24921"/>
                  </a:lnTo>
                  <a:lnTo>
                    <a:pt x="22263" y="25004"/>
                  </a:lnTo>
                  <a:lnTo>
                    <a:pt x="22389" y="24942"/>
                  </a:lnTo>
                  <a:lnTo>
                    <a:pt x="22389" y="24879"/>
                  </a:lnTo>
                  <a:lnTo>
                    <a:pt x="22556" y="24816"/>
                  </a:lnTo>
                  <a:lnTo>
                    <a:pt x="22661" y="24900"/>
                  </a:lnTo>
                  <a:lnTo>
                    <a:pt x="22870" y="24816"/>
                  </a:lnTo>
                  <a:lnTo>
                    <a:pt x="22828" y="24628"/>
                  </a:lnTo>
                  <a:lnTo>
                    <a:pt x="22954" y="24586"/>
                  </a:lnTo>
                  <a:lnTo>
                    <a:pt x="23100" y="24586"/>
                  </a:lnTo>
                  <a:lnTo>
                    <a:pt x="23184" y="24502"/>
                  </a:lnTo>
                  <a:lnTo>
                    <a:pt x="23310" y="24586"/>
                  </a:lnTo>
                  <a:lnTo>
                    <a:pt x="23310" y="24670"/>
                  </a:lnTo>
                  <a:lnTo>
                    <a:pt x="23435" y="24690"/>
                  </a:lnTo>
                  <a:lnTo>
                    <a:pt x="23477" y="24774"/>
                  </a:lnTo>
                  <a:lnTo>
                    <a:pt x="23749" y="24774"/>
                  </a:lnTo>
                  <a:lnTo>
                    <a:pt x="23812" y="24816"/>
                  </a:lnTo>
                  <a:lnTo>
                    <a:pt x="23958" y="24774"/>
                  </a:lnTo>
                  <a:lnTo>
                    <a:pt x="24042" y="24837"/>
                  </a:lnTo>
                  <a:lnTo>
                    <a:pt x="24042" y="24942"/>
                  </a:lnTo>
                  <a:lnTo>
                    <a:pt x="23937" y="24983"/>
                  </a:lnTo>
                  <a:lnTo>
                    <a:pt x="23875" y="25193"/>
                  </a:lnTo>
                  <a:lnTo>
                    <a:pt x="23958" y="25214"/>
                  </a:lnTo>
                  <a:lnTo>
                    <a:pt x="23979" y="25318"/>
                  </a:lnTo>
                  <a:lnTo>
                    <a:pt x="24230" y="25402"/>
                  </a:lnTo>
                  <a:lnTo>
                    <a:pt x="24251" y="25506"/>
                  </a:lnTo>
                  <a:lnTo>
                    <a:pt x="24377" y="25527"/>
                  </a:lnTo>
                  <a:lnTo>
                    <a:pt x="24481" y="25611"/>
                  </a:lnTo>
                  <a:lnTo>
                    <a:pt x="24586" y="25548"/>
                  </a:lnTo>
                  <a:lnTo>
                    <a:pt x="24649" y="25611"/>
                  </a:lnTo>
                  <a:lnTo>
                    <a:pt x="24711" y="25569"/>
                  </a:lnTo>
                  <a:lnTo>
                    <a:pt x="24816" y="25632"/>
                  </a:lnTo>
                  <a:lnTo>
                    <a:pt x="24858" y="25632"/>
                  </a:lnTo>
                  <a:lnTo>
                    <a:pt x="24900" y="25611"/>
                  </a:lnTo>
                  <a:lnTo>
                    <a:pt x="24963" y="25653"/>
                  </a:lnTo>
                  <a:lnTo>
                    <a:pt x="25046" y="25611"/>
                  </a:lnTo>
                  <a:lnTo>
                    <a:pt x="25046" y="25548"/>
                  </a:lnTo>
                  <a:lnTo>
                    <a:pt x="25088" y="25423"/>
                  </a:lnTo>
                  <a:lnTo>
                    <a:pt x="25130" y="25527"/>
                  </a:lnTo>
                  <a:lnTo>
                    <a:pt x="25235" y="25653"/>
                  </a:lnTo>
                  <a:lnTo>
                    <a:pt x="25297" y="25632"/>
                  </a:lnTo>
                  <a:lnTo>
                    <a:pt x="25444" y="25737"/>
                  </a:lnTo>
                  <a:lnTo>
                    <a:pt x="25569" y="25737"/>
                  </a:lnTo>
                  <a:lnTo>
                    <a:pt x="25632" y="25632"/>
                  </a:lnTo>
                  <a:lnTo>
                    <a:pt x="25716" y="25716"/>
                  </a:lnTo>
                  <a:lnTo>
                    <a:pt x="25820" y="25674"/>
                  </a:lnTo>
                  <a:lnTo>
                    <a:pt x="25862" y="25716"/>
                  </a:lnTo>
                  <a:lnTo>
                    <a:pt x="25862" y="25737"/>
                  </a:lnTo>
                  <a:lnTo>
                    <a:pt x="25800" y="25758"/>
                  </a:lnTo>
                  <a:lnTo>
                    <a:pt x="25758" y="25862"/>
                  </a:lnTo>
                  <a:lnTo>
                    <a:pt x="25695" y="25967"/>
                  </a:lnTo>
                  <a:lnTo>
                    <a:pt x="25695" y="26030"/>
                  </a:lnTo>
                  <a:lnTo>
                    <a:pt x="25820" y="26197"/>
                  </a:lnTo>
                  <a:lnTo>
                    <a:pt x="25904" y="26260"/>
                  </a:lnTo>
                  <a:lnTo>
                    <a:pt x="25904" y="26302"/>
                  </a:lnTo>
                  <a:lnTo>
                    <a:pt x="25925" y="26448"/>
                  </a:lnTo>
                  <a:lnTo>
                    <a:pt x="25946" y="26406"/>
                  </a:lnTo>
                  <a:lnTo>
                    <a:pt x="26009" y="26343"/>
                  </a:lnTo>
                  <a:lnTo>
                    <a:pt x="26092" y="26364"/>
                  </a:lnTo>
                  <a:lnTo>
                    <a:pt x="26134" y="26385"/>
                  </a:lnTo>
                  <a:lnTo>
                    <a:pt x="26176" y="26385"/>
                  </a:lnTo>
                  <a:lnTo>
                    <a:pt x="26281" y="26281"/>
                  </a:lnTo>
                  <a:lnTo>
                    <a:pt x="26260" y="26239"/>
                  </a:lnTo>
                  <a:lnTo>
                    <a:pt x="26218" y="26197"/>
                  </a:lnTo>
                  <a:lnTo>
                    <a:pt x="26218" y="26176"/>
                  </a:lnTo>
                  <a:lnTo>
                    <a:pt x="26155" y="26071"/>
                  </a:lnTo>
                  <a:lnTo>
                    <a:pt x="26072" y="26071"/>
                  </a:lnTo>
                  <a:lnTo>
                    <a:pt x="26030" y="25967"/>
                  </a:lnTo>
                  <a:lnTo>
                    <a:pt x="26051" y="25925"/>
                  </a:lnTo>
                  <a:lnTo>
                    <a:pt x="26155" y="25841"/>
                  </a:lnTo>
                  <a:lnTo>
                    <a:pt x="26155" y="25758"/>
                  </a:lnTo>
                  <a:lnTo>
                    <a:pt x="26155" y="25716"/>
                  </a:lnTo>
                  <a:lnTo>
                    <a:pt x="26176" y="25716"/>
                  </a:lnTo>
                  <a:lnTo>
                    <a:pt x="26218" y="25653"/>
                  </a:lnTo>
                  <a:lnTo>
                    <a:pt x="26239" y="25716"/>
                  </a:lnTo>
                  <a:lnTo>
                    <a:pt x="26260" y="25737"/>
                  </a:lnTo>
                  <a:lnTo>
                    <a:pt x="26281" y="25737"/>
                  </a:lnTo>
                  <a:lnTo>
                    <a:pt x="26260" y="25758"/>
                  </a:lnTo>
                  <a:lnTo>
                    <a:pt x="26260" y="25778"/>
                  </a:lnTo>
                  <a:lnTo>
                    <a:pt x="26323" y="25778"/>
                  </a:lnTo>
                  <a:lnTo>
                    <a:pt x="26281" y="25820"/>
                  </a:lnTo>
                  <a:lnTo>
                    <a:pt x="26344" y="25841"/>
                  </a:lnTo>
                  <a:lnTo>
                    <a:pt x="26385" y="25758"/>
                  </a:lnTo>
                  <a:lnTo>
                    <a:pt x="26490" y="25737"/>
                  </a:lnTo>
                  <a:lnTo>
                    <a:pt x="26553" y="25653"/>
                  </a:lnTo>
                  <a:lnTo>
                    <a:pt x="26616" y="25716"/>
                  </a:lnTo>
                  <a:lnTo>
                    <a:pt x="26741" y="25653"/>
                  </a:lnTo>
                  <a:lnTo>
                    <a:pt x="26867" y="25611"/>
                  </a:lnTo>
                  <a:lnTo>
                    <a:pt x="26804" y="25527"/>
                  </a:lnTo>
                  <a:lnTo>
                    <a:pt x="26908" y="25527"/>
                  </a:lnTo>
                  <a:lnTo>
                    <a:pt x="27013" y="25465"/>
                  </a:lnTo>
                  <a:lnTo>
                    <a:pt x="27139" y="25527"/>
                  </a:lnTo>
                  <a:lnTo>
                    <a:pt x="27201" y="25506"/>
                  </a:lnTo>
                  <a:lnTo>
                    <a:pt x="27327" y="25444"/>
                  </a:lnTo>
                  <a:lnTo>
                    <a:pt x="27432" y="25339"/>
                  </a:lnTo>
                  <a:lnTo>
                    <a:pt x="27515" y="25234"/>
                  </a:lnTo>
                  <a:lnTo>
                    <a:pt x="27536" y="25193"/>
                  </a:lnTo>
                  <a:lnTo>
                    <a:pt x="27578" y="25214"/>
                  </a:lnTo>
                  <a:lnTo>
                    <a:pt x="27620" y="25255"/>
                  </a:lnTo>
                  <a:lnTo>
                    <a:pt x="27662" y="25214"/>
                  </a:lnTo>
                  <a:lnTo>
                    <a:pt x="27724" y="25130"/>
                  </a:lnTo>
                  <a:lnTo>
                    <a:pt x="27808" y="25088"/>
                  </a:lnTo>
                  <a:lnTo>
                    <a:pt x="27787" y="24942"/>
                  </a:lnTo>
                  <a:lnTo>
                    <a:pt x="27745" y="24837"/>
                  </a:lnTo>
                  <a:lnTo>
                    <a:pt x="27787" y="24774"/>
                  </a:lnTo>
                  <a:lnTo>
                    <a:pt x="27745" y="24690"/>
                  </a:lnTo>
                  <a:lnTo>
                    <a:pt x="27808" y="24732"/>
                  </a:lnTo>
                  <a:lnTo>
                    <a:pt x="27934" y="24816"/>
                  </a:lnTo>
                  <a:lnTo>
                    <a:pt x="27955" y="24900"/>
                  </a:lnTo>
                  <a:lnTo>
                    <a:pt x="28059" y="25004"/>
                  </a:lnTo>
                  <a:lnTo>
                    <a:pt x="28143" y="24983"/>
                  </a:lnTo>
                  <a:lnTo>
                    <a:pt x="28143" y="24983"/>
                  </a:lnTo>
                  <a:lnTo>
                    <a:pt x="28101" y="25046"/>
                  </a:lnTo>
                  <a:lnTo>
                    <a:pt x="28017" y="25109"/>
                  </a:lnTo>
                  <a:lnTo>
                    <a:pt x="28038" y="25151"/>
                  </a:lnTo>
                  <a:lnTo>
                    <a:pt x="28248" y="25046"/>
                  </a:lnTo>
                  <a:lnTo>
                    <a:pt x="28248" y="24921"/>
                  </a:lnTo>
                  <a:lnTo>
                    <a:pt x="28352" y="24900"/>
                  </a:lnTo>
                  <a:lnTo>
                    <a:pt x="28415" y="24837"/>
                  </a:lnTo>
                  <a:lnTo>
                    <a:pt x="28520" y="24900"/>
                  </a:lnTo>
                  <a:lnTo>
                    <a:pt x="28582" y="24879"/>
                  </a:lnTo>
                  <a:lnTo>
                    <a:pt x="28624" y="24795"/>
                  </a:lnTo>
                  <a:lnTo>
                    <a:pt x="28687" y="24795"/>
                  </a:lnTo>
                  <a:lnTo>
                    <a:pt x="28708" y="24711"/>
                  </a:lnTo>
                  <a:lnTo>
                    <a:pt x="28771" y="24795"/>
                  </a:lnTo>
                  <a:lnTo>
                    <a:pt x="28854" y="24900"/>
                  </a:lnTo>
                  <a:lnTo>
                    <a:pt x="28896" y="24837"/>
                  </a:lnTo>
                  <a:lnTo>
                    <a:pt x="28938" y="24732"/>
                  </a:lnTo>
                  <a:lnTo>
                    <a:pt x="28980" y="24732"/>
                  </a:lnTo>
                  <a:lnTo>
                    <a:pt x="29001" y="24774"/>
                  </a:lnTo>
                  <a:lnTo>
                    <a:pt x="29085" y="24774"/>
                  </a:lnTo>
                  <a:lnTo>
                    <a:pt x="29105" y="24711"/>
                  </a:lnTo>
                  <a:lnTo>
                    <a:pt x="29231" y="24711"/>
                  </a:lnTo>
                  <a:lnTo>
                    <a:pt x="29294" y="24628"/>
                  </a:lnTo>
                  <a:lnTo>
                    <a:pt x="29357" y="24586"/>
                  </a:lnTo>
                  <a:lnTo>
                    <a:pt x="29377" y="24670"/>
                  </a:lnTo>
                  <a:lnTo>
                    <a:pt x="29398" y="24607"/>
                  </a:lnTo>
                  <a:lnTo>
                    <a:pt x="29482" y="24607"/>
                  </a:lnTo>
                  <a:lnTo>
                    <a:pt x="29566" y="24586"/>
                  </a:lnTo>
                  <a:lnTo>
                    <a:pt x="29524" y="24502"/>
                  </a:lnTo>
                  <a:lnTo>
                    <a:pt x="29587" y="24418"/>
                  </a:lnTo>
                  <a:lnTo>
                    <a:pt x="29608" y="24293"/>
                  </a:lnTo>
                  <a:lnTo>
                    <a:pt x="29566" y="24188"/>
                  </a:lnTo>
                  <a:lnTo>
                    <a:pt x="29566" y="24188"/>
                  </a:lnTo>
                  <a:lnTo>
                    <a:pt x="29608" y="24209"/>
                  </a:lnTo>
                  <a:lnTo>
                    <a:pt x="29670" y="24146"/>
                  </a:lnTo>
                  <a:lnTo>
                    <a:pt x="29796" y="24105"/>
                  </a:lnTo>
                  <a:lnTo>
                    <a:pt x="29817" y="24167"/>
                  </a:lnTo>
                  <a:lnTo>
                    <a:pt x="29921" y="24167"/>
                  </a:lnTo>
                  <a:lnTo>
                    <a:pt x="29942" y="24042"/>
                  </a:lnTo>
                  <a:lnTo>
                    <a:pt x="30005" y="24042"/>
                  </a:lnTo>
                  <a:lnTo>
                    <a:pt x="30026" y="23958"/>
                  </a:lnTo>
                  <a:lnTo>
                    <a:pt x="30089" y="23958"/>
                  </a:lnTo>
                  <a:lnTo>
                    <a:pt x="30089" y="23979"/>
                  </a:lnTo>
                  <a:lnTo>
                    <a:pt x="30110" y="23979"/>
                  </a:lnTo>
                  <a:lnTo>
                    <a:pt x="30193" y="23874"/>
                  </a:lnTo>
                  <a:lnTo>
                    <a:pt x="30256" y="23958"/>
                  </a:lnTo>
                  <a:lnTo>
                    <a:pt x="30256" y="23833"/>
                  </a:lnTo>
                  <a:lnTo>
                    <a:pt x="30340" y="23833"/>
                  </a:lnTo>
                  <a:lnTo>
                    <a:pt x="30361" y="23728"/>
                  </a:lnTo>
                  <a:lnTo>
                    <a:pt x="30277" y="23686"/>
                  </a:lnTo>
                  <a:lnTo>
                    <a:pt x="30193" y="23749"/>
                  </a:lnTo>
                  <a:lnTo>
                    <a:pt x="30047" y="23623"/>
                  </a:lnTo>
                  <a:lnTo>
                    <a:pt x="30235" y="23623"/>
                  </a:lnTo>
                  <a:lnTo>
                    <a:pt x="30340" y="23477"/>
                  </a:lnTo>
                  <a:lnTo>
                    <a:pt x="30361" y="23540"/>
                  </a:lnTo>
                  <a:lnTo>
                    <a:pt x="30445" y="23477"/>
                  </a:lnTo>
                  <a:lnTo>
                    <a:pt x="30612" y="23581"/>
                  </a:lnTo>
                  <a:lnTo>
                    <a:pt x="30633" y="23456"/>
                  </a:lnTo>
                  <a:lnTo>
                    <a:pt x="30549" y="23435"/>
                  </a:lnTo>
                  <a:lnTo>
                    <a:pt x="30507" y="23372"/>
                  </a:lnTo>
                  <a:lnTo>
                    <a:pt x="30528" y="23309"/>
                  </a:lnTo>
                  <a:lnTo>
                    <a:pt x="30633" y="23372"/>
                  </a:lnTo>
                  <a:lnTo>
                    <a:pt x="30717" y="23309"/>
                  </a:lnTo>
                  <a:lnTo>
                    <a:pt x="30675" y="23268"/>
                  </a:lnTo>
                  <a:lnTo>
                    <a:pt x="30612" y="23268"/>
                  </a:lnTo>
                  <a:lnTo>
                    <a:pt x="30612" y="23163"/>
                  </a:lnTo>
                  <a:lnTo>
                    <a:pt x="30528" y="23121"/>
                  </a:lnTo>
                  <a:lnTo>
                    <a:pt x="30612" y="23100"/>
                  </a:lnTo>
                  <a:lnTo>
                    <a:pt x="30654" y="23142"/>
                  </a:lnTo>
                  <a:lnTo>
                    <a:pt x="30717" y="23142"/>
                  </a:lnTo>
                  <a:lnTo>
                    <a:pt x="30758" y="23205"/>
                  </a:lnTo>
                  <a:lnTo>
                    <a:pt x="30758" y="23121"/>
                  </a:lnTo>
                  <a:lnTo>
                    <a:pt x="30654" y="23037"/>
                  </a:lnTo>
                  <a:lnTo>
                    <a:pt x="30654" y="22933"/>
                  </a:lnTo>
                  <a:lnTo>
                    <a:pt x="30737" y="22933"/>
                  </a:lnTo>
                  <a:lnTo>
                    <a:pt x="30758" y="22891"/>
                  </a:lnTo>
                  <a:lnTo>
                    <a:pt x="30863" y="22954"/>
                  </a:lnTo>
                  <a:lnTo>
                    <a:pt x="30863" y="23037"/>
                  </a:lnTo>
                  <a:lnTo>
                    <a:pt x="30926" y="23037"/>
                  </a:lnTo>
                  <a:lnTo>
                    <a:pt x="30968" y="23121"/>
                  </a:lnTo>
                  <a:lnTo>
                    <a:pt x="30989" y="22996"/>
                  </a:lnTo>
                  <a:lnTo>
                    <a:pt x="30947" y="22912"/>
                  </a:lnTo>
                  <a:lnTo>
                    <a:pt x="30884" y="22912"/>
                  </a:lnTo>
                  <a:lnTo>
                    <a:pt x="30863" y="22828"/>
                  </a:lnTo>
                  <a:lnTo>
                    <a:pt x="30947" y="22828"/>
                  </a:lnTo>
                  <a:lnTo>
                    <a:pt x="30947" y="22745"/>
                  </a:lnTo>
                  <a:lnTo>
                    <a:pt x="30863" y="22724"/>
                  </a:lnTo>
                  <a:lnTo>
                    <a:pt x="30989" y="22598"/>
                  </a:lnTo>
                  <a:lnTo>
                    <a:pt x="30926" y="22535"/>
                  </a:lnTo>
                  <a:lnTo>
                    <a:pt x="30842" y="22535"/>
                  </a:lnTo>
                  <a:lnTo>
                    <a:pt x="30779" y="22598"/>
                  </a:lnTo>
                  <a:lnTo>
                    <a:pt x="30800" y="22493"/>
                  </a:lnTo>
                  <a:lnTo>
                    <a:pt x="30947" y="22410"/>
                  </a:lnTo>
                  <a:lnTo>
                    <a:pt x="31135" y="22326"/>
                  </a:lnTo>
                  <a:lnTo>
                    <a:pt x="31072" y="22263"/>
                  </a:lnTo>
                  <a:lnTo>
                    <a:pt x="30989" y="22326"/>
                  </a:lnTo>
                  <a:lnTo>
                    <a:pt x="30863" y="22201"/>
                  </a:lnTo>
                  <a:lnTo>
                    <a:pt x="30968" y="22201"/>
                  </a:lnTo>
                  <a:lnTo>
                    <a:pt x="30884" y="22096"/>
                  </a:lnTo>
                  <a:lnTo>
                    <a:pt x="30800" y="22096"/>
                  </a:lnTo>
                  <a:lnTo>
                    <a:pt x="30863" y="22054"/>
                  </a:lnTo>
                  <a:lnTo>
                    <a:pt x="30800" y="21991"/>
                  </a:lnTo>
                  <a:lnTo>
                    <a:pt x="30884" y="21991"/>
                  </a:lnTo>
                  <a:lnTo>
                    <a:pt x="30926" y="21908"/>
                  </a:lnTo>
                  <a:lnTo>
                    <a:pt x="31030" y="21908"/>
                  </a:lnTo>
                  <a:lnTo>
                    <a:pt x="30989" y="22012"/>
                  </a:lnTo>
                  <a:lnTo>
                    <a:pt x="31072" y="22012"/>
                  </a:lnTo>
                  <a:lnTo>
                    <a:pt x="31240" y="21866"/>
                  </a:lnTo>
                  <a:lnTo>
                    <a:pt x="31240" y="21782"/>
                  </a:lnTo>
                  <a:lnTo>
                    <a:pt x="31365" y="21803"/>
                  </a:lnTo>
                  <a:lnTo>
                    <a:pt x="31281" y="21698"/>
                  </a:lnTo>
                  <a:lnTo>
                    <a:pt x="31198" y="21698"/>
                  </a:lnTo>
                  <a:lnTo>
                    <a:pt x="31240" y="21594"/>
                  </a:lnTo>
                  <a:lnTo>
                    <a:pt x="31302" y="21677"/>
                  </a:lnTo>
                  <a:lnTo>
                    <a:pt x="31386" y="21636"/>
                  </a:lnTo>
                  <a:lnTo>
                    <a:pt x="31386" y="21531"/>
                  </a:lnTo>
                  <a:lnTo>
                    <a:pt x="31449" y="21489"/>
                  </a:lnTo>
                  <a:lnTo>
                    <a:pt x="31386" y="21426"/>
                  </a:lnTo>
                  <a:lnTo>
                    <a:pt x="31386" y="21343"/>
                  </a:lnTo>
                  <a:lnTo>
                    <a:pt x="31470" y="21322"/>
                  </a:lnTo>
                  <a:lnTo>
                    <a:pt x="31407" y="21238"/>
                  </a:lnTo>
                  <a:lnTo>
                    <a:pt x="31407" y="21175"/>
                  </a:lnTo>
                  <a:lnTo>
                    <a:pt x="31302" y="21112"/>
                  </a:lnTo>
                  <a:lnTo>
                    <a:pt x="31470" y="21154"/>
                  </a:lnTo>
                  <a:lnTo>
                    <a:pt x="31512" y="21112"/>
                  </a:lnTo>
                  <a:lnTo>
                    <a:pt x="31616" y="20903"/>
                  </a:lnTo>
                  <a:lnTo>
                    <a:pt x="31700" y="20903"/>
                  </a:lnTo>
                  <a:lnTo>
                    <a:pt x="31721" y="20966"/>
                  </a:lnTo>
                  <a:lnTo>
                    <a:pt x="31763" y="21029"/>
                  </a:lnTo>
                  <a:lnTo>
                    <a:pt x="31784" y="20924"/>
                  </a:lnTo>
                  <a:lnTo>
                    <a:pt x="31846" y="20861"/>
                  </a:lnTo>
                  <a:lnTo>
                    <a:pt x="31805" y="20736"/>
                  </a:lnTo>
                  <a:lnTo>
                    <a:pt x="31679" y="20736"/>
                  </a:lnTo>
                  <a:lnTo>
                    <a:pt x="31616" y="20694"/>
                  </a:lnTo>
                  <a:lnTo>
                    <a:pt x="31679" y="20652"/>
                  </a:lnTo>
                  <a:lnTo>
                    <a:pt x="31763" y="20652"/>
                  </a:lnTo>
                  <a:lnTo>
                    <a:pt x="31826" y="20610"/>
                  </a:lnTo>
                  <a:lnTo>
                    <a:pt x="31784" y="20548"/>
                  </a:lnTo>
                  <a:lnTo>
                    <a:pt x="31700" y="20506"/>
                  </a:lnTo>
                  <a:lnTo>
                    <a:pt x="31784" y="20443"/>
                  </a:lnTo>
                  <a:lnTo>
                    <a:pt x="31826" y="20443"/>
                  </a:lnTo>
                  <a:lnTo>
                    <a:pt x="31826" y="20401"/>
                  </a:lnTo>
                  <a:lnTo>
                    <a:pt x="31784" y="20338"/>
                  </a:lnTo>
                  <a:lnTo>
                    <a:pt x="31574" y="20338"/>
                  </a:lnTo>
                  <a:lnTo>
                    <a:pt x="31595" y="20296"/>
                  </a:lnTo>
                  <a:lnTo>
                    <a:pt x="31721" y="20192"/>
                  </a:lnTo>
                  <a:lnTo>
                    <a:pt x="31826" y="20213"/>
                  </a:lnTo>
                  <a:lnTo>
                    <a:pt x="31846" y="20192"/>
                  </a:lnTo>
                  <a:lnTo>
                    <a:pt x="31888" y="20129"/>
                  </a:lnTo>
                  <a:lnTo>
                    <a:pt x="31930" y="20192"/>
                  </a:lnTo>
                  <a:lnTo>
                    <a:pt x="31972" y="20213"/>
                  </a:lnTo>
                  <a:lnTo>
                    <a:pt x="32014" y="20171"/>
                  </a:lnTo>
                  <a:lnTo>
                    <a:pt x="31993" y="20087"/>
                  </a:lnTo>
                  <a:lnTo>
                    <a:pt x="31972" y="19920"/>
                  </a:lnTo>
                  <a:lnTo>
                    <a:pt x="31909" y="19878"/>
                  </a:lnTo>
                  <a:lnTo>
                    <a:pt x="31826" y="19962"/>
                  </a:lnTo>
                  <a:lnTo>
                    <a:pt x="31846" y="19983"/>
                  </a:lnTo>
                  <a:lnTo>
                    <a:pt x="31846" y="20024"/>
                  </a:lnTo>
                  <a:lnTo>
                    <a:pt x="31763" y="20004"/>
                  </a:lnTo>
                  <a:lnTo>
                    <a:pt x="31595" y="20129"/>
                  </a:lnTo>
                  <a:lnTo>
                    <a:pt x="31512" y="20108"/>
                  </a:lnTo>
                  <a:lnTo>
                    <a:pt x="31512" y="20004"/>
                  </a:lnTo>
                  <a:lnTo>
                    <a:pt x="31679" y="19983"/>
                  </a:lnTo>
                  <a:lnTo>
                    <a:pt x="31930" y="19752"/>
                  </a:lnTo>
                  <a:lnTo>
                    <a:pt x="31909" y="19711"/>
                  </a:lnTo>
                  <a:lnTo>
                    <a:pt x="31805" y="19711"/>
                  </a:lnTo>
                  <a:lnTo>
                    <a:pt x="31763" y="19648"/>
                  </a:lnTo>
                  <a:lnTo>
                    <a:pt x="31721" y="19690"/>
                  </a:lnTo>
                  <a:lnTo>
                    <a:pt x="31553" y="19460"/>
                  </a:lnTo>
                  <a:lnTo>
                    <a:pt x="31386" y="19439"/>
                  </a:lnTo>
                  <a:lnTo>
                    <a:pt x="31240" y="19585"/>
                  </a:lnTo>
                  <a:lnTo>
                    <a:pt x="31135" y="19564"/>
                  </a:lnTo>
                  <a:lnTo>
                    <a:pt x="31030" y="19397"/>
                  </a:lnTo>
                  <a:lnTo>
                    <a:pt x="30884" y="19439"/>
                  </a:lnTo>
                  <a:lnTo>
                    <a:pt x="30779" y="19501"/>
                  </a:lnTo>
                  <a:lnTo>
                    <a:pt x="30737" y="19606"/>
                  </a:lnTo>
                  <a:lnTo>
                    <a:pt x="30758" y="19480"/>
                  </a:lnTo>
                  <a:lnTo>
                    <a:pt x="30884" y="19376"/>
                  </a:lnTo>
                  <a:lnTo>
                    <a:pt x="30968" y="19376"/>
                  </a:lnTo>
                  <a:lnTo>
                    <a:pt x="31051" y="19334"/>
                  </a:lnTo>
                  <a:lnTo>
                    <a:pt x="31177" y="19376"/>
                  </a:lnTo>
                  <a:lnTo>
                    <a:pt x="31281" y="19355"/>
                  </a:lnTo>
                  <a:lnTo>
                    <a:pt x="31281" y="19250"/>
                  </a:lnTo>
                  <a:lnTo>
                    <a:pt x="31323" y="19188"/>
                  </a:lnTo>
                  <a:lnTo>
                    <a:pt x="31407" y="19188"/>
                  </a:lnTo>
                  <a:lnTo>
                    <a:pt x="31553" y="19041"/>
                  </a:lnTo>
                  <a:lnTo>
                    <a:pt x="31700" y="19020"/>
                  </a:lnTo>
                  <a:lnTo>
                    <a:pt x="31700" y="18936"/>
                  </a:lnTo>
                  <a:lnTo>
                    <a:pt x="31574" y="18727"/>
                  </a:lnTo>
                  <a:lnTo>
                    <a:pt x="31281" y="18539"/>
                  </a:lnTo>
                  <a:lnTo>
                    <a:pt x="31072" y="18413"/>
                  </a:lnTo>
                  <a:lnTo>
                    <a:pt x="30842" y="18204"/>
                  </a:lnTo>
                  <a:lnTo>
                    <a:pt x="30737" y="18204"/>
                  </a:lnTo>
                  <a:lnTo>
                    <a:pt x="30549" y="18330"/>
                  </a:lnTo>
                  <a:lnTo>
                    <a:pt x="30445" y="18309"/>
                  </a:lnTo>
                  <a:lnTo>
                    <a:pt x="30319" y="18183"/>
                  </a:lnTo>
                  <a:lnTo>
                    <a:pt x="30319" y="18099"/>
                  </a:lnTo>
                  <a:lnTo>
                    <a:pt x="30235" y="18079"/>
                  </a:lnTo>
                  <a:lnTo>
                    <a:pt x="30110" y="18120"/>
                  </a:lnTo>
                  <a:lnTo>
                    <a:pt x="29984" y="18120"/>
                  </a:lnTo>
                  <a:lnTo>
                    <a:pt x="29838" y="18141"/>
                  </a:lnTo>
                  <a:lnTo>
                    <a:pt x="29691" y="18351"/>
                  </a:lnTo>
                  <a:lnTo>
                    <a:pt x="29817" y="18099"/>
                  </a:lnTo>
                  <a:lnTo>
                    <a:pt x="29921" y="18037"/>
                  </a:lnTo>
                  <a:lnTo>
                    <a:pt x="29984" y="18079"/>
                  </a:lnTo>
                  <a:lnTo>
                    <a:pt x="30047" y="18079"/>
                  </a:lnTo>
                  <a:lnTo>
                    <a:pt x="30089" y="18016"/>
                  </a:lnTo>
                  <a:lnTo>
                    <a:pt x="30193" y="18079"/>
                  </a:lnTo>
                  <a:lnTo>
                    <a:pt x="30340" y="17995"/>
                  </a:lnTo>
                  <a:lnTo>
                    <a:pt x="30403" y="18183"/>
                  </a:lnTo>
                  <a:lnTo>
                    <a:pt x="30465" y="18225"/>
                  </a:lnTo>
                  <a:lnTo>
                    <a:pt x="30570" y="18225"/>
                  </a:lnTo>
                  <a:lnTo>
                    <a:pt x="30654" y="18120"/>
                  </a:lnTo>
                  <a:lnTo>
                    <a:pt x="30842" y="18141"/>
                  </a:lnTo>
                  <a:lnTo>
                    <a:pt x="30968" y="18246"/>
                  </a:lnTo>
                  <a:lnTo>
                    <a:pt x="31051" y="18246"/>
                  </a:lnTo>
                  <a:lnTo>
                    <a:pt x="31177" y="18351"/>
                  </a:lnTo>
                  <a:lnTo>
                    <a:pt x="31323" y="18288"/>
                  </a:lnTo>
                  <a:lnTo>
                    <a:pt x="31574" y="18351"/>
                  </a:lnTo>
                  <a:lnTo>
                    <a:pt x="31658" y="18330"/>
                  </a:lnTo>
                  <a:lnTo>
                    <a:pt x="31553" y="18141"/>
                  </a:lnTo>
                  <a:lnTo>
                    <a:pt x="31491" y="18120"/>
                  </a:lnTo>
                  <a:lnTo>
                    <a:pt x="31323" y="17974"/>
                  </a:lnTo>
                  <a:lnTo>
                    <a:pt x="31323" y="17911"/>
                  </a:lnTo>
                  <a:lnTo>
                    <a:pt x="31281" y="17869"/>
                  </a:lnTo>
                  <a:lnTo>
                    <a:pt x="31177" y="17890"/>
                  </a:lnTo>
                  <a:lnTo>
                    <a:pt x="31051" y="17827"/>
                  </a:lnTo>
                  <a:lnTo>
                    <a:pt x="30884" y="17597"/>
                  </a:lnTo>
                  <a:lnTo>
                    <a:pt x="30884" y="17451"/>
                  </a:lnTo>
                  <a:lnTo>
                    <a:pt x="30675" y="17283"/>
                  </a:lnTo>
                  <a:lnTo>
                    <a:pt x="30675" y="17095"/>
                  </a:lnTo>
                  <a:lnTo>
                    <a:pt x="30549" y="17074"/>
                  </a:lnTo>
                  <a:lnTo>
                    <a:pt x="30612" y="16949"/>
                  </a:lnTo>
                  <a:lnTo>
                    <a:pt x="30570" y="16928"/>
                  </a:lnTo>
                  <a:lnTo>
                    <a:pt x="30403" y="16572"/>
                  </a:lnTo>
                  <a:lnTo>
                    <a:pt x="30089" y="16405"/>
                  </a:lnTo>
                  <a:lnTo>
                    <a:pt x="30005" y="16447"/>
                  </a:lnTo>
                  <a:lnTo>
                    <a:pt x="30005" y="16363"/>
                  </a:lnTo>
                  <a:lnTo>
                    <a:pt x="29712" y="16237"/>
                  </a:lnTo>
                  <a:lnTo>
                    <a:pt x="29670" y="16237"/>
                  </a:lnTo>
                  <a:lnTo>
                    <a:pt x="29670" y="15944"/>
                  </a:lnTo>
                  <a:lnTo>
                    <a:pt x="29712" y="15735"/>
                  </a:lnTo>
                  <a:lnTo>
                    <a:pt x="29670" y="15610"/>
                  </a:lnTo>
                  <a:lnTo>
                    <a:pt x="29691" y="15463"/>
                  </a:lnTo>
                  <a:lnTo>
                    <a:pt x="29712" y="15484"/>
                  </a:lnTo>
                  <a:lnTo>
                    <a:pt x="29817" y="15463"/>
                  </a:lnTo>
                  <a:lnTo>
                    <a:pt x="29921" y="15296"/>
                  </a:lnTo>
                  <a:lnTo>
                    <a:pt x="29984" y="15317"/>
                  </a:lnTo>
                  <a:lnTo>
                    <a:pt x="30089" y="15191"/>
                  </a:lnTo>
                  <a:lnTo>
                    <a:pt x="29984" y="15149"/>
                  </a:lnTo>
                  <a:lnTo>
                    <a:pt x="29921" y="15066"/>
                  </a:lnTo>
                  <a:lnTo>
                    <a:pt x="30005" y="14961"/>
                  </a:lnTo>
                  <a:lnTo>
                    <a:pt x="30193" y="14982"/>
                  </a:lnTo>
                  <a:lnTo>
                    <a:pt x="30193" y="14856"/>
                  </a:lnTo>
                  <a:lnTo>
                    <a:pt x="30319" y="14835"/>
                  </a:lnTo>
                  <a:lnTo>
                    <a:pt x="30319" y="14731"/>
                  </a:lnTo>
                  <a:lnTo>
                    <a:pt x="30193" y="14647"/>
                  </a:lnTo>
                  <a:lnTo>
                    <a:pt x="30319" y="14647"/>
                  </a:lnTo>
                  <a:lnTo>
                    <a:pt x="30424" y="14689"/>
                  </a:lnTo>
                  <a:lnTo>
                    <a:pt x="30445" y="14647"/>
                  </a:lnTo>
                  <a:lnTo>
                    <a:pt x="30549" y="14647"/>
                  </a:lnTo>
                  <a:lnTo>
                    <a:pt x="30654" y="14563"/>
                  </a:lnTo>
                  <a:lnTo>
                    <a:pt x="30717" y="14563"/>
                  </a:lnTo>
                  <a:lnTo>
                    <a:pt x="30842" y="14375"/>
                  </a:lnTo>
                  <a:lnTo>
                    <a:pt x="30884" y="14459"/>
                  </a:lnTo>
                  <a:lnTo>
                    <a:pt x="30947" y="14417"/>
                  </a:lnTo>
                  <a:lnTo>
                    <a:pt x="30947" y="14459"/>
                  </a:lnTo>
                  <a:lnTo>
                    <a:pt x="31093" y="14563"/>
                  </a:lnTo>
                  <a:lnTo>
                    <a:pt x="31240" y="14438"/>
                  </a:lnTo>
                  <a:lnTo>
                    <a:pt x="31240" y="14375"/>
                  </a:lnTo>
                  <a:lnTo>
                    <a:pt x="31156" y="14354"/>
                  </a:lnTo>
                  <a:lnTo>
                    <a:pt x="31135" y="14250"/>
                  </a:lnTo>
                  <a:lnTo>
                    <a:pt x="31198" y="14208"/>
                  </a:lnTo>
                  <a:lnTo>
                    <a:pt x="31261" y="14208"/>
                  </a:lnTo>
                  <a:lnTo>
                    <a:pt x="31177" y="14061"/>
                  </a:lnTo>
                  <a:lnTo>
                    <a:pt x="31177" y="13998"/>
                  </a:lnTo>
                  <a:lnTo>
                    <a:pt x="31302" y="13957"/>
                  </a:lnTo>
                  <a:lnTo>
                    <a:pt x="31240" y="13936"/>
                  </a:lnTo>
                  <a:lnTo>
                    <a:pt x="31093" y="13957"/>
                  </a:lnTo>
                  <a:lnTo>
                    <a:pt x="30947" y="13957"/>
                  </a:lnTo>
                  <a:lnTo>
                    <a:pt x="30947" y="13915"/>
                  </a:lnTo>
                  <a:lnTo>
                    <a:pt x="30800" y="13915"/>
                  </a:lnTo>
                  <a:lnTo>
                    <a:pt x="30758" y="13957"/>
                  </a:lnTo>
                  <a:lnTo>
                    <a:pt x="30403" y="13998"/>
                  </a:lnTo>
                  <a:lnTo>
                    <a:pt x="30319" y="13915"/>
                  </a:lnTo>
                  <a:lnTo>
                    <a:pt x="30256" y="13894"/>
                  </a:lnTo>
                  <a:lnTo>
                    <a:pt x="30193" y="13789"/>
                  </a:lnTo>
                  <a:lnTo>
                    <a:pt x="30131" y="13747"/>
                  </a:lnTo>
                  <a:lnTo>
                    <a:pt x="30089" y="13706"/>
                  </a:lnTo>
                  <a:lnTo>
                    <a:pt x="29817" y="13831"/>
                  </a:lnTo>
                  <a:lnTo>
                    <a:pt x="29691" y="13831"/>
                  </a:lnTo>
                  <a:lnTo>
                    <a:pt x="29733" y="13894"/>
                  </a:lnTo>
                  <a:lnTo>
                    <a:pt x="29733" y="13998"/>
                  </a:lnTo>
                  <a:lnTo>
                    <a:pt x="29670" y="14040"/>
                  </a:lnTo>
                  <a:lnTo>
                    <a:pt x="29503" y="14103"/>
                  </a:lnTo>
                  <a:lnTo>
                    <a:pt x="29524" y="14124"/>
                  </a:lnTo>
                  <a:lnTo>
                    <a:pt x="29587" y="14208"/>
                  </a:lnTo>
                  <a:lnTo>
                    <a:pt x="29524" y="14312"/>
                  </a:lnTo>
                  <a:lnTo>
                    <a:pt x="29482" y="14354"/>
                  </a:lnTo>
                  <a:lnTo>
                    <a:pt x="29357" y="14312"/>
                  </a:lnTo>
                  <a:lnTo>
                    <a:pt x="29231" y="14375"/>
                  </a:lnTo>
                  <a:lnTo>
                    <a:pt x="29085" y="14354"/>
                  </a:lnTo>
                  <a:lnTo>
                    <a:pt x="28938" y="14061"/>
                  </a:lnTo>
                  <a:lnTo>
                    <a:pt x="28938" y="13915"/>
                  </a:lnTo>
                  <a:lnTo>
                    <a:pt x="28896" y="13810"/>
                  </a:lnTo>
                  <a:lnTo>
                    <a:pt x="28750" y="13810"/>
                  </a:lnTo>
                  <a:lnTo>
                    <a:pt x="28687" y="13831"/>
                  </a:lnTo>
                  <a:lnTo>
                    <a:pt x="28687" y="13789"/>
                  </a:lnTo>
                  <a:lnTo>
                    <a:pt x="28624" y="13789"/>
                  </a:lnTo>
                  <a:lnTo>
                    <a:pt x="28561" y="13852"/>
                  </a:lnTo>
                  <a:lnTo>
                    <a:pt x="28540" y="13789"/>
                  </a:lnTo>
                  <a:lnTo>
                    <a:pt x="28540" y="13831"/>
                  </a:lnTo>
                  <a:lnTo>
                    <a:pt x="28436" y="13706"/>
                  </a:lnTo>
                  <a:lnTo>
                    <a:pt x="28436" y="13622"/>
                  </a:lnTo>
                  <a:lnTo>
                    <a:pt x="28227" y="13496"/>
                  </a:lnTo>
                  <a:lnTo>
                    <a:pt x="28122" y="13413"/>
                  </a:lnTo>
                  <a:lnTo>
                    <a:pt x="28101" y="13287"/>
                  </a:lnTo>
                  <a:lnTo>
                    <a:pt x="28038" y="13162"/>
                  </a:lnTo>
                  <a:lnTo>
                    <a:pt x="28101" y="13099"/>
                  </a:lnTo>
                  <a:lnTo>
                    <a:pt x="28101" y="13057"/>
                  </a:lnTo>
                  <a:lnTo>
                    <a:pt x="28101" y="12994"/>
                  </a:lnTo>
                  <a:lnTo>
                    <a:pt x="28122" y="12869"/>
                  </a:lnTo>
                  <a:lnTo>
                    <a:pt x="28164" y="12806"/>
                  </a:lnTo>
                  <a:lnTo>
                    <a:pt x="28185" y="12764"/>
                  </a:lnTo>
                  <a:lnTo>
                    <a:pt x="28415" y="12848"/>
                  </a:lnTo>
                  <a:lnTo>
                    <a:pt x="28750" y="12848"/>
                  </a:lnTo>
                  <a:lnTo>
                    <a:pt x="28792" y="12701"/>
                  </a:lnTo>
                  <a:lnTo>
                    <a:pt x="28771" y="12659"/>
                  </a:lnTo>
                  <a:lnTo>
                    <a:pt x="28854" y="12659"/>
                  </a:lnTo>
                  <a:lnTo>
                    <a:pt x="28833" y="12492"/>
                  </a:lnTo>
                  <a:lnTo>
                    <a:pt x="28792" y="12471"/>
                  </a:lnTo>
                  <a:lnTo>
                    <a:pt x="28854" y="12429"/>
                  </a:lnTo>
                  <a:lnTo>
                    <a:pt x="28896" y="12136"/>
                  </a:lnTo>
                  <a:lnTo>
                    <a:pt x="29105" y="12011"/>
                  </a:lnTo>
                  <a:lnTo>
                    <a:pt x="29210" y="12011"/>
                  </a:lnTo>
                  <a:lnTo>
                    <a:pt x="29315" y="11843"/>
                  </a:lnTo>
                  <a:lnTo>
                    <a:pt x="29377" y="11843"/>
                  </a:lnTo>
                  <a:lnTo>
                    <a:pt x="29398" y="11613"/>
                  </a:lnTo>
                  <a:lnTo>
                    <a:pt x="29503" y="11488"/>
                  </a:lnTo>
                  <a:lnTo>
                    <a:pt x="29524" y="11341"/>
                  </a:lnTo>
                  <a:lnTo>
                    <a:pt x="29587" y="11320"/>
                  </a:lnTo>
                  <a:lnTo>
                    <a:pt x="29670" y="11195"/>
                  </a:lnTo>
                  <a:lnTo>
                    <a:pt x="29796" y="11195"/>
                  </a:lnTo>
                  <a:lnTo>
                    <a:pt x="29838" y="11216"/>
                  </a:lnTo>
                  <a:lnTo>
                    <a:pt x="29942" y="11216"/>
                  </a:lnTo>
                  <a:lnTo>
                    <a:pt x="29984" y="11111"/>
                  </a:lnTo>
                  <a:lnTo>
                    <a:pt x="30152" y="11320"/>
                  </a:lnTo>
                  <a:lnTo>
                    <a:pt x="30424" y="11488"/>
                  </a:lnTo>
                  <a:lnTo>
                    <a:pt x="30424" y="11592"/>
                  </a:lnTo>
                  <a:lnTo>
                    <a:pt x="30361" y="11613"/>
                  </a:lnTo>
                  <a:lnTo>
                    <a:pt x="30340" y="11697"/>
                  </a:lnTo>
                  <a:lnTo>
                    <a:pt x="30214" y="11843"/>
                  </a:lnTo>
                  <a:lnTo>
                    <a:pt x="30193" y="12011"/>
                  </a:lnTo>
                  <a:lnTo>
                    <a:pt x="30089" y="12011"/>
                  </a:lnTo>
                  <a:lnTo>
                    <a:pt x="30110" y="12032"/>
                  </a:lnTo>
                  <a:lnTo>
                    <a:pt x="30089" y="12178"/>
                  </a:lnTo>
                  <a:lnTo>
                    <a:pt x="30214" y="12325"/>
                  </a:lnTo>
                  <a:lnTo>
                    <a:pt x="30193" y="12387"/>
                  </a:lnTo>
                  <a:lnTo>
                    <a:pt x="30131" y="12429"/>
                  </a:lnTo>
                  <a:lnTo>
                    <a:pt x="30131" y="12471"/>
                  </a:lnTo>
                  <a:lnTo>
                    <a:pt x="30193" y="12555"/>
                  </a:lnTo>
                  <a:lnTo>
                    <a:pt x="30319" y="12492"/>
                  </a:lnTo>
                  <a:lnTo>
                    <a:pt x="30445" y="12387"/>
                  </a:lnTo>
                  <a:lnTo>
                    <a:pt x="30403" y="12492"/>
                  </a:lnTo>
                  <a:lnTo>
                    <a:pt x="30277" y="12576"/>
                  </a:lnTo>
                  <a:lnTo>
                    <a:pt x="30319" y="12638"/>
                  </a:lnTo>
                  <a:lnTo>
                    <a:pt x="30361" y="12659"/>
                  </a:lnTo>
                  <a:lnTo>
                    <a:pt x="30361" y="12701"/>
                  </a:lnTo>
                  <a:lnTo>
                    <a:pt x="30319" y="12743"/>
                  </a:lnTo>
                  <a:lnTo>
                    <a:pt x="30193" y="12743"/>
                  </a:lnTo>
                  <a:lnTo>
                    <a:pt x="30131" y="12806"/>
                  </a:lnTo>
                  <a:lnTo>
                    <a:pt x="30026" y="12806"/>
                  </a:lnTo>
                  <a:lnTo>
                    <a:pt x="29984" y="12890"/>
                  </a:lnTo>
                  <a:lnTo>
                    <a:pt x="30089" y="12973"/>
                  </a:lnTo>
                  <a:lnTo>
                    <a:pt x="30089" y="13057"/>
                  </a:lnTo>
                  <a:lnTo>
                    <a:pt x="30152" y="13057"/>
                  </a:lnTo>
                  <a:lnTo>
                    <a:pt x="30235" y="12952"/>
                  </a:lnTo>
                  <a:lnTo>
                    <a:pt x="30277" y="12952"/>
                  </a:lnTo>
                  <a:lnTo>
                    <a:pt x="30403" y="12806"/>
                  </a:lnTo>
                  <a:lnTo>
                    <a:pt x="30549" y="12743"/>
                  </a:lnTo>
                  <a:lnTo>
                    <a:pt x="30570" y="12701"/>
                  </a:lnTo>
                  <a:lnTo>
                    <a:pt x="30528" y="12576"/>
                  </a:lnTo>
                  <a:lnTo>
                    <a:pt x="30654" y="12471"/>
                  </a:lnTo>
                  <a:lnTo>
                    <a:pt x="30926" y="12283"/>
                  </a:lnTo>
                  <a:lnTo>
                    <a:pt x="30989" y="12283"/>
                  </a:lnTo>
                  <a:lnTo>
                    <a:pt x="31030" y="12178"/>
                  </a:lnTo>
                  <a:lnTo>
                    <a:pt x="31156" y="12178"/>
                  </a:lnTo>
                  <a:lnTo>
                    <a:pt x="31302" y="12053"/>
                  </a:lnTo>
                  <a:lnTo>
                    <a:pt x="31365" y="12115"/>
                  </a:lnTo>
                  <a:lnTo>
                    <a:pt x="31407" y="12115"/>
                  </a:lnTo>
                  <a:lnTo>
                    <a:pt x="31553" y="12073"/>
                  </a:lnTo>
                  <a:lnTo>
                    <a:pt x="31721" y="11906"/>
                  </a:lnTo>
                  <a:lnTo>
                    <a:pt x="31763" y="12011"/>
                  </a:lnTo>
                  <a:lnTo>
                    <a:pt x="31763" y="11655"/>
                  </a:lnTo>
                  <a:lnTo>
                    <a:pt x="31909" y="11550"/>
                  </a:lnTo>
                  <a:lnTo>
                    <a:pt x="31972" y="11404"/>
                  </a:lnTo>
                  <a:lnTo>
                    <a:pt x="31972" y="11299"/>
                  </a:lnTo>
                  <a:lnTo>
                    <a:pt x="32118" y="11195"/>
                  </a:lnTo>
                  <a:lnTo>
                    <a:pt x="32223" y="11006"/>
                  </a:lnTo>
                  <a:lnTo>
                    <a:pt x="32328" y="10965"/>
                  </a:lnTo>
                  <a:lnTo>
                    <a:pt x="32411" y="10672"/>
                  </a:lnTo>
                  <a:lnTo>
                    <a:pt x="32453" y="10567"/>
                  </a:lnTo>
                  <a:lnTo>
                    <a:pt x="32453" y="10504"/>
                  </a:lnTo>
                  <a:lnTo>
                    <a:pt x="32453" y="10337"/>
                  </a:lnTo>
                  <a:lnTo>
                    <a:pt x="32600" y="10190"/>
                  </a:lnTo>
                  <a:lnTo>
                    <a:pt x="32704" y="10358"/>
                  </a:lnTo>
                  <a:lnTo>
                    <a:pt x="32767" y="10400"/>
                  </a:lnTo>
                  <a:lnTo>
                    <a:pt x="32851" y="10483"/>
                  </a:lnTo>
                  <a:lnTo>
                    <a:pt x="32955" y="10441"/>
                  </a:lnTo>
                  <a:lnTo>
                    <a:pt x="33081" y="10483"/>
                  </a:lnTo>
                  <a:lnTo>
                    <a:pt x="33332" y="10462"/>
                  </a:lnTo>
                  <a:lnTo>
                    <a:pt x="33478" y="10483"/>
                  </a:lnTo>
                  <a:lnTo>
                    <a:pt x="33541" y="10337"/>
                  </a:lnTo>
                  <a:lnTo>
                    <a:pt x="33541" y="10253"/>
                  </a:lnTo>
                  <a:lnTo>
                    <a:pt x="33395" y="10128"/>
                  </a:lnTo>
                  <a:lnTo>
                    <a:pt x="33290" y="10044"/>
                  </a:lnTo>
                  <a:lnTo>
                    <a:pt x="33374" y="9960"/>
                  </a:lnTo>
                  <a:lnTo>
                    <a:pt x="33499" y="9960"/>
                  </a:lnTo>
                  <a:lnTo>
                    <a:pt x="33750" y="9772"/>
                  </a:lnTo>
                  <a:lnTo>
                    <a:pt x="33750" y="9646"/>
                  </a:lnTo>
                  <a:lnTo>
                    <a:pt x="33855" y="9521"/>
                  </a:lnTo>
                  <a:lnTo>
                    <a:pt x="33939" y="9521"/>
                  </a:lnTo>
                  <a:lnTo>
                    <a:pt x="34002" y="9416"/>
                  </a:lnTo>
                  <a:lnTo>
                    <a:pt x="33939" y="9312"/>
                  </a:lnTo>
                  <a:lnTo>
                    <a:pt x="33939" y="9207"/>
                  </a:lnTo>
                  <a:lnTo>
                    <a:pt x="33939" y="9081"/>
                  </a:lnTo>
                  <a:lnTo>
                    <a:pt x="34022" y="9040"/>
                  </a:lnTo>
                  <a:lnTo>
                    <a:pt x="34127" y="9123"/>
                  </a:lnTo>
                  <a:lnTo>
                    <a:pt x="34127" y="9228"/>
                  </a:lnTo>
                  <a:lnTo>
                    <a:pt x="34190" y="9312"/>
                  </a:lnTo>
                  <a:lnTo>
                    <a:pt x="34378" y="9332"/>
                  </a:lnTo>
                  <a:lnTo>
                    <a:pt x="34399" y="9395"/>
                  </a:lnTo>
                  <a:lnTo>
                    <a:pt x="34399" y="9353"/>
                  </a:lnTo>
                  <a:lnTo>
                    <a:pt x="34399" y="9291"/>
                  </a:lnTo>
                  <a:lnTo>
                    <a:pt x="34378" y="9249"/>
                  </a:lnTo>
                  <a:lnTo>
                    <a:pt x="34336" y="9144"/>
                  </a:lnTo>
                  <a:lnTo>
                    <a:pt x="34336" y="9123"/>
                  </a:lnTo>
                  <a:lnTo>
                    <a:pt x="34420" y="9081"/>
                  </a:lnTo>
                  <a:lnTo>
                    <a:pt x="34546" y="9102"/>
                  </a:lnTo>
                  <a:lnTo>
                    <a:pt x="34608" y="9081"/>
                  </a:lnTo>
                  <a:lnTo>
                    <a:pt x="34608" y="8977"/>
                  </a:lnTo>
                  <a:lnTo>
                    <a:pt x="34587" y="8914"/>
                  </a:lnTo>
                  <a:lnTo>
                    <a:pt x="34587" y="8830"/>
                  </a:lnTo>
                  <a:lnTo>
                    <a:pt x="34608" y="8788"/>
                  </a:lnTo>
                  <a:lnTo>
                    <a:pt x="34608" y="8684"/>
                  </a:lnTo>
                  <a:lnTo>
                    <a:pt x="34608" y="8579"/>
                  </a:lnTo>
                  <a:lnTo>
                    <a:pt x="34525" y="8516"/>
                  </a:lnTo>
                  <a:lnTo>
                    <a:pt x="34525" y="8349"/>
                  </a:lnTo>
                  <a:lnTo>
                    <a:pt x="34525" y="8244"/>
                  </a:lnTo>
                  <a:lnTo>
                    <a:pt x="34504" y="8098"/>
                  </a:lnTo>
                  <a:lnTo>
                    <a:pt x="34504" y="7993"/>
                  </a:lnTo>
                  <a:lnTo>
                    <a:pt x="34441" y="7889"/>
                  </a:lnTo>
                  <a:lnTo>
                    <a:pt x="34399" y="7826"/>
                  </a:lnTo>
                  <a:lnTo>
                    <a:pt x="34378" y="7742"/>
                  </a:lnTo>
                  <a:lnTo>
                    <a:pt x="34232" y="7533"/>
                  </a:lnTo>
                  <a:lnTo>
                    <a:pt x="34190" y="7428"/>
                  </a:lnTo>
                  <a:lnTo>
                    <a:pt x="34211" y="7366"/>
                  </a:lnTo>
                  <a:lnTo>
                    <a:pt x="34294" y="7345"/>
                  </a:lnTo>
                  <a:lnTo>
                    <a:pt x="34378" y="7324"/>
                  </a:lnTo>
                  <a:lnTo>
                    <a:pt x="34420" y="7261"/>
                  </a:lnTo>
                  <a:lnTo>
                    <a:pt x="34441" y="7198"/>
                  </a:lnTo>
                  <a:lnTo>
                    <a:pt x="34546" y="7010"/>
                  </a:lnTo>
                  <a:lnTo>
                    <a:pt x="34587" y="7010"/>
                  </a:lnTo>
                  <a:lnTo>
                    <a:pt x="34692" y="7031"/>
                  </a:lnTo>
                  <a:lnTo>
                    <a:pt x="34755" y="7052"/>
                  </a:lnTo>
                  <a:lnTo>
                    <a:pt x="35131" y="7115"/>
                  </a:lnTo>
                  <a:lnTo>
                    <a:pt x="35173" y="7136"/>
                  </a:lnTo>
                  <a:lnTo>
                    <a:pt x="35236" y="7136"/>
                  </a:lnTo>
                  <a:lnTo>
                    <a:pt x="35278" y="7094"/>
                  </a:lnTo>
                  <a:lnTo>
                    <a:pt x="35257" y="7010"/>
                  </a:lnTo>
                  <a:lnTo>
                    <a:pt x="35236" y="6926"/>
                  </a:lnTo>
                  <a:lnTo>
                    <a:pt x="35236" y="6884"/>
                  </a:lnTo>
                  <a:lnTo>
                    <a:pt x="35257" y="6822"/>
                  </a:lnTo>
                  <a:lnTo>
                    <a:pt x="35236" y="6780"/>
                  </a:lnTo>
                  <a:lnTo>
                    <a:pt x="35215" y="6696"/>
                  </a:lnTo>
                  <a:lnTo>
                    <a:pt x="35257" y="6591"/>
                  </a:lnTo>
                  <a:lnTo>
                    <a:pt x="35320" y="6571"/>
                  </a:lnTo>
                  <a:lnTo>
                    <a:pt x="35278" y="6466"/>
                  </a:lnTo>
                  <a:lnTo>
                    <a:pt x="35257" y="6403"/>
                  </a:lnTo>
                  <a:lnTo>
                    <a:pt x="35257" y="6382"/>
                  </a:lnTo>
                  <a:lnTo>
                    <a:pt x="35341" y="6319"/>
                  </a:lnTo>
                  <a:lnTo>
                    <a:pt x="35320" y="6278"/>
                  </a:lnTo>
                  <a:lnTo>
                    <a:pt x="35320" y="6215"/>
                  </a:lnTo>
                  <a:lnTo>
                    <a:pt x="35278" y="6152"/>
                  </a:lnTo>
                  <a:lnTo>
                    <a:pt x="35320" y="6068"/>
                  </a:lnTo>
                  <a:lnTo>
                    <a:pt x="35362" y="6047"/>
                  </a:lnTo>
                  <a:lnTo>
                    <a:pt x="35362" y="5985"/>
                  </a:lnTo>
                  <a:lnTo>
                    <a:pt x="35341" y="5943"/>
                  </a:lnTo>
                  <a:lnTo>
                    <a:pt x="35278" y="5796"/>
                  </a:lnTo>
                  <a:lnTo>
                    <a:pt x="35278" y="5671"/>
                  </a:lnTo>
                  <a:lnTo>
                    <a:pt x="35320" y="5650"/>
                  </a:lnTo>
                  <a:lnTo>
                    <a:pt x="35341" y="5629"/>
                  </a:lnTo>
                  <a:lnTo>
                    <a:pt x="35341" y="5587"/>
                  </a:lnTo>
                  <a:lnTo>
                    <a:pt x="35320" y="5545"/>
                  </a:lnTo>
                  <a:lnTo>
                    <a:pt x="35320" y="5483"/>
                  </a:lnTo>
                  <a:lnTo>
                    <a:pt x="35257" y="5441"/>
                  </a:lnTo>
                  <a:lnTo>
                    <a:pt x="35236" y="5378"/>
                  </a:lnTo>
                  <a:lnTo>
                    <a:pt x="35257" y="5315"/>
                  </a:lnTo>
                  <a:lnTo>
                    <a:pt x="35257" y="5231"/>
                  </a:lnTo>
                  <a:lnTo>
                    <a:pt x="35236" y="5169"/>
                  </a:lnTo>
                  <a:lnTo>
                    <a:pt x="35173" y="5127"/>
                  </a:lnTo>
                  <a:lnTo>
                    <a:pt x="35173" y="5064"/>
                  </a:lnTo>
                  <a:lnTo>
                    <a:pt x="35257" y="4959"/>
                  </a:lnTo>
                  <a:lnTo>
                    <a:pt x="35362" y="4939"/>
                  </a:lnTo>
                  <a:lnTo>
                    <a:pt x="35383" y="4918"/>
                  </a:lnTo>
                  <a:lnTo>
                    <a:pt x="35383" y="4813"/>
                  </a:lnTo>
                  <a:lnTo>
                    <a:pt x="35424" y="4687"/>
                  </a:lnTo>
                  <a:lnTo>
                    <a:pt x="35341" y="4646"/>
                  </a:lnTo>
                  <a:lnTo>
                    <a:pt x="35278" y="4583"/>
                  </a:lnTo>
                  <a:lnTo>
                    <a:pt x="35257" y="4499"/>
                  </a:lnTo>
                  <a:lnTo>
                    <a:pt x="35173" y="4395"/>
                  </a:lnTo>
                  <a:lnTo>
                    <a:pt x="35152" y="4332"/>
                  </a:lnTo>
                  <a:lnTo>
                    <a:pt x="35215" y="4290"/>
                  </a:lnTo>
                  <a:lnTo>
                    <a:pt x="35152" y="4185"/>
                  </a:lnTo>
                  <a:lnTo>
                    <a:pt x="35131" y="4123"/>
                  </a:lnTo>
                  <a:lnTo>
                    <a:pt x="35027" y="4102"/>
                  </a:lnTo>
                  <a:lnTo>
                    <a:pt x="34964" y="4081"/>
                  </a:lnTo>
                  <a:lnTo>
                    <a:pt x="34859" y="4018"/>
                  </a:lnTo>
                  <a:lnTo>
                    <a:pt x="34797" y="4081"/>
                  </a:lnTo>
                  <a:lnTo>
                    <a:pt x="34713" y="4102"/>
                  </a:lnTo>
                  <a:lnTo>
                    <a:pt x="34629" y="4143"/>
                  </a:lnTo>
                  <a:lnTo>
                    <a:pt x="34629" y="4227"/>
                  </a:lnTo>
                  <a:lnTo>
                    <a:pt x="34587" y="4269"/>
                  </a:lnTo>
                  <a:lnTo>
                    <a:pt x="34504" y="4269"/>
                  </a:lnTo>
                  <a:lnTo>
                    <a:pt x="34483" y="4395"/>
                  </a:lnTo>
                  <a:lnTo>
                    <a:pt x="34294" y="4395"/>
                  </a:lnTo>
                  <a:lnTo>
                    <a:pt x="34232" y="4478"/>
                  </a:lnTo>
                  <a:lnTo>
                    <a:pt x="34232" y="4583"/>
                  </a:lnTo>
                  <a:lnTo>
                    <a:pt x="34190" y="4604"/>
                  </a:lnTo>
                  <a:lnTo>
                    <a:pt x="34169" y="4729"/>
                  </a:lnTo>
                  <a:lnTo>
                    <a:pt x="34169" y="4792"/>
                  </a:lnTo>
                  <a:lnTo>
                    <a:pt x="34106" y="4813"/>
                  </a:lnTo>
                  <a:lnTo>
                    <a:pt x="34022" y="4897"/>
                  </a:lnTo>
                  <a:lnTo>
                    <a:pt x="33876" y="4918"/>
                  </a:lnTo>
                  <a:lnTo>
                    <a:pt x="33709" y="4918"/>
                  </a:lnTo>
                  <a:lnTo>
                    <a:pt x="33667" y="4939"/>
                  </a:lnTo>
                  <a:lnTo>
                    <a:pt x="33604" y="5001"/>
                  </a:lnTo>
                  <a:lnTo>
                    <a:pt x="33583" y="4918"/>
                  </a:lnTo>
                  <a:lnTo>
                    <a:pt x="33541" y="4834"/>
                  </a:lnTo>
                  <a:lnTo>
                    <a:pt x="33458" y="4834"/>
                  </a:lnTo>
                  <a:lnTo>
                    <a:pt x="33374" y="4897"/>
                  </a:lnTo>
                  <a:lnTo>
                    <a:pt x="33269" y="4918"/>
                  </a:lnTo>
                  <a:lnTo>
                    <a:pt x="33248" y="4834"/>
                  </a:lnTo>
                  <a:lnTo>
                    <a:pt x="33165" y="4729"/>
                  </a:lnTo>
                  <a:lnTo>
                    <a:pt x="33123" y="4708"/>
                  </a:lnTo>
                  <a:lnTo>
                    <a:pt x="32976" y="4583"/>
                  </a:lnTo>
                  <a:lnTo>
                    <a:pt x="32976" y="4478"/>
                  </a:lnTo>
                  <a:lnTo>
                    <a:pt x="33018" y="4436"/>
                  </a:lnTo>
                  <a:lnTo>
                    <a:pt x="33039" y="4332"/>
                  </a:lnTo>
                  <a:lnTo>
                    <a:pt x="33018" y="4227"/>
                  </a:lnTo>
                  <a:lnTo>
                    <a:pt x="32976" y="4123"/>
                  </a:lnTo>
                  <a:lnTo>
                    <a:pt x="32872" y="4143"/>
                  </a:lnTo>
                  <a:lnTo>
                    <a:pt x="32872" y="4081"/>
                  </a:lnTo>
                  <a:lnTo>
                    <a:pt x="32872" y="3997"/>
                  </a:lnTo>
                  <a:lnTo>
                    <a:pt x="32934" y="3913"/>
                  </a:lnTo>
                  <a:lnTo>
                    <a:pt x="32934" y="3871"/>
                  </a:lnTo>
                  <a:lnTo>
                    <a:pt x="32872" y="3851"/>
                  </a:lnTo>
                  <a:lnTo>
                    <a:pt x="32851" y="3851"/>
                  </a:lnTo>
                  <a:lnTo>
                    <a:pt x="32767" y="3892"/>
                  </a:lnTo>
                  <a:lnTo>
                    <a:pt x="32725" y="3892"/>
                  </a:lnTo>
                  <a:lnTo>
                    <a:pt x="32642" y="3913"/>
                  </a:lnTo>
                  <a:lnTo>
                    <a:pt x="32558" y="3892"/>
                  </a:lnTo>
                  <a:lnTo>
                    <a:pt x="32516" y="3871"/>
                  </a:lnTo>
                  <a:lnTo>
                    <a:pt x="32453" y="3851"/>
                  </a:lnTo>
                  <a:lnTo>
                    <a:pt x="32432" y="3809"/>
                  </a:lnTo>
                  <a:lnTo>
                    <a:pt x="32307" y="3767"/>
                  </a:lnTo>
                  <a:lnTo>
                    <a:pt x="32307" y="3704"/>
                  </a:lnTo>
                  <a:lnTo>
                    <a:pt x="32244" y="3662"/>
                  </a:lnTo>
                  <a:lnTo>
                    <a:pt x="32202" y="3662"/>
                  </a:lnTo>
                  <a:lnTo>
                    <a:pt x="32139" y="3599"/>
                  </a:lnTo>
                  <a:lnTo>
                    <a:pt x="32139" y="3558"/>
                  </a:lnTo>
                  <a:lnTo>
                    <a:pt x="32077" y="3558"/>
                  </a:lnTo>
                  <a:lnTo>
                    <a:pt x="32014" y="3474"/>
                  </a:lnTo>
                  <a:lnTo>
                    <a:pt x="31993" y="3432"/>
                  </a:lnTo>
                  <a:lnTo>
                    <a:pt x="31930" y="3369"/>
                  </a:lnTo>
                  <a:lnTo>
                    <a:pt x="31888" y="3369"/>
                  </a:lnTo>
                  <a:lnTo>
                    <a:pt x="31846" y="3453"/>
                  </a:lnTo>
                  <a:lnTo>
                    <a:pt x="31805" y="3432"/>
                  </a:lnTo>
                  <a:lnTo>
                    <a:pt x="31763" y="3453"/>
                  </a:lnTo>
                  <a:lnTo>
                    <a:pt x="31721" y="3495"/>
                  </a:lnTo>
                  <a:lnTo>
                    <a:pt x="31658" y="3453"/>
                  </a:lnTo>
                  <a:lnTo>
                    <a:pt x="31616" y="3390"/>
                  </a:lnTo>
                  <a:lnTo>
                    <a:pt x="31574" y="3369"/>
                  </a:lnTo>
                  <a:lnTo>
                    <a:pt x="31449" y="3369"/>
                  </a:lnTo>
                  <a:lnTo>
                    <a:pt x="31386" y="3348"/>
                  </a:lnTo>
                  <a:lnTo>
                    <a:pt x="31449" y="3286"/>
                  </a:lnTo>
                  <a:lnTo>
                    <a:pt x="31449" y="3244"/>
                  </a:lnTo>
                  <a:lnTo>
                    <a:pt x="31365" y="3244"/>
                  </a:lnTo>
                  <a:lnTo>
                    <a:pt x="31302" y="3286"/>
                  </a:lnTo>
                  <a:lnTo>
                    <a:pt x="31177" y="3286"/>
                  </a:lnTo>
                  <a:lnTo>
                    <a:pt x="31135" y="3327"/>
                  </a:lnTo>
                  <a:lnTo>
                    <a:pt x="31072" y="3265"/>
                  </a:lnTo>
                  <a:lnTo>
                    <a:pt x="31030" y="3286"/>
                  </a:lnTo>
                  <a:lnTo>
                    <a:pt x="30947" y="3286"/>
                  </a:lnTo>
                  <a:lnTo>
                    <a:pt x="30884" y="3223"/>
                  </a:lnTo>
                  <a:lnTo>
                    <a:pt x="30800" y="3181"/>
                  </a:lnTo>
                  <a:lnTo>
                    <a:pt x="30675" y="3055"/>
                  </a:lnTo>
                  <a:lnTo>
                    <a:pt x="30633" y="2930"/>
                  </a:lnTo>
                  <a:lnTo>
                    <a:pt x="30633" y="2846"/>
                  </a:lnTo>
                  <a:lnTo>
                    <a:pt x="30612" y="2742"/>
                  </a:lnTo>
                  <a:lnTo>
                    <a:pt x="30549" y="2742"/>
                  </a:lnTo>
                  <a:lnTo>
                    <a:pt x="30465" y="2721"/>
                  </a:lnTo>
                  <a:lnTo>
                    <a:pt x="30465" y="2574"/>
                  </a:lnTo>
                  <a:lnTo>
                    <a:pt x="30424" y="2553"/>
                  </a:lnTo>
                  <a:lnTo>
                    <a:pt x="30403" y="2428"/>
                  </a:lnTo>
                  <a:lnTo>
                    <a:pt x="30361" y="2323"/>
                  </a:lnTo>
                  <a:lnTo>
                    <a:pt x="30152" y="2198"/>
                  </a:lnTo>
                  <a:lnTo>
                    <a:pt x="30047" y="2030"/>
                  </a:lnTo>
                  <a:lnTo>
                    <a:pt x="30026" y="1988"/>
                  </a:lnTo>
                  <a:lnTo>
                    <a:pt x="29984" y="1884"/>
                  </a:lnTo>
                  <a:lnTo>
                    <a:pt x="29921" y="1905"/>
                  </a:lnTo>
                  <a:lnTo>
                    <a:pt x="29901" y="1905"/>
                  </a:lnTo>
                  <a:lnTo>
                    <a:pt x="29901" y="1821"/>
                  </a:lnTo>
                  <a:lnTo>
                    <a:pt x="29921" y="1779"/>
                  </a:lnTo>
                  <a:lnTo>
                    <a:pt x="29838" y="1716"/>
                  </a:lnTo>
                  <a:lnTo>
                    <a:pt x="29796" y="1612"/>
                  </a:lnTo>
                  <a:lnTo>
                    <a:pt x="29733" y="1591"/>
                  </a:lnTo>
                  <a:lnTo>
                    <a:pt x="29712" y="1507"/>
                  </a:lnTo>
                  <a:lnTo>
                    <a:pt x="29670" y="1444"/>
                  </a:lnTo>
                  <a:lnTo>
                    <a:pt x="29608" y="1340"/>
                  </a:lnTo>
                  <a:lnTo>
                    <a:pt x="29482" y="1256"/>
                  </a:lnTo>
                  <a:lnTo>
                    <a:pt x="29461" y="1193"/>
                  </a:lnTo>
                  <a:lnTo>
                    <a:pt x="29503" y="1130"/>
                  </a:lnTo>
                  <a:lnTo>
                    <a:pt x="29482" y="1047"/>
                  </a:lnTo>
                  <a:lnTo>
                    <a:pt x="29315" y="1047"/>
                  </a:lnTo>
                  <a:lnTo>
                    <a:pt x="29294" y="984"/>
                  </a:lnTo>
                  <a:lnTo>
                    <a:pt x="29294" y="942"/>
                  </a:lnTo>
                  <a:lnTo>
                    <a:pt x="29273" y="879"/>
                  </a:lnTo>
                  <a:lnTo>
                    <a:pt x="29273" y="817"/>
                  </a:lnTo>
                  <a:lnTo>
                    <a:pt x="29231" y="733"/>
                  </a:lnTo>
                  <a:lnTo>
                    <a:pt x="29168" y="712"/>
                  </a:lnTo>
                  <a:lnTo>
                    <a:pt x="29168" y="649"/>
                  </a:lnTo>
                  <a:lnTo>
                    <a:pt x="29147" y="607"/>
                  </a:lnTo>
                  <a:lnTo>
                    <a:pt x="29085" y="628"/>
                  </a:lnTo>
                  <a:lnTo>
                    <a:pt x="28980" y="607"/>
                  </a:lnTo>
                  <a:lnTo>
                    <a:pt x="28959" y="545"/>
                  </a:lnTo>
                  <a:lnTo>
                    <a:pt x="28980" y="482"/>
                  </a:lnTo>
                  <a:lnTo>
                    <a:pt x="28959" y="440"/>
                  </a:lnTo>
                  <a:lnTo>
                    <a:pt x="28875" y="419"/>
                  </a:lnTo>
                  <a:lnTo>
                    <a:pt x="28833" y="461"/>
                  </a:lnTo>
                  <a:lnTo>
                    <a:pt x="28792" y="419"/>
                  </a:lnTo>
                  <a:lnTo>
                    <a:pt x="28750" y="419"/>
                  </a:lnTo>
                  <a:lnTo>
                    <a:pt x="28708" y="356"/>
                  </a:lnTo>
                  <a:lnTo>
                    <a:pt x="28750" y="293"/>
                  </a:lnTo>
                  <a:lnTo>
                    <a:pt x="28687" y="231"/>
                  </a:lnTo>
                  <a:lnTo>
                    <a:pt x="28624" y="210"/>
                  </a:lnTo>
                  <a:lnTo>
                    <a:pt x="28561" y="231"/>
                  </a:lnTo>
                  <a:lnTo>
                    <a:pt x="28520" y="147"/>
                  </a:lnTo>
                  <a:lnTo>
                    <a:pt x="28457" y="189"/>
                  </a:lnTo>
                  <a:lnTo>
                    <a:pt x="28373" y="189"/>
                  </a:lnTo>
                  <a:lnTo>
                    <a:pt x="28331" y="147"/>
                  </a:lnTo>
                  <a:lnTo>
                    <a:pt x="28268" y="189"/>
                  </a:lnTo>
                  <a:lnTo>
                    <a:pt x="28268" y="252"/>
                  </a:lnTo>
                  <a:lnTo>
                    <a:pt x="28248" y="293"/>
                  </a:lnTo>
                  <a:lnTo>
                    <a:pt x="28143" y="231"/>
                  </a:lnTo>
                  <a:lnTo>
                    <a:pt x="28101" y="189"/>
                  </a:lnTo>
                  <a:lnTo>
                    <a:pt x="28017" y="210"/>
                  </a:lnTo>
                  <a:lnTo>
                    <a:pt x="27892" y="210"/>
                  </a:lnTo>
                  <a:lnTo>
                    <a:pt x="27892" y="189"/>
                  </a:lnTo>
                  <a:lnTo>
                    <a:pt x="27808" y="105"/>
                  </a:lnTo>
                  <a:lnTo>
                    <a:pt x="27620" y="84"/>
                  </a:lnTo>
                  <a:lnTo>
                    <a:pt x="27536" y="21"/>
                  </a:lnTo>
                  <a:lnTo>
                    <a:pt x="27432" y="21"/>
                  </a:lnTo>
                  <a:lnTo>
                    <a:pt x="273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3241;p70">
              <a:extLst>
                <a:ext uri="{FF2B5EF4-FFF2-40B4-BE49-F238E27FC236}">
                  <a16:creationId xmlns:a16="http://schemas.microsoft.com/office/drawing/2014/main" id="{675CDE78-9EAC-AD98-E97F-2DADF040D14A}"/>
                </a:ext>
              </a:extLst>
            </p:cNvPr>
            <p:cNvSpPr/>
            <p:nvPr/>
          </p:nvSpPr>
          <p:spPr>
            <a:xfrm>
              <a:off x="4442708" y="2990191"/>
              <a:ext cx="762" cy="967"/>
            </a:xfrm>
            <a:custGeom>
              <a:avLst/>
              <a:gdLst/>
              <a:ahLst/>
              <a:cxnLst/>
              <a:rect l="l" t="t" r="r" b="b"/>
              <a:pathLst>
                <a:path w="64" h="85" extrusionOk="0">
                  <a:moveTo>
                    <a:pt x="63" y="85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3242;p70">
              <a:extLst>
                <a:ext uri="{FF2B5EF4-FFF2-40B4-BE49-F238E27FC236}">
                  <a16:creationId xmlns:a16="http://schemas.microsoft.com/office/drawing/2014/main" id="{992158FB-0336-19C6-FCCC-2D0761470052}"/>
                </a:ext>
              </a:extLst>
            </p:cNvPr>
            <p:cNvSpPr/>
            <p:nvPr/>
          </p:nvSpPr>
          <p:spPr>
            <a:xfrm>
              <a:off x="4434742" y="2997094"/>
              <a:ext cx="1250" cy="1205"/>
            </a:xfrm>
            <a:custGeom>
              <a:avLst/>
              <a:gdLst/>
              <a:ahLst/>
              <a:cxnLst/>
              <a:rect l="l" t="t" r="r" b="b"/>
              <a:pathLst>
                <a:path w="105" h="106" extrusionOk="0">
                  <a:moveTo>
                    <a:pt x="0" y="105"/>
                  </a:moveTo>
                  <a:lnTo>
                    <a:pt x="105" y="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3243;p70">
              <a:extLst>
                <a:ext uri="{FF2B5EF4-FFF2-40B4-BE49-F238E27FC236}">
                  <a16:creationId xmlns:a16="http://schemas.microsoft.com/office/drawing/2014/main" id="{A21A6FEC-CF21-45C7-57BE-09BCC79AAFCF}"/>
                </a:ext>
              </a:extLst>
            </p:cNvPr>
            <p:cNvSpPr/>
            <p:nvPr/>
          </p:nvSpPr>
          <p:spPr>
            <a:xfrm>
              <a:off x="4184339" y="2879787"/>
              <a:ext cx="2512" cy="728"/>
            </a:xfrm>
            <a:custGeom>
              <a:avLst/>
              <a:gdLst/>
              <a:ahLst/>
              <a:cxnLst/>
              <a:rect l="l" t="t" r="r" b="b"/>
              <a:pathLst>
                <a:path w="211" h="64" extrusionOk="0">
                  <a:moveTo>
                    <a:pt x="210" y="0"/>
                  </a:moveTo>
                  <a:lnTo>
                    <a:pt x="1" y="63"/>
                  </a:lnTo>
                  <a:lnTo>
                    <a:pt x="22" y="63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3244;p70">
              <a:extLst>
                <a:ext uri="{FF2B5EF4-FFF2-40B4-BE49-F238E27FC236}">
                  <a16:creationId xmlns:a16="http://schemas.microsoft.com/office/drawing/2014/main" id="{E9E1BBC1-2FA1-20A7-EE50-7CF2FB189B67}"/>
                </a:ext>
              </a:extLst>
            </p:cNvPr>
            <p:cNvSpPr/>
            <p:nvPr/>
          </p:nvSpPr>
          <p:spPr>
            <a:xfrm>
              <a:off x="4038591" y="2720356"/>
              <a:ext cx="260870" cy="130886"/>
            </a:xfrm>
            <a:custGeom>
              <a:avLst/>
              <a:gdLst/>
              <a:ahLst/>
              <a:cxnLst/>
              <a:rect l="l" t="t" r="r" b="b"/>
              <a:pathLst>
                <a:path w="21908" h="11509" extrusionOk="0">
                  <a:moveTo>
                    <a:pt x="10860" y="0"/>
                  </a:moveTo>
                  <a:lnTo>
                    <a:pt x="10755" y="84"/>
                  </a:lnTo>
                  <a:lnTo>
                    <a:pt x="10713" y="189"/>
                  </a:lnTo>
                  <a:lnTo>
                    <a:pt x="10567" y="189"/>
                  </a:lnTo>
                  <a:lnTo>
                    <a:pt x="10483" y="252"/>
                  </a:lnTo>
                  <a:lnTo>
                    <a:pt x="10546" y="314"/>
                  </a:lnTo>
                  <a:lnTo>
                    <a:pt x="10546" y="398"/>
                  </a:lnTo>
                  <a:lnTo>
                    <a:pt x="10400" y="419"/>
                  </a:lnTo>
                  <a:lnTo>
                    <a:pt x="10337" y="419"/>
                  </a:lnTo>
                  <a:lnTo>
                    <a:pt x="10253" y="524"/>
                  </a:lnTo>
                  <a:lnTo>
                    <a:pt x="10128" y="524"/>
                  </a:lnTo>
                  <a:lnTo>
                    <a:pt x="10044" y="586"/>
                  </a:lnTo>
                  <a:lnTo>
                    <a:pt x="9981" y="586"/>
                  </a:lnTo>
                  <a:lnTo>
                    <a:pt x="9751" y="733"/>
                  </a:lnTo>
                  <a:lnTo>
                    <a:pt x="9625" y="796"/>
                  </a:lnTo>
                  <a:lnTo>
                    <a:pt x="9521" y="837"/>
                  </a:lnTo>
                  <a:lnTo>
                    <a:pt x="9437" y="837"/>
                  </a:lnTo>
                  <a:lnTo>
                    <a:pt x="9353" y="775"/>
                  </a:lnTo>
                  <a:lnTo>
                    <a:pt x="9312" y="837"/>
                  </a:lnTo>
                  <a:lnTo>
                    <a:pt x="9291" y="921"/>
                  </a:lnTo>
                  <a:lnTo>
                    <a:pt x="9144" y="921"/>
                  </a:lnTo>
                  <a:lnTo>
                    <a:pt x="9102" y="984"/>
                  </a:lnTo>
                  <a:lnTo>
                    <a:pt x="9102" y="1088"/>
                  </a:lnTo>
                  <a:lnTo>
                    <a:pt x="9040" y="1130"/>
                  </a:lnTo>
                  <a:lnTo>
                    <a:pt x="8977" y="1109"/>
                  </a:lnTo>
                  <a:lnTo>
                    <a:pt x="8893" y="1109"/>
                  </a:lnTo>
                  <a:lnTo>
                    <a:pt x="8789" y="1151"/>
                  </a:lnTo>
                  <a:lnTo>
                    <a:pt x="8663" y="1172"/>
                  </a:lnTo>
                  <a:lnTo>
                    <a:pt x="8496" y="1256"/>
                  </a:lnTo>
                  <a:lnTo>
                    <a:pt x="8475" y="1319"/>
                  </a:lnTo>
                  <a:lnTo>
                    <a:pt x="8307" y="1340"/>
                  </a:lnTo>
                  <a:lnTo>
                    <a:pt x="8182" y="1402"/>
                  </a:lnTo>
                  <a:lnTo>
                    <a:pt x="8035" y="1423"/>
                  </a:lnTo>
                  <a:lnTo>
                    <a:pt x="7847" y="1465"/>
                  </a:lnTo>
                  <a:lnTo>
                    <a:pt x="7826" y="1549"/>
                  </a:lnTo>
                  <a:lnTo>
                    <a:pt x="7763" y="1632"/>
                  </a:lnTo>
                  <a:lnTo>
                    <a:pt x="7721" y="1528"/>
                  </a:lnTo>
                  <a:lnTo>
                    <a:pt x="7617" y="1528"/>
                  </a:lnTo>
                  <a:lnTo>
                    <a:pt x="7512" y="1570"/>
                  </a:lnTo>
                  <a:lnTo>
                    <a:pt x="7512" y="1653"/>
                  </a:lnTo>
                  <a:lnTo>
                    <a:pt x="7449" y="1695"/>
                  </a:lnTo>
                  <a:lnTo>
                    <a:pt x="7345" y="1653"/>
                  </a:lnTo>
                  <a:lnTo>
                    <a:pt x="7219" y="1653"/>
                  </a:lnTo>
                  <a:lnTo>
                    <a:pt x="7198" y="1612"/>
                  </a:lnTo>
                  <a:lnTo>
                    <a:pt x="7115" y="1612"/>
                  </a:lnTo>
                  <a:lnTo>
                    <a:pt x="7031" y="1653"/>
                  </a:lnTo>
                  <a:lnTo>
                    <a:pt x="6926" y="1674"/>
                  </a:lnTo>
                  <a:lnTo>
                    <a:pt x="6884" y="1695"/>
                  </a:lnTo>
                  <a:lnTo>
                    <a:pt x="6926" y="1842"/>
                  </a:lnTo>
                  <a:lnTo>
                    <a:pt x="6884" y="1925"/>
                  </a:lnTo>
                  <a:lnTo>
                    <a:pt x="6989" y="1946"/>
                  </a:lnTo>
                  <a:lnTo>
                    <a:pt x="7136" y="1925"/>
                  </a:lnTo>
                  <a:lnTo>
                    <a:pt x="7198" y="2051"/>
                  </a:lnTo>
                  <a:lnTo>
                    <a:pt x="7031" y="2051"/>
                  </a:lnTo>
                  <a:lnTo>
                    <a:pt x="6989" y="2093"/>
                  </a:lnTo>
                  <a:lnTo>
                    <a:pt x="6989" y="2156"/>
                  </a:lnTo>
                  <a:lnTo>
                    <a:pt x="7136" y="2176"/>
                  </a:lnTo>
                  <a:lnTo>
                    <a:pt x="7240" y="2197"/>
                  </a:lnTo>
                  <a:lnTo>
                    <a:pt x="7324" y="2156"/>
                  </a:lnTo>
                  <a:lnTo>
                    <a:pt x="7408" y="2156"/>
                  </a:lnTo>
                  <a:lnTo>
                    <a:pt x="7512" y="2260"/>
                  </a:lnTo>
                  <a:lnTo>
                    <a:pt x="7617" y="2281"/>
                  </a:lnTo>
                  <a:lnTo>
                    <a:pt x="7617" y="2386"/>
                  </a:lnTo>
                  <a:lnTo>
                    <a:pt x="7554" y="2449"/>
                  </a:lnTo>
                  <a:lnTo>
                    <a:pt x="7449" y="2407"/>
                  </a:lnTo>
                  <a:lnTo>
                    <a:pt x="7219" y="2449"/>
                  </a:lnTo>
                  <a:lnTo>
                    <a:pt x="7094" y="2553"/>
                  </a:lnTo>
                  <a:lnTo>
                    <a:pt x="6947" y="2741"/>
                  </a:lnTo>
                  <a:lnTo>
                    <a:pt x="6947" y="2867"/>
                  </a:lnTo>
                  <a:lnTo>
                    <a:pt x="7031" y="2888"/>
                  </a:lnTo>
                  <a:lnTo>
                    <a:pt x="7052" y="3013"/>
                  </a:lnTo>
                  <a:lnTo>
                    <a:pt x="6989" y="3118"/>
                  </a:lnTo>
                  <a:lnTo>
                    <a:pt x="6947" y="3244"/>
                  </a:lnTo>
                  <a:lnTo>
                    <a:pt x="6843" y="3244"/>
                  </a:lnTo>
                  <a:lnTo>
                    <a:pt x="6843" y="3306"/>
                  </a:lnTo>
                  <a:lnTo>
                    <a:pt x="6884" y="3390"/>
                  </a:lnTo>
                  <a:lnTo>
                    <a:pt x="6884" y="3453"/>
                  </a:lnTo>
                  <a:lnTo>
                    <a:pt x="7031" y="3453"/>
                  </a:lnTo>
                  <a:lnTo>
                    <a:pt x="7115" y="3537"/>
                  </a:lnTo>
                  <a:lnTo>
                    <a:pt x="7240" y="3557"/>
                  </a:lnTo>
                  <a:lnTo>
                    <a:pt x="7240" y="3620"/>
                  </a:lnTo>
                  <a:lnTo>
                    <a:pt x="7366" y="3704"/>
                  </a:lnTo>
                  <a:lnTo>
                    <a:pt x="7533" y="3725"/>
                  </a:lnTo>
                  <a:lnTo>
                    <a:pt x="7575" y="3746"/>
                  </a:lnTo>
                  <a:lnTo>
                    <a:pt x="7617" y="4227"/>
                  </a:lnTo>
                  <a:lnTo>
                    <a:pt x="7554" y="4290"/>
                  </a:lnTo>
                  <a:lnTo>
                    <a:pt x="7366" y="4373"/>
                  </a:lnTo>
                  <a:lnTo>
                    <a:pt x="7219" y="4353"/>
                  </a:lnTo>
                  <a:lnTo>
                    <a:pt x="7031" y="4248"/>
                  </a:lnTo>
                  <a:lnTo>
                    <a:pt x="6947" y="4290"/>
                  </a:lnTo>
                  <a:lnTo>
                    <a:pt x="6947" y="4394"/>
                  </a:lnTo>
                  <a:lnTo>
                    <a:pt x="6905" y="4541"/>
                  </a:lnTo>
                  <a:lnTo>
                    <a:pt x="6780" y="4562"/>
                  </a:lnTo>
                  <a:lnTo>
                    <a:pt x="6571" y="4457"/>
                  </a:lnTo>
                  <a:lnTo>
                    <a:pt x="6403" y="4457"/>
                  </a:lnTo>
                  <a:lnTo>
                    <a:pt x="6320" y="4394"/>
                  </a:lnTo>
                  <a:lnTo>
                    <a:pt x="6278" y="4436"/>
                  </a:lnTo>
                  <a:lnTo>
                    <a:pt x="6173" y="4394"/>
                  </a:lnTo>
                  <a:lnTo>
                    <a:pt x="6048" y="4269"/>
                  </a:lnTo>
                  <a:lnTo>
                    <a:pt x="6152" y="4227"/>
                  </a:lnTo>
                  <a:lnTo>
                    <a:pt x="6173" y="4143"/>
                  </a:lnTo>
                  <a:lnTo>
                    <a:pt x="6089" y="4122"/>
                  </a:lnTo>
                  <a:lnTo>
                    <a:pt x="5964" y="4039"/>
                  </a:lnTo>
                  <a:lnTo>
                    <a:pt x="5880" y="4122"/>
                  </a:lnTo>
                  <a:lnTo>
                    <a:pt x="5755" y="4081"/>
                  </a:lnTo>
                  <a:lnTo>
                    <a:pt x="5671" y="4122"/>
                  </a:lnTo>
                  <a:lnTo>
                    <a:pt x="5692" y="4269"/>
                  </a:lnTo>
                  <a:lnTo>
                    <a:pt x="5545" y="4290"/>
                  </a:lnTo>
                  <a:lnTo>
                    <a:pt x="5483" y="4227"/>
                  </a:lnTo>
                  <a:lnTo>
                    <a:pt x="5336" y="4060"/>
                  </a:lnTo>
                  <a:lnTo>
                    <a:pt x="5211" y="4081"/>
                  </a:lnTo>
                  <a:lnTo>
                    <a:pt x="5148" y="4185"/>
                  </a:lnTo>
                  <a:lnTo>
                    <a:pt x="5064" y="4081"/>
                  </a:lnTo>
                  <a:lnTo>
                    <a:pt x="5001" y="4122"/>
                  </a:lnTo>
                  <a:lnTo>
                    <a:pt x="5001" y="4248"/>
                  </a:lnTo>
                  <a:lnTo>
                    <a:pt x="4855" y="4248"/>
                  </a:lnTo>
                  <a:lnTo>
                    <a:pt x="4834" y="4457"/>
                  </a:lnTo>
                  <a:lnTo>
                    <a:pt x="4708" y="4562"/>
                  </a:lnTo>
                  <a:lnTo>
                    <a:pt x="4625" y="4541"/>
                  </a:lnTo>
                  <a:lnTo>
                    <a:pt x="4541" y="4436"/>
                  </a:lnTo>
                  <a:lnTo>
                    <a:pt x="4332" y="4394"/>
                  </a:lnTo>
                  <a:lnTo>
                    <a:pt x="4269" y="4269"/>
                  </a:lnTo>
                  <a:lnTo>
                    <a:pt x="4123" y="4353"/>
                  </a:lnTo>
                  <a:lnTo>
                    <a:pt x="4164" y="4478"/>
                  </a:lnTo>
                  <a:lnTo>
                    <a:pt x="4081" y="4604"/>
                  </a:lnTo>
                  <a:lnTo>
                    <a:pt x="3997" y="4583"/>
                  </a:lnTo>
                  <a:lnTo>
                    <a:pt x="3997" y="4457"/>
                  </a:lnTo>
                  <a:lnTo>
                    <a:pt x="3955" y="4373"/>
                  </a:lnTo>
                  <a:lnTo>
                    <a:pt x="3871" y="4373"/>
                  </a:lnTo>
                  <a:lnTo>
                    <a:pt x="3704" y="4248"/>
                  </a:lnTo>
                  <a:lnTo>
                    <a:pt x="3599" y="4122"/>
                  </a:lnTo>
                  <a:lnTo>
                    <a:pt x="3474" y="4122"/>
                  </a:lnTo>
                  <a:lnTo>
                    <a:pt x="3369" y="3976"/>
                  </a:lnTo>
                  <a:lnTo>
                    <a:pt x="3286" y="3955"/>
                  </a:lnTo>
                  <a:lnTo>
                    <a:pt x="3244" y="3871"/>
                  </a:lnTo>
                  <a:lnTo>
                    <a:pt x="3160" y="3871"/>
                  </a:lnTo>
                  <a:lnTo>
                    <a:pt x="2951" y="3955"/>
                  </a:lnTo>
                  <a:lnTo>
                    <a:pt x="2825" y="3850"/>
                  </a:lnTo>
                  <a:lnTo>
                    <a:pt x="2742" y="3704"/>
                  </a:lnTo>
                  <a:lnTo>
                    <a:pt x="2637" y="3704"/>
                  </a:lnTo>
                  <a:lnTo>
                    <a:pt x="2532" y="3809"/>
                  </a:lnTo>
                  <a:lnTo>
                    <a:pt x="2407" y="3809"/>
                  </a:lnTo>
                  <a:lnTo>
                    <a:pt x="2407" y="3871"/>
                  </a:lnTo>
                  <a:lnTo>
                    <a:pt x="2323" y="3955"/>
                  </a:lnTo>
                  <a:lnTo>
                    <a:pt x="2323" y="3850"/>
                  </a:lnTo>
                  <a:lnTo>
                    <a:pt x="2239" y="3913"/>
                  </a:lnTo>
                  <a:lnTo>
                    <a:pt x="2218" y="3976"/>
                  </a:lnTo>
                  <a:lnTo>
                    <a:pt x="2114" y="4060"/>
                  </a:lnTo>
                  <a:lnTo>
                    <a:pt x="2030" y="3976"/>
                  </a:lnTo>
                  <a:lnTo>
                    <a:pt x="2114" y="3913"/>
                  </a:lnTo>
                  <a:lnTo>
                    <a:pt x="2135" y="3829"/>
                  </a:lnTo>
                  <a:lnTo>
                    <a:pt x="2009" y="3767"/>
                  </a:lnTo>
                  <a:lnTo>
                    <a:pt x="1821" y="3662"/>
                  </a:lnTo>
                  <a:lnTo>
                    <a:pt x="1800" y="3746"/>
                  </a:lnTo>
                  <a:lnTo>
                    <a:pt x="1821" y="3850"/>
                  </a:lnTo>
                  <a:lnTo>
                    <a:pt x="1821" y="3955"/>
                  </a:lnTo>
                  <a:lnTo>
                    <a:pt x="1695" y="3913"/>
                  </a:lnTo>
                  <a:lnTo>
                    <a:pt x="1612" y="3976"/>
                  </a:lnTo>
                  <a:lnTo>
                    <a:pt x="1570" y="4143"/>
                  </a:lnTo>
                  <a:lnTo>
                    <a:pt x="1486" y="4143"/>
                  </a:lnTo>
                  <a:lnTo>
                    <a:pt x="1298" y="4248"/>
                  </a:lnTo>
                  <a:lnTo>
                    <a:pt x="1277" y="4373"/>
                  </a:lnTo>
                  <a:lnTo>
                    <a:pt x="1361" y="4478"/>
                  </a:lnTo>
                  <a:lnTo>
                    <a:pt x="1361" y="4604"/>
                  </a:lnTo>
                  <a:lnTo>
                    <a:pt x="1172" y="4604"/>
                  </a:lnTo>
                  <a:lnTo>
                    <a:pt x="984" y="4645"/>
                  </a:lnTo>
                  <a:lnTo>
                    <a:pt x="1130" y="5106"/>
                  </a:lnTo>
                  <a:lnTo>
                    <a:pt x="1047" y="5169"/>
                  </a:lnTo>
                  <a:lnTo>
                    <a:pt x="1068" y="5336"/>
                  </a:lnTo>
                  <a:lnTo>
                    <a:pt x="879" y="5336"/>
                  </a:lnTo>
                  <a:lnTo>
                    <a:pt x="733" y="5231"/>
                  </a:lnTo>
                  <a:lnTo>
                    <a:pt x="670" y="5127"/>
                  </a:lnTo>
                  <a:lnTo>
                    <a:pt x="356" y="4876"/>
                  </a:lnTo>
                  <a:lnTo>
                    <a:pt x="294" y="4980"/>
                  </a:lnTo>
                  <a:lnTo>
                    <a:pt x="294" y="5106"/>
                  </a:lnTo>
                  <a:lnTo>
                    <a:pt x="126" y="5315"/>
                  </a:lnTo>
                  <a:lnTo>
                    <a:pt x="22" y="5378"/>
                  </a:lnTo>
                  <a:lnTo>
                    <a:pt x="42" y="5629"/>
                  </a:lnTo>
                  <a:lnTo>
                    <a:pt x="126" y="5734"/>
                  </a:lnTo>
                  <a:lnTo>
                    <a:pt x="105" y="6068"/>
                  </a:lnTo>
                  <a:lnTo>
                    <a:pt x="1" y="6278"/>
                  </a:lnTo>
                  <a:lnTo>
                    <a:pt x="231" y="6382"/>
                  </a:lnTo>
                  <a:lnTo>
                    <a:pt x="335" y="6550"/>
                  </a:lnTo>
                  <a:lnTo>
                    <a:pt x="314" y="6633"/>
                  </a:lnTo>
                  <a:lnTo>
                    <a:pt x="503" y="6780"/>
                  </a:lnTo>
                  <a:lnTo>
                    <a:pt x="545" y="6696"/>
                  </a:lnTo>
                  <a:lnTo>
                    <a:pt x="921" y="6801"/>
                  </a:lnTo>
                  <a:lnTo>
                    <a:pt x="1172" y="7052"/>
                  </a:lnTo>
                  <a:lnTo>
                    <a:pt x="1402" y="7428"/>
                  </a:lnTo>
                  <a:lnTo>
                    <a:pt x="1172" y="7428"/>
                  </a:lnTo>
                  <a:lnTo>
                    <a:pt x="1172" y="7533"/>
                  </a:lnTo>
                  <a:lnTo>
                    <a:pt x="1382" y="7679"/>
                  </a:lnTo>
                  <a:lnTo>
                    <a:pt x="1549" y="7617"/>
                  </a:lnTo>
                  <a:lnTo>
                    <a:pt x="1674" y="7721"/>
                  </a:lnTo>
                  <a:lnTo>
                    <a:pt x="1716" y="7721"/>
                  </a:lnTo>
                  <a:lnTo>
                    <a:pt x="1758" y="7784"/>
                  </a:lnTo>
                  <a:lnTo>
                    <a:pt x="1821" y="7784"/>
                  </a:lnTo>
                  <a:lnTo>
                    <a:pt x="1863" y="7721"/>
                  </a:lnTo>
                  <a:lnTo>
                    <a:pt x="1905" y="7721"/>
                  </a:lnTo>
                  <a:lnTo>
                    <a:pt x="1967" y="7784"/>
                  </a:lnTo>
                  <a:lnTo>
                    <a:pt x="2009" y="7721"/>
                  </a:lnTo>
                  <a:lnTo>
                    <a:pt x="2009" y="7638"/>
                  </a:lnTo>
                  <a:lnTo>
                    <a:pt x="2072" y="7679"/>
                  </a:lnTo>
                  <a:lnTo>
                    <a:pt x="2177" y="7596"/>
                  </a:lnTo>
                  <a:lnTo>
                    <a:pt x="2218" y="7512"/>
                  </a:lnTo>
                  <a:lnTo>
                    <a:pt x="2281" y="7512"/>
                  </a:lnTo>
                  <a:lnTo>
                    <a:pt x="2344" y="7428"/>
                  </a:lnTo>
                  <a:lnTo>
                    <a:pt x="2407" y="7428"/>
                  </a:lnTo>
                  <a:lnTo>
                    <a:pt x="2428" y="7470"/>
                  </a:lnTo>
                  <a:lnTo>
                    <a:pt x="2491" y="7428"/>
                  </a:lnTo>
                  <a:lnTo>
                    <a:pt x="2511" y="7366"/>
                  </a:lnTo>
                  <a:lnTo>
                    <a:pt x="2595" y="7282"/>
                  </a:lnTo>
                  <a:lnTo>
                    <a:pt x="2721" y="7282"/>
                  </a:lnTo>
                  <a:lnTo>
                    <a:pt x="2763" y="7303"/>
                  </a:lnTo>
                  <a:lnTo>
                    <a:pt x="2846" y="7303"/>
                  </a:lnTo>
                  <a:lnTo>
                    <a:pt x="2909" y="7282"/>
                  </a:lnTo>
                  <a:lnTo>
                    <a:pt x="2930" y="7303"/>
                  </a:lnTo>
                  <a:lnTo>
                    <a:pt x="2930" y="7386"/>
                  </a:lnTo>
                  <a:lnTo>
                    <a:pt x="2972" y="7470"/>
                  </a:lnTo>
                  <a:lnTo>
                    <a:pt x="3014" y="7407"/>
                  </a:lnTo>
                  <a:lnTo>
                    <a:pt x="3076" y="7407"/>
                  </a:lnTo>
                  <a:lnTo>
                    <a:pt x="3076" y="7470"/>
                  </a:lnTo>
                  <a:lnTo>
                    <a:pt x="3160" y="7491"/>
                  </a:lnTo>
                  <a:lnTo>
                    <a:pt x="3223" y="7470"/>
                  </a:lnTo>
                  <a:lnTo>
                    <a:pt x="3244" y="7407"/>
                  </a:lnTo>
                  <a:lnTo>
                    <a:pt x="3286" y="7386"/>
                  </a:lnTo>
                  <a:lnTo>
                    <a:pt x="3286" y="7324"/>
                  </a:lnTo>
                  <a:lnTo>
                    <a:pt x="3369" y="7303"/>
                  </a:lnTo>
                  <a:lnTo>
                    <a:pt x="3453" y="7324"/>
                  </a:lnTo>
                  <a:lnTo>
                    <a:pt x="3662" y="7324"/>
                  </a:lnTo>
                  <a:lnTo>
                    <a:pt x="3662" y="7386"/>
                  </a:lnTo>
                  <a:lnTo>
                    <a:pt x="3704" y="7470"/>
                  </a:lnTo>
                  <a:lnTo>
                    <a:pt x="3788" y="7491"/>
                  </a:lnTo>
                  <a:lnTo>
                    <a:pt x="3788" y="7512"/>
                  </a:lnTo>
                  <a:lnTo>
                    <a:pt x="3746" y="7596"/>
                  </a:lnTo>
                  <a:lnTo>
                    <a:pt x="3767" y="7638"/>
                  </a:lnTo>
                  <a:lnTo>
                    <a:pt x="3871" y="7742"/>
                  </a:lnTo>
                  <a:lnTo>
                    <a:pt x="3851" y="7826"/>
                  </a:lnTo>
                  <a:lnTo>
                    <a:pt x="3788" y="7951"/>
                  </a:lnTo>
                  <a:lnTo>
                    <a:pt x="3809" y="8014"/>
                  </a:lnTo>
                  <a:lnTo>
                    <a:pt x="3851" y="8056"/>
                  </a:lnTo>
                  <a:lnTo>
                    <a:pt x="3871" y="8098"/>
                  </a:lnTo>
                  <a:lnTo>
                    <a:pt x="3851" y="8140"/>
                  </a:lnTo>
                  <a:lnTo>
                    <a:pt x="3767" y="8161"/>
                  </a:lnTo>
                  <a:lnTo>
                    <a:pt x="3746" y="8307"/>
                  </a:lnTo>
                  <a:lnTo>
                    <a:pt x="3809" y="8454"/>
                  </a:lnTo>
                  <a:lnTo>
                    <a:pt x="3913" y="8475"/>
                  </a:lnTo>
                  <a:lnTo>
                    <a:pt x="3997" y="8516"/>
                  </a:lnTo>
                  <a:lnTo>
                    <a:pt x="3997" y="8558"/>
                  </a:lnTo>
                  <a:lnTo>
                    <a:pt x="3871" y="8621"/>
                  </a:lnTo>
                  <a:lnTo>
                    <a:pt x="3788" y="8621"/>
                  </a:lnTo>
                  <a:lnTo>
                    <a:pt x="3683" y="8516"/>
                  </a:lnTo>
                  <a:lnTo>
                    <a:pt x="3599" y="8516"/>
                  </a:lnTo>
                  <a:lnTo>
                    <a:pt x="3558" y="8558"/>
                  </a:lnTo>
                  <a:lnTo>
                    <a:pt x="3495" y="8516"/>
                  </a:lnTo>
                  <a:lnTo>
                    <a:pt x="3432" y="8516"/>
                  </a:lnTo>
                  <a:lnTo>
                    <a:pt x="3286" y="8558"/>
                  </a:lnTo>
                  <a:lnTo>
                    <a:pt x="3223" y="8516"/>
                  </a:lnTo>
                  <a:lnTo>
                    <a:pt x="3118" y="8537"/>
                  </a:lnTo>
                  <a:lnTo>
                    <a:pt x="2972" y="8579"/>
                  </a:lnTo>
                  <a:lnTo>
                    <a:pt x="2930" y="8663"/>
                  </a:lnTo>
                  <a:lnTo>
                    <a:pt x="2930" y="8726"/>
                  </a:lnTo>
                  <a:lnTo>
                    <a:pt x="2930" y="8788"/>
                  </a:lnTo>
                  <a:lnTo>
                    <a:pt x="2867" y="8830"/>
                  </a:lnTo>
                  <a:lnTo>
                    <a:pt x="2867" y="8893"/>
                  </a:lnTo>
                  <a:lnTo>
                    <a:pt x="3014" y="9039"/>
                  </a:lnTo>
                  <a:lnTo>
                    <a:pt x="3014" y="9102"/>
                  </a:lnTo>
                  <a:lnTo>
                    <a:pt x="3035" y="9144"/>
                  </a:lnTo>
                  <a:lnTo>
                    <a:pt x="3139" y="9102"/>
                  </a:lnTo>
                  <a:lnTo>
                    <a:pt x="3160" y="9186"/>
                  </a:lnTo>
                  <a:lnTo>
                    <a:pt x="3139" y="9207"/>
                  </a:lnTo>
                  <a:lnTo>
                    <a:pt x="3055" y="9165"/>
                  </a:lnTo>
                  <a:lnTo>
                    <a:pt x="3014" y="9186"/>
                  </a:lnTo>
                  <a:lnTo>
                    <a:pt x="2930" y="9249"/>
                  </a:lnTo>
                  <a:lnTo>
                    <a:pt x="2867" y="9207"/>
                  </a:lnTo>
                  <a:lnTo>
                    <a:pt x="2825" y="9207"/>
                  </a:lnTo>
                  <a:lnTo>
                    <a:pt x="2763" y="9186"/>
                  </a:lnTo>
                  <a:lnTo>
                    <a:pt x="2616" y="9207"/>
                  </a:lnTo>
                  <a:lnTo>
                    <a:pt x="2532" y="9186"/>
                  </a:lnTo>
                  <a:lnTo>
                    <a:pt x="2491" y="9249"/>
                  </a:lnTo>
                  <a:lnTo>
                    <a:pt x="2491" y="9291"/>
                  </a:lnTo>
                  <a:lnTo>
                    <a:pt x="2553" y="9395"/>
                  </a:lnTo>
                  <a:lnTo>
                    <a:pt x="2637" y="9395"/>
                  </a:lnTo>
                  <a:lnTo>
                    <a:pt x="2742" y="9416"/>
                  </a:lnTo>
                  <a:lnTo>
                    <a:pt x="2804" y="9521"/>
                  </a:lnTo>
                  <a:lnTo>
                    <a:pt x="2846" y="9563"/>
                  </a:lnTo>
                  <a:lnTo>
                    <a:pt x="2909" y="9688"/>
                  </a:lnTo>
                  <a:lnTo>
                    <a:pt x="2951" y="9709"/>
                  </a:lnTo>
                  <a:lnTo>
                    <a:pt x="2972" y="9772"/>
                  </a:lnTo>
                  <a:lnTo>
                    <a:pt x="3139" y="9939"/>
                  </a:lnTo>
                  <a:lnTo>
                    <a:pt x="3139" y="10086"/>
                  </a:lnTo>
                  <a:lnTo>
                    <a:pt x="3139" y="10211"/>
                  </a:lnTo>
                  <a:lnTo>
                    <a:pt x="3181" y="10211"/>
                  </a:lnTo>
                  <a:lnTo>
                    <a:pt x="3286" y="10190"/>
                  </a:lnTo>
                  <a:lnTo>
                    <a:pt x="3327" y="10190"/>
                  </a:lnTo>
                  <a:lnTo>
                    <a:pt x="3369" y="10211"/>
                  </a:lnTo>
                  <a:lnTo>
                    <a:pt x="3432" y="10295"/>
                  </a:lnTo>
                  <a:lnTo>
                    <a:pt x="3474" y="10337"/>
                  </a:lnTo>
                  <a:lnTo>
                    <a:pt x="3537" y="10441"/>
                  </a:lnTo>
                  <a:lnTo>
                    <a:pt x="3579" y="10441"/>
                  </a:lnTo>
                  <a:lnTo>
                    <a:pt x="3662" y="10420"/>
                  </a:lnTo>
                  <a:lnTo>
                    <a:pt x="3767" y="10441"/>
                  </a:lnTo>
                  <a:lnTo>
                    <a:pt x="3871" y="10462"/>
                  </a:lnTo>
                  <a:lnTo>
                    <a:pt x="3976" y="10462"/>
                  </a:lnTo>
                  <a:lnTo>
                    <a:pt x="4018" y="10504"/>
                  </a:lnTo>
                  <a:lnTo>
                    <a:pt x="3997" y="10546"/>
                  </a:lnTo>
                  <a:lnTo>
                    <a:pt x="3997" y="10609"/>
                  </a:lnTo>
                  <a:lnTo>
                    <a:pt x="3997" y="10755"/>
                  </a:lnTo>
                  <a:lnTo>
                    <a:pt x="3913" y="10923"/>
                  </a:lnTo>
                  <a:lnTo>
                    <a:pt x="3955" y="11048"/>
                  </a:lnTo>
                  <a:lnTo>
                    <a:pt x="3976" y="11195"/>
                  </a:lnTo>
                  <a:lnTo>
                    <a:pt x="4311" y="10881"/>
                  </a:lnTo>
                  <a:lnTo>
                    <a:pt x="4604" y="10776"/>
                  </a:lnTo>
                  <a:lnTo>
                    <a:pt x="4959" y="10839"/>
                  </a:lnTo>
                  <a:lnTo>
                    <a:pt x="5378" y="11069"/>
                  </a:lnTo>
                  <a:lnTo>
                    <a:pt x="5755" y="11508"/>
                  </a:lnTo>
                  <a:lnTo>
                    <a:pt x="5985" y="11467"/>
                  </a:lnTo>
                  <a:lnTo>
                    <a:pt x="6068" y="11446"/>
                  </a:lnTo>
                  <a:lnTo>
                    <a:pt x="5629" y="8726"/>
                  </a:lnTo>
                  <a:lnTo>
                    <a:pt x="7136" y="8433"/>
                  </a:lnTo>
                  <a:lnTo>
                    <a:pt x="8056" y="9060"/>
                  </a:lnTo>
                  <a:lnTo>
                    <a:pt x="8391" y="9186"/>
                  </a:lnTo>
                  <a:lnTo>
                    <a:pt x="8893" y="9479"/>
                  </a:lnTo>
                  <a:lnTo>
                    <a:pt x="9751" y="9395"/>
                  </a:lnTo>
                  <a:lnTo>
                    <a:pt x="10693" y="9395"/>
                  </a:lnTo>
                  <a:lnTo>
                    <a:pt x="10985" y="9604"/>
                  </a:lnTo>
                  <a:lnTo>
                    <a:pt x="11132" y="9981"/>
                  </a:lnTo>
                  <a:lnTo>
                    <a:pt x="11320" y="9897"/>
                  </a:lnTo>
                  <a:lnTo>
                    <a:pt x="11341" y="10713"/>
                  </a:lnTo>
                  <a:lnTo>
                    <a:pt x="11760" y="10755"/>
                  </a:lnTo>
                  <a:lnTo>
                    <a:pt x="11990" y="11446"/>
                  </a:lnTo>
                  <a:lnTo>
                    <a:pt x="12115" y="11446"/>
                  </a:lnTo>
                  <a:lnTo>
                    <a:pt x="12366" y="11299"/>
                  </a:lnTo>
                  <a:lnTo>
                    <a:pt x="12555" y="11278"/>
                  </a:lnTo>
                  <a:lnTo>
                    <a:pt x="12743" y="11299"/>
                  </a:lnTo>
                  <a:lnTo>
                    <a:pt x="12994" y="11446"/>
                  </a:lnTo>
                  <a:lnTo>
                    <a:pt x="13078" y="11467"/>
                  </a:lnTo>
                  <a:lnTo>
                    <a:pt x="13287" y="11257"/>
                  </a:lnTo>
                  <a:lnTo>
                    <a:pt x="13413" y="11048"/>
                  </a:lnTo>
                  <a:lnTo>
                    <a:pt x="13475" y="10964"/>
                  </a:lnTo>
                  <a:lnTo>
                    <a:pt x="13538" y="10818"/>
                  </a:lnTo>
                  <a:lnTo>
                    <a:pt x="13789" y="10525"/>
                  </a:lnTo>
                  <a:lnTo>
                    <a:pt x="13894" y="10504"/>
                  </a:lnTo>
                  <a:lnTo>
                    <a:pt x="13998" y="10337"/>
                  </a:lnTo>
                  <a:lnTo>
                    <a:pt x="14040" y="10337"/>
                  </a:lnTo>
                  <a:lnTo>
                    <a:pt x="14040" y="10295"/>
                  </a:lnTo>
                  <a:lnTo>
                    <a:pt x="14166" y="10211"/>
                  </a:lnTo>
                  <a:lnTo>
                    <a:pt x="14145" y="10148"/>
                  </a:lnTo>
                  <a:lnTo>
                    <a:pt x="14250" y="10023"/>
                  </a:lnTo>
                  <a:lnTo>
                    <a:pt x="14438" y="10044"/>
                  </a:lnTo>
                  <a:lnTo>
                    <a:pt x="14543" y="10107"/>
                  </a:lnTo>
                  <a:lnTo>
                    <a:pt x="14961" y="10148"/>
                  </a:lnTo>
                  <a:lnTo>
                    <a:pt x="15317" y="10148"/>
                  </a:lnTo>
                  <a:lnTo>
                    <a:pt x="15505" y="10107"/>
                  </a:lnTo>
                  <a:lnTo>
                    <a:pt x="15484" y="9981"/>
                  </a:lnTo>
                  <a:lnTo>
                    <a:pt x="15463" y="9835"/>
                  </a:lnTo>
                  <a:lnTo>
                    <a:pt x="15463" y="9709"/>
                  </a:lnTo>
                  <a:lnTo>
                    <a:pt x="15505" y="9667"/>
                  </a:lnTo>
                  <a:lnTo>
                    <a:pt x="15610" y="9688"/>
                  </a:lnTo>
                  <a:lnTo>
                    <a:pt x="15777" y="9709"/>
                  </a:lnTo>
                  <a:lnTo>
                    <a:pt x="15819" y="9667"/>
                  </a:lnTo>
                  <a:lnTo>
                    <a:pt x="16007" y="9667"/>
                  </a:lnTo>
                  <a:lnTo>
                    <a:pt x="16133" y="9730"/>
                  </a:lnTo>
                  <a:lnTo>
                    <a:pt x="16342" y="9793"/>
                  </a:lnTo>
                  <a:lnTo>
                    <a:pt x="16677" y="9835"/>
                  </a:lnTo>
                  <a:lnTo>
                    <a:pt x="16781" y="9793"/>
                  </a:lnTo>
                  <a:lnTo>
                    <a:pt x="16886" y="9709"/>
                  </a:lnTo>
                  <a:lnTo>
                    <a:pt x="17032" y="9730"/>
                  </a:lnTo>
                  <a:lnTo>
                    <a:pt x="17158" y="9730"/>
                  </a:lnTo>
                  <a:lnTo>
                    <a:pt x="17451" y="9667"/>
                  </a:lnTo>
                  <a:lnTo>
                    <a:pt x="17723" y="9730"/>
                  </a:lnTo>
                  <a:lnTo>
                    <a:pt x="17911" y="9688"/>
                  </a:lnTo>
                  <a:lnTo>
                    <a:pt x="18246" y="9688"/>
                  </a:lnTo>
                  <a:lnTo>
                    <a:pt x="18497" y="9793"/>
                  </a:lnTo>
                  <a:lnTo>
                    <a:pt x="18602" y="9772"/>
                  </a:lnTo>
                  <a:lnTo>
                    <a:pt x="18853" y="10044"/>
                  </a:lnTo>
                  <a:lnTo>
                    <a:pt x="19083" y="10107"/>
                  </a:lnTo>
                  <a:lnTo>
                    <a:pt x="19229" y="10044"/>
                  </a:lnTo>
                  <a:lnTo>
                    <a:pt x="19188" y="9897"/>
                  </a:lnTo>
                  <a:lnTo>
                    <a:pt x="19313" y="9814"/>
                  </a:lnTo>
                  <a:lnTo>
                    <a:pt x="19313" y="9772"/>
                  </a:lnTo>
                  <a:lnTo>
                    <a:pt x="19376" y="9730"/>
                  </a:lnTo>
                  <a:lnTo>
                    <a:pt x="19271" y="9625"/>
                  </a:lnTo>
                  <a:lnTo>
                    <a:pt x="19313" y="9521"/>
                  </a:lnTo>
                  <a:lnTo>
                    <a:pt x="19397" y="9458"/>
                  </a:lnTo>
                  <a:lnTo>
                    <a:pt x="19355" y="9207"/>
                  </a:lnTo>
                  <a:lnTo>
                    <a:pt x="19229" y="9144"/>
                  </a:lnTo>
                  <a:lnTo>
                    <a:pt x="19188" y="9039"/>
                  </a:lnTo>
                  <a:lnTo>
                    <a:pt x="19083" y="8851"/>
                  </a:lnTo>
                  <a:lnTo>
                    <a:pt x="19062" y="8747"/>
                  </a:lnTo>
                  <a:lnTo>
                    <a:pt x="19020" y="8663"/>
                  </a:lnTo>
                  <a:lnTo>
                    <a:pt x="19020" y="8579"/>
                  </a:lnTo>
                  <a:lnTo>
                    <a:pt x="18957" y="8412"/>
                  </a:lnTo>
                  <a:lnTo>
                    <a:pt x="19041" y="8328"/>
                  </a:lnTo>
                  <a:lnTo>
                    <a:pt x="19041" y="8265"/>
                  </a:lnTo>
                  <a:lnTo>
                    <a:pt x="18916" y="8244"/>
                  </a:lnTo>
                  <a:lnTo>
                    <a:pt x="18748" y="8265"/>
                  </a:lnTo>
                  <a:lnTo>
                    <a:pt x="18644" y="8202"/>
                  </a:lnTo>
                  <a:lnTo>
                    <a:pt x="18644" y="8119"/>
                  </a:lnTo>
                  <a:lnTo>
                    <a:pt x="18748" y="8014"/>
                  </a:lnTo>
                  <a:lnTo>
                    <a:pt x="18853" y="7951"/>
                  </a:lnTo>
                  <a:lnTo>
                    <a:pt x="18916" y="8014"/>
                  </a:lnTo>
                  <a:lnTo>
                    <a:pt x="19020" y="8014"/>
                  </a:lnTo>
                  <a:lnTo>
                    <a:pt x="19167" y="7930"/>
                  </a:lnTo>
                  <a:lnTo>
                    <a:pt x="19439" y="7889"/>
                  </a:lnTo>
                  <a:lnTo>
                    <a:pt x="19564" y="7847"/>
                  </a:lnTo>
                  <a:lnTo>
                    <a:pt x="19648" y="7826"/>
                  </a:lnTo>
                  <a:lnTo>
                    <a:pt x="19711" y="7889"/>
                  </a:lnTo>
                  <a:lnTo>
                    <a:pt x="19794" y="7889"/>
                  </a:lnTo>
                  <a:lnTo>
                    <a:pt x="19878" y="7826"/>
                  </a:lnTo>
                  <a:lnTo>
                    <a:pt x="19962" y="7826"/>
                  </a:lnTo>
                  <a:lnTo>
                    <a:pt x="19962" y="7742"/>
                  </a:lnTo>
                  <a:lnTo>
                    <a:pt x="20004" y="7617"/>
                  </a:lnTo>
                  <a:lnTo>
                    <a:pt x="19878" y="7575"/>
                  </a:lnTo>
                  <a:lnTo>
                    <a:pt x="19815" y="7512"/>
                  </a:lnTo>
                  <a:lnTo>
                    <a:pt x="19836" y="7428"/>
                  </a:lnTo>
                  <a:lnTo>
                    <a:pt x="19836" y="7177"/>
                  </a:lnTo>
                  <a:lnTo>
                    <a:pt x="19899" y="6842"/>
                  </a:lnTo>
                  <a:lnTo>
                    <a:pt x="19899" y="6696"/>
                  </a:lnTo>
                  <a:lnTo>
                    <a:pt x="19962" y="6550"/>
                  </a:lnTo>
                  <a:lnTo>
                    <a:pt x="20004" y="6278"/>
                  </a:lnTo>
                  <a:lnTo>
                    <a:pt x="20213" y="6278"/>
                  </a:lnTo>
                  <a:lnTo>
                    <a:pt x="20422" y="6361"/>
                  </a:lnTo>
                  <a:lnTo>
                    <a:pt x="20589" y="6382"/>
                  </a:lnTo>
                  <a:lnTo>
                    <a:pt x="20820" y="6340"/>
                  </a:lnTo>
                  <a:lnTo>
                    <a:pt x="20882" y="6340"/>
                  </a:lnTo>
                  <a:lnTo>
                    <a:pt x="20924" y="6424"/>
                  </a:lnTo>
                  <a:lnTo>
                    <a:pt x="21008" y="6424"/>
                  </a:lnTo>
                  <a:lnTo>
                    <a:pt x="21071" y="6382"/>
                  </a:lnTo>
                  <a:lnTo>
                    <a:pt x="21154" y="6278"/>
                  </a:lnTo>
                  <a:lnTo>
                    <a:pt x="21280" y="6236"/>
                  </a:lnTo>
                  <a:lnTo>
                    <a:pt x="21447" y="6068"/>
                  </a:lnTo>
                  <a:lnTo>
                    <a:pt x="21447" y="6006"/>
                  </a:lnTo>
                  <a:lnTo>
                    <a:pt x="21343" y="5838"/>
                  </a:lnTo>
                  <a:lnTo>
                    <a:pt x="21238" y="5608"/>
                  </a:lnTo>
                  <a:lnTo>
                    <a:pt x="21238" y="5378"/>
                  </a:lnTo>
                  <a:lnTo>
                    <a:pt x="21259" y="5231"/>
                  </a:lnTo>
                  <a:lnTo>
                    <a:pt x="21343" y="5169"/>
                  </a:lnTo>
                  <a:lnTo>
                    <a:pt x="21531" y="5106"/>
                  </a:lnTo>
                  <a:lnTo>
                    <a:pt x="21594" y="4980"/>
                  </a:lnTo>
                  <a:lnTo>
                    <a:pt x="21552" y="4917"/>
                  </a:lnTo>
                  <a:lnTo>
                    <a:pt x="21573" y="4813"/>
                  </a:lnTo>
                  <a:lnTo>
                    <a:pt x="21698" y="4666"/>
                  </a:lnTo>
                  <a:lnTo>
                    <a:pt x="21803" y="4604"/>
                  </a:lnTo>
                  <a:lnTo>
                    <a:pt x="21908" y="4499"/>
                  </a:lnTo>
                  <a:lnTo>
                    <a:pt x="21887" y="4478"/>
                  </a:lnTo>
                  <a:lnTo>
                    <a:pt x="21866" y="4457"/>
                  </a:lnTo>
                  <a:lnTo>
                    <a:pt x="21698" y="4394"/>
                  </a:lnTo>
                  <a:lnTo>
                    <a:pt x="21573" y="4269"/>
                  </a:lnTo>
                  <a:lnTo>
                    <a:pt x="21489" y="4269"/>
                  </a:lnTo>
                  <a:lnTo>
                    <a:pt x="21447" y="4164"/>
                  </a:lnTo>
                  <a:lnTo>
                    <a:pt x="21489" y="4039"/>
                  </a:lnTo>
                  <a:lnTo>
                    <a:pt x="21447" y="3976"/>
                  </a:lnTo>
                  <a:lnTo>
                    <a:pt x="21343" y="4060"/>
                  </a:lnTo>
                  <a:lnTo>
                    <a:pt x="21259" y="4164"/>
                  </a:lnTo>
                  <a:lnTo>
                    <a:pt x="21154" y="4185"/>
                  </a:lnTo>
                  <a:lnTo>
                    <a:pt x="20861" y="4227"/>
                  </a:lnTo>
                  <a:lnTo>
                    <a:pt x="20799" y="4269"/>
                  </a:lnTo>
                  <a:lnTo>
                    <a:pt x="20757" y="4332"/>
                  </a:lnTo>
                  <a:lnTo>
                    <a:pt x="20652" y="4269"/>
                  </a:lnTo>
                  <a:lnTo>
                    <a:pt x="20548" y="4227"/>
                  </a:lnTo>
                  <a:lnTo>
                    <a:pt x="20506" y="4227"/>
                  </a:lnTo>
                  <a:lnTo>
                    <a:pt x="20485" y="4185"/>
                  </a:lnTo>
                  <a:lnTo>
                    <a:pt x="20422" y="4143"/>
                  </a:lnTo>
                  <a:lnTo>
                    <a:pt x="20401" y="4060"/>
                  </a:lnTo>
                  <a:lnTo>
                    <a:pt x="20359" y="3976"/>
                  </a:lnTo>
                  <a:lnTo>
                    <a:pt x="20401" y="3934"/>
                  </a:lnTo>
                  <a:lnTo>
                    <a:pt x="20401" y="3850"/>
                  </a:lnTo>
                  <a:lnTo>
                    <a:pt x="20317" y="3809"/>
                  </a:lnTo>
                  <a:lnTo>
                    <a:pt x="20276" y="3809"/>
                  </a:lnTo>
                  <a:lnTo>
                    <a:pt x="20129" y="3725"/>
                  </a:lnTo>
                  <a:lnTo>
                    <a:pt x="20004" y="3704"/>
                  </a:lnTo>
                  <a:lnTo>
                    <a:pt x="19962" y="3704"/>
                  </a:lnTo>
                  <a:lnTo>
                    <a:pt x="19899" y="3557"/>
                  </a:lnTo>
                  <a:lnTo>
                    <a:pt x="19794" y="3390"/>
                  </a:lnTo>
                  <a:lnTo>
                    <a:pt x="19648" y="3244"/>
                  </a:lnTo>
                  <a:lnTo>
                    <a:pt x="19460" y="3223"/>
                  </a:lnTo>
                  <a:lnTo>
                    <a:pt x="19250" y="3223"/>
                  </a:lnTo>
                  <a:lnTo>
                    <a:pt x="19062" y="3244"/>
                  </a:lnTo>
                  <a:lnTo>
                    <a:pt x="19041" y="3306"/>
                  </a:lnTo>
                  <a:lnTo>
                    <a:pt x="19083" y="3348"/>
                  </a:lnTo>
                  <a:lnTo>
                    <a:pt x="19062" y="3411"/>
                  </a:lnTo>
                  <a:lnTo>
                    <a:pt x="18936" y="3453"/>
                  </a:lnTo>
                  <a:lnTo>
                    <a:pt x="18853" y="3432"/>
                  </a:lnTo>
                  <a:lnTo>
                    <a:pt x="18727" y="3495"/>
                  </a:lnTo>
                  <a:lnTo>
                    <a:pt x="18560" y="3411"/>
                  </a:lnTo>
                  <a:lnTo>
                    <a:pt x="18497" y="3432"/>
                  </a:lnTo>
                  <a:lnTo>
                    <a:pt x="18413" y="3495"/>
                  </a:lnTo>
                  <a:lnTo>
                    <a:pt x="18309" y="3495"/>
                  </a:lnTo>
                  <a:lnTo>
                    <a:pt x="18204" y="3411"/>
                  </a:lnTo>
                  <a:lnTo>
                    <a:pt x="18079" y="3348"/>
                  </a:lnTo>
                  <a:lnTo>
                    <a:pt x="18079" y="3285"/>
                  </a:lnTo>
                  <a:lnTo>
                    <a:pt x="18100" y="3202"/>
                  </a:lnTo>
                  <a:lnTo>
                    <a:pt x="17911" y="3118"/>
                  </a:lnTo>
                  <a:lnTo>
                    <a:pt x="17828" y="3181"/>
                  </a:lnTo>
                  <a:lnTo>
                    <a:pt x="17828" y="3306"/>
                  </a:lnTo>
                  <a:lnTo>
                    <a:pt x="17869" y="3327"/>
                  </a:lnTo>
                  <a:lnTo>
                    <a:pt x="17828" y="3390"/>
                  </a:lnTo>
                  <a:lnTo>
                    <a:pt x="17744" y="3453"/>
                  </a:lnTo>
                  <a:lnTo>
                    <a:pt x="17597" y="3453"/>
                  </a:lnTo>
                  <a:lnTo>
                    <a:pt x="16175" y="1695"/>
                  </a:lnTo>
                  <a:lnTo>
                    <a:pt x="15170" y="921"/>
                  </a:lnTo>
                  <a:lnTo>
                    <a:pt x="15107" y="837"/>
                  </a:lnTo>
                  <a:lnTo>
                    <a:pt x="15191" y="816"/>
                  </a:lnTo>
                  <a:lnTo>
                    <a:pt x="15296" y="712"/>
                  </a:lnTo>
                  <a:lnTo>
                    <a:pt x="15296" y="607"/>
                  </a:lnTo>
                  <a:lnTo>
                    <a:pt x="15254" y="565"/>
                  </a:lnTo>
                  <a:lnTo>
                    <a:pt x="15087" y="607"/>
                  </a:lnTo>
                  <a:lnTo>
                    <a:pt x="14961" y="628"/>
                  </a:lnTo>
                  <a:lnTo>
                    <a:pt x="14877" y="733"/>
                  </a:lnTo>
                  <a:lnTo>
                    <a:pt x="14773" y="775"/>
                  </a:lnTo>
                  <a:lnTo>
                    <a:pt x="14647" y="900"/>
                  </a:lnTo>
                  <a:lnTo>
                    <a:pt x="14647" y="984"/>
                  </a:lnTo>
                  <a:lnTo>
                    <a:pt x="14563" y="1047"/>
                  </a:lnTo>
                  <a:lnTo>
                    <a:pt x="14522" y="1151"/>
                  </a:lnTo>
                  <a:lnTo>
                    <a:pt x="14417" y="1235"/>
                  </a:lnTo>
                  <a:lnTo>
                    <a:pt x="14229" y="1235"/>
                  </a:lnTo>
                  <a:lnTo>
                    <a:pt x="14124" y="1298"/>
                  </a:lnTo>
                  <a:lnTo>
                    <a:pt x="14145" y="1423"/>
                  </a:lnTo>
                  <a:lnTo>
                    <a:pt x="14061" y="1465"/>
                  </a:lnTo>
                  <a:lnTo>
                    <a:pt x="14019" y="1423"/>
                  </a:lnTo>
                  <a:lnTo>
                    <a:pt x="13789" y="1360"/>
                  </a:lnTo>
                  <a:lnTo>
                    <a:pt x="13643" y="1423"/>
                  </a:lnTo>
                  <a:lnTo>
                    <a:pt x="13601" y="1507"/>
                  </a:lnTo>
                  <a:lnTo>
                    <a:pt x="13517" y="1507"/>
                  </a:lnTo>
                  <a:lnTo>
                    <a:pt x="13434" y="1402"/>
                  </a:lnTo>
                  <a:lnTo>
                    <a:pt x="13434" y="1235"/>
                  </a:lnTo>
                  <a:lnTo>
                    <a:pt x="13517" y="1172"/>
                  </a:lnTo>
                  <a:lnTo>
                    <a:pt x="13538" y="1088"/>
                  </a:lnTo>
                  <a:lnTo>
                    <a:pt x="13496" y="1026"/>
                  </a:lnTo>
                  <a:lnTo>
                    <a:pt x="13413" y="1109"/>
                  </a:lnTo>
                  <a:lnTo>
                    <a:pt x="13329" y="1109"/>
                  </a:lnTo>
                  <a:lnTo>
                    <a:pt x="13120" y="1005"/>
                  </a:lnTo>
                  <a:lnTo>
                    <a:pt x="12994" y="1026"/>
                  </a:lnTo>
                  <a:lnTo>
                    <a:pt x="13015" y="1109"/>
                  </a:lnTo>
                  <a:lnTo>
                    <a:pt x="13078" y="1130"/>
                  </a:lnTo>
                  <a:lnTo>
                    <a:pt x="12994" y="1214"/>
                  </a:lnTo>
                  <a:lnTo>
                    <a:pt x="12952" y="1214"/>
                  </a:lnTo>
                  <a:lnTo>
                    <a:pt x="12869" y="1088"/>
                  </a:lnTo>
                  <a:lnTo>
                    <a:pt x="12848" y="900"/>
                  </a:lnTo>
                  <a:lnTo>
                    <a:pt x="12638" y="733"/>
                  </a:lnTo>
                  <a:lnTo>
                    <a:pt x="12597" y="775"/>
                  </a:lnTo>
                  <a:lnTo>
                    <a:pt x="12638" y="900"/>
                  </a:lnTo>
                  <a:lnTo>
                    <a:pt x="12638" y="984"/>
                  </a:lnTo>
                  <a:lnTo>
                    <a:pt x="12555" y="984"/>
                  </a:lnTo>
                  <a:lnTo>
                    <a:pt x="12513" y="879"/>
                  </a:lnTo>
                  <a:lnTo>
                    <a:pt x="12450" y="900"/>
                  </a:lnTo>
                  <a:lnTo>
                    <a:pt x="12429" y="1005"/>
                  </a:lnTo>
                  <a:lnTo>
                    <a:pt x="12366" y="1026"/>
                  </a:lnTo>
                  <a:lnTo>
                    <a:pt x="12262" y="942"/>
                  </a:lnTo>
                  <a:lnTo>
                    <a:pt x="12136" y="1026"/>
                  </a:lnTo>
                  <a:lnTo>
                    <a:pt x="12074" y="984"/>
                  </a:lnTo>
                  <a:lnTo>
                    <a:pt x="12032" y="879"/>
                  </a:lnTo>
                  <a:lnTo>
                    <a:pt x="12115" y="837"/>
                  </a:lnTo>
                  <a:lnTo>
                    <a:pt x="12136" y="796"/>
                  </a:lnTo>
                  <a:lnTo>
                    <a:pt x="12115" y="691"/>
                  </a:lnTo>
                  <a:lnTo>
                    <a:pt x="12136" y="586"/>
                  </a:lnTo>
                  <a:lnTo>
                    <a:pt x="12115" y="524"/>
                  </a:lnTo>
                  <a:lnTo>
                    <a:pt x="12032" y="482"/>
                  </a:lnTo>
                  <a:lnTo>
                    <a:pt x="11948" y="398"/>
                  </a:lnTo>
                  <a:lnTo>
                    <a:pt x="11927" y="272"/>
                  </a:lnTo>
                  <a:lnTo>
                    <a:pt x="11864" y="252"/>
                  </a:lnTo>
                  <a:lnTo>
                    <a:pt x="11822" y="84"/>
                  </a:lnTo>
                  <a:lnTo>
                    <a:pt x="11718" y="84"/>
                  </a:lnTo>
                  <a:lnTo>
                    <a:pt x="11592" y="126"/>
                  </a:lnTo>
                  <a:lnTo>
                    <a:pt x="11446" y="126"/>
                  </a:lnTo>
                  <a:lnTo>
                    <a:pt x="11299" y="42"/>
                  </a:lnTo>
                  <a:lnTo>
                    <a:pt x="11132" y="63"/>
                  </a:lnTo>
                  <a:lnTo>
                    <a:pt x="11006" y="0"/>
                  </a:lnTo>
                  <a:lnTo>
                    <a:pt x="10902" y="42"/>
                  </a:lnTo>
                  <a:lnTo>
                    <a:pt x="10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3245;p70">
              <a:extLst>
                <a:ext uri="{FF2B5EF4-FFF2-40B4-BE49-F238E27FC236}">
                  <a16:creationId xmlns:a16="http://schemas.microsoft.com/office/drawing/2014/main" id="{8B932982-63BB-1ED1-A2FF-BB95A1F4ACC5}"/>
                </a:ext>
              </a:extLst>
            </p:cNvPr>
            <p:cNvSpPr/>
            <p:nvPr/>
          </p:nvSpPr>
          <p:spPr>
            <a:xfrm>
              <a:off x="4105619" y="2816249"/>
              <a:ext cx="110383" cy="65688"/>
            </a:xfrm>
            <a:custGeom>
              <a:avLst/>
              <a:gdLst/>
              <a:ahLst/>
              <a:cxnLst/>
              <a:rect l="l" t="t" r="r" b="b"/>
              <a:pathLst>
                <a:path w="9270" h="5776" extrusionOk="0">
                  <a:moveTo>
                    <a:pt x="1507" y="1"/>
                  </a:moveTo>
                  <a:lnTo>
                    <a:pt x="0" y="294"/>
                  </a:lnTo>
                  <a:lnTo>
                    <a:pt x="439" y="3014"/>
                  </a:lnTo>
                  <a:lnTo>
                    <a:pt x="732" y="3014"/>
                  </a:lnTo>
                  <a:lnTo>
                    <a:pt x="963" y="3035"/>
                  </a:lnTo>
                  <a:lnTo>
                    <a:pt x="1004" y="2909"/>
                  </a:lnTo>
                  <a:lnTo>
                    <a:pt x="900" y="2804"/>
                  </a:lnTo>
                  <a:lnTo>
                    <a:pt x="879" y="2595"/>
                  </a:lnTo>
                  <a:lnTo>
                    <a:pt x="983" y="2344"/>
                  </a:lnTo>
                  <a:lnTo>
                    <a:pt x="1172" y="2323"/>
                  </a:lnTo>
                  <a:lnTo>
                    <a:pt x="1276" y="2198"/>
                  </a:lnTo>
                  <a:lnTo>
                    <a:pt x="1402" y="2114"/>
                  </a:lnTo>
                  <a:lnTo>
                    <a:pt x="1527" y="2198"/>
                  </a:lnTo>
                  <a:lnTo>
                    <a:pt x="1611" y="2135"/>
                  </a:lnTo>
                  <a:lnTo>
                    <a:pt x="1507" y="2009"/>
                  </a:lnTo>
                  <a:lnTo>
                    <a:pt x="1779" y="2030"/>
                  </a:lnTo>
                  <a:lnTo>
                    <a:pt x="2155" y="2219"/>
                  </a:lnTo>
                  <a:lnTo>
                    <a:pt x="2511" y="2428"/>
                  </a:lnTo>
                  <a:lnTo>
                    <a:pt x="2532" y="2553"/>
                  </a:lnTo>
                  <a:lnTo>
                    <a:pt x="2971" y="2804"/>
                  </a:lnTo>
                  <a:lnTo>
                    <a:pt x="3306" y="2951"/>
                  </a:lnTo>
                  <a:lnTo>
                    <a:pt x="3390" y="2909"/>
                  </a:lnTo>
                  <a:lnTo>
                    <a:pt x="3515" y="2930"/>
                  </a:lnTo>
                  <a:lnTo>
                    <a:pt x="3766" y="3076"/>
                  </a:lnTo>
                  <a:lnTo>
                    <a:pt x="3871" y="3432"/>
                  </a:lnTo>
                  <a:lnTo>
                    <a:pt x="3976" y="3537"/>
                  </a:lnTo>
                  <a:lnTo>
                    <a:pt x="4017" y="3662"/>
                  </a:lnTo>
                  <a:lnTo>
                    <a:pt x="4143" y="3913"/>
                  </a:lnTo>
                  <a:lnTo>
                    <a:pt x="4352" y="3997"/>
                  </a:lnTo>
                  <a:lnTo>
                    <a:pt x="4729" y="4227"/>
                  </a:lnTo>
                  <a:lnTo>
                    <a:pt x="5126" y="4520"/>
                  </a:lnTo>
                  <a:lnTo>
                    <a:pt x="5545" y="4708"/>
                  </a:lnTo>
                  <a:lnTo>
                    <a:pt x="5921" y="5001"/>
                  </a:lnTo>
                  <a:lnTo>
                    <a:pt x="6235" y="5022"/>
                  </a:lnTo>
                  <a:lnTo>
                    <a:pt x="6319" y="5106"/>
                  </a:lnTo>
                  <a:lnTo>
                    <a:pt x="6403" y="5106"/>
                  </a:lnTo>
                  <a:lnTo>
                    <a:pt x="6612" y="5232"/>
                  </a:lnTo>
                  <a:lnTo>
                    <a:pt x="6612" y="5378"/>
                  </a:lnTo>
                  <a:lnTo>
                    <a:pt x="6633" y="5650"/>
                  </a:lnTo>
                  <a:lnTo>
                    <a:pt x="6821" y="5587"/>
                  </a:lnTo>
                  <a:lnTo>
                    <a:pt x="6926" y="5671"/>
                  </a:lnTo>
                  <a:lnTo>
                    <a:pt x="7009" y="5776"/>
                  </a:lnTo>
                  <a:lnTo>
                    <a:pt x="7072" y="5776"/>
                  </a:lnTo>
                  <a:lnTo>
                    <a:pt x="7177" y="5671"/>
                  </a:lnTo>
                  <a:lnTo>
                    <a:pt x="7281" y="5692"/>
                  </a:lnTo>
                  <a:lnTo>
                    <a:pt x="7323" y="5755"/>
                  </a:lnTo>
                  <a:lnTo>
                    <a:pt x="7365" y="5378"/>
                  </a:lnTo>
                  <a:lnTo>
                    <a:pt x="7491" y="5106"/>
                  </a:lnTo>
                  <a:lnTo>
                    <a:pt x="7553" y="5043"/>
                  </a:lnTo>
                  <a:lnTo>
                    <a:pt x="7533" y="4897"/>
                  </a:lnTo>
                  <a:lnTo>
                    <a:pt x="7407" y="4834"/>
                  </a:lnTo>
                  <a:lnTo>
                    <a:pt x="7344" y="4688"/>
                  </a:lnTo>
                  <a:lnTo>
                    <a:pt x="7386" y="4541"/>
                  </a:lnTo>
                  <a:lnTo>
                    <a:pt x="7365" y="4416"/>
                  </a:lnTo>
                  <a:lnTo>
                    <a:pt x="7219" y="4436"/>
                  </a:lnTo>
                  <a:lnTo>
                    <a:pt x="7114" y="4499"/>
                  </a:lnTo>
                  <a:lnTo>
                    <a:pt x="6947" y="4269"/>
                  </a:lnTo>
                  <a:lnTo>
                    <a:pt x="6947" y="4102"/>
                  </a:lnTo>
                  <a:lnTo>
                    <a:pt x="7072" y="3997"/>
                  </a:lnTo>
                  <a:lnTo>
                    <a:pt x="7344" y="4018"/>
                  </a:lnTo>
                  <a:lnTo>
                    <a:pt x="7449" y="3997"/>
                  </a:lnTo>
                  <a:lnTo>
                    <a:pt x="7449" y="3872"/>
                  </a:lnTo>
                  <a:lnTo>
                    <a:pt x="7679" y="3788"/>
                  </a:lnTo>
                  <a:lnTo>
                    <a:pt x="7637" y="3704"/>
                  </a:lnTo>
                  <a:lnTo>
                    <a:pt x="7574" y="3662"/>
                  </a:lnTo>
                  <a:lnTo>
                    <a:pt x="7846" y="3600"/>
                  </a:lnTo>
                  <a:lnTo>
                    <a:pt x="8014" y="3537"/>
                  </a:lnTo>
                  <a:lnTo>
                    <a:pt x="8056" y="3390"/>
                  </a:lnTo>
                  <a:lnTo>
                    <a:pt x="7867" y="3328"/>
                  </a:lnTo>
                  <a:lnTo>
                    <a:pt x="7867" y="3181"/>
                  </a:lnTo>
                  <a:lnTo>
                    <a:pt x="8014" y="3139"/>
                  </a:lnTo>
                  <a:lnTo>
                    <a:pt x="8181" y="3014"/>
                  </a:lnTo>
                  <a:lnTo>
                    <a:pt x="8286" y="3035"/>
                  </a:lnTo>
                  <a:lnTo>
                    <a:pt x="8453" y="2825"/>
                  </a:lnTo>
                  <a:lnTo>
                    <a:pt x="8600" y="2951"/>
                  </a:lnTo>
                  <a:lnTo>
                    <a:pt x="8621" y="3056"/>
                  </a:lnTo>
                  <a:lnTo>
                    <a:pt x="8914" y="3014"/>
                  </a:lnTo>
                  <a:lnTo>
                    <a:pt x="9123" y="3014"/>
                  </a:lnTo>
                  <a:lnTo>
                    <a:pt x="9269" y="2825"/>
                  </a:lnTo>
                  <a:lnTo>
                    <a:pt x="9248" y="2721"/>
                  </a:lnTo>
                  <a:lnTo>
                    <a:pt x="8955" y="2491"/>
                  </a:lnTo>
                  <a:lnTo>
                    <a:pt x="8893" y="2491"/>
                  </a:lnTo>
                  <a:lnTo>
                    <a:pt x="8893" y="2637"/>
                  </a:lnTo>
                  <a:lnTo>
                    <a:pt x="8788" y="2742"/>
                  </a:lnTo>
                  <a:lnTo>
                    <a:pt x="8683" y="2721"/>
                  </a:lnTo>
                  <a:lnTo>
                    <a:pt x="8579" y="2616"/>
                  </a:lnTo>
                  <a:lnTo>
                    <a:pt x="8307" y="2532"/>
                  </a:lnTo>
                  <a:lnTo>
                    <a:pt x="8202" y="2449"/>
                  </a:lnTo>
                  <a:lnTo>
                    <a:pt x="8286" y="2323"/>
                  </a:lnTo>
                  <a:lnTo>
                    <a:pt x="8453" y="2030"/>
                  </a:lnTo>
                  <a:lnTo>
                    <a:pt x="8453" y="1905"/>
                  </a:lnTo>
                  <a:lnTo>
                    <a:pt x="8369" y="1905"/>
                  </a:lnTo>
                  <a:lnTo>
                    <a:pt x="8265" y="2072"/>
                  </a:lnTo>
                  <a:lnTo>
                    <a:pt x="8160" y="2093"/>
                  </a:lnTo>
                  <a:lnTo>
                    <a:pt x="7909" y="2386"/>
                  </a:lnTo>
                  <a:lnTo>
                    <a:pt x="7846" y="2532"/>
                  </a:lnTo>
                  <a:lnTo>
                    <a:pt x="7784" y="2616"/>
                  </a:lnTo>
                  <a:lnTo>
                    <a:pt x="7658" y="2825"/>
                  </a:lnTo>
                  <a:lnTo>
                    <a:pt x="7449" y="3035"/>
                  </a:lnTo>
                  <a:lnTo>
                    <a:pt x="7365" y="3014"/>
                  </a:lnTo>
                  <a:lnTo>
                    <a:pt x="7114" y="2867"/>
                  </a:lnTo>
                  <a:lnTo>
                    <a:pt x="6926" y="2846"/>
                  </a:lnTo>
                  <a:lnTo>
                    <a:pt x="6737" y="2867"/>
                  </a:lnTo>
                  <a:lnTo>
                    <a:pt x="6486" y="3014"/>
                  </a:lnTo>
                  <a:lnTo>
                    <a:pt x="6361" y="3014"/>
                  </a:lnTo>
                  <a:lnTo>
                    <a:pt x="6131" y="2323"/>
                  </a:lnTo>
                  <a:lnTo>
                    <a:pt x="5712" y="2281"/>
                  </a:lnTo>
                  <a:lnTo>
                    <a:pt x="5691" y="1465"/>
                  </a:lnTo>
                  <a:lnTo>
                    <a:pt x="5503" y="1549"/>
                  </a:lnTo>
                  <a:lnTo>
                    <a:pt x="5356" y="1172"/>
                  </a:lnTo>
                  <a:lnTo>
                    <a:pt x="5064" y="963"/>
                  </a:lnTo>
                  <a:lnTo>
                    <a:pt x="4122" y="963"/>
                  </a:lnTo>
                  <a:lnTo>
                    <a:pt x="3264" y="1047"/>
                  </a:lnTo>
                  <a:lnTo>
                    <a:pt x="2762" y="754"/>
                  </a:lnTo>
                  <a:lnTo>
                    <a:pt x="2427" y="628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3246;p70">
              <a:extLst>
                <a:ext uri="{FF2B5EF4-FFF2-40B4-BE49-F238E27FC236}">
                  <a16:creationId xmlns:a16="http://schemas.microsoft.com/office/drawing/2014/main" id="{D4B467BC-B3FA-57F5-E977-AB68CE6F5875}"/>
                </a:ext>
              </a:extLst>
            </p:cNvPr>
            <p:cNvSpPr/>
            <p:nvPr/>
          </p:nvSpPr>
          <p:spPr>
            <a:xfrm>
              <a:off x="4085936" y="2839096"/>
              <a:ext cx="98666" cy="59262"/>
            </a:xfrm>
            <a:custGeom>
              <a:avLst/>
              <a:gdLst/>
              <a:ahLst/>
              <a:cxnLst/>
              <a:rect l="l" t="t" r="r" b="b"/>
              <a:pathLst>
                <a:path w="8286" h="5211" extrusionOk="0">
                  <a:moveTo>
                    <a:pt x="3160" y="0"/>
                  </a:moveTo>
                  <a:lnTo>
                    <a:pt x="3264" y="126"/>
                  </a:lnTo>
                  <a:lnTo>
                    <a:pt x="3180" y="189"/>
                  </a:lnTo>
                  <a:lnTo>
                    <a:pt x="3055" y="105"/>
                  </a:lnTo>
                  <a:lnTo>
                    <a:pt x="2929" y="189"/>
                  </a:lnTo>
                  <a:lnTo>
                    <a:pt x="2825" y="314"/>
                  </a:lnTo>
                  <a:lnTo>
                    <a:pt x="2636" y="335"/>
                  </a:lnTo>
                  <a:lnTo>
                    <a:pt x="2532" y="586"/>
                  </a:lnTo>
                  <a:lnTo>
                    <a:pt x="2553" y="795"/>
                  </a:lnTo>
                  <a:lnTo>
                    <a:pt x="2657" y="900"/>
                  </a:lnTo>
                  <a:lnTo>
                    <a:pt x="2616" y="1026"/>
                  </a:lnTo>
                  <a:lnTo>
                    <a:pt x="2385" y="1005"/>
                  </a:lnTo>
                  <a:lnTo>
                    <a:pt x="2092" y="1005"/>
                  </a:lnTo>
                  <a:lnTo>
                    <a:pt x="2009" y="1026"/>
                  </a:lnTo>
                  <a:lnTo>
                    <a:pt x="1779" y="1067"/>
                  </a:lnTo>
                  <a:lnTo>
                    <a:pt x="1402" y="628"/>
                  </a:lnTo>
                  <a:lnTo>
                    <a:pt x="983" y="398"/>
                  </a:lnTo>
                  <a:lnTo>
                    <a:pt x="628" y="335"/>
                  </a:lnTo>
                  <a:lnTo>
                    <a:pt x="335" y="440"/>
                  </a:lnTo>
                  <a:lnTo>
                    <a:pt x="0" y="754"/>
                  </a:lnTo>
                  <a:lnTo>
                    <a:pt x="0" y="816"/>
                  </a:lnTo>
                  <a:lnTo>
                    <a:pt x="84" y="900"/>
                  </a:lnTo>
                  <a:lnTo>
                    <a:pt x="126" y="963"/>
                  </a:lnTo>
                  <a:lnTo>
                    <a:pt x="209" y="1047"/>
                  </a:lnTo>
                  <a:lnTo>
                    <a:pt x="251" y="1151"/>
                  </a:lnTo>
                  <a:lnTo>
                    <a:pt x="356" y="1360"/>
                  </a:lnTo>
                  <a:lnTo>
                    <a:pt x="335" y="1528"/>
                  </a:lnTo>
                  <a:lnTo>
                    <a:pt x="293" y="1653"/>
                  </a:lnTo>
                  <a:lnTo>
                    <a:pt x="314" y="1946"/>
                  </a:lnTo>
                  <a:lnTo>
                    <a:pt x="356" y="2009"/>
                  </a:lnTo>
                  <a:lnTo>
                    <a:pt x="398" y="2093"/>
                  </a:lnTo>
                  <a:lnTo>
                    <a:pt x="607" y="2302"/>
                  </a:lnTo>
                  <a:lnTo>
                    <a:pt x="565" y="2218"/>
                  </a:lnTo>
                  <a:lnTo>
                    <a:pt x="523" y="2155"/>
                  </a:lnTo>
                  <a:lnTo>
                    <a:pt x="544" y="2114"/>
                  </a:lnTo>
                  <a:lnTo>
                    <a:pt x="732" y="2155"/>
                  </a:lnTo>
                  <a:lnTo>
                    <a:pt x="816" y="2093"/>
                  </a:lnTo>
                  <a:lnTo>
                    <a:pt x="858" y="2114"/>
                  </a:lnTo>
                  <a:lnTo>
                    <a:pt x="837" y="2260"/>
                  </a:lnTo>
                  <a:lnTo>
                    <a:pt x="858" y="2365"/>
                  </a:lnTo>
                  <a:lnTo>
                    <a:pt x="942" y="2323"/>
                  </a:lnTo>
                  <a:lnTo>
                    <a:pt x="983" y="2427"/>
                  </a:lnTo>
                  <a:lnTo>
                    <a:pt x="963" y="2490"/>
                  </a:lnTo>
                  <a:lnTo>
                    <a:pt x="858" y="2469"/>
                  </a:lnTo>
                  <a:lnTo>
                    <a:pt x="816" y="2469"/>
                  </a:lnTo>
                  <a:lnTo>
                    <a:pt x="753" y="2427"/>
                  </a:lnTo>
                  <a:lnTo>
                    <a:pt x="649" y="2511"/>
                  </a:lnTo>
                  <a:lnTo>
                    <a:pt x="649" y="2616"/>
                  </a:lnTo>
                  <a:lnTo>
                    <a:pt x="732" y="2699"/>
                  </a:lnTo>
                  <a:lnTo>
                    <a:pt x="711" y="2574"/>
                  </a:lnTo>
                  <a:lnTo>
                    <a:pt x="774" y="2574"/>
                  </a:lnTo>
                  <a:lnTo>
                    <a:pt x="837" y="2595"/>
                  </a:lnTo>
                  <a:lnTo>
                    <a:pt x="921" y="2616"/>
                  </a:lnTo>
                  <a:lnTo>
                    <a:pt x="963" y="2720"/>
                  </a:lnTo>
                  <a:lnTo>
                    <a:pt x="1130" y="2804"/>
                  </a:lnTo>
                  <a:lnTo>
                    <a:pt x="1172" y="2909"/>
                  </a:lnTo>
                  <a:lnTo>
                    <a:pt x="1151" y="3097"/>
                  </a:lnTo>
                  <a:lnTo>
                    <a:pt x="1172" y="3160"/>
                  </a:lnTo>
                  <a:lnTo>
                    <a:pt x="1172" y="3453"/>
                  </a:lnTo>
                  <a:lnTo>
                    <a:pt x="1235" y="3662"/>
                  </a:lnTo>
                  <a:lnTo>
                    <a:pt x="1339" y="3955"/>
                  </a:lnTo>
                  <a:lnTo>
                    <a:pt x="1444" y="3871"/>
                  </a:lnTo>
                  <a:lnTo>
                    <a:pt x="1716" y="3871"/>
                  </a:lnTo>
                  <a:lnTo>
                    <a:pt x="1779" y="3725"/>
                  </a:lnTo>
                  <a:lnTo>
                    <a:pt x="1862" y="3620"/>
                  </a:lnTo>
                  <a:lnTo>
                    <a:pt x="1967" y="3620"/>
                  </a:lnTo>
                  <a:lnTo>
                    <a:pt x="2197" y="3411"/>
                  </a:lnTo>
                  <a:lnTo>
                    <a:pt x="2427" y="3348"/>
                  </a:lnTo>
                  <a:lnTo>
                    <a:pt x="2636" y="3411"/>
                  </a:lnTo>
                  <a:lnTo>
                    <a:pt x="2699" y="3264"/>
                  </a:lnTo>
                  <a:lnTo>
                    <a:pt x="2804" y="3243"/>
                  </a:lnTo>
                  <a:lnTo>
                    <a:pt x="2929" y="3306"/>
                  </a:lnTo>
                  <a:lnTo>
                    <a:pt x="3055" y="3264"/>
                  </a:lnTo>
                  <a:lnTo>
                    <a:pt x="3264" y="3453"/>
                  </a:lnTo>
                  <a:lnTo>
                    <a:pt x="3432" y="3515"/>
                  </a:lnTo>
                  <a:lnTo>
                    <a:pt x="3766" y="3725"/>
                  </a:lnTo>
                  <a:lnTo>
                    <a:pt x="3871" y="3725"/>
                  </a:lnTo>
                  <a:lnTo>
                    <a:pt x="3955" y="3641"/>
                  </a:lnTo>
                  <a:lnTo>
                    <a:pt x="4185" y="3746"/>
                  </a:lnTo>
                  <a:lnTo>
                    <a:pt x="4310" y="3767"/>
                  </a:lnTo>
                  <a:lnTo>
                    <a:pt x="4331" y="3934"/>
                  </a:lnTo>
                  <a:lnTo>
                    <a:pt x="4394" y="3976"/>
                  </a:lnTo>
                  <a:lnTo>
                    <a:pt x="4520" y="3955"/>
                  </a:lnTo>
                  <a:lnTo>
                    <a:pt x="4729" y="3997"/>
                  </a:lnTo>
                  <a:lnTo>
                    <a:pt x="4959" y="4311"/>
                  </a:lnTo>
                  <a:lnTo>
                    <a:pt x="5231" y="4352"/>
                  </a:lnTo>
                  <a:lnTo>
                    <a:pt x="5357" y="4394"/>
                  </a:lnTo>
                  <a:lnTo>
                    <a:pt x="5461" y="4562"/>
                  </a:lnTo>
                  <a:lnTo>
                    <a:pt x="5419" y="4666"/>
                  </a:lnTo>
                  <a:lnTo>
                    <a:pt x="5461" y="4792"/>
                  </a:lnTo>
                  <a:lnTo>
                    <a:pt x="5461" y="4876"/>
                  </a:lnTo>
                  <a:lnTo>
                    <a:pt x="5524" y="4980"/>
                  </a:lnTo>
                  <a:lnTo>
                    <a:pt x="5566" y="4938"/>
                  </a:lnTo>
                  <a:lnTo>
                    <a:pt x="5691" y="4980"/>
                  </a:lnTo>
                  <a:lnTo>
                    <a:pt x="5775" y="5043"/>
                  </a:lnTo>
                  <a:lnTo>
                    <a:pt x="5880" y="5043"/>
                  </a:lnTo>
                  <a:lnTo>
                    <a:pt x="5963" y="4980"/>
                  </a:lnTo>
                  <a:lnTo>
                    <a:pt x="6047" y="4980"/>
                  </a:lnTo>
                  <a:lnTo>
                    <a:pt x="6173" y="5085"/>
                  </a:lnTo>
                  <a:lnTo>
                    <a:pt x="6214" y="5148"/>
                  </a:lnTo>
                  <a:lnTo>
                    <a:pt x="6277" y="5210"/>
                  </a:lnTo>
                  <a:lnTo>
                    <a:pt x="6319" y="5148"/>
                  </a:lnTo>
                  <a:lnTo>
                    <a:pt x="6486" y="5127"/>
                  </a:lnTo>
                  <a:lnTo>
                    <a:pt x="6570" y="5022"/>
                  </a:lnTo>
                  <a:lnTo>
                    <a:pt x="6591" y="4938"/>
                  </a:lnTo>
                  <a:lnTo>
                    <a:pt x="6675" y="4896"/>
                  </a:lnTo>
                  <a:lnTo>
                    <a:pt x="6633" y="4813"/>
                  </a:lnTo>
                  <a:lnTo>
                    <a:pt x="6821" y="4708"/>
                  </a:lnTo>
                  <a:lnTo>
                    <a:pt x="7030" y="4666"/>
                  </a:lnTo>
                  <a:lnTo>
                    <a:pt x="7051" y="4604"/>
                  </a:lnTo>
                  <a:lnTo>
                    <a:pt x="7135" y="4520"/>
                  </a:lnTo>
                  <a:lnTo>
                    <a:pt x="7240" y="4499"/>
                  </a:lnTo>
                  <a:lnTo>
                    <a:pt x="7261" y="4373"/>
                  </a:lnTo>
                  <a:lnTo>
                    <a:pt x="7261" y="4206"/>
                  </a:lnTo>
                  <a:lnTo>
                    <a:pt x="7407" y="4080"/>
                  </a:lnTo>
                  <a:lnTo>
                    <a:pt x="7407" y="3955"/>
                  </a:lnTo>
                  <a:lnTo>
                    <a:pt x="7344" y="3892"/>
                  </a:lnTo>
                  <a:lnTo>
                    <a:pt x="7365" y="3850"/>
                  </a:lnTo>
                  <a:lnTo>
                    <a:pt x="7428" y="3829"/>
                  </a:lnTo>
                  <a:lnTo>
                    <a:pt x="7470" y="3767"/>
                  </a:lnTo>
                  <a:lnTo>
                    <a:pt x="7637" y="3725"/>
                  </a:lnTo>
                  <a:lnTo>
                    <a:pt x="7679" y="3725"/>
                  </a:lnTo>
                  <a:lnTo>
                    <a:pt x="7846" y="3620"/>
                  </a:lnTo>
                  <a:lnTo>
                    <a:pt x="7993" y="3557"/>
                  </a:lnTo>
                  <a:lnTo>
                    <a:pt x="8098" y="3641"/>
                  </a:lnTo>
                  <a:lnTo>
                    <a:pt x="8244" y="3620"/>
                  </a:lnTo>
                  <a:lnTo>
                    <a:pt x="8265" y="3641"/>
                  </a:lnTo>
                  <a:lnTo>
                    <a:pt x="8286" y="3641"/>
                  </a:lnTo>
                  <a:lnTo>
                    <a:pt x="8265" y="3369"/>
                  </a:lnTo>
                  <a:lnTo>
                    <a:pt x="8265" y="3223"/>
                  </a:lnTo>
                  <a:lnTo>
                    <a:pt x="8056" y="3097"/>
                  </a:lnTo>
                  <a:lnTo>
                    <a:pt x="7972" y="3097"/>
                  </a:lnTo>
                  <a:lnTo>
                    <a:pt x="7888" y="3013"/>
                  </a:lnTo>
                  <a:lnTo>
                    <a:pt x="7574" y="2992"/>
                  </a:lnTo>
                  <a:lnTo>
                    <a:pt x="7198" y="2699"/>
                  </a:lnTo>
                  <a:lnTo>
                    <a:pt x="6779" y="2511"/>
                  </a:lnTo>
                  <a:lnTo>
                    <a:pt x="6382" y="2218"/>
                  </a:lnTo>
                  <a:lnTo>
                    <a:pt x="6005" y="1988"/>
                  </a:lnTo>
                  <a:lnTo>
                    <a:pt x="5796" y="1904"/>
                  </a:lnTo>
                  <a:lnTo>
                    <a:pt x="5670" y="1653"/>
                  </a:lnTo>
                  <a:lnTo>
                    <a:pt x="5629" y="1528"/>
                  </a:lnTo>
                  <a:lnTo>
                    <a:pt x="5524" y="1423"/>
                  </a:lnTo>
                  <a:lnTo>
                    <a:pt x="5419" y="1067"/>
                  </a:lnTo>
                  <a:lnTo>
                    <a:pt x="5168" y="921"/>
                  </a:lnTo>
                  <a:lnTo>
                    <a:pt x="5043" y="900"/>
                  </a:lnTo>
                  <a:lnTo>
                    <a:pt x="4959" y="942"/>
                  </a:lnTo>
                  <a:lnTo>
                    <a:pt x="4624" y="795"/>
                  </a:lnTo>
                  <a:lnTo>
                    <a:pt x="4185" y="544"/>
                  </a:lnTo>
                  <a:lnTo>
                    <a:pt x="4164" y="419"/>
                  </a:lnTo>
                  <a:lnTo>
                    <a:pt x="3808" y="210"/>
                  </a:lnTo>
                  <a:lnTo>
                    <a:pt x="3432" y="21"/>
                  </a:lnTo>
                  <a:lnTo>
                    <a:pt x="31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7" name="Google Shape;3247;p70">
              <a:extLst>
                <a:ext uri="{FF2B5EF4-FFF2-40B4-BE49-F238E27FC236}">
                  <a16:creationId xmlns:a16="http://schemas.microsoft.com/office/drawing/2014/main" id="{1906440C-54AC-7F4E-9CB3-63DEA04B9384}"/>
                </a:ext>
              </a:extLst>
            </p:cNvPr>
            <p:cNvGrpSpPr/>
            <p:nvPr/>
          </p:nvGrpSpPr>
          <p:grpSpPr>
            <a:xfrm>
              <a:off x="4295710" y="3079670"/>
              <a:ext cx="14968" cy="27135"/>
              <a:chOff x="4842300" y="3099950"/>
              <a:chExt cx="31425" cy="59650"/>
            </a:xfrm>
          </p:grpSpPr>
          <p:sp>
            <p:nvSpPr>
              <p:cNvPr id="761" name="Google Shape;3248;p70">
                <a:extLst>
                  <a:ext uri="{FF2B5EF4-FFF2-40B4-BE49-F238E27FC236}">
                    <a16:creationId xmlns:a16="http://schemas.microsoft.com/office/drawing/2014/main" id="{5FE9A6EA-DF1B-EF39-40A4-E4E2A3EFEEF1}"/>
                  </a:ext>
                </a:extLst>
              </p:cNvPr>
              <p:cNvSpPr/>
              <p:nvPr/>
            </p:nvSpPr>
            <p:spPr>
              <a:xfrm>
                <a:off x="4842300" y="3122950"/>
                <a:ext cx="2125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273" extrusionOk="0">
                    <a:moveTo>
                      <a:pt x="84" y="1"/>
                    </a:moveTo>
                    <a:lnTo>
                      <a:pt x="1" y="22"/>
                    </a:lnTo>
                    <a:lnTo>
                      <a:pt x="43" y="126"/>
                    </a:lnTo>
                    <a:lnTo>
                      <a:pt x="1" y="273"/>
                    </a:lnTo>
                    <a:lnTo>
                      <a:pt x="64" y="126"/>
                    </a:lnTo>
                    <a:lnTo>
                      <a:pt x="43" y="22"/>
                    </a:lnTo>
                    <a:lnTo>
                      <a:pt x="84" y="22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3249;p70">
                <a:extLst>
                  <a:ext uri="{FF2B5EF4-FFF2-40B4-BE49-F238E27FC236}">
                    <a16:creationId xmlns:a16="http://schemas.microsoft.com/office/drawing/2014/main" id="{456D3B2E-013B-B4FE-BDF3-A42CDDE9E43D}"/>
                  </a:ext>
                </a:extLst>
              </p:cNvPr>
              <p:cNvSpPr/>
              <p:nvPr/>
            </p:nvSpPr>
            <p:spPr>
              <a:xfrm>
                <a:off x="4842300" y="3106225"/>
                <a:ext cx="31425" cy="5337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2135" extrusionOk="0">
                    <a:moveTo>
                      <a:pt x="273" y="0"/>
                    </a:moveTo>
                    <a:lnTo>
                      <a:pt x="273" y="21"/>
                    </a:lnTo>
                    <a:lnTo>
                      <a:pt x="294" y="42"/>
                    </a:lnTo>
                    <a:lnTo>
                      <a:pt x="273" y="63"/>
                    </a:lnTo>
                    <a:lnTo>
                      <a:pt x="252" y="105"/>
                    </a:lnTo>
                    <a:lnTo>
                      <a:pt x="252" y="126"/>
                    </a:lnTo>
                    <a:lnTo>
                      <a:pt x="252" y="209"/>
                    </a:lnTo>
                    <a:lnTo>
                      <a:pt x="189" y="314"/>
                    </a:lnTo>
                    <a:lnTo>
                      <a:pt x="147" y="272"/>
                    </a:lnTo>
                    <a:lnTo>
                      <a:pt x="84" y="230"/>
                    </a:lnTo>
                    <a:lnTo>
                      <a:pt x="1" y="230"/>
                    </a:lnTo>
                    <a:lnTo>
                      <a:pt x="1" y="251"/>
                    </a:lnTo>
                    <a:lnTo>
                      <a:pt x="84" y="272"/>
                    </a:lnTo>
                    <a:lnTo>
                      <a:pt x="105" y="335"/>
                    </a:lnTo>
                    <a:lnTo>
                      <a:pt x="84" y="356"/>
                    </a:lnTo>
                    <a:lnTo>
                      <a:pt x="147" y="461"/>
                    </a:lnTo>
                    <a:lnTo>
                      <a:pt x="147" y="628"/>
                    </a:lnTo>
                    <a:lnTo>
                      <a:pt x="84" y="691"/>
                    </a:lnTo>
                    <a:lnTo>
                      <a:pt x="64" y="942"/>
                    </a:lnTo>
                    <a:lnTo>
                      <a:pt x="84" y="1005"/>
                    </a:lnTo>
                    <a:lnTo>
                      <a:pt x="43" y="1046"/>
                    </a:lnTo>
                    <a:lnTo>
                      <a:pt x="84" y="1277"/>
                    </a:lnTo>
                    <a:lnTo>
                      <a:pt x="84" y="1360"/>
                    </a:lnTo>
                    <a:lnTo>
                      <a:pt x="168" y="1611"/>
                    </a:lnTo>
                    <a:lnTo>
                      <a:pt x="252" y="1925"/>
                    </a:lnTo>
                    <a:lnTo>
                      <a:pt x="315" y="2051"/>
                    </a:lnTo>
                    <a:lnTo>
                      <a:pt x="461" y="2134"/>
                    </a:lnTo>
                    <a:lnTo>
                      <a:pt x="587" y="2113"/>
                    </a:lnTo>
                    <a:lnTo>
                      <a:pt x="775" y="2093"/>
                    </a:lnTo>
                    <a:lnTo>
                      <a:pt x="942" y="2030"/>
                    </a:lnTo>
                    <a:lnTo>
                      <a:pt x="1131" y="1821"/>
                    </a:lnTo>
                    <a:lnTo>
                      <a:pt x="1214" y="1674"/>
                    </a:lnTo>
                    <a:lnTo>
                      <a:pt x="1256" y="1569"/>
                    </a:lnTo>
                    <a:lnTo>
                      <a:pt x="1235" y="1486"/>
                    </a:lnTo>
                    <a:lnTo>
                      <a:pt x="1256" y="1423"/>
                    </a:lnTo>
                    <a:lnTo>
                      <a:pt x="1256" y="1277"/>
                    </a:lnTo>
                    <a:lnTo>
                      <a:pt x="1235" y="1214"/>
                    </a:lnTo>
                    <a:lnTo>
                      <a:pt x="1256" y="1109"/>
                    </a:lnTo>
                    <a:lnTo>
                      <a:pt x="1152" y="1046"/>
                    </a:lnTo>
                    <a:lnTo>
                      <a:pt x="1089" y="795"/>
                    </a:lnTo>
                    <a:lnTo>
                      <a:pt x="1005" y="628"/>
                    </a:lnTo>
                    <a:lnTo>
                      <a:pt x="900" y="628"/>
                    </a:lnTo>
                    <a:lnTo>
                      <a:pt x="900" y="586"/>
                    </a:lnTo>
                    <a:lnTo>
                      <a:pt x="796" y="586"/>
                    </a:lnTo>
                    <a:lnTo>
                      <a:pt x="921" y="544"/>
                    </a:lnTo>
                    <a:lnTo>
                      <a:pt x="900" y="481"/>
                    </a:lnTo>
                    <a:lnTo>
                      <a:pt x="838" y="461"/>
                    </a:lnTo>
                    <a:lnTo>
                      <a:pt x="775" y="335"/>
                    </a:lnTo>
                    <a:lnTo>
                      <a:pt x="712" y="335"/>
                    </a:lnTo>
                    <a:lnTo>
                      <a:pt x="691" y="230"/>
                    </a:lnTo>
                    <a:lnTo>
                      <a:pt x="670" y="168"/>
                    </a:lnTo>
                    <a:lnTo>
                      <a:pt x="670" y="126"/>
                    </a:lnTo>
                    <a:lnTo>
                      <a:pt x="482" y="42"/>
                    </a:lnTo>
                    <a:lnTo>
                      <a:pt x="461" y="105"/>
                    </a:lnTo>
                    <a:lnTo>
                      <a:pt x="377" y="63"/>
                    </a:lnTo>
                    <a:lnTo>
                      <a:pt x="398" y="21"/>
                    </a:lnTo>
                    <a:lnTo>
                      <a:pt x="27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3250;p70">
                <a:extLst>
                  <a:ext uri="{FF2B5EF4-FFF2-40B4-BE49-F238E27FC236}">
                    <a16:creationId xmlns:a16="http://schemas.microsoft.com/office/drawing/2014/main" id="{447633CF-AC87-D70D-9D4F-57A6309A910D}"/>
                  </a:ext>
                </a:extLst>
              </p:cNvPr>
              <p:cNvSpPr/>
              <p:nvPr/>
            </p:nvSpPr>
            <p:spPr>
              <a:xfrm>
                <a:off x="4844400" y="3099950"/>
                <a:ext cx="52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89" extrusionOk="0">
                    <a:moveTo>
                      <a:pt x="189" y="0"/>
                    </a:moveTo>
                    <a:lnTo>
                      <a:pt x="0" y="42"/>
                    </a:lnTo>
                    <a:lnTo>
                      <a:pt x="0" y="105"/>
                    </a:lnTo>
                    <a:lnTo>
                      <a:pt x="126" y="188"/>
                    </a:lnTo>
                    <a:lnTo>
                      <a:pt x="126" y="147"/>
                    </a:lnTo>
                    <a:lnTo>
                      <a:pt x="168" y="147"/>
                    </a:lnTo>
                    <a:lnTo>
                      <a:pt x="210" y="42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3251;p70">
                <a:extLst>
                  <a:ext uri="{FF2B5EF4-FFF2-40B4-BE49-F238E27FC236}">
                    <a16:creationId xmlns:a16="http://schemas.microsoft.com/office/drawing/2014/main" id="{F3983BAC-132E-1AC1-E52D-6C39CD9C6953}"/>
                  </a:ext>
                </a:extLst>
              </p:cNvPr>
              <p:cNvSpPr/>
              <p:nvPr/>
            </p:nvSpPr>
            <p:spPr>
              <a:xfrm>
                <a:off x="4849625" y="3101500"/>
                <a:ext cx="787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252" extrusionOk="0">
                    <a:moveTo>
                      <a:pt x="43" y="1"/>
                    </a:moveTo>
                    <a:lnTo>
                      <a:pt x="43" y="43"/>
                    </a:lnTo>
                    <a:lnTo>
                      <a:pt x="84" y="85"/>
                    </a:lnTo>
                    <a:lnTo>
                      <a:pt x="1" y="85"/>
                    </a:lnTo>
                    <a:lnTo>
                      <a:pt x="1" y="105"/>
                    </a:lnTo>
                    <a:lnTo>
                      <a:pt x="126" y="147"/>
                    </a:lnTo>
                    <a:lnTo>
                      <a:pt x="189" y="210"/>
                    </a:lnTo>
                    <a:lnTo>
                      <a:pt x="273" y="210"/>
                    </a:lnTo>
                    <a:lnTo>
                      <a:pt x="315" y="252"/>
                    </a:lnTo>
                    <a:lnTo>
                      <a:pt x="294" y="210"/>
                    </a:lnTo>
                    <a:lnTo>
                      <a:pt x="168" y="105"/>
                    </a:lnTo>
                    <a:lnTo>
                      <a:pt x="168" y="22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8" name="Google Shape;3252;p70">
              <a:extLst>
                <a:ext uri="{FF2B5EF4-FFF2-40B4-BE49-F238E27FC236}">
                  <a16:creationId xmlns:a16="http://schemas.microsoft.com/office/drawing/2014/main" id="{F882E2DF-55EF-334B-DF07-CD5D2F54E1F0}"/>
                </a:ext>
              </a:extLst>
            </p:cNvPr>
            <p:cNvSpPr/>
            <p:nvPr/>
          </p:nvSpPr>
          <p:spPr>
            <a:xfrm>
              <a:off x="4210500" y="2911903"/>
              <a:ext cx="193104" cy="180152"/>
            </a:xfrm>
            <a:custGeom>
              <a:avLst/>
              <a:gdLst/>
              <a:ahLst/>
              <a:cxnLst/>
              <a:rect l="l" t="t" r="r" b="b"/>
              <a:pathLst>
                <a:path w="16217" h="15841" extrusionOk="0">
                  <a:moveTo>
                    <a:pt x="6906" y="15150"/>
                  </a:moveTo>
                  <a:lnTo>
                    <a:pt x="6927" y="15212"/>
                  </a:lnTo>
                  <a:lnTo>
                    <a:pt x="6927" y="15171"/>
                  </a:lnTo>
                  <a:lnTo>
                    <a:pt x="6906" y="15150"/>
                  </a:lnTo>
                  <a:close/>
                  <a:moveTo>
                    <a:pt x="3997" y="1"/>
                  </a:moveTo>
                  <a:lnTo>
                    <a:pt x="3914" y="147"/>
                  </a:lnTo>
                  <a:lnTo>
                    <a:pt x="3788" y="147"/>
                  </a:lnTo>
                  <a:lnTo>
                    <a:pt x="3600" y="294"/>
                  </a:lnTo>
                  <a:lnTo>
                    <a:pt x="3453" y="587"/>
                  </a:lnTo>
                  <a:lnTo>
                    <a:pt x="3391" y="629"/>
                  </a:lnTo>
                  <a:lnTo>
                    <a:pt x="3286" y="733"/>
                  </a:lnTo>
                  <a:lnTo>
                    <a:pt x="3223" y="733"/>
                  </a:lnTo>
                  <a:lnTo>
                    <a:pt x="3119" y="817"/>
                  </a:lnTo>
                  <a:lnTo>
                    <a:pt x="3014" y="838"/>
                  </a:lnTo>
                  <a:lnTo>
                    <a:pt x="2826" y="1026"/>
                  </a:lnTo>
                  <a:lnTo>
                    <a:pt x="2846" y="1089"/>
                  </a:lnTo>
                  <a:lnTo>
                    <a:pt x="2930" y="1298"/>
                  </a:lnTo>
                  <a:lnTo>
                    <a:pt x="2867" y="1570"/>
                  </a:lnTo>
                  <a:lnTo>
                    <a:pt x="2867" y="1717"/>
                  </a:lnTo>
                  <a:lnTo>
                    <a:pt x="2763" y="1779"/>
                  </a:lnTo>
                  <a:lnTo>
                    <a:pt x="2616" y="1968"/>
                  </a:lnTo>
                  <a:lnTo>
                    <a:pt x="2700" y="2031"/>
                  </a:lnTo>
                  <a:lnTo>
                    <a:pt x="2700" y="2135"/>
                  </a:lnTo>
                  <a:lnTo>
                    <a:pt x="2637" y="2261"/>
                  </a:lnTo>
                  <a:lnTo>
                    <a:pt x="2428" y="2365"/>
                  </a:lnTo>
                  <a:lnTo>
                    <a:pt x="2323" y="2554"/>
                  </a:lnTo>
                  <a:lnTo>
                    <a:pt x="2302" y="2721"/>
                  </a:lnTo>
                  <a:lnTo>
                    <a:pt x="2219" y="2867"/>
                  </a:lnTo>
                  <a:lnTo>
                    <a:pt x="1968" y="3035"/>
                  </a:lnTo>
                  <a:lnTo>
                    <a:pt x="1863" y="3391"/>
                  </a:lnTo>
                  <a:lnTo>
                    <a:pt x="1675" y="3600"/>
                  </a:lnTo>
                  <a:lnTo>
                    <a:pt x="1361" y="3600"/>
                  </a:lnTo>
                  <a:lnTo>
                    <a:pt x="1152" y="3725"/>
                  </a:lnTo>
                  <a:lnTo>
                    <a:pt x="1068" y="3704"/>
                  </a:lnTo>
                  <a:lnTo>
                    <a:pt x="1047" y="3600"/>
                  </a:lnTo>
                  <a:lnTo>
                    <a:pt x="922" y="3537"/>
                  </a:lnTo>
                  <a:lnTo>
                    <a:pt x="838" y="3600"/>
                  </a:lnTo>
                  <a:lnTo>
                    <a:pt x="733" y="3642"/>
                  </a:lnTo>
                  <a:lnTo>
                    <a:pt x="691" y="3746"/>
                  </a:lnTo>
                  <a:lnTo>
                    <a:pt x="545" y="3956"/>
                  </a:lnTo>
                  <a:lnTo>
                    <a:pt x="461" y="3976"/>
                  </a:lnTo>
                  <a:lnTo>
                    <a:pt x="357" y="4228"/>
                  </a:lnTo>
                  <a:lnTo>
                    <a:pt x="357" y="4374"/>
                  </a:lnTo>
                  <a:lnTo>
                    <a:pt x="461" y="4353"/>
                  </a:lnTo>
                  <a:lnTo>
                    <a:pt x="608" y="4395"/>
                  </a:lnTo>
                  <a:lnTo>
                    <a:pt x="670" y="4374"/>
                  </a:lnTo>
                  <a:lnTo>
                    <a:pt x="775" y="4374"/>
                  </a:lnTo>
                  <a:lnTo>
                    <a:pt x="859" y="4562"/>
                  </a:lnTo>
                  <a:lnTo>
                    <a:pt x="838" y="4688"/>
                  </a:lnTo>
                  <a:lnTo>
                    <a:pt x="859" y="4897"/>
                  </a:lnTo>
                  <a:lnTo>
                    <a:pt x="1068" y="5023"/>
                  </a:lnTo>
                  <a:lnTo>
                    <a:pt x="1173" y="5023"/>
                  </a:lnTo>
                  <a:lnTo>
                    <a:pt x="1256" y="5085"/>
                  </a:lnTo>
                  <a:lnTo>
                    <a:pt x="1214" y="5169"/>
                  </a:lnTo>
                  <a:lnTo>
                    <a:pt x="1340" y="5316"/>
                  </a:lnTo>
                  <a:lnTo>
                    <a:pt x="1466" y="5692"/>
                  </a:lnTo>
                  <a:lnTo>
                    <a:pt x="1445" y="5755"/>
                  </a:lnTo>
                  <a:lnTo>
                    <a:pt x="1486" y="5818"/>
                  </a:lnTo>
                  <a:lnTo>
                    <a:pt x="1382" y="5860"/>
                  </a:lnTo>
                  <a:lnTo>
                    <a:pt x="1256" y="5943"/>
                  </a:lnTo>
                  <a:lnTo>
                    <a:pt x="1194" y="5860"/>
                  </a:lnTo>
                  <a:lnTo>
                    <a:pt x="1256" y="5797"/>
                  </a:lnTo>
                  <a:lnTo>
                    <a:pt x="1256" y="5797"/>
                  </a:lnTo>
                  <a:lnTo>
                    <a:pt x="1131" y="5818"/>
                  </a:lnTo>
                  <a:lnTo>
                    <a:pt x="1068" y="5860"/>
                  </a:lnTo>
                  <a:lnTo>
                    <a:pt x="838" y="5964"/>
                  </a:lnTo>
                  <a:lnTo>
                    <a:pt x="440" y="5943"/>
                  </a:lnTo>
                  <a:lnTo>
                    <a:pt x="336" y="6006"/>
                  </a:lnTo>
                  <a:lnTo>
                    <a:pt x="252" y="5964"/>
                  </a:lnTo>
                  <a:lnTo>
                    <a:pt x="210" y="6111"/>
                  </a:lnTo>
                  <a:lnTo>
                    <a:pt x="126" y="6132"/>
                  </a:lnTo>
                  <a:lnTo>
                    <a:pt x="22" y="6215"/>
                  </a:lnTo>
                  <a:lnTo>
                    <a:pt x="1" y="6362"/>
                  </a:lnTo>
                  <a:lnTo>
                    <a:pt x="168" y="6257"/>
                  </a:lnTo>
                  <a:lnTo>
                    <a:pt x="336" y="6236"/>
                  </a:lnTo>
                  <a:lnTo>
                    <a:pt x="210" y="6320"/>
                  </a:lnTo>
                  <a:lnTo>
                    <a:pt x="106" y="6445"/>
                  </a:lnTo>
                  <a:lnTo>
                    <a:pt x="85" y="6571"/>
                  </a:lnTo>
                  <a:lnTo>
                    <a:pt x="147" y="6592"/>
                  </a:lnTo>
                  <a:lnTo>
                    <a:pt x="336" y="6780"/>
                  </a:lnTo>
                  <a:lnTo>
                    <a:pt x="691" y="6906"/>
                  </a:lnTo>
                  <a:lnTo>
                    <a:pt x="817" y="6885"/>
                  </a:lnTo>
                  <a:lnTo>
                    <a:pt x="963" y="6885"/>
                  </a:lnTo>
                  <a:lnTo>
                    <a:pt x="1194" y="6780"/>
                  </a:lnTo>
                  <a:lnTo>
                    <a:pt x="1194" y="6738"/>
                  </a:lnTo>
                  <a:lnTo>
                    <a:pt x="1194" y="6697"/>
                  </a:lnTo>
                  <a:lnTo>
                    <a:pt x="1214" y="6697"/>
                  </a:lnTo>
                  <a:lnTo>
                    <a:pt x="1340" y="6738"/>
                  </a:lnTo>
                  <a:lnTo>
                    <a:pt x="1298" y="6843"/>
                  </a:lnTo>
                  <a:lnTo>
                    <a:pt x="1256" y="6843"/>
                  </a:lnTo>
                  <a:lnTo>
                    <a:pt x="1152" y="6989"/>
                  </a:lnTo>
                  <a:lnTo>
                    <a:pt x="1068" y="6989"/>
                  </a:lnTo>
                  <a:lnTo>
                    <a:pt x="838" y="7178"/>
                  </a:lnTo>
                  <a:lnTo>
                    <a:pt x="838" y="7220"/>
                  </a:lnTo>
                  <a:lnTo>
                    <a:pt x="754" y="7199"/>
                  </a:lnTo>
                  <a:lnTo>
                    <a:pt x="733" y="7199"/>
                  </a:lnTo>
                  <a:lnTo>
                    <a:pt x="650" y="7261"/>
                  </a:lnTo>
                  <a:lnTo>
                    <a:pt x="566" y="7220"/>
                  </a:lnTo>
                  <a:lnTo>
                    <a:pt x="566" y="7115"/>
                  </a:lnTo>
                  <a:lnTo>
                    <a:pt x="503" y="7115"/>
                  </a:lnTo>
                  <a:lnTo>
                    <a:pt x="461" y="7094"/>
                  </a:lnTo>
                  <a:lnTo>
                    <a:pt x="419" y="7094"/>
                  </a:lnTo>
                  <a:lnTo>
                    <a:pt x="398" y="7178"/>
                  </a:lnTo>
                  <a:lnTo>
                    <a:pt x="419" y="7261"/>
                  </a:lnTo>
                  <a:lnTo>
                    <a:pt x="650" y="7492"/>
                  </a:lnTo>
                  <a:lnTo>
                    <a:pt x="733" y="7533"/>
                  </a:lnTo>
                  <a:lnTo>
                    <a:pt x="775" y="7533"/>
                  </a:lnTo>
                  <a:lnTo>
                    <a:pt x="817" y="7575"/>
                  </a:lnTo>
                  <a:lnTo>
                    <a:pt x="984" y="7826"/>
                  </a:lnTo>
                  <a:lnTo>
                    <a:pt x="1403" y="8161"/>
                  </a:lnTo>
                  <a:lnTo>
                    <a:pt x="1612" y="8224"/>
                  </a:lnTo>
                  <a:lnTo>
                    <a:pt x="1779" y="8161"/>
                  </a:lnTo>
                  <a:lnTo>
                    <a:pt x="2072" y="7994"/>
                  </a:lnTo>
                  <a:lnTo>
                    <a:pt x="2261" y="7889"/>
                  </a:lnTo>
                  <a:lnTo>
                    <a:pt x="2261" y="7826"/>
                  </a:lnTo>
                  <a:lnTo>
                    <a:pt x="2344" y="7722"/>
                  </a:lnTo>
                  <a:lnTo>
                    <a:pt x="2386" y="7513"/>
                  </a:lnTo>
                  <a:lnTo>
                    <a:pt x="2302" y="7408"/>
                  </a:lnTo>
                  <a:lnTo>
                    <a:pt x="2386" y="7199"/>
                  </a:lnTo>
                  <a:lnTo>
                    <a:pt x="2386" y="7094"/>
                  </a:lnTo>
                  <a:lnTo>
                    <a:pt x="2407" y="7010"/>
                  </a:lnTo>
                  <a:lnTo>
                    <a:pt x="2428" y="7094"/>
                  </a:lnTo>
                  <a:lnTo>
                    <a:pt x="2595" y="7094"/>
                  </a:lnTo>
                  <a:lnTo>
                    <a:pt x="2637" y="7115"/>
                  </a:lnTo>
                  <a:lnTo>
                    <a:pt x="2742" y="7073"/>
                  </a:lnTo>
                  <a:lnTo>
                    <a:pt x="2721" y="7115"/>
                  </a:lnTo>
                  <a:lnTo>
                    <a:pt x="2616" y="7220"/>
                  </a:lnTo>
                  <a:lnTo>
                    <a:pt x="2533" y="7199"/>
                  </a:lnTo>
                  <a:lnTo>
                    <a:pt x="2512" y="7220"/>
                  </a:lnTo>
                  <a:lnTo>
                    <a:pt x="2491" y="7366"/>
                  </a:lnTo>
                  <a:lnTo>
                    <a:pt x="2533" y="7429"/>
                  </a:lnTo>
                  <a:lnTo>
                    <a:pt x="2533" y="7533"/>
                  </a:lnTo>
                  <a:lnTo>
                    <a:pt x="2595" y="7575"/>
                  </a:lnTo>
                  <a:lnTo>
                    <a:pt x="2742" y="7533"/>
                  </a:lnTo>
                  <a:lnTo>
                    <a:pt x="2826" y="7575"/>
                  </a:lnTo>
                  <a:lnTo>
                    <a:pt x="2742" y="7575"/>
                  </a:lnTo>
                  <a:lnTo>
                    <a:pt x="2700" y="7617"/>
                  </a:lnTo>
                  <a:lnTo>
                    <a:pt x="2554" y="7701"/>
                  </a:lnTo>
                  <a:lnTo>
                    <a:pt x="2616" y="7952"/>
                  </a:lnTo>
                  <a:lnTo>
                    <a:pt x="2700" y="8015"/>
                  </a:lnTo>
                  <a:lnTo>
                    <a:pt x="2742" y="8203"/>
                  </a:lnTo>
                  <a:lnTo>
                    <a:pt x="2742" y="8349"/>
                  </a:lnTo>
                  <a:lnTo>
                    <a:pt x="2700" y="8475"/>
                  </a:lnTo>
                  <a:lnTo>
                    <a:pt x="2700" y="8580"/>
                  </a:lnTo>
                  <a:lnTo>
                    <a:pt x="2784" y="8642"/>
                  </a:lnTo>
                  <a:lnTo>
                    <a:pt x="2700" y="8684"/>
                  </a:lnTo>
                  <a:lnTo>
                    <a:pt x="2721" y="8873"/>
                  </a:lnTo>
                  <a:lnTo>
                    <a:pt x="2867" y="9186"/>
                  </a:lnTo>
                  <a:lnTo>
                    <a:pt x="2909" y="9291"/>
                  </a:lnTo>
                  <a:lnTo>
                    <a:pt x="2951" y="9375"/>
                  </a:lnTo>
                  <a:lnTo>
                    <a:pt x="2867" y="9396"/>
                  </a:lnTo>
                  <a:lnTo>
                    <a:pt x="2867" y="9521"/>
                  </a:lnTo>
                  <a:lnTo>
                    <a:pt x="3035" y="9730"/>
                  </a:lnTo>
                  <a:lnTo>
                    <a:pt x="2909" y="9730"/>
                  </a:lnTo>
                  <a:lnTo>
                    <a:pt x="3035" y="9919"/>
                  </a:lnTo>
                  <a:lnTo>
                    <a:pt x="3035" y="10086"/>
                  </a:lnTo>
                  <a:lnTo>
                    <a:pt x="3265" y="10546"/>
                  </a:lnTo>
                  <a:lnTo>
                    <a:pt x="3265" y="10860"/>
                  </a:lnTo>
                  <a:lnTo>
                    <a:pt x="3370" y="11132"/>
                  </a:lnTo>
                  <a:lnTo>
                    <a:pt x="3453" y="11174"/>
                  </a:lnTo>
                  <a:lnTo>
                    <a:pt x="3495" y="11342"/>
                  </a:lnTo>
                  <a:lnTo>
                    <a:pt x="3579" y="11383"/>
                  </a:lnTo>
                  <a:lnTo>
                    <a:pt x="3579" y="11467"/>
                  </a:lnTo>
                  <a:lnTo>
                    <a:pt x="3704" y="11697"/>
                  </a:lnTo>
                  <a:lnTo>
                    <a:pt x="3767" y="11718"/>
                  </a:lnTo>
                  <a:lnTo>
                    <a:pt x="3767" y="11781"/>
                  </a:lnTo>
                  <a:lnTo>
                    <a:pt x="3893" y="11969"/>
                  </a:lnTo>
                  <a:lnTo>
                    <a:pt x="3955" y="11969"/>
                  </a:lnTo>
                  <a:lnTo>
                    <a:pt x="3955" y="12178"/>
                  </a:lnTo>
                  <a:lnTo>
                    <a:pt x="3997" y="12241"/>
                  </a:lnTo>
                  <a:lnTo>
                    <a:pt x="4081" y="12388"/>
                  </a:lnTo>
                  <a:lnTo>
                    <a:pt x="4102" y="12555"/>
                  </a:lnTo>
                  <a:lnTo>
                    <a:pt x="4207" y="12827"/>
                  </a:lnTo>
                  <a:lnTo>
                    <a:pt x="4269" y="12932"/>
                  </a:lnTo>
                  <a:lnTo>
                    <a:pt x="4290" y="13162"/>
                  </a:lnTo>
                  <a:lnTo>
                    <a:pt x="4332" y="13225"/>
                  </a:lnTo>
                  <a:lnTo>
                    <a:pt x="4416" y="13371"/>
                  </a:lnTo>
                  <a:lnTo>
                    <a:pt x="4583" y="13539"/>
                  </a:lnTo>
                  <a:lnTo>
                    <a:pt x="4604" y="13539"/>
                  </a:lnTo>
                  <a:lnTo>
                    <a:pt x="4709" y="13685"/>
                  </a:lnTo>
                  <a:lnTo>
                    <a:pt x="4876" y="13894"/>
                  </a:lnTo>
                  <a:lnTo>
                    <a:pt x="4939" y="14083"/>
                  </a:lnTo>
                  <a:lnTo>
                    <a:pt x="5002" y="14229"/>
                  </a:lnTo>
                  <a:lnTo>
                    <a:pt x="5043" y="14271"/>
                  </a:lnTo>
                  <a:lnTo>
                    <a:pt x="5043" y="14375"/>
                  </a:lnTo>
                  <a:lnTo>
                    <a:pt x="5169" y="14606"/>
                  </a:lnTo>
                  <a:lnTo>
                    <a:pt x="5232" y="14815"/>
                  </a:lnTo>
                  <a:lnTo>
                    <a:pt x="5232" y="15045"/>
                  </a:lnTo>
                  <a:lnTo>
                    <a:pt x="5441" y="15484"/>
                  </a:lnTo>
                  <a:lnTo>
                    <a:pt x="5629" y="15673"/>
                  </a:lnTo>
                  <a:lnTo>
                    <a:pt x="5776" y="15798"/>
                  </a:lnTo>
                  <a:lnTo>
                    <a:pt x="5985" y="15840"/>
                  </a:lnTo>
                  <a:lnTo>
                    <a:pt x="6194" y="15673"/>
                  </a:lnTo>
                  <a:lnTo>
                    <a:pt x="6257" y="15547"/>
                  </a:lnTo>
                  <a:lnTo>
                    <a:pt x="6215" y="15484"/>
                  </a:lnTo>
                  <a:lnTo>
                    <a:pt x="6257" y="15464"/>
                  </a:lnTo>
                  <a:lnTo>
                    <a:pt x="6278" y="15422"/>
                  </a:lnTo>
                  <a:lnTo>
                    <a:pt x="6320" y="15317"/>
                  </a:lnTo>
                  <a:lnTo>
                    <a:pt x="6529" y="15212"/>
                  </a:lnTo>
                  <a:lnTo>
                    <a:pt x="6571" y="15212"/>
                  </a:lnTo>
                  <a:lnTo>
                    <a:pt x="6822" y="15129"/>
                  </a:lnTo>
                  <a:lnTo>
                    <a:pt x="6906" y="15150"/>
                  </a:lnTo>
                  <a:lnTo>
                    <a:pt x="6717" y="15045"/>
                  </a:lnTo>
                  <a:lnTo>
                    <a:pt x="6696" y="14961"/>
                  </a:lnTo>
                  <a:lnTo>
                    <a:pt x="6738" y="14919"/>
                  </a:lnTo>
                  <a:lnTo>
                    <a:pt x="6906" y="14710"/>
                  </a:lnTo>
                  <a:lnTo>
                    <a:pt x="6885" y="14647"/>
                  </a:lnTo>
                  <a:lnTo>
                    <a:pt x="6927" y="14543"/>
                  </a:lnTo>
                  <a:lnTo>
                    <a:pt x="7094" y="14522"/>
                  </a:lnTo>
                  <a:lnTo>
                    <a:pt x="7136" y="14543"/>
                  </a:lnTo>
                  <a:lnTo>
                    <a:pt x="7261" y="14522"/>
                  </a:lnTo>
                  <a:lnTo>
                    <a:pt x="7261" y="14375"/>
                  </a:lnTo>
                  <a:lnTo>
                    <a:pt x="7220" y="13894"/>
                  </a:lnTo>
                  <a:lnTo>
                    <a:pt x="7157" y="13811"/>
                  </a:lnTo>
                  <a:lnTo>
                    <a:pt x="7157" y="13580"/>
                  </a:lnTo>
                  <a:lnTo>
                    <a:pt x="7303" y="13329"/>
                  </a:lnTo>
                  <a:lnTo>
                    <a:pt x="7429" y="12953"/>
                  </a:lnTo>
                  <a:lnTo>
                    <a:pt x="7429" y="12660"/>
                  </a:lnTo>
                  <a:lnTo>
                    <a:pt x="7261" y="12618"/>
                  </a:lnTo>
                  <a:lnTo>
                    <a:pt x="7261" y="12178"/>
                  </a:lnTo>
                  <a:lnTo>
                    <a:pt x="7240" y="12011"/>
                  </a:lnTo>
                  <a:lnTo>
                    <a:pt x="7345" y="11906"/>
                  </a:lnTo>
                  <a:lnTo>
                    <a:pt x="7240" y="11614"/>
                  </a:lnTo>
                  <a:lnTo>
                    <a:pt x="7240" y="11404"/>
                  </a:lnTo>
                  <a:lnTo>
                    <a:pt x="7303" y="11300"/>
                  </a:lnTo>
                  <a:lnTo>
                    <a:pt x="7492" y="11132"/>
                  </a:lnTo>
                  <a:lnTo>
                    <a:pt x="7533" y="11132"/>
                  </a:lnTo>
                  <a:lnTo>
                    <a:pt x="7617" y="11195"/>
                  </a:lnTo>
                  <a:lnTo>
                    <a:pt x="7680" y="11237"/>
                  </a:lnTo>
                  <a:lnTo>
                    <a:pt x="7847" y="11028"/>
                  </a:lnTo>
                  <a:lnTo>
                    <a:pt x="7847" y="10881"/>
                  </a:lnTo>
                  <a:lnTo>
                    <a:pt x="7952" y="10818"/>
                  </a:lnTo>
                  <a:lnTo>
                    <a:pt x="8203" y="10839"/>
                  </a:lnTo>
                  <a:lnTo>
                    <a:pt x="8349" y="10756"/>
                  </a:lnTo>
                  <a:lnTo>
                    <a:pt x="8454" y="10609"/>
                  </a:lnTo>
                  <a:lnTo>
                    <a:pt x="8412" y="10463"/>
                  </a:lnTo>
                  <a:lnTo>
                    <a:pt x="8454" y="10358"/>
                  </a:lnTo>
                  <a:lnTo>
                    <a:pt x="8600" y="10212"/>
                  </a:lnTo>
                  <a:lnTo>
                    <a:pt x="8810" y="10149"/>
                  </a:lnTo>
                  <a:lnTo>
                    <a:pt x="8935" y="10023"/>
                  </a:lnTo>
                  <a:lnTo>
                    <a:pt x="9019" y="9877"/>
                  </a:lnTo>
                  <a:lnTo>
                    <a:pt x="9542" y="9479"/>
                  </a:lnTo>
                  <a:lnTo>
                    <a:pt x="9626" y="9186"/>
                  </a:lnTo>
                  <a:lnTo>
                    <a:pt x="10023" y="8852"/>
                  </a:lnTo>
                  <a:lnTo>
                    <a:pt x="9961" y="8831"/>
                  </a:lnTo>
                  <a:lnTo>
                    <a:pt x="9940" y="8852"/>
                  </a:lnTo>
                  <a:lnTo>
                    <a:pt x="9856" y="8893"/>
                  </a:lnTo>
                  <a:lnTo>
                    <a:pt x="9877" y="8747"/>
                  </a:lnTo>
                  <a:lnTo>
                    <a:pt x="9940" y="8747"/>
                  </a:lnTo>
                  <a:lnTo>
                    <a:pt x="10044" y="8663"/>
                  </a:lnTo>
                  <a:lnTo>
                    <a:pt x="10065" y="8663"/>
                  </a:lnTo>
                  <a:lnTo>
                    <a:pt x="10086" y="8684"/>
                  </a:lnTo>
                  <a:lnTo>
                    <a:pt x="10086" y="8747"/>
                  </a:lnTo>
                  <a:lnTo>
                    <a:pt x="10149" y="8789"/>
                  </a:lnTo>
                  <a:lnTo>
                    <a:pt x="10463" y="8621"/>
                  </a:lnTo>
                  <a:lnTo>
                    <a:pt x="10463" y="8559"/>
                  </a:lnTo>
                  <a:lnTo>
                    <a:pt x="10672" y="8412"/>
                  </a:lnTo>
                  <a:lnTo>
                    <a:pt x="10630" y="8329"/>
                  </a:lnTo>
                  <a:lnTo>
                    <a:pt x="10714" y="8329"/>
                  </a:lnTo>
                  <a:lnTo>
                    <a:pt x="10756" y="8224"/>
                  </a:lnTo>
                  <a:lnTo>
                    <a:pt x="10881" y="8119"/>
                  </a:lnTo>
                  <a:lnTo>
                    <a:pt x="10818" y="8098"/>
                  </a:lnTo>
                  <a:lnTo>
                    <a:pt x="10860" y="8057"/>
                  </a:lnTo>
                  <a:lnTo>
                    <a:pt x="10777" y="7931"/>
                  </a:lnTo>
                  <a:lnTo>
                    <a:pt x="10777" y="7847"/>
                  </a:lnTo>
                  <a:lnTo>
                    <a:pt x="10818" y="7743"/>
                  </a:lnTo>
                  <a:lnTo>
                    <a:pt x="10860" y="7680"/>
                  </a:lnTo>
                  <a:lnTo>
                    <a:pt x="10902" y="7617"/>
                  </a:lnTo>
                  <a:lnTo>
                    <a:pt x="11279" y="7492"/>
                  </a:lnTo>
                  <a:lnTo>
                    <a:pt x="11341" y="7387"/>
                  </a:lnTo>
                  <a:lnTo>
                    <a:pt x="11341" y="7303"/>
                  </a:lnTo>
                  <a:lnTo>
                    <a:pt x="11404" y="7220"/>
                  </a:lnTo>
                  <a:lnTo>
                    <a:pt x="11425" y="7178"/>
                  </a:lnTo>
                  <a:lnTo>
                    <a:pt x="11383" y="7115"/>
                  </a:lnTo>
                  <a:lnTo>
                    <a:pt x="11321" y="7115"/>
                  </a:lnTo>
                  <a:lnTo>
                    <a:pt x="11300" y="7073"/>
                  </a:lnTo>
                  <a:lnTo>
                    <a:pt x="11404" y="7073"/>
                  </a:lnTo>
                  <a:lnTo>
                    <a:pt x="11488" y="7157"/>
                  </a:lnTo>
                  <a:lnTo>
                    <a:pt x="11488" y="7261"/>
                  </a:lnTo>
                  <a:lnTo>
                    <a:pt x="11509" y="7387"/>
                  </a:lnTo>
                  <a:lnTo>
                    <a:pt x="11593" y="7408"/>
                  </a:lnTo>
                  <a:lnTo>
                    <a:pt x="11676" y="7408"/>
                  </a:lnTo>
                  <a:lnTo>
                    <a:pt x="11718" y="7366"/>
                  </a:lnTo>
                  <a:lnTo>
                    <a:pt x="11739" y="7387"/>
                  </a:lnTo>
                  <a:lnTo>
                    <a:pt x="11739" y="7324"/>
                  </a:lnTo>
                  <a:lnTo>
                    <a:pt x="11760" y="7282"/>
                  </a:lnTo>
                  <a:lnTo>
                    <a:pt x="11802" y="7324"/>
                  </a:lnTo>
                  <a:lnTo>
                    <a:pt x="11823" y="7492"/>
                  </a:lnTo>
                  <a:lnTo>
                    <a:pt x="11906" y="7513"/>
                  </a:lnTo>
                  <a:lnTo>
                    <a:pt x="11906" y="7429"/>
                  </a:lnTo>
                  <a:lnTo>
                    <a:pt x="11969" y="7533"/>
                  </a:lnTo>
                  <a:lnTo>
                    <a:pt x="12032" y="7429"/>
                  </a:lnTo>
                  <a:lnTo>
                    <a:pt x="11969" y="7303"/>
                  </a:lnTo>
                  <a:lnTo>
                    <a:pt x="12011" y="7303"/>
                  </a:lnTo>
                  <a:lnTo>
                    <a:pt x="11969" y="7115"/>
                  </a:lnTo>
                  <a:lnTo>
                    <a:pt x="11948" y="7010"/>
                  </a:lnTo>
                  <a:lnTo>
                    <a:pt x="11948" y="6864"/>
                  </a:lnTo>
                  <a:lnTo>
                    <a:pt x="11760" y="6634"/>
                  </a:lnTo>
                  <a:lnTo>
                    <a:pt x="11739" y="6445"/>
                  </a:lnTo>
                  <a:lnTo>
                    <a:pt x="11760" y="6341"/>
                  </a:lnTo>
                  <a:lnTo>
                    <a:pt x="11718" y="6215"/>
                  </a:lnTo>
                  <a:lnTo>
                    <a:pt x="11718" y="6027"/>
                  </a:lnTo>
                  <a:lnTo>
                    <a:pt x="11551" y="5839"/>
                  </a:lnTo>
                  <a:lnTo>
                    <a:pt x="11425" y="5797"/>
                  </a:lnTo>
                  <a:lnTo>
                    <a:pt x="11300" y="5629"/>
                  </a:lnTo>
                  <a:lnTo>
                    <a:pt x="11300" y="5399"/>
                  </a:lnTo>
                  <a:lnTo>
                    <a:pt x="11404" y="5378"/>
                  </a:lnTo>
                  <a:lnTo>
                    <a:pt x="11446" y="5211"/>
                  </a:lnTo>
                  <a:lnTo>
                    <a:pt x="11530" y="5169"/>
                  </a:lnTo>
                  <a:lnTo>
                    <a:pt x="11613" y="5190"/>
                  </a:lnTo>
                  <a:lnTo>
                    <a:pt x="11676" y="5127"/>
                  </a:lnTo>
                  <a:lnTo>
                    <a:pt x="11634" y="4981"/>
                  </a:lnTo>
                  <a:lnTo>
                    <a:pt x="11655" y="4918"/>
                  </a:lnTo>
                  <a:lnTo>
                    <a:pt x="11530" y="4897"/>
                  </a:lnTo>
                  <a:lnTo>
                    <a:pt x="11425" y="4960"/>
                  </a:lnTo>
                  <a:lnTo>
                    <a:pt x="11132" y="4855"/>
                  </a:lnTo>
                  <a:lnTo>
                    <a:pt x="11153" y="4709"/>
                  </a:lnTo>
                  <a:lnTo>
                    <a:pt x="11279" y="4583"/>
                  </a:lnTo>
                  <a:lnTo>
                    <a:pt x="11321" y="4437"/>
                  </a:lnTo>
                  <a:lnTo>
                    <a:pt x="11279" y="4374"/>
                  </a:lnTo>
                  <a:lnTo>
                    <a:pt x="11279" y="4290"/>
                  </a:lnTo>
                  <a:lnTo>
                    <a:pt x="11321" y="4290"/>
                  </a:lnTo>
                  <a:lnTo>
                    <a:pt x="11341" y="4228"/>
                  </a:lnTo>
                  <a:lnTo>
                    <a:pt x="11404" y="4269"/>
                  </a:lnTo>
                  <a:lnTo>
                    <a:pt x="11488" y="4374"/>
                  </a:lnTo>
                  <a:lnTo>
                    <a:pt x="11488" y="4437"/>
                  </a:lnTo>
                  <a:lnTo>
                    <a:pt x="11551" y="4541"/>
                  </a:lnTo>
                  <a:lnTo>
                    <a:pt x="11676" y="4562"/>
                  </a:lnTo>
                  <a:lnTo>
                    <a:pt x="11739" y="4541"/>
                  </a:lnTo>
                  <a:lnTo>
                    <a:pt x="11655" y="4479"/>
                  </a:lnTo>
                  <a:lnTo>
                    <a:pt x="11676" y="4395"/>
                  </a:lnTo>
                  <a:lnTo>
                    <a:pt x="11739" y="4395"/>
                  </a:lnTo>
                  <a:lnTo>
                    <a:pt x="11823" y="4479"/>
                  </a:lnTo>
                  <a:lnTo>
                    <a:pt x="11865" y="4541"/>
                  </a:lnTo>
                  <a:lnTo>
                    <a:pt x="11969" y="4583"/>
                  </a:lnTo>
                  <a:lnTo>
                    <a:pt x="12011" y="4541"/>
                  </a:lnTo>
                  <a:lnTo>
                    <a:pt x="12053" y="4541"/>
                  </a:lnTo>
                  <a:lnTo>
                    <a:pt x="12137" y="4667"/>
                  </a:lnTo>
                  <a:lnTo>
                    <a:pt x="12158" y="4792"/>
                  </a:lnTo>
                  <a:lnTo>
                    <a:pt x="12158" y="4876"/>
                  </a:lnTo>
                  <a:lnTo>
                    <a:pt x="12199" y="5002"/>
                  </a:lnTo>
                  <a:lnTo>
                    <a:pt x="12199" y="5085"/>
                  </a:lnTo>
                  <a:lnTo>
                    <a:pt x="12325" y="5127"/>
                  </a:lnTo>
                  <a:lnTo>
                    <a:pt x="12430" y="5106"/>
                  </a:lnTo>
                  <a:lnTo>
                    <a:pt x="12555" y="5169"/>
                  </a:lnTo>
                  <a:lnTo>
                    <a:pt x="12911" y="5169"/>
                  </a:lnTo>
                  <a:lnTo>
                    <a:pt x="13099" y="5190"/>
                  </a:lnTo>
                  <a:lnTo>
                    <a:pt x="13308" y="5169"/>
                  </a:lnTo>
                  <a:lnTo>
                    <a:pt x="13392" y="5169"/>
                  </a:lnTo>
                  <a:lnTo>
                    <a:pt x="13434" y="5190"/>
                  </a:lnTo>
                  <a:lnTo>
                    <a:pt x="13497" y="5169"/>
                  </a:lnTo>
                  <a:lnTo>
                    <a:pt x="13601" y="5274"/>
                  </a:lnTo>
                  <a:lnTo>
                    <a:pt x="13643" y="5295"/>
                  </a:lnTo>
                  <a:lnTo>
                    <a:pt x="13601" y="5420"/>
                  </a:lnTo>
                  <a:lnTo>
                    <a:pt x="13580" y="5546"/>
                  </a:lnTo>
                  <a:lnTo>
                    <a:pt x="13497" y="5755"/>
                  </a:lnTo>
                  <a:lnTo>
                    <a:pt x="13434" y="5797"/>
                  </a:lnTo>
                  <a:lnTo>
                    <a:pt x="13434" y="5860"/>
                  </a:lnTo>
                  <a:lnTo>
                    <a:pt x="13392" y="5922"/>
                  </a:lnTo>
                  <a:lnTo>
                    <a:pt x="13308" y="5922"/>
                  </a:lnTo>
                  <a:lnTo>
                    <a:pt x="13287" y="5860"/>
                  </a:lnTo>
                  <a:lnTo>
                    <a:pt x="13183" y="5943"/>
                  </a:lnTo>
                  <a:lnTo>
                    <a:pt x="13162" y="6027"/>
                  </a:lnTo>
                  <a:lnTo>
                    <a:pt x="13099" y="6048"/>
                  </a:lnTo>
                  <a:lnTo>
                    <a:pt x="13099" y="6132"/>
                  </a:lnTo>
                  <a:lnTo>
                    <a:pt x="13162" y="6278"/>
                  </a:lnTo>
                  <a:lnTo>
                    <a:pt x="13225" y="6341"/>
                  </a:lnTo>
                  <a:lnTo>
                    <a:pt x="13225" y="6383"/>
                  </a:lnTo>
                  <a:lnTo>
                    <a:pt x="13329" y="6487"/>
                  </a:lnTo>
                  <a:lnTo>
                    <a:pt x="13413" y="6592"/>
                  </a:lnTo>
                  <a:lnTo>
                    <a:pt x="13497" y="6592"/>
                  </a:lnTo>
                  <a:lnTo>
                    <a:pt x="13497" y="6529"/>
                  </a:lnTo>
                  <a:lnTo>
                    <a:pt x="13476" y="6466"/>
                  </a:lnTo>
                  <a:lnTo>
                    <a:pt x="13518" y="6383"/>
                  </a:lnTo>
                  <a:lnTo>
                    <a:pt x="13518" y="6341"/>
                  </a:lnTo>
                  <a:lnTo>
                    <a:pt x="13538" y="6278"/>
                  </a:lnTo>
                  <a:lnTo>
                    <a:pt x="13518" y="6236"/>
                  </a:lnTo>
                  <a:lnTo>
                    <a:pt x="13580" y="6173"/>
                  </a:lnTo>
                  <a:lnTo>
                    <a:pt x="13643" y="6236"/>
                  </a:lnTo>
                  <a:lnTo>
                    <a:pt x="13727" y="6236"/>
                  </a:lnTo>
                  <a:lnTo>
                    <a:pt x="13769" y="6278"/>
                  </a:lnTo>
                  <a:lnTo>
                    <a:pt x="13831" y="6362"/>
                  </a:lnTo>
                  <a:lnTo>
                    <a:pt x="13852" y="6529"/>
                  </a:lnTo>
                  <a:lnTo>
                    <a:pt x="13852" y="6655"/>
                  </a:lnTo>
                  <a:lnTo>
                    <a:pt x="13915" y="6738"/>
                  </a:lnTo>
                  <a:lnTo>
                    <a:pt x="13936" y="6969"/>
                  </a:lnTo>
                  <a:lnTo>
                    <a:pt x="13999" y="7115"/>
                  </a:lnTo>
                  <a:lnTo>
                    <a:pt x="14020" y="7199"/>
                  </a:lnTo>
                  <a:lnTo>
                    <a:pt x="14041" y="7261"/>
                  </a:lnTo>
                  <a:lnTo>
                    <a:pt x="14041" y="7303"/>
                  </a:lnTo>
                  <a:lnTo>
                    <a:pt x="14062" y="7366"/>
                  </a:lnTo>
                  <a:lnTo>
                    <a:pt x="14103" y="7387"/>
                  </a:lnTo>
                  <a:lnTo>
                    <a:pt x="14103" y="7303"/>
                  </a:lnTo>
                  <a:lnTo>
                    <a:pt x="14124" y="7199"/>
                  </a:lnTo>
                  <a:lnTo>
                    <a:pt x="14166" y="7220"/>
                  </a:lnTo>
                  <a:lnTo>
                    <a:pt x="14250" y="7199"/>
                  </a:lnTo>
                  <a:lnTo>
                    <a:pt x="14292" y="6989"/>
                  </a:lnTo>
                  <a:lnTo>
                    <a:pt x="14271" y="6885"/>
                  </a:lnTo>
                  <a:lnTo>
                    <a:pt x="14292" y="6759"/>
                  </a:lnTo>
                  <a:lnTo>
                    <a:pt x="14271" y="6592"/>
                  </a:lnTo>
                  <a:lnTo>
                    <a:pt x="14417" y="6592"/>
                  </a:lnTo>
                  <a:lnTo>
                    <a:pt x="14417" y="6383"/>
                  </a:lnTo>
                  <a:lnTo>
                    <a:pt x="14417" y="6257"/>
                  </a:lnTo>
                  <a:lnTo>
                    <a:pt x="14354" y="5964"/>
                  </a:lnTo>
                  <a:lnTo>
                    <a:pt x="14459" y="5964"/>
                  </a:lnTo>
                  <a:lnTo>
                    <a:pt x="14564" y="6006"/>
                  </a:lnTo>
                  <a:lnTo>
                    <a:pt x="14731" y="6006"/>
                  </a:lnTo>
                  <a:lnTo>
                    <a:pt x="14794" y="5797"/>
                  </a:lnTo>
                  <a:lnTo>
                    <a:pt x="14857" y="5546"/>
                  </a:lnTo>
                  <a:lnTo>
                    <a:pt x="14982" y="5232"/>
                  </a:lnTo>
                  <a:lnTo>
                    <a:pt x="14857" y="5190"/>
                  </a:lnTo>
                  <a:lnTo>
                    <a:pt x="14857" y="5085"/>
                  </a:lnTo>
                  <a:lnTo>
                    <a:pt x="15003" y="4813"/>
                  </a:lnTo>
                  <a:lnTo>
                    <a:pt x="15087" y="4583"/>
                  </a:lnTo>
                  <a:lnTo>
                    <a:pt x="15045" y="4541"/>
                  </a:lnTo>
                  <a:lnTo>
                    <a:pt x="15066" y="4374"/>
                  </a:lnTo>
                  <a:lnTo>
                    <a:pt x="15254" y="4081"/>
                  </a:lnTo>
                  <a:lnTo>
                    <a:pt x="15380" y="4039"/>
                  </a:lnTo>
                  <a:lnTo>
                    <a:pt x="15505" y="3872"/>
                  </a:lnTo>
                  <a:lnTo>
                    <a:pt x="15568" y="3725"/>
                  </a:lnTo>
                  <a:lnTo>
                    <a:pt x="15777" y="3663"/>
                  </a:lnTo>
                  <a:lnTo>
                    <a:pt x="15924" y="3558"/>
                  </a:lnTo>
                  <a:lnTo>
                    <a:pt x="16007" y="3642"/>
                  </a:lnTo>
                  <a:lnTo>
                    <a:pt x="16133" y="3704"/>
                  </a:lnTo>
                  <a:lnTo>
                    <a:pt x="16112" y="3600"/>
                  </a:lnTo>
                  <a:lnTo>
                    <a:pt x="16112" y="3432"/>
                  </a:lnTo>
                  <a:lnTo>
                    <a:pt x="16217" y="3328"/>
                  </a:lnTo>
                  <a:lnTo>
                    <a:pt x="16196" y="3244"/>
                  </a:lnTo>
                  <a:lnTo>
                    <a:pt x="16154" y="3223"/>
                  </a:lnTo>
                  <a:lnTo>
                    <a:pt x="16091" y="3119"/>
                  </a:lnTo>
                  <a:lnTo>
                    <a:pt x="15987" y="3077"/>
                  </a:lnTo>
                  <a:lnTo>
                    <a:pt x="15903" y="3119"/>
                  </a:lnTo>
                  <a:lnTo>
                    <a:pt x="15777" y="3098"/>
                  </a:lnTo>
                  <a:lnTo>
                    <a:pt x="15735" y="2993"/>
                  </a:lnTo>
                  <a:lnTo>
                    <a:pt x="15840" y="2888"/>
                  </a:lnTo>
                  <a:lnTo>
                    <a:pt x="15840" y="2805"/>
                  </a:lnTo>
                  <a:lnTo>
                    <a:pt x="15777" y="2700"/>
                  </a:lnTo>
                  <a:lnTo>
                    <a:pt x="15735" y="2616"/>
                  </a:lnTo>
                  <a:lnTo>
                    <a:pt x="15673" y="2658"/>
                  </a:lnTo>
                  <a:lnTo>
                    <a:pt x="15589" y="2658"/>
                  </a:lnTo>
                  <a:lnTo>
                    <a:pt x="15526" y="2575"/>
                  </a:lnTo>
                  <a:lnTo>
                    <a:pt x="15610" y="2407"/>
                  </a:lnTo>
                  <a:lnTo>
                    <a:pt x="15589" y="2365"/>
                  </a:lnTo>
                  <a:lnTo>
                    <a:pt x="15505" y="2365"/>
                  </a:lnTo>
                  <a:lnTo>
                    <a:pt x="15463" y="2282"/>
                  </a:lnTo>
                  <a:lnTo>
                    <a:pt x="15380" y="2261"/>
                  </a:lnTo>
                  <a:lnTo>
                    <a:pt x="15108" y="2407"/>
                  </a:lnTo>
                  <a:lnTo>
                    <a:pt x="15150" y="2512"/>
                  </a:lnTo>
                  <a:lnTo>
                    <a:pt x="15066" y="2575"/>
                  </a:lnTo>
                  <a:lnTo>
                    <a:pt x="14857" y="2491"/>
                  </a:lnTo>
                  <a:lnTo>
                    <a:pt x="14689" y="2554"/>
                  </a:lnTo>
                  <a:lnTo>
                    <a:pt x="14585" y="2386"/>
                  </a:lnTo>
                  <a:lnTo>
                    <a:pt x="14459" y="2491"/>
                  </a:lnTo>
                  <a:lnTo>
                    <a:pt x="14375" y="2491"/>
                  </a:lnTo>
                  <a:lnTo>
                    <a:pt x="14375" y="2616"/>
                  </a:lnTo>
                  <a:lnTo>
                    <a:pt x="14271" y="2784"/>
                  </a:lnTo>
                  <a:lnTo>
                    <a:pt x="14041" y="2826"/>
                  </a:lnTo>
                  <a:lnTo>
                    <a:pt x="13936" y="2867"/>
                  </a:lnTo>
                  <a:lnTo>
                    <a:pt x="13831" y="2972"/>
                  </a:lnTo>
                  <a:lnTo>
                    <a:pt x="13769" y="3098"/>
                  </a:lnTo>
                  <a:lnTo>
                    <a:pt x="13685" y="3119"/>
                  </a:lnTo>
                  <a:lnTo>
                    <a:pt x="13685" y="3202"/>
                  </a:lnTo>
                  <a:lnTo>
                    <a:pt x="13580" y="3181"/>
                  </a:lnTo>
                  <a:lnTo>
                    <a:pt x="13497" y="3223"/>
                  </a:lnTo>
                  <a:lnTo>
                    <a:pt x="13434" y="3391"/>
                  </a:lnTo>
                  <a:lnTo>
                    <a:pt x="13329" y="3391"/>
                  </a:lnTo>
                  <a:lnTo>
                    <a:pt x="13120" y="3432"/>
                  </a:lnTo>
                  <a:lnTo>
                    <a:pt x="13057" y="3432"/>
                  </a:lnTo>
                  <a:lnTo>
                    <a:pt x="13015" y="3600"/>
                  </a:lnTo>
                  <a:lnTo>
                    <a:pt x="13015" y="3704"/>
                  </a:lnTo>
                  <a:lnTo>
                    <a:pt x="13204" y="3767"/>
                  </a:lnTo>
                  <a:lnTo>
                    <a:pt x="13204" y="3935"/>
                  </a:lnTo>
                  <a:lnTo>
                    <a:pt x="13204" y="4039"/>
                  </a:lnTo>
                  <a:lnTo>
                    <a:pt x="12974" y="4123"/>
                  </a:lnTo>
                  <a:lnTo>
                    <a:pt x="12806" y="4081"/>
                  </a:lnTo>
                  <a:lnTo>
                    <a:pt x="12597" y="4144"/>
                  </a:lnTo>
                  <a:lnTo>
                    <a:pt x="12492" y="4081"/>
                  </a:lnTo>
                  <a:lnTo>
                    <a:pt x="12367" y="4123"/>
                  </a:lnTo>
                  <a:lnTo>
                    <a:pt x="12262" y="4248"/>
                  </a:lnTo>
                  <a:lnTo>
                    <a:pt x="12116" y="4248"/>
                  </a:lnTo>
                  <a:lnTo>
                    <a:pt x="11823" y="4081"/>
                  </a:lnTo>
                  <a:lnTo>
                    <a:pt x="11739" y="4144"/>
                  </a:lnTo>
                  <a:lnTo>
                    <a:pt x="11530" y="4123"/>
                  </a:lnTo>
                  <a:lnTo>
                    <a:pt x="11425" y="3935"/>
                  </a:lnTo>
                  <a:lnTo>
                    <a:pt x="11488" y="3830"/>
                  </a:lnTo>
                  <a:lnTo>
                    <a:pt x="11488" y="3704"/>
                  </a:lnTo>
                  <a:lnTo>
                    <a:pt x="11383" y="3621"/>
                  </a:lnTo>
                  <a:lnTo>
                    <a:pt x="11341" y="3453"/>
                  </a:lnTo>
                  <a:lnTo>
                    <a:pt x="11300" y="3349"/>
                  </a:lnTo>
                  <a:lnTo>
                    <a:pt x="11153" y="3349"/>
                  </a:lnTo>
                  <a:lnTo>
                    <a:pt x="11069" y="3453"/>
                  </a:lnTo>
                  <a:lnTo>
                    <a:pt x="11028" y="3453"/>
                  </a:lnTo>
                  <a:lnTo>
                    <a:pt x="11090" y="3600"/>
                  </a:lnTo>
                  <a:lnTo>
                    <a:pt x="11028" y="3851"/>
                  </a:lnTo>
                  <a:lnTo>
                    <a:pt x="11132" y="4081"/>
                  </a:lnTo>
                  <a:lnTo>
                    <a:pt x="11090" y="4353"/>
                  </a:lnTo>
                  <a:lnTo>
                    <a:pt x="10756" y="4437"/>
                  </a:lnTo>
                  <a:lnTo>
                    <a:pt x="10505" y="4290"/>
                  </a:lnTo>
                  <a:lnTo>
                    <a:pt x="10400" y="4374"/>
                  </a:lnTo>
                  <a:lnTo>
                    <a:pt x="9919" y="4186"/>
                  </a:lnTo>
                  <a:lnTo>
                    <a:pt x="9709" y="4186"/>
                  </a:lnTo>
                  <a:lnTo>
                    <a:pt x="9584" y="4248"/>
                  </a:lnTo>
                  <a:lnTo>
                    <a:pt x="9291" y="4165"/>
                  </a:lnTo>
                  <a:lnTo>
                    <a:pt x="9124" y="4039"/>
                  </a:lnTo>
                  <a:lnTo>
                    <a:pt x="9103" y="3872"/>
                  </a:lnTo>
                  <a:lnTo>
                    <a:pt x="8810" y="3830"/>
                  </a:lnTo>
                  <a:lnTo>
                    <a:pt x="8517" y="3914"/>
                  </a:lnTo>
                  <a:lnTo>
                    <a:pt x="8412" y="3830"/>
                  </a:lnTo>
                  <a:lnTo>
                    <a:pt x="8140" y="3830"/>
                  </a:lnTo>
                  <a:lnTo>
                    <a:pt x="7952" y="3725"/>
                  </a:lnTo>
                  <a:lnTo>
                    <a:pt x="7784" y="3725"/>
                  </a:lnTo>
                  <a:lnTo>
                    <a:pt x="7680" y="3642"/>
                  </a:lnTo>
                  <a:lnTo>
                    <a:pt x="7450" y="3600"/>
                  </a:lnTo>
                  <a:lnTo>
                    <a:pt x="7261" y="3391"/>
                  </a:lnTo>
                  <a:lnTo>
                    <a:pt x="7010" y="3202"/>
                  </a:lnTo>
                  <a:lnTo>
                    <a:pt x="6801" y="3139"/>
                  </a:lnTo>
                  <a:lnTo>
                    <a:pt x="6717" y="3077"/>
                  </a:lnTo>
                  <a:lnTo>
                    <a:pt x="6613" y="3077"/>
                  </a:lnTo>
                  <a:lnTo>
                    <a:pt x="6508" y="2993"/>
                  </a:lnTo>
                  <a:lnTo>
                    <a:pt x="6383" y="2972"/>
                  </a:lnTo>
                  <a:lnTo>
                    <a:pt x="6362" y="2826"/>
                  </a:lnTo>
                  <a:lnTo>
                    <a:pt x="6487" y="2616"/>
                  </a:lnTo>
                  <a:lnTo>
                    <a:pt x="6487" y="2449"/>
                  </a:lnTo>
                  <a:lnTo>
                    <a:pt x="6571" y="2135"/>
                  </a:lnTo>
                  <a:lnTo>
                    <a:pt x="6571" y="1926"/>
                  </a:lnTo>
                  <a:lnTo>
                    <a:pt x="6529" y="1947"/>
                  </a:lnTo>
                  <a:lnTo>
                    <a:pt x="6508" y="1842"/>
                  </a:lnTo>
                  <a:lnTo>
                    <a:pt x="6404" y="1842"/>
                  </a:lnTo>
                  <a:lnTo>
                    <a:pt x="6320" y="1675"/>
                  </a:lnTo>
                  <a:lnTo>
                    <a:pt x="6257" y="1654"/>
                  </a:lnTo>
                  <a:lnTo>
                    <a:pt x="6152" y="1549"/>
                  </a:lnTo>
                  <a:lnTo>
                    <a:pt x="6006" y="1528"/>
                  </a:lnTo>
                  <a:lnTo>
                    <a:pt x="5964" y="1445"/>
                  </a:lnTo>
                  <a:lnTo>
                    <a:pt x="5839" y="1445"/>
                  </a:lnTo>
                  <a:lnTo>
                    <a:pt x="5755" y="1549"/>
                  </a:lnTo>
                  <a:lnTo>
                    <a:pt x="5629" y="1507"/>
                  </a:lnTo>
                  <a:lnTo>
                    <a:pt x="5587" y="1361"/>
                  </a:lnTo>
                  <a:lnTo>
                    <a:pt x="5546" y="1361"/>
                  </a:lnTo>
                  <a:lnTo>
                    <a:pt x="5546" y="1256"/>
                  </a:lnTo>
                  <a:lnTo>
                    <a:pt x="5462" y="1152"/>
                  </a:lnTo>
                  <a:lnTo>
                    <a:pt x="5399" y="1131"/>
                  </a:lnTo>
                  <a:lnTo>
                    <a:pt x="5441" y="1047"/>
                  </a:lnTo>
                  <a:lnTo>
                    <a:pt x="5378" y="943"/>
                  </a:lnTo>
                  <a:lnTo>
                    <a:pt x="5399" y="712"/>
                  </a:lnTo>
                  <a:lnTo>
                    <a:pt x="5253" y="629"/>
                  </a:lnTo>
                  <a:lnTo>
                    <a:pt x="5232" y="566"/>
                  </a:lnTo>
                  <a:lnTo>
                    <a:pt x="5211" y="482"/>
                  </a:lnTo>
                  <a:lnTo>
                    <a:pt x="4960" y="357"/>
                  </a:lnTo>
                  <a:lnTo>
                    <a:pt x="4813" y="357"/>
                  </a:lnTo>
                  <a:lnTo>
                    <a:pt x="4751" y="189"/>
                  </a:lnTo>
                  <a:lnTo>
                    <a:pt x="4604" y="106"/>
                  </a:lnTo>
                  <a:lnTo>
                    <a:pt x="4437" y="210"/>
                  </a:lnTo>
                  <a:lnTo>
                    <a:pt x="41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3253;p70">
              <a:extLst>
                <a:ext uri="{FF2B5EF4-FFF2-40B4-BE49-F238E27FC236}">
                  <a16:creationId xmlns:a16="http://schemas.microsoft.com/office/drawing/2014/main" id="{B8583C82-D28F-D015-A17C-262035F70E36}"/>
                </a:ext>
              </a:extLst>
            </p:cNvPr>
            <p:cNvSpPr/>
            <p:nvPr/>
          </p:nvSpPr>
          <p:spPr>
            <a:xfrm>
              <a:off x="4286244" y="2933329"/>
              <a:ext cx="56823" cy="29034"/>
            </a:xfrm>
            <a:custGeom>
              <a:avLst/>
              <a:gdLst/>
              <a:ahLst/>
              <a:cxnLst/>
              <a:rect l="l" t="t" r="r" b="b"/>
              <a:pathLst>
                <a:path w="4772" h="2553" extrusionOk="0">
                  <a:moveTo>
                    <a:pt x="231" y="0"/>
                  </a:moveTo>
                  <a:lnTo>
                    <a:pt x="210" y="42"/>
                  </a:lnTo>
                  <a:lnTo>
                    <a:pt x="210" y="251"/>
                  </a:lnTo>
                  <a:lnTo>
                    <a:pt x="126" y="565"/>
                  </a:lnTo>
                  <a:lnTo>
                    <a:pt x="126" y="732"/>
                  </a:lnTo>
                  <a:lnTo>
                    <a:pt x="1" y="942"/>
                  </a:lnTo>
                  <a:lnTo>
                    <a:pt x="22" y="1088"/>
                  </a:lnTo>
                  <a:lnTo>
                    <a:pt x="147" y="1109"/>
                  </a:lnTo>
                  <a:lnTo>
                    <a:pt x="252" y="1193"/>
                  </a:lnTo>
                  <a:lnTo>
                    <a:pt x="356" y="1193"/>
                  </a:lnTo>
                  <a:lnTo>
                    <a:pt x="440" y="1255"/>
                  </a:lnTo>
                  <a:lnTo>
                    <a:pt x="649" y="1318"/>
                  </a:lnTo>
                  <a:lnTo>
                    <a:pt x="900" y="1507"/>
                  </a:lnTo>
                  <a:lnTo>
                    <a:pt x="1089" y="1716"/>
                  </a:lnTo>
                  <a:lnTo>
                    <a:pt x="1319" y="1758"/>
                  </a:lnTo>
                  <a:lnTo>
                    <a:pt x="1423" y="1841"/>
                  </a:lnTo>
                  <a:lnTo>
                    <a:pt x="1591" y="1841"/>
                  </a:lnTo>
                  <a:lnTo>
                    <a:pt x="1779" y="1946"/>
                  </a:lnTo>
                  <a:lnTo>
                    <a:pt x="2051" y="1946"/>
                  </a:lnTo>
                  <a:lnTo>
                    <a:pt x="2156" y="2030"/>
                  </a:lnTo>
                  <a:lnTo>
                    <a:pt x="2449" y="1946"/>
                  </a:lnTo>
                  <a:lnTo>
                    <a:pt x="2742" y="1988"/>
                  </a:lnTo>
                  <a:lnTo>
                    <a:pt x="2763" y="2155"/>
                  </a:lnTo>
                  <a:lnTo>
                    <a:pt x="2930" y="2281"/>
                  </a:lnTo>
                  <a:lnTo>
                    <a:pt x="3223" y="2364"/>
                  </a:lnTo>
                  <a:lnTo>
                    <a:pt x="3348" y="2302"/>
                  </a:lnTo>
                  <a:lnTo>
                    <a:pt x="3558" y="2302"/>
                  </a:lnTo>
                  <a:lnTo>
                    <a:pt x="4039" y="2490"/>
                  </a:lnTo>
                  <a:lnTo>
                    <a:pt x="4144" y="2406"/>
                  </a:lnTo>
                  <a:lnTo>
                    <a:pt x="4395" y="2553"/>
                  </a:lnTo>
                  <a:lnTo>
                    <a:pt x="4729" y="2469"/>
                  </a:lnTo>
                  <a:lnTo>
                    <a:pt x="4771" y="2197"/>
                  </a:lnTo>
                  <a:lnTo>
                    <a:pt x="4667" y="1967"/>
                  </a:lnTo>
                  <a:lnTo>
                    <a:pt x="4729" y="1716"/>
                  </a:lnTo>
                  <a:lnTo>
                    <a:pt x="4667" y="1569"/>
                  </a:lnTo>
                  <a:lnTo>
                    <a:pt x="4562" y="1569"/>
                  </a:lnTo>
                  <a:lnTo>
                    <a:pt x="4416" y="1632"/>
                  </a:lnTo>
                  <a:lnTo>
                    <a:pt x="4353" y="1611"/>
                  </a:lnTo>
                  <a:lnTo>
                    <a:pt x="4206" y="1653"/>
                  </a:lnTo>
                  <a:lnTo>
                    <a:pt x="4123" y="1632"/>
                  </a:lnTo>
                  <a:lnTo>
                    <a:pt x="3997" y="1465"/>
                  </a:lnTo>
                  <a:lnTo>
                    <a:pt x="3830" y="1402"/>
                  </a:lnTo>
                  <a:lnTo>
                    <a:pt x="3788" y="1255"/>
                  </a:lnTo>
                  <a:lnTo>
                    <a:pt x="3662" y="1193"/>
                  </a:lnTo>
                  <a:lnTo>
                    <a:pt x="3453" y="1193"/>
                  </a:lnTo>
                  <a:lnTo>
                    <a:pt x="3348" y="1297"/>
                  </a:lnTo>
                  <a:lnTo>
                    <a:pt x="3202" y="1318"/>
                  </a:lnTo>
                  <a:lnTo>
                    <a:pt x="3139" y="1402"/>
                  </a:lnTo>
                  <a:lnTo>
                    <a:pt x="2972" y="1318"/>
                  </a:lnTo>
                  <a:lnTo>
                    <a:pt x="2867" y="1339"/>
                  </a:lnTo>
                  <a:lnTo>
                    <a:pt x="2825" y="1193"/>
                  </a:lnTo>
                  <a:lnTo>
                    <a:pt x="2846" y="942"/>
                  </a:lnTo>
                  <a:lnTo>
                    <a:pt x="2700" y="942"/>
                  </a:lnTo>
                  <a:lnTo>
                    <a:pt x="2532" y="1004"/>
                  </a:lnTo>
                  <a:lnTo>
                    <a:pt x="2365" y="879"/>
                  </a:lnTo>
                  <a:lnTo>
                    <a:pt x="2365" y="711"/>
                  </a:lnTo>
                  <a:lnTo>
                    <a:pt x="2239" y="628"/>
                  </a:lnTo>
                  <a:lnTo>
                    <a:pt x="2114" y="628"/>
                  </a:lnTo>
                  <a:lnTo>
                    <a:pt x="2093" y="586"/>
                  </a:lnTo>
                  <a:lnTo>
                    <a:pt x="2009" y="628"/>
                  </a:lnTo>
                  <a:lnTo>
                    <a:pt x="2009" y="816"/>
                  </a:lnTo>
                  <a:lnTo>
                    <a:pt x="1947" y="837"/>
                  </a:lnTo>
                  <a:lnTo>
                    <a:pt x="1905" y="711"/>
                  </a:lnTo>
                  <a:lnTo>
                    <a:pt x="1800" y="586"/>
                  </a:lnTo>
                  <a:lnTo>
                    <a:pt x="1737" y="523"/>
                  </a:lnTo>
                  <a:lnTo>
                    <a:pt x="1612" y="460"/>
                  </a:lnTo>
                  <a:lnTo>
                    <a:pt x="1486" y="460"/>
                  </a:lnTo>
                  <a:lnTo>
                    <a:pt x="1319" y="272"/>
                  </a:lnTo>
                  <a:lnTo>
                    <a:pt x="1214" y="209"/>
                  </a:lnTo>
                  <a:lnTo>
                    <a:pt x="1089" y="209"/>
                  </a:lnTo>
                  <a:lnTo>
                    <a:pt x="1047" y="147"/>
                  </a:lnTo>
                  <a:lnTo>
                    <a:pt x="838" y="63"/>
                  </a:lnTo>
                  <a:lnTo>
                    <a:pt x="670" y="84"/>
                  </a:lnTo>
                  <a:lnTo>
                    <a:pt x="607" y="188"/>
                  </a:lnTo>
                  <a:lnTo>
                    <a:pt x="545" y="167"/>
                  </a:lnTo>
                  <a:lnTo>
                    <a:pt x="440" y="167"/>
                  </a:lnTo>
                  <a:lnTo>
                    <a:pt x="377" y="84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3254;p70">
              <a:extLst>
                <a:ext uri="{FF2B5EF4-FFF2-40B4-BE49-F238E27FC236}">
                  <a16:creationId xmlns:a16="http://schemas.microsoft.com/office/drawing/2014/main" id="{4E08FE9A-127B-E2BC-797F-ACE1BA890850}"/>
                </a:ext>
              </a:extLst>
            </p:cNvPr>
            <p:cNvSpPr/>
            <p:nvPr/>
          </p:nvSpPr>
          <p:spPr>
            <a:xfrm>
              <a:off x="4155440" y="2884541"/>
              <a:ext cx="95439" cy="100431"/>
            </a:xfrm>
            <a:custGeom>
              <a:avLst/>
              <a:gdLst/>
              <a:ahLst/>
              <a:cxnLst/>
              <a:rect l="l" t="t" r="r" b="b"/>
              <a:pathLst>
                <a:path w="8015" h="8831" extrusionOk="0">
                  <a:moveTo>
                    <a:pt x="5901" y="1"/>
                  </a:moveTo>
                  <a:lnTo>
                    <a:pt x="5713" y="105"/>
                  </a:lnTo>
                  <a:lnTo>
                    <a:pt x="5587" y="252"/>
                  </a:lnTo>
                  <a:lnTo>
                    <a:pt x="5441" y="252"/>
                  </a:lnTo>
                  <a:lnTo>
                    <a:pt x="5315" y="377"/>
                  </a:lnTo>
                  <a:lnTo>
                    <a:pt x="5232" y="482"/>
                  </a:lnTo>
                  <a:lnTo>
                    <a:pt x="5462" y="838"/>
                  </a:lnTo>
                  <a:lnTo>
                    <a:pt x="5483" y="1110"/>
                  </a:lnTo>
                  <a:lnTo>
                    <a:pt x="5232" y="1444"/>
                  </a:lnTo>
                  <a:lnTo>
                    <a:pt x="5357" y="1570"/>
                  </a:lnTo>
                  <a:lnTo>
                    <a:pt x="5357" y="1737"/>
                  </a:lnTo>
                  <a:lnTo>
                    <a:pt x="5190" y="1968"/>
                  </a:lnTo>
                  <a:lnTo>
                    <a:pt x="4981" y="1968"/>
                  </a:lnTo>
                  <a:lnTo>
                    <a:pt x="4771" y="1884"/>
                  </a:lnTo>
                  <a:lnTo>
                    <a:pt x="4646" y="1968"/>
                  </a:lnTo>
                  <a:lnTo>
                    <a:pt x="4709" y="2135"/>
                  </a:lnTo>
                  <a:lnTo>
                    <a:pt x="4834" y="2198"/>
                  </a:lnTo>
                  <a:lnTo>
                    <a:pt x="4876" y="2365"/>
                  </a:lnTo>
                  <a:lnTo>
                    <a:pt x="4855" y="2449"/>
                  </a:lnTo>
                  <a:lnTo>
                    <a:pt x="4730" y="2512"/>
                  </a:lnTo>
                  <a:lnTo>
                    <a:pt x="4604" y="2553"/>
                  </a:lnTo>
                  <a:lnTo>
                    <a:pt x="4562" y="2616"/>
                  </a:lnTo>
                  <a:lnTo>
                    <a:pt x="4541" y="2825"/>
                  </a:lnTo>
                  <a:lnTo>
                    <a:pt x="4499" y="2972"/>
                  </a:lnTo>
                  <a:lnTo>
                    <a:pt x="4499" y="3035"/>
                  </a:lnTo>
                  <a:lnTo>
                    <a:pt x="4457" y="3097"/>
                  </a:lnTo>
                  <a:lnTo>
                    <a:pt x="4499" y="3328"/>
                  </a:lnTo>
                  <a:lnTo>
                    <a:pt x="4395" y="3537"/>
                  </a:lnTo>
                  <a:lnTo>
                    <a:pt x="4248" y="3390"/>
                  </a:lnTo>
                  <a:lnTo>
                    <a:pt x="4206" y="3390"/>
                  </a:lnTo>
                  <a:lnTo>
                    <a:pt x="4185" y="3453"/>
                  </a:lnTo>
                  <a:lnTo>
                    <a:pt x="4039" y="3453"/>
                  </a:lnTo>
                  <a:lnTo>
                    <a:pt x="3997" y="3411"/>
                  </a:lnTo>
                  <a:lnTo>
                    <a:pt x="3830" y="3432"/>
                  </a:lnTo>
                  <a:lnTo>
                    <a:pt x="3809" y="3495"/>
                  </a:lnTo>
                  <a:lnTo>
                    <a:pt x="3600" y="3662"/>
                  </a:lnTo>
                  <a:lnTo>
                    <a:pt x="3683" y="3704"/>
                  </a:lnTo>
                  <a:lnTo>
                    <a:pt x="3621" y="3767"/>
                  </a:lnTo>
                  <a:lnTo>
                    <a:pt x="3411" y="3872"/>
                  </a:lnTo>
                  <a:lnTo>
                    <a:pt x="3349" y="3830"/>
                  </a:lnTo>
                  <a:lnTo>
                    <a:pt x="3202" y="3851"/>
                  </a:lnTo>
                  <a:lnTo>
                    <a:pt x="3160" y="3934"/>
                  </a:lnTo>
                  <a:lnTo>
                    <a:pt x="3139" y="4039"/>
                  </a:lnTo>
                  <a:lnTo>
                    <a:pt x="3035" y="4060"/>
                  </a:lnTo>
                  <a:lnTo>
                    <a:pt x="2951" y="4165"/>
                  </a:lnTo>
                  <a:lnTo>
                    <a:pt x="2951" y="4332"/>
                  </a:lnTo>
                  <a:lnTo>
                    <a:pt x="2993" y="4499"/>
                  </a:lnTo>
                  <a:lnTo>
                    <a:pt x="2993" y="4646"/>
                  </a:lnTo>
                  <a:lnTo>
                    <a:pt x="3035" y="4750"/>
                  </a:lnTo>
                  <a:lnTo>
                    <a:pt x="3035" y="4855"/>
                  </a:lnTo>
                  <a:lnTo>
                    <a:pt x="2784" y="4960"/>
                  </a:lnTo>
                  <a:lnTo>
                    <a:pt x="2574" y="4960"/>
                  </a:lnTo>
                  <a:lnTo>
                    <a:pt x="2407" y="4981"/>
                  </a:lnTo>
                  <a:lnTo>
                    <a:pt x="2093" y="4981"/>
                  </a:lnTo>
                  <a:lnTo>
                    <a:pt x="1905" y="5022"/>
                  </a:lnTo>
                  <a:lnTo>
                    <a:pt x="1821" y="5106"/>
                  </a:lnTo>
                  <a:lnTo>
                    <a:pt x="1633" y="5085"/>
                  </a:lnTo>
                  <a:lnTo>
                    <a:pt x="1465" y="5127"/>
                  </a:lnTo>
                  <a:lnTo>
                    <a:pt x="775" y="5169"/>
                  </a:lnTo>
                  <a:lnTo>
                    <a:pt x="1" y="4918"/>
                  </a:lnTo>
                  <a:lnTo>
                    <a:pt x="273" y="5336"/>
                  </a:lnTo>
                  <a:lnTo>
                    <a:pt x="356" y="5483"/>
                  </a:lnTo>
                  <a:lnTo>
                    <a:pt x="524" y="5629"/>
                  </a:lnTo>
                  <a:lnTo>
                    <a:pt x="649" y="5713"/>
                  </a:lnTo>
                  <a:lnTo>
                    <a:pt x="691" y="5755"/>
                  </a:lnTo>
                  <a:lnTo>
                    <a:pt x="880" y="5797"/>
                  </a:lnTo>
                  <a:lnTo>
                    <a:pt x="984" y="5818"/>
                  </a:lnTo>
                  <a:lnTo>
                    <a:pt x="1005" y="5901"/>
                  </a:lnTo>
                  <a:lnTo>
                    <a:pt x="1172" y="5901"/>
                  </a:lnTo>
                  <a:lnTo>
                    <a:pt x="1172" y="6110"/>
                  </a:lnTo>
                  <a:lnTo>
                    <a:pt x="1214" y="6236"/>
                  </a:lnTo>
                  <a:lnTo>
                    <a:pt x="1214" y="6382"/>
                  </a:lnTo>
                  <a:lnTo>
                    <a:pt x="1256" y="6487"/>
                  </a:lnTo>
                  <a:lnTo>
                    <a:pt x="1403" y="6466"/>
                  </a:lnTo>
                  <a:lnTo>
                    <a:pt x="1528" y="6571"/>
                  </a:lnTo>
                  <a:lnTo>
                    <a:pt x="1570" y="6801"/>
                  </a:lnTo>
                  <a:lnTo>
                    <a:pt x="1486" y="6885"/>
                  </a:lnTo>
                  <a:lnTo>
                    <a:pt x="1319" y="6843"/>
                  </a:lnTo>
                  <a:lnTo>
                    <a:pt x="1068" y="6906"/>
                  </a:lnTo>
                  <a:lnTo>
                    <a:pt x="984" y="6968"/>
                  </a:lnTo>
                  <a:lnTo>
                    <a:pt x="838" y="7052"/>
                  </a:lnTo>
                  <a:lnTo>
                    <a:pt x="754" y="7157"/>
                  </a:lnTo>
                  <a:lnTo>
                    <a:pt x="796" y="7261"/>
                  </a:lnTo>
                  <a:lnTo>
                    <a:pt x="691" y="7387"/>
                  </a:lnTo>
                  <a:lnTo>
                    <a:pt x="754" y="7512"/>
                  </a:lnTo>
                  <a:lnTo>
                    <a:pt x="733" y="7722"/>
                  </a:lnTo>
                  <a:lnTo>
                    <a:pt x="733" y="7805"/>
                  </a:lnTo>
                  <a:lnTo>
                    <a:pt x="796" y="7805"/>
                  </a:lnTo>
                  <a:lnTo>
                    <a:pt x="796" y="7889"/>
                  </a:lnTo>
                  <a:lnTo>
                    <a:pt x="859" y="7910"/>
                  </a:lnTo>
                  <a:lnTo>
                    <a:pt x="1005" y="7805"/>
                  </a:lnTo>
                  <a:lnTo>
                    <a:pt x="1131" y="7805"/>
                  </a:lnTo>
                  <a:lnTo>
                    <a:pt x="1172" y="7847"/>
                  </a:lnTo>
                  <a:lnTo>
                    <a:pt x="1193" y="7826"/>
                  </a:lnTo>
                  <a:lnTo>
                    <a:pt x="1298" y="7784"/>
                  </a:lnTo>
                  <a:lnTo>
                    <a:pt x="1403" y="7784"/>
                  </a:lnTo>
                  <a:lnTo>
                    <a:pt x="1465" y="7805"/>
                  </a:lnTo>
                  <a:lnTo>
                    <a:pt x="1570" y="7784"/>
                  </a:lnTo>
                  <a:lnTo>
                    <a:pt x="1696" y="7784"/>
                  </a:lnTo>
                  <a:lnTo>
                    <a:pt x="1717" y="7722"/>
                  </a:lnTo>
                  <a:lnTo>
                    <a:pt x="1779" y="7638"/>
                  </a:lnTo>
                  <a:lnTo>
                    <a:pt x="1884" y="7722"/>
                  </a:lnTo>
                  <a:lnTo>
                    <a:pt x="1947" y="7722"/>
                  </a:lnTo>
                  <a:lnTo>
                    <a:pt x="1989" y="7701"/>
                  </a:lnTo>
                  <a:lnTo>
                    <a:pt x="2030" y="7701"/>
                  </a:lnTo>
                  <a:lnTo>
                    <a:pt x="2051" y="7784"/>
                  </a:lnTo>
                  <a:lnTo>
                    <a:pt x="2156" y="7784"/>
                  </a:lnTo>
                  <a:lnTo>
                    <a:pt x="2240" y="7826"/>
                  </a:lnTo>
                  <a:lnTo>
                    <a:pt x="2323" y="7826"/>
                  </a:lnTo>
                  <a:lnTo>
                    <a:pt x="2449" y="7701"/>
                  </a:lnTo>
                  <a:lnTo>
                    <a:pt x="2616" y="7701"/>
                  </a:lnTo>
                  <a:lnTo>
                    <a:pt x="2700" y="7722"/>
                  </a:lnTo>
                  <a:lnTo>
                    <a:pt x="2784" y="7680"/>
                  </a:lnTo>
                  <a:lnTo>
                    <a:pt x="2867" y="7680"/>
                  </a:lnTo>
                  <a:lnTo>
                    <a:pt x="2888" y="7617"/>
                  </a:lnTo>
                  <a:lnTo>
                    <a:pt x="2951" y="7638"/>
                  </a:lnTo>
                  <a:lnTo>
                    <a:pt x="3097" y="7680"/>
                  </a:lnTo>
                  <a:lnTo>
                    <a:pt x="3223" y="7617"/>
                  </a:lnTo>
                  <a:lnTo>
                    <a:pt x="3411" y="7617"/>
                  </a:lnTo>
                  <a:lnTo>
                    <a:pt x="3558" y="7722"/>
                  </a:lnTo>
                  <a:lnTo>
                    <a:pt x="3579" y="7847"/>
                  </a:lnTo>
                  <a:lnTo>
                    <a:pt x="3579" y="7931"/>
                  </a:lnTo>
                  <a:lnTo>
                    <a:pt x="3579" y="7952"/>
                  </a:lnTo>
                  <a:lnTo>
                    <a:pt x="3558" y="7952"/>
                  </a:lnTo>
                  <a:lnTo>
                    <a:pt x="3558" y="8014"/>
                  </a:lnTo>
                  <a:lnTo>
                    <a:pt x="3662" y="8014"/>
                  </a:lnTo>
                  <a:lnTo>
                    <a:pt x="3809" y="7931"/>
                  </a:lnTo>
                  <a:lnTo>
                    <a:pt x="3809" y="8056"/>
                  </a:lnTo>
                  <a:lnTo>
                    <a:pt x="3934" y="8203"/>
                  </a:lnTo>
                  <a:lnTo>
                    <a:pt x="3997" y="8412"/>
                  </a:lnTo>
                  <a:lnTo>
                    <a:pt x="3997" y="8433"/>
                  </a:lnTo>
                  <a:lnTo>
                    <a:pt x="3997" y="8517"/>
                  </a:lnTo>
                  <a:lnTo>
                    <a:pt x="3934" y="8538"/>
                  </a:lnTo>
                  <a:lnTo>
                    <a:pt x="4039" y="8538"/>
                  </a:lnTo>
                  <a:lnTo>
                    <a:pt x="4081" y="8663"/>
                  </a:lnTo>
                  <a:lnTo>
                    <a:pt x="4353" y="8663"/>
                  </a:lnTo>
                  <a:lnTo>
                    <a:pt x="4541" y="8747"/>
                  </a:lnTo>
                  <a:lnTo>
                    <a:pt x="4541" y="8831"/>
                  </a:lnTo>
                  <a:lnTo>
                    <a:pt x="4625" y="8768"/>
                  </a:lnTo>
                  <a:lnTo>
                    <a:pt x="4646" y="8621"/>
                  </a:lnTo>
                  <a:lnTo>
                    <a:pt x="4750" y="8538"/>
                  </a:lnTo>
                  <a:lnTo>
                    <a:pt x="4834" y="8517"/>
                  </a:lnTo>
                  <a:lnTo>
                    <a:pt x="4876" y="8370"/>
                  </a:lnTo>
                  <a:lnTo>
                    <a:pt x="4960" y="8412"/>
                  </a:lnTo>
                  <a:lnTo>
                    <a:pt x="5064" y="8349"/>
                  </a:lnTo>
                  <a:lnTo>
                    <a:pt x="5462" y="8370"/>
                  </a:lnTo>
                  <a:lnTo>
                    <a:pt x="5692" y="8266"/>
                  </a:lnTo>
                  <a:lnTo>
                    <a:pt x="5755" y="8224"/>
                  </a:lnTo>
                  <a:lnTo>
                    <a:pt x="5880" y="8203"/>
                  </a:lnTo>
                  <a:lnTo>
                    <a:pt x="5880" y="8203"/>
                  </a:lnTo>
                  <a:lnTo>
                    <a:pt x="5818" y="8266"/>
                  </a:lnTo>
                  <a:lnTo>
                    <a:pt x="5880" y="8349"/>
                  </a:lnTo>
                  <a:lnTo>
                    <a:pt x="6006" y="8266"/>
                  </a:lnTo>
                  <a:lnTo>
                    <a:pt x="6110" y="8224"/>
                  </a:lnTo>
                  <a:lnTo>
                    <a:pt x="6069" y="8161"/>
                  </a:lnTo>
                  <a:lnTo>
                    <a:pt x="6090" y="8098"/>
                  </a:lnTo>
                  <a:lnTo>
                    <a:pt x="5964" y="7722"/>
                  </a:lnTo>
                  <a:lnTo>
                    <a:pt x="5838" y="7575"/>
                  </a:lnTo>
                  <a:lnTo>
                    <a:pt x="5880" y="7491"/>
                  </a:lnTo>
                  <a:lnTo>
                    <a:pt x="5797" y="7429"/>
                  </a:lnTo>
                  <a:lnTo>
                    <a:pt x="5692" y="7429"/>
                  </a:lnTo>
                  <a:lnTo>
                    <a:pt x="5483" y="7303"/>
                  </a:lnTo>
                  <a:lnTo>
                    <a:pt x="5462" y="7094"/>
                  </a:lnTo>
                  <a:lnTo>
                    <a:pt x="5483" y="6968"/>
                  </a:lnTo>
                  <a:lnTo>
                    <a:pt x="5399" y="6780"/>
                  </a:lnTo>
                  <a:lnTo>
                    <a:pt x="5294" y="6780"/>
                  </a:lnTo>
                  <a:lnTo>
                    <a:pt x="5232" y="6801"/>
                  </a:lnTo>
                  <a:lnTo>
                    <a:pt x="5085" y="6759"/>
                  </a:lnTo>
                  <a:lnTo>
                    <a:pt x="4981" y="6780"/>
                  </a:lnTo>
                  <a:lnTo>
                    <a:pt x="4981" y="6634"/>
                  </a:lnTo>
                  <a:lnTo>
                    <a:pt x="5085" y="6382"/>
                  </a:lnTo>
                  <a:lnTo>
                    <a:pt x="5169" y="6362"/>
                  </a:lnTo>
                  <a:lnTo>
                    <a:pt x="5315" y="6152"/>
                  </a:lnTo>
                  <a:lnTo>
                    <a:pt x="5357" y="6048"/>
                  </a:lnTo>
                  <a:lnTo>
                    <a:pt x="5462" y="6006"/>
                  </a:lnTo>
                  <a:lnTo>
                    <a:pt x="5546" y="5943"/>
                  </a:lnTo>
                  <a:lnTo>
                    <a:pt x="5671" y="6006"/>
                  </a:lnTo>
                  <a:lnTo>
                    <a:pt x="5692" y="6110"/>
                  </a:lnTo>
                  <a:lnTo>
                    <a:pt x="5776" y="6131"/>
                  </a:lnTo>
                  <a:lnTo>
                    <a:pt x="5985" y="6006"/>
                  </a:lnTo>
                  <a:lnTo>
                    <a:pt x="6299" y="6006"/>
                  </a:lnTo>
                  <a:lnTo>
                    <a:pt x="6487" y="5797"/>
                  </a:lnTo>
                  <a:lnTo>
                    <a:pt x="6592" y="5441"/>
                  </a:lnTo>
                  <a:lnTo>
                    <a:pt x="6843" y="5273"/>
                  </a:lnTo>
                  <a:lnTo>
                    <a:pt x="6926" y="5127"/>
                  </a:lnTo>
                  <a:lnTo>
                    <a:pt x="6947" y="4960"/>
                  </a:lnTo>
                  <a:lnTo>
                    <a:pt x="7052" y="4771"/>
                  </a:lnTo>
                  <a:lnTo>
                    <a:pt x="7261" y="4667"/>
                  </a:lnTo>
                  <a:lnTo>
                    <a:pt x="7324" y="4541"/>
                  </a:lnTo>
                  <a:lnTo>
                    <a:pt x="7324" y="4437"/>
                  </a:lnTo>
                  <a:lnTo>
                    <a:pt x="7240" y="4374"/>
                  </a:lnTo>
                  <a:lnTo>
                    <a:pt x="7387" y="4185"/>
                  </a:lnTo>
                  <a:lnTo>
                    <a:pt x="7491" y="4123"/>
                  </a:lnTo>
                  <a:lnTo>
                    <a:pt x="7491" y="3976"/>
                  </a:lnTo>
                  <a:lnTo>
                    <a:pt x="7554" y="3704"/>
                  </a:lnTo>
                  <a:lnTo>
                    <a:pt x="7470" y="3495"/>
                  </a:lnTo>
                  <a:lnTo>
                    <a:pt x="7450" y="3432"/>
                  </a:lnTo>
                  <a:lnTo>
                    <a:pt x="7638" y="3244"/>
                  </a:lnTo>
                  <a:lnTo>
                    <a:pt x="7743" y="3223"/>
                  </a:lnTo>
                  <a:lnTo>
                    <a:pt x="7847" y="3139"/>
                  </a:lnTo>
                  <a:lnTo>
                    <a:pt x="7910" y="3139"/>
                  </a:lnTo>
                  <a:lnTo>
                    <a:pt x="8015" y="3035"/>
                  </a:lnTo>
                  <a:lnTo>
                    <a:pt x="8015" y="2909"/>
                  </a:lnTo>
                  <a:lnTo>
                    <a:pt x="7868" y="2867"/>
                  </a:lnTo>
                  <a:lnTo>
                    <a:pt x="7743" y="2909"/>
                  </a:lnTo>
                  <a:lnTo>
                    <a:pt x="7554" y="2888"/>
                  </a:lnTo>
                  <a:lnTo>
                    <a:pt x="7491" y="2721"/>
                  </a:lnTo>
                  <a:lnTo>
                    <a:pt x="7282" y="2658"/>
                  </a:lnTo>
                  <a:lnTo>
                    <a:pt x="7073" y="2595"/>
                  </a:lnTo>
                  <a:lnTo>
                    <a:pt x="6864" y="2407"/>
                  </a:lnTo>
                  <a:lnTo>
                    <a:pt x="6843" y="2240"/>
                  </a:lnTo>
                  <a:lnTo>
                    <a:pt x="6738" y="1863"/>
                  </a:lnTo>
                  <a:lnTo>
                    <a:pt x="6634" y="1675"/>
                  </a:lnTo>
                  <a:lnTo>
                    <a:pt x="6634" y="1507"/>
                  </a:lnTo>
                  <a:lnTo>
                    <a:pt x="6738" y="1465"/>
                  </a:lnTo>
                  <a:lnTo>
                    <a:pt x="6738" y="1340"/>
                  </a:lnTo>
                  <a:lnTo>
                    <a:pt x="6885" y="1235"/>
                  </a:lnTo>
                  <a:lnTo>
                    <a:pt x="6885" y="1110"/>
                  </a:lnTo>
                  <a:lnTo>
                    <a:pt x="6738" y="1047"/>
                  </a:lnTo>
                  <a:lnTo>
                    <a:pt x="6717" y="921"/>
                  </a:lnTo>
                  <a:lnTo>
                    <a:pt x="6550" y="838"/>
                  </a:lnTo>
                  <a:lnTo>
                    <a:pt x="6403" y="712"/>
                  </a:lnTo>
                  <a:lnTo>
                    <a:pt x="6278" y="566"/>
                  </a:lnTo>
                  <a:lnTo>
                    <a:pt x="6173" y="608"/>
                  </a:lnTo>
                  <a:lnTo>
                    <a:pt x="6090" y="628"/>
                  </a:lnTo>
                  <a:lnTo>
                    <a:pt x="6006" y="566"/>
                  </a:lnTo>
                  <a:lnTo>
                    <a:pt x="5985" y="315"/>
                  </a:lnTo>
                  <a:lnTo>
                    <a:pt x="6236" y="147"/>
                  </a:lnTo>
                  <a:lnTo>
                    <a:pt x="6215" y="64"/>
                  </a:lnTo>
                  <a:lnTo>
                    <a:pt x="6027" y="84"/>
                  </a:lnTo>
                  <a:lnTo>
                    <a:pt x="59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3255;p70">
              <a:extLst>
                <a:ext uri="{FF2B5EF4-FFF2-40B4-BE49-F238E27FC236}">
                  <a16:creationId xmlns:a16="http://schemas.microsoft.com/office/drawing/2014/main" id="{4F638E22-A53C-7C95-5840-D3BDCB3C45F9}"/>
                </a:ext>
              </a:extLst>
            </p:cNvPr>
            <p:cNvSpPr/>
            <p:nvPr/>
          </p:nvSpPr>
          <p:spPr>
            <a:xfrm>
              <a:off x="4148462" y="2870746"/>
              <a:ext cx="91200" cy="72579"/>
            </a:xfrm>
            <a:custGeom>
              <a:avLst/>
              <a:gdLst/>
              <a:ahLst/>
              <a:cxnLst/>
              <a:rect l="l" t="t" r="r" b="b"/>
              <a:pathLst>
                <a:path w="7659" h="6382" extrusionOk="0">
                  <a:moveTo>
                    <a:pt x="5295" y="0"/>
                  </a:moveTo>
                  <a:lnTo>
                    <a:pt x="5232" y="105"/>
                  </a:lnTo>
                  <a:lnTo>
                    <a:pt x="5211" y="272"/>
                  </a:lnTo>
                  <a:lnTo>
                    <a:pt x="5127" y="335"/>
                  </a:lnTo>
                  <a:lnTo>
                    <a:pt x="5106" y="419"/>
                  </a:lnTo>
                  <a:lnTo>
                    <a:pt x="5127" y="565"/>
                  </a:lnTo>
                  <a:lnTo>
                    <a:pt x="5043" y="691"/>
                  </a:lnTo>
                  <a:lnTo>
                    <a:pt x="4918" y="691"/>
                  </a:lnTo>
                  <a:lnTo>
                    <a:pt x="4897" y="649"/>
                  </a:lnTo>
                  <a:lnTo>
                    <a:pt x="4834" y="649"/>
                  </a:lnTo>
                  <a:lnTo>
                    <a:pt x="4792" y="691"/>
                  </a:lnTo>
                  <a:lnTo>
                    <a:pt x="4667" y="732"/>
                  </a:lnTo>
                  <a:lnTo>
                    <a:pt x="4667" y="837"/>
                  </a:lnTo>
                  <a:lnTo>
                    <a:pt x="4709" y="879"/>
                  </a:lnTo>
                  <a:lnTo>
                    <a:pt x="4709" y="963"/>
                  </a:lnTo>
                  <a:lnTo>
                    <a:pt x="4520" y="942"/>
                  </a:lnTo>
                  <a:lnTo>
                    <a:pt x="4458" y="858"/>
                  </a:lnTo>
                  <a:lnTo>
                    <a:pt x="4395" y="837"/>
                  </a:lnTo>
                  <a:lnTo>
                    <a:pt x="4332" y="879"/>
                  </a:lnTo>
                  <a:lnTo>
                    <a:pt x="4269" y="900"/>
                  </a:lnTo>
                  <a:lnTo>
                    <a:pt x="4207" y="984"/>
                  </a:lnTo>
                  <a:lnTo>
                    <a:pt x="4081" y="1067"/>
                  </a:lnTo>
                  <a:lnTo>
                    <a:pt x="3893" y="1088"/>
                  </a:lnTo>
                  <a:lnTo>
                    <a:pt x="3788" y="1067"/>
                  </a:lnTo>
                  <a:lnTo>
                    <a:pt x="3683" y="900"/>
                  </a:lnTo>
                  <a:lnTo>
                    <a:pt x="3579" y="879"/>
                  </a:lnTo>
                  <a:lnTo>
                    <a:pt x="3474" y="984"/>
                  </a:lnTo>
                  <a:lnTo>
                    <a:pt x="3411" y="984"/>
                  </a:lnTo>
                  <a:lnTo>
                    <a:pt x="3328" y="879"/>
                  </a:lnTo>
                  <a:lnTo>
                    <a:pt x="3223" y="795"/>
                  </a:lnTo>
                  <a:lnTo>
                    <a:pt x="3014" y="858"/>
                  </a:lnTo>
                  <a:lnTo>
                    <a:pt x="2993" y="837"/>
                  </a:lnTo>
                  <a:lnTo>
                    <a:pt x="2847" y="858"/>
                  </a:lnTo>
                  <a:lnTo>
                    <a:pt x="2742" y="774"/>
                  </a:lnTo>
                  <a:lnTo>
                    <a:pt x="2595" y="837"/>
                  </a:lnTo>
                  <a:lnTo>
                    <a:pt x="2428" y="942"/>
                  </a:lnTo>
                  <a:lnTo>
                    <a:pt x="2386" y="942"/>
                  </a:lnTo>
                  <a:lnTo>
                    <a:pt x="2219" y="984"/>
                  </a:lnTo>
                  <a:lnTo>
                    <a:pt x="2177" y="1046"/>
                  </a:lnTo>
                  <a:lnTo>
                    <a:pt x="2114" y="1067"/>
                  </a:lnTo>
                  <a:lnTo>
                    <a:pt x="2093" y="1109"/>
                  </a:lnTo>
                  <a:lnTo>
                    <a:pt x="2156" y="1172"/>
                  </a:lnTo>
                  <a:lnTo>
                    <a:pt x="2156" y="1297"/>
                  </a:lnTo>
                  <a:lnTo>
                    <a:pt x="2010" y="1423"/>
                  </a:lnTo>
                  <a:lnTo>
                    <a:pt x="2010" y="1590"/>
                  </a:lnTo>
                  <a:lnTo>
                    <a:pt x="1989" y="1716"/>
                  </a:lnTo>
                  <a:lnTo>
                    <a:pt x="1884" y="1737"/>
                  </a:lnTo>
                  <a:lnTo>
                    <a:pt x="1800" y="1821"/>
                  </a:lnTo>
                  <a:lnTo>
                    <a:pt x="1779" y="1883"/>
                  </a:lnTo>
                  <a:lnTo>
                    <a:pt x="1570" y="1925"/>
                  </a:lnTo>
                  <a:lnTo>
                    <a:pt x="1382" y="2030"/>
                  </a:lnTo>
                  <a:lnTo>
                    <a:pt x="1424" y="2113"/>
                  </a:lnTo>
                  <a:lnTo>
                    <a:pt x="1340" y="2155"/>
                  </a:lnTo>
                  <a:lnTo>
                    <a:pt x="1319" y="2239"/>
                  </a:lnTo>
                  <a:lnTo>
                    <a:pt x="1235" y="2344"/>
                  </a:lnTo>
                  <a:lnTo>
                    <a:pt x="1068" y="2365"/>
                  </a:lnTo>
                  <a:lnTo>
                    <a:pt x="1026" y="2427"/>
                  </a:lnTo>
                  <a:lnTo>
                    <a:pt x="963" y="2365"/>
                  </a:lnTo>
                  <a:lnTo>
                    <a:pt x="922" y="2302"/>
                  </a:lnTo>
                  <a:lnTo>
                    <a:pt x="796" y="2197"/>
                  </a:lnTo>
                  <a:lnTo>
                    <a:pt x="712" y="2197"/>
                  </a:lnTo>
                  <a:lnTo>
                    <a:pt x="629" y="2260"/>
                  </a:lnTo>
                  <a:lnTo>
                    <a:pt x="524" y="2260"/>
                  </a:lnTo>
                  <a:lnTo>
                    <a:pt x="440" y="2197"/>
                  </a:lnTo>
                  <a:lnTo>
                    <a:pt x="315" y="2155"/>
                  </a:lnTo>
                  <a:lnTo>
                    <a:pt x="273" y="2197"/>
                  </a:lnTo>
                  <a:lnTo>
                    <a:pt x="273" y="2365"/>
                  </a:lnTo>
                  <a:lnTo>
                    <a:pt x="273" y="2448"/>
                  </a:lnTo>
                  <a:lnTo>
                    <a:pt x="210" y="2532"/>
                  </a:lnTo>
                  <a:lnTo>
                    <a:pt x="294" y="2637"/>
                  </a:lnTo>
                  <a:lnTo>
                    <a:pt x="273" y="2657"/>
                  </a:lnTo>
                  <a:lnTo>
                    <a:pt x="273" y="2741"/>
                  </a:lnTo>
                  <a:lnTo>
                    <a:pt x="126" y="2846"/>
                  </a:lnTo>
                  <a:lnTo>
                    <a:pt x="1" y="2867"/>
                  </a:lnTo>
                  <a:lnTo>
                    <a:pt x="64" y="2950"/>
                  </a:lnTo>
                  <a:lnTo>
                    <a:pt x="168" y="3034"/>
                  </a:lnTo>
                  <a:lnTo>
                    <a:pt x="22" y="3181"/>
                  </a:lnTo>
                  <a:lnTo>
                    <a:pt x="85" y="3181"/>
                  </a:lnTo>
                  <a:lnTo>
                    <a:pt x="106" y="3390"/>
                  </a:lnTo>
                  <a:lnTo>
                    <a:pt x="106" y="3515"/>
                  </a:lnTo>
                  <a:lnTo>
                    <a:pt x="294" y="3557"/>
                  </a:lnTo>
                  <a:lnTo>
                    <a:pt x="336" y="3557"/>
                  </a:lnTo>
                  <a:lnTo>
                    <a:pt x="189" y="3787"/>
                  </a:lnTo>
                  <a:lnTo>
                    <a:pt x="126" y="3934"/>
                  </a:lnTo>
                  <a:lnTo>
                    <a:pt x="294" y="4227"/>
                  </a:lnTo>
                  <a:lnTo>
                    <a:pt x="378" y="4499"/>
                  </a:lnTo>
                  <a:lnTo>
                    <a:pt x="336" y="4562"/>
                  </a:lnTo>
                  <a:lnTo>
                    <a:pt x="398" y="4666"/>
                  </a:lnTo>
                  <a:lnTo>
                    <a:pt x="419" y="4875"/>
                  </a:lnTo>
                  <a:lnTo>
                    <a:pt x="922" y="4917"/>
                  </a:lnTo>
                  <a:lnTo>
                    <a:pt x="1005" y="5085"/>
                  </a:lnTo>
                  <a:lnTo>
                    <a:pt x="1005" y="5252"/>
                  </a:lnTo>
                  <a:lnTo>
                    <a:pt x="1047" y="5482"/>
                  </a:lnTo>
                  <a:lnTo>
                    <a:pt x="1005" y="5566"/>
                  </a:lnTo>
                  <a:lnTo>
                    <a:pt x="587" y="6131"/>
                  </a:lnTo>
                  <a:lnTo>
                    <a:pt x="1361" y="6382"/>
                  </a:lnTo>
                  <a:lnTo>
                    <a:pt x="2051" y="6340"/>
                  </a:lnTo>
                  <a:lnTo>
                    <a:pt x="2219" y="6298"/>
                  </a:lnTo>
                  <a:lnTo>
                    <a:pt x="2407" y="6319"/>
                  </a:lnTo>
                  <a:lnTo>
                    <a:pt x="2491" y="6235"/>
                  </a:lnTo>
                  <a:lnTo>
                    <a:pt x="2679" y="6194"/>
                  </a:lnTo>
                  <a:lnTo>
                    <a:pt x="2993" y="6194"/>
                  </a:lnTo>
                  <a:lnTo>
                    <a:pt x="3160" y="6173"/>
                  </a:lnTo>
                  <a:lnTo>
                    <a:pt x="3370" y="6173"/>
                  </a:lnTo>
                  <a:lnTo>
                    <a:pt x="3621" y="6068"/>
                  </a:lnTo>
                  <a:lnTo>
                    <a:pt x="3621" y="5963"/>
                  </a:lnTo>
                  <a:lnTo>
                    <a:pt x="3579" y="5859"/>
                  </a:lnTo>
                  <a:lnTo>
                    <a:pt x="3579" y="5712"/>
                  </a:lnTo>
                  <a:lnTo>
                    <a:pt x="3537" y="5545"/>
                  </a:lnTo>
                  <a:lnTo>
                    <a:pt x="3537" y="5378"/>
                  </a:lnTo>
                  <a:lnTo>
                    <a:pt x="3621" y="5273"/>
                  </a:lnTo>
                  <a:lnTo>
                    <a:pt x="3725" y="5252"/>
                  </a:lnTo>
                  <a:lnTo>
                    <a:pt x="3746" y="5147"/>
                  </a:lnTo>
                  <a:lnTo>
                    <a:pt x="3788" y="5064"/>
                  </a:lnTo>
                  <a:lnTo>
                    <a:pt x="3935" y="5043"/>
                  </a:lnTo>
                  <a:lnTo>
                    <a:pt x="3997" y="5085"/>
                  </a:lnTo>
                  <a:lnTo>
                    <a:pt x="4207" y="4980"/>
                  </a:lnTo>
                  <a:lnTo>
                    <a:pt x="4269" y="4917"/>
                  </a:lnTo>
                  <a:lnTo>
                    <a:pt x="4186" y="4875"/>
                  </a:lnTo>
                  <a:lnTo>
                    <a:pt x="4395" y="4708"/>
                  </a:lnTo>
                  <a:lnTo>
                    <a:pt x="4416" y="4645"/>
                  </a:lnTo>
                  <a:lnTo>
                    <a:pt x="4583" y="4624"/>
                  </a:lnTo>
                  <a:lnTo>
                    <a:pt x="4625" y="4666"/>
                  </a:lnTo>
                  <a:lnTo>
                    <a:pt x="4771" y="4666"/>
                  </a:lnTo>
                  <a:lnTo>
                    <a:pt x="4792" y="4603"/>
                  </a:lnTo>
                  <a:lnTo>
                    <a:pt x="4834" y="4603"/>
                  </a:lnTo>
                  <a:lnTo>
                    <a:pt x="4981" y="4750"/>
                  </a:lnTo>
                  <a:lnTo>
                    <a:pt x="5085" y="4541"/>
                  </a:lnTo>
                  <a:lnTo>
                    <a:pt x="5043" y="4310"/>
                  </a:lnTo>
                  <a:lnTo>
                    <a:pt x="5085" y="4248"/>
                  </a:lnTo>
                  <a:lnTo>
                    <a:pt x="5085" y="4185"/>
                  </a:lnTo>
                  <a:lnTo>
                    <a:pt x="5127" y="4038"/>
                  </a:lnTo>
                  <a:lnTo>
                    <a:pt x="5148" y="3829"/>
                  </a:lnTo>
                  <a:lnTo>
                    <a:pt x="5190" y="3766"/>
                  </a:lnTo>
                  <a:lnTo>
                    <a:pt x="5316" y="3725"/>
                  </a:lnTo>
                  <a:lnTo>
                    <a:pt x="5441" y="3662"/>
                  </a:lnTo>
                  <a:lnTo>
                    <a:pt x="5462" y="3578"/>
                  </a:lnTo>
                  <a:lnTo>
                    <a:pt x="5420" y="3411"/>
                  </a:lnTo>
                  <a:lnTo>
                    <a:pt x="5295" y="3348"/>
                  </a:lnTo>
                  <a:lnTo>
                    <a:pt x="5232" y="3181"/>
                  </a:lnTo>
                  <a:lnTo>
                    <a:pt x="5357" y="3097"/>
                  </a:lnTo>
                  <a:lnTo>
                    <a:pt x="5567" y="3181"/>
                  </a:lnTo>
                  <a:lnTo>
                    <a:pt x="5776" y="3181"/>
                  </a:lnTo>
                  <a:lnTo>
                    <a:pt x="5943" y="2950"/>
                  </a:lnTo>
                  <a:lnTo>
                    <a:pt x="5943" y="2783"/>
                  </a:lnTo>
                  <a:lnTo>
                    <a:pt x="5818" y="2657"/>
                  </a:lnTo>
                  <a:lnTo>
                    <a:pt x="6069" y="2323"/>
                  </a:lnTo>
                  <a:lnTo>
                    <a:pt x="6048" y="2051"/>
                  </a:lnTo>
                  <a:lnTo>
                    <a:pt x="5818" y="1695"/>
                  </a:lnTo>
                  <a:lnTo>
                    <a:pt x="5901" y="1590"/>
                  </a:lnTo>
                  <a:lnTo>
                    <a:pt x="6027" y="1465"/>
                  </a:lnTo>
                  <a:lnTo>
                    <a:pt x="6173" y="1465"/>
                  </a:lnTo>
                  <a:lnTo>
                    <a:pt x="6299" y="1318"/>
                  </a:lnTo>
                  <a:lnTo>
                    <a:pt x="6487" y="1214"/>
                  </a:lnTo>
                  <a:lnTo>
                    <a:pt x="6613" y="1297"/>
                  </a:lnTo>
                  <a:lnTo>
                    <a:pt x="6801" y="1277"/>
                  </a:lnTo>
                  <a:lnTo>
                    <a:pt x="7199" y="1172"/>
                  </a:lnTo>
                  <a:lnTo>
                    <a:pt x="7450" y="1067"/>
                  </a:lnTo>
                  <a:lnTo>
                    <a:pt x="7596" y="879"/>
                  </a:lnTo>
                  <a:lnTo>
                    <a:pt x="7471" y="858"/>
                  </a:lnTo>
                  <a:lnTo>
                    <a:pt x="7659" y="691"/>
                  </a:lnTo>
                  <a:lnTo>
                    <a:pt x="7638" y="586"/>
                  </a:lnTo>
                  <a:lnTo>
                    <a:pt x="7387" y="586"/>
                  </a:lnTo>
                  <a:lnTo>
                    <a:pt x="7324" y="691"/>
                  </a:lnTo>
                  <a:lnTo>
                    <a:pt x="7094" y="732"/>
                  </a:lnTo>
                  <a:lnTo>
                    <a:pt x="7073" y="586"/>
                  </a:lnTo>
                  <a:lnTo>
                    <a:pt x="6906" y="649"/>
                  </a:lnTo>
                  <a:lnTo>
                    <a:pt x="6655" y="795"/>
                  </a:lnTo>
                  <a:lnTo>
                    <a:pt x="6571" y="858"/>
                  </a:lnTo>
                  <a:lnTo>
                    <a:pt x="6550" y="984"/>
                  </a:lnTo>
                  <a:lnTo>
                    <a:pt x="6424" y="1067"/>
                  </a:lnTo>
                  <a:lnTo>
                    <a:pt x="6257" y="1151"/>
                  </a:lnTo>
                  <a:lnTo>
                    <a:pt x="6236" y="1193"/>
                  </a:lnTo>
                  <a:lnTo>
                    <a:pt x="6132" y="1277"/>
                  </a:lnTo>
                  <a:lnTo>
                    <a:pt x="5985" y="1277"/>
                  </a:lnTo>
                  <a:lnTo>
                    <a:pt x="5880" y="1256"/>
                  </a:lnTo>
                  <a:lnTo>
                    <a:pt x="5880" y="1172"/>
                  </a:lnTo>
                  <a:lnTo>
                    <a:pt x="5776" y="1046"/>
                  </a:lnTo>
                  <a:lnTo>
                    <a:pt x="5776" y="837"/>
                  </a:lnTo>
                  <a:lnTo>
                    <a:pt x="5755" y="691"/>
                  </a:lnTo>
                  <a:lnTo>
                    <a:pt x="5776" y="565"/>
                  </a:lnTo>
                  <a:lnTo>
                    <a:pt x="5734" y="460"/>
                  </a:lnTo>
                  <a:lnTo>
                    <a:pt x="5629" y="460"/>
                  </a:lnTo>
                  <a:lnTo>
                    <a:pt x="5608" y="356"/>
                  </a:lnTo>
                  <a:lnTo>
                    <a:pt x="5629" y="209"/>
                  </a:lnTo>
                  <a:lnTo>
                    <a:pt x="5629" y="126"/>
                  </a:lnTo>
                  <a:lnTo>
                    <a:pt x="5525" y="63"/>
                  </a:lnTo>
                  <a:lnTo>
                    <a:pt x="54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3256;p70">
              <a:extLst>
                <a:ext uri="{FF2B5EF4-FFF2-40B4-BE49-F238E27FC236}">
                  <a16:creationId xmlns:a16="http://schemas.microsoft.com/office/drawing/2014/main" id="{58B3B7AA-FA92-DD48-BB34-F54C6C0785AE}"/>
                </a:ext>
              </a:extLst>
            </p:cNvPr>
            <p:cNvSpPr/>
            <p:nvPr/>
          </p:nvSpPr>
          <p:spPr>
            <a:xfrm>
              <a:off x="3884115" y="2761763"/>
              <a:ext cx="113133" cy="67348"/>
            </a:xfrm>
            <a:custGeom>
              <a:avLst/>
              <a:gdLst/>
              <a:ahLst/>
              <a:cxnLst/>
              <a:rect l="l" t="t" r="r" b="b"/>
              <a:pathLst>
                <a:path w="9501" h="5922" extrusionOk="0">
                  <a:moveTo>
                    <a:pt x="5064" y="0"/>
                  </a:moveTo>
                  <a:lnTo>
                    <a:pt x="4960" y="84"/>
                  </a:lnTo>
                  <a:lnTo>
                    <a:pt x="5002" y="209"/>
                  </a:lnTo>
                  <a:lnTo>
                    <a:pt x="4855" y="230"/>
                  </a:lnTo>
                  <a:lnTo>
                    <a:pt x="4751" y="209"/>
                  </a:lnTo>
                  <a:lnTo>
                    <a:pt x="4730" y="209"/>
                  </a:lnTo>
                  <a:lnTo>
                    <a:pt x="4500" y="272"/>
                  </a:lnTo>
                  <a:lnTo>
                    <a:pt x="4332" y="293"/>
                  </a:lnTo>
                  <a:lnTo>
                    <a:pt x="4228" y="502"/>
                  </a:lnTo>
                  <a:lnTo>
                    <a:pt x="4228" y="712"/>
                  </a:lnTo>
                  <a:lnTo>
                    <a:pt x="4102" y="712"/>
                  </a:lnTo>
                  <a:lnTo>
                    <a:pt x="3997" y="628"/>
                  </a:lnTo>
                  <a:lnTo>
                    <a:pt x="3851" y="691"/>
                  </a:lnTo>
                  <a:lnTo>
                    <a:pt x="3746" y="607"/>
                  </a:lnTo>
                  <a:lnTo>
                    <a:pt x="3642" y="628"/>
                  </a:lnTo>
                  <a:lnTo>
                    <a:pt x="3537" y="753"/>
                  </a:lnTo>
                  <a:lnTo>
                    <a:pt x="3432" y="732"/>
                  </a:lnTo>
                  <a:lnTo>
                    <a:pt x="3391" y="607"/>
                  </a:lnTo>
                  <a:lnTo>
                    <a:pt x="3244" y="607"/>
                  </a:lnTo>
                  <a:lnTo>
                    <a:pt x="3056" y="712"/>
                  </a:lnTo>
                  <a:lnTo>
                    <a:pt x="2972" y="649"/>
                  </a:lnTo>
                  <a:lnTo>
                    <a:pt x="2805" y="628"/>
                  </a:lnTo>
                  <a:lnTo>
                    <a:pt x="2763" y="691"/>
                  </a:lnTo>
                  <a:lnTo>
                    <a:pt x="2700" y="691"/>
                  </a:lnTo>
                  <a:lnTo>
                    <a:pt x="2595" y="607"/>
                  </a:lnTo>
                  <a:lnTo>
                    <a:pt x="2386" y="691"/>
                  </a:lnTo>
                  <a:lnTo>
                    <a:pt x="2344" y="628"/>
                  </a:lnTo>
                  <a:lnTo>
                    <a:pt x="2219" y="544"/>
                  </a:lnTo>
                  <a:lnTo>
                    <a:pt x="1884" y="502"/>
                  </a:lnTo>
                  <a:lnTo>
                    <a:pt x="1759" y="419"/>
                  </a:lnTo>
                  <a:lnTo>
                    <a:pt x="1675" y="419"/>
                  </a:lnTo>
                  <a:lnTo>
                    <a:pt x="1570" y="523"/>
                  </a:lnTo>
                  <a:lnTo>
                    <a:pt x="1382" y="523"/>
                  </a:lnTo>
                  <a:lnTo>
                    <a:pt x="963" y="586"/>
                  </a:lnTo>
                  <a:lnTo>
                    <a:pt x="859" y="628"/>
                  </a:lnTo>
                  <a:lnTo>
                    <a:pt x="671" y="544"/>
                  </a:lnTo>
                  <a:lnTo>
                    <a:pt x="608" y="544"/>
                  </a:lnTo>
                  <a:lnTo>
                    <a:pt x="566" y="649"/>
                  </a:lnTo>
                  <a:lnTo>
                    <a:pt x="608" y="921"/>
                  </a:lnTo>
                  <a:lnTo>
                    <a:pt x="650" y="1004"/>
                  </a:lnTo>
                  <a:lnTo>
                    <a:pt x="733" y="1151"/>
                  </a:lnTo>
                  <a:lnTo>
                    <a:pt x="859" y="1235"/>
                  </a:lnTo>
                  <a:lnTo>
                    <a:pt x="817" y="1318"/>
                  </a:lnTo>
                  <a:lnTo>
                    <a:pt x="838" y="1381"/>
                  </a:lnTo>
                  <a:lnTo>
                    <a:pt x="880" y="1465"/>
                  </a:lnTo>
                  <a:lnTo>
                    <a:pt x="838" y="1653"/>
                  </a:lnTo>
                  <a:lnTo>
                    <a:pt x="754" y="1653"/>
                  </a:lnTo>
                  <a:lnTo>
                    <a:pt x="650" y="1737"/>
                  </a:lnTo>
                  <a:lnTo>
                    <a:pt x="629" y="1904"/>
                  </a:lnTo>
                  <a:lnTo>
                    <a:pt x="252" y="2302"/>
                  </a:lnTo>
                  <a:lnTo>
                    <a:pt x="294" y="2469"/>
                  </a:lnTo>
                  <a:lnTo>
                    <a:pt x="294" y="2637"/>
                  </a:lnTo>
                  <a:lnTo>
                    <a:pt x="147" y="2616"/>
                  </a:lnTo>
                  <a:lnTo>
                    <a:pt x="43" y="2888"/>
                  </a:lnTo>
                  <a:lnTo>
                    <a:pt x="22" y="3097"/>
                  </a:lnTo>
                  <a:lnTo>
                    <a:pt x="1" y="3097"/>
                  </a:lnTo>
                  <a:lnTo>
                    <a:pt x="126" y="3222"/>
                  </a:lnTo>
                  <a:lnTo>
                    <a:pt x="294" y="3327"/>
                  </a:lnTo>
                  <a:lnTo>
                    <a:pt x="315" y="3432"/>
                  </a:lnTo>
                  <a:lnTo>
                    <a:pt x="440" y="3432"/>
                  </a:lnTo>
                  <a:lnTo>
                    <a:pt x="524" y="3348"/>
                  </a:lnTo>
                  <a:lnTo>
                    <a:pt x="629" y="3348"/>
                  </a:lnTo>
                  <a:lnTo>
                    <a:pt x="838" y="3453"/>
                  </a:lnTo>
                  <a:lnTo>
                    <a:pt x="984" y="3473"/>
                  </a:lnTo>
                  <a:lnTo>
                    <a:pt x="1152" y="3536"/>
                  </a:lnTo>
                  <a:lnTo>
                    <a:pt x="1194" y="3641"/>
                  </a:lnTo>
                  <a:lnTo>
                    <a:pt x="1340" y="3683"/>
                  </a:lnTo>
                  <a:lnTo>
                    <a:pt x="1487" y="3641"/>
                  </a:lnTo>
                  <a:lnTo>
                    <a:pt x="1612" y="3641"/>
                  </a:lnTo>
                  <a:lnTo>
                    <a:pt x="1717" y="3515"/>
                  </a:lnTo>
                  <a:lnTo>
                    <a:pt x="2114" y="3453"/>
                  </a:lnTo>
                  <a:lnTo>
                    <a:pt x="2240" y="3369"/>
                  </a:lnTo>
                  <a:lnTo>
                    <a:pt x="2386" y="3348"/>
                  </a:lnTo>
                  <a:lnTo>
                    <a:pt x="2344" y="3201"/>
                  </a:lnTo>
                  <a:lnTo>
                    <a:pt x="2386" y="3139"/>
                  </a:lnTo>
                  <a:lnTo>
                    <a:pt x="2344" y="2992"/>
                  </a:lnTo>
                  <a:lnTo>
                    <a:pt x="2428" y="3013"/>
                  </a:lnTo>
                  <a:lnTo>
                    <a:pt x="2449" y="2992"/>
                  </a:lnTo>
                  <a:lnTo>
                    <a:pt x="2554" y="3034"/>
                  </a:lnTo>
                  <a:lnTo>
                    <a:pt x="2616" y="2992"/>
                  </a:lnTo>
                  <a:lnTo>
                    <a:pt x="2742" y="2992"/>
                  </a:lnTo>
                  <a:lnTo>
                    <a:pt x="2763" y="2929"/>
                  </a:lnTo>
                  <a:lnTo>
                    <a:pt x="2867" y="3055"/>
                  </a:lnTo>
                  <a:lnTo>
                    <a:pt x="3014" y="3055"/>
                  </a:lnTo>
                  <a:lnTo>
                    <a:pt x="3181" y="3243"/>
                  </a:lnTo>
                  <a:lnTo>
                    <a:pt x="3370" y="3243"/>
                  </a:lnTo>
                  <a:lnTo>
                    <a:pt x="3391" y="3201"/>
                  </a:lnTo>
                  <a:lnTo>
                    <a:pt x="3453" y="3201"/>
                  </a:lnTo>
                  <a:lnTo>
                    <a:pt x="3642" y="3369"/>
                  </a:lnTo>
                  <a:lnTo>
                    <a:pt x="3788" y="3453"/>
                  </a:lnTo>
                  <a:lnTo>
                    <a:pt x="3809" y="3641"/>
                  </a:lnTo>
                  <a:lnTo>
                    <a:pt x="3809" y="3787"/>
                  </a:lnTo>
                  <a:lnTo>
                    <a:pt x="3956" y="3850"/>
                  </a:lnTo>
                  <a:lnTo>
                    <a:pt x="3956" y="3892"/>
                  </a:lnTo>
                  <a:lnTo>
                    <a:pt x="4102" y="4038"/>
                  </a:lnTo>
                  <a:lnTo>
                    <a:pt x="4269" y="4143"/>
                  </a:lnTo>
                  <a:lnTo>
                    <a:pt x="4290" y="4248"/>
                  </a:lnTo>
                  <a:lnTo>
                    <a:pt x="4269" y="4352"/>
                  </a:lnTo>
                  <a:lnTo>
                    <a:pt x="4332" y="4457"/>
                  </a:lnTo>
                  <a:lnTo>
                    <a:pt x="4311" y="4499"/>
                  </a:lnTo>
                  <a:lnTo>
                    <a:pt x="4123" y="4499"/>
                  </a:lnTo>
                  <a:lnTo>
                    <a:pt x="4060" y="4415"/>
                  </a:lnTo>
                  <a:lnTo>
                    <a:pt x="3893" y="4478"/>
                  </a:lnTo>
                  <a:lnTo>
                    <a:pt x="3788" y="4478"/>
                  </a:lnTo>
                  <a:lnTo>
                    <a:pt x="3767" y="4687"/>
                  </a:lnTo>
                  <a:lnTo>
                    <a:pt x="3767" y="4834"/>
                  </a:lnTo>
                  <a:lnTo>
                    <a:pt x="3704" y="4813"/>
                  </a:lnTo>
                  <a:lnTo>
                    <a:pt x="3600" y="5022"/>
                  </a:lnTo>
                  <a:lnTo>
                    <a:pt x="3600" y="5126"/>
                  </a:lnTo>
                  <a:lnTo>
                    <a:pt x="3495" y="5106"/>
                  </a:lnTo>
                  <a:lnTo>
                    <a:pt x="3432" y="5147"/>
                  </a:lnTo>
                  <a:lnTo>
                    <a:pt x="3537" y="5315"/>
                  </a:lnTo>
                  <a:lnTo>
                    <a:pt x="3684" y="5357"/>
                  </a:lnTo>
                  <a:lnTo>
                    <a:pt x="3893" y="5357"/>
                  </a:lnTo>
                  <a:lnTo>
                    <a:pt x="3976" y="5294"/>
                  </a:lnTo>
                  <a:lnTo>
                    <a:pt x="4165" y="5294"/>
                  </a:lnTo>
                  <a:lnTo>
                    <a:pt x="4269" y="5357"/>
                  </a:lnTo>
                  <a:lnTo>
                    <a:pt x="4290" y="5252"/>
                  </a:lnTo>
                  <a:lnTo>
                    <a:pt x="4228" y="5189"/>
                  </a:lnTo>
                  <a:lnTo>
                    <a:pt x="4228" y="5106"/>
                  </a:lnTo>
                  <a:lnTo>
                    <a:pt x="4228" y="5022"/>
                  </a:lnTo>
                  <a:lnTo>
                    <a:pt x="4290" y="5106"/>
                  </a:lnTo>
                  <a:lnTo>
                    <a:pt x="4374" y="5106"/>
                  </a:lnTo>
                  <a:lnTo>
                    <a:pt x="4583" y="4834"/>
                  </a:lnTo>
                  <a:lnTo>
                    <a:pt x="4541" y="4771"/>
                  </a:lnTo>
                  <a:lnTo>
                    <a:pt x="4604" y="4771"/>
                  </a:lnTo>
                  <a:lnTo>
                    <a:pt x="4730" y="4603"/>
                  </a:lnTo>
                  <a:lnTo>
                    <a:pt x="4730" y="4478"/>
                  </a:lnTo>
                  <a:lnTo>
                    <a:pt x="4813" y="4394"/>
                  </a:lnTo>
                  <a:lnTo>
                    <a:pt x="4939" y="4394"/>
                  </a:lnTo>
                  <a:lnTo>
                    <a:pt x="5064" y="4269"/>
                  </a:lnTo>
                  <a:lnTo>
                    <a:pt x="5127" y="4310"/>
                  </a:lnTo>
                  <a:lnTo>
                    <a:pt x="5127" y="4352"/>
                  </a:lnTo>
                  <a:lnTo>
                    <a:pt x="5232" y="4352"/>
                  </a:lnTo>
                  <a:lnTo>
                    <a:pt x="5274" y="4289"/>
                  </a:lnTo>
                  <a:lnTo>
                    <a:pt x="5336" y="4206"/>
                  </a:lnTo>
                  <a:lnTo>
                    <a:pt x="5357" y="4269"/>
                  </a:lnTo>
                  <a:lnTo>
                    <a:pt x="5441" y="4310"/>
                  </a:lnTo>
                  <a:lnTo>
                    <a:pt x="5525" y="4352"/>
                  </a:lnTo>
                  <a:lnTo>
                    <a:pt x="5692" y="4310"/>
                  </a:lnTo>
                  <a:lnTo>
                    <a:pt x="5567" y="4373"/>
                  </a:lnTo>
                  <a:lnTo>
                    <a:pt x="5483" y="4415"/>
                  </a:lnTo>
                  <a:lnTo>
                    <a:pt x="5378" y="4394"/>
                  </a:lnTo>
                  <a:lnTo>
                    <a:pt x="5211" y="4415"/>
                  </a:lnTo>
                  <a:lnTo>
                    <a:pt x="5064" y="4415"/>
                  </a:lnTo>
                  <a:lnTo>
                    <a:pt x="5127" y="4478"/>
                  </a:lnTo>
                  <a:lnTo>
                    <a:pt x="5336" y="4478"/>
                  </a:lnTo>
                  <a:lnTo>
                    <a:pt x="5483" y="4561"/>
                  </a:lnTo>
                  <a:lnTo>
                    <a:pt x="5462" y="4582"/>
                  </a:lnTo>
                  <a:lnTo>
                    <a:pt x="5420" y="4624"/>
                  </a:lnTo>
                  <a:lnTo>
                    <a:pt x="5483" y="4708"/>
                  </a:lnTo>
                  <a:lnTo>
                    <a:pt x="5567" y="4708"/>
                  </a:lnTo>
                  <a:lnTo>
                    <a:pt x="5671" y="4771"/>
                  </a:lnTo>
                  <a:lnTo>
                    <a:pt x="5797" y="4708"/>
                  </a:lnTo>
                  <a:lnTo>
                    <a:pt x="5943" y="4687"/>
                  </a:lnTo>
                  <a:lnTo>
                    <a:pt x="6069" y="4729"/>
                  </a:lnTo>
                  <a:lnTo>
                    <a:pt x="6173" y="4792"/>
                  </a:lnTo>
                  <a:lnTo>
                    <a:pt x="6194" y="4708"/>
                  </a:lnTo>
                  <a:lnTo>
                    <a:pt x="6257" y="4729"/>
                  </a:lnTo>
                  <a:lnTo>
                    <a:pt x="6278" y="4875"/>
                  </a:lnTo>
                  <a:lnTo>
                    <a:pt x="6362" y="4938"/>
                  </a:lnTo>
                  <a:lnTo>
                    <a:pt x="6299" y="4980"/>
                  </a:lnTo>
                  <a:lnTo>
                    <a:pt x="6111" y="5022"/>
                  </a:lnTo>
                  <a:lnTo>
                    <a:pt x="5943" y="5126"/>
                  </a:lnTo>
                  <a:lnTo>
                    <a:pt x="5797" y="5315"/>
                  </a:lnTo>
                  <a:lnTo>
                    <a:pt x="5901" y="5357"/>
                  </a:lnTo>
                  <a:lnTo>
                    <a:pt x="5985" y="5294"/>
                  </a:lnTo>
                  <a:lnTo>
                    <a:pt x="6111" y="5357"/>
                  </a:lnTo>
                  <a:lnTo>
                    <a:pt x="6173" y="5336"/>
                  </a:lnTo>
                  <a:lnTo>
                    <a:pt x="6362" y="5503"/>
                  </a:lnTo>
                  <a:lnTo>
                    <a:pt x="6383" y="5566"/>
                  </a:lnTo>
                  <a:lnTo>
                    <a:pt x="6299" y="5775"/>
                  </a:lnTo>
                  <a:lnTo>
                    <a:pt x="6278" y="5838"/>
                  </a:lnTo>
                  <a:lnTo>
                    <a:pt x="6383" y="5922"/>
                  </a:lnTo>
                  <a:lnTo>
                    <a:pt x="6592" y="5922"/>
                  </a:lnTo>
                  <a:lnTo>
                    <a:pt x="6780" y="5817"/>
                  </a:lnTo>
                  <a:lnTo>
                    <a:pt x="7031" y="5629"/>
                  </a:lnTo>
                  <a:lnTo>
                    <a:pt x="7220" y="5629"/>
                  </a:lnTo>
                  <a:lnTo>
                    <a:pt x="7324" y="5503"/>
                  </a:lnTo>
                  <a:lnTo>
                    <a:pt x="7450" y="5419"/>
                  </a:lnTo>
                  <a:lnTo>
                    <a:pt x="7680" y="5440"/>
                  </a:lnTo>
                  <a:lnTo>
                    <a:pt x="7889" y="5440"/>
                  </a:lnTo>
                  <a:lnTo>
                    <a:pt x="7952" y="5336"/>
                  </a:lnTo>
                  <a:lnTo>
                    <a:pt x="7889" y="5231"/>
                  </a:lnTo>
                  <a:lnTo>
                    <a:pt x="7952" y="5210"/>
                  </a:lnTo>
                  <a:lnTo>
                    <a:pt x="7994" y="5126"/>
                  </a:lnTo>
                  <a:lnTo>
                    <a:pt x="7847" y="5106"/>
                  </a:lnTo>
                  <a:lnTo>
                    <a:pt x="7659" y="5126"/>
                  </a:lnTo>
                  <a:lnTo>
                    <a:pt x="7638" y="5252"/>
                  </a:lnTo>
                  <a:lnTo>
                    <a:pt x="7513" y="5189"/>
                  </a:lnTo>
                  <a:lnTo>
                    <a:pt x="7450" y="5189"/>
                  </a:lnTo>
                  <a:lnTo>
                    <a:pt x="7345" y="5294"/>
                  </a:lnTo>
                  <a:lnTo>
                    <a:pt x="7303" y="5252"/>
                  </a:lnTo>
                  <a:lnTo>
                    <a:pt x="7010" y="4938"/>
                  </a:lnTo>
                  <a:lnTo>
                    <a:pt x="6948" y="4813"/>
                  </a:lnTo>
                  <a:lnTo>
                    <a:pt x="6885" y="4687"/>
                  </a:lnTo>
                  <a:lnTo>
                    <a:pt x="6822" y="4708"/>
                  </a:lnTo>
                  <a:lnTo>
                    <a:pt x="6885" y="4875"/>
                  </a:lnTo>
                  <a:lnTo>
                    <a:pt x="7094" y="5106"/>
                  </a:lnTo>
                  <a:lnTo>
                    <a:pt x="7261" y="5294"/>
                  </a:lnTo>
                  <a:lnTo>
                    <a:pt x="7220" y="5315"/>
                  </a:lnTo>
                  <a:lnTo>
                    <a:pt x="7094" y="5294"/>
                  </a:lnTo>
                  <a:lnTo>
                    <a:pt x="7031" y="5210"/>
                  </a:lnTo>
                  <a:lnTo>
                    <a:pt x="7010" y="5085"/>
                  </a:lnTo>
                  <a:lnTo>
                    <a:pt x="6927" y="5043"/>
                  </a:lnTo>
                  <a:lnTo>
                    <a:pt x="6885" y="5106"/>
                  </a:lnTo>
                  <a:lnTo>
                    <a:pt x="6885" y="5022"/>
                  </a:lnTo>
                  <a:lnTo>
                    <a:pt x="6822" y="5022"/>
                  </a:lnTo>
                  <a:lnTo>
                    <a:pt x="6780" y="5043"/>
                  </a:lnTo>
                  <a:lnTo>
                    <a:pt x="6780" y="5001"/>
                  </a:lnTo>
                  <a:lnTo>
                    <a:pt x="6822" y="4917"/>
                  </a:lnTo>
                  <a:lnTo>
                    <a:pt x="6801" y="4875"/>
                  </a:lnTo>
                  <a:lnTo>
                    <a:pt x="6717" y="4896"/>
                  </a:lnTo>
                  <a:lnTo>
                    <a:pt x="6676" y="4834"/>
                  </a:lnTo>
                  <a:lnTo>
                    <a:pt x="6592" y="4771"/>
                  </a:lnTo>
                  <a:lnTo>
                    <a:pt x="6404" y="4792"/>
                  </a:lnTo>
                  <a:lnTo>
                    <a:pt x="6320" y="4729"/>
                  </a:lnTo>
                  <a:lnTo>
                    <a:pt x="6362" y="4687"/>
                  </a:lnTo>
                  <a:lnTo>
                    <a:pt x="6487" y="4708"/>
                  </a:lnTo>
                  <a:lnTo>
                    <a:pt x="6529" y="4624"/>
                  </a:lnTo>
                  <a:lnTo>
                    <a:pt x="6634" y="4708"/>
                  </a:lnTo>
                  <a:lnTo>
                    <a:pt x="6738" y="4708"/>
                  </a:lnTo>
                  <a:lnTo>
                    <a:pt x="6780" y="4624"/>
                  </a:lnTo>
                  <a:lnTo>
                    <a:pt x="6885" y="4603"/>
                  </a:lnTo>
                  <a:lnTo>
                    <a:pt x="7052" y="4415"/>
                  </a:lnTo>
                  <a:lnTo>
                    <a:pt x="7052" y="4373"/>
                  </a:lnTo>
                  <a:lnTo>
                    <a:pt x="7136" y="4394"/>
                  </a:lnTo>
                  <a:lnTo>
                    <a:pt x="7136" y="4457"/>
                  </a:lnTo>
                  <a:lnTo>
                    <a:pt x="7031" y="4582"/>
                  </a:lnTo>
                  <a:lnTo>
                    <a:pt x="6989" y="4603"/>
                  </a:lnTo>
                  <a:lnTo>
                    <a:pt x="7010" y="4666"/>
                  </a:lnTo>
                  <a:lnTo>
                    <a:pt x="7094" y="4624"/>
                  </a:lnTo>
                  <a:lnTo>
                    <a:pt x="7220" y="4457"/>
                  </a:lnTo>
                  <a:lnTo>
                    <a:pt x="7241" y="4373"/>
                  </a:lnTo>
                  <a:lnTo>
                    <a:pt x="7157" y="4289"/>
                  </a:lnTo>
                  <a:lnTo>
                    <a:pt x="7136" y="4248"/>
                  </a:lnTo>
                  <a:lnTo>
                    <a:pt x="7199" y="4206"/>
                  </a:lnTo>
                  <a:lnTo>
                    <a:pt x="7261" y="4352"/>
                  </a:lnTo>
                  <a:lnTo>
                    <a:pt x="7345" y="4373"/>
                  </a:lnTo>
                  <a:lnTo>
                    <a:pt x="7450" y="4289"/>
                  </a:lnTo>
                  <a:lnTo>
                    <a:pt x="7617" y="4310"/>
                  </a:lnTo>
                  <a:lnTo>
                    <a:pt x="7722" y="4248"/>
                  </a:lnTo>
                  <a:lnTo>
                    <a:pt x="7868" y="4248"/>
                  </a:lnTo>
                  <a:lnTo>
                    <a:pt x="7973" y="4101"/>
                  </a:lnTo>
                  <a:lnTo>
                    <a:pt x="8057" y="4038"/>
                  </a:lnTo>
                  <a:lnTo>
                    <a:pt x="8182" y="4038"/>
                  </a:lnTo>
                  <a:lnTo>
                    <a:pt x="8203" y="3934"/>
                  </a:lnTo>
                  <a:lnTo>
                    <a:pt x="8287" y="3871"/>
                  </a:lnTo>
                  <a:lnTo>
                    <a:pt x="8454" y="3871"/>
                  </a:lnTo>
                  <a:lnTo>
                    <a:pt x="8580" y="3829"/>
                  </a:lnTo>
                  <a:lnTo>
                    <a:pt x="8663" y="3829"/>
                  </a:lnTo>
                  <a:lnTo>
                    <a:pt x="8663" y="3892"/>
                  </a:lnTo>
                  <a:lnTo>
                    <a:pt x="8768" y="3850"/>
                  </a:lnTo>
                  <a:lnTo>
                    <a:pt x="8789" y="3578"/>
                  </a:lnTo>
                  <a:lnTo>
                    <a:pt x="8873" y="3557"/>
                  </a:lnTo>
                  <a:lnTo>
                    <a:pt x="8998" y="3348"/>
                  </a:lnTo>
                  <a:lnTo>
                    <a:pt x="9291" y="3327"/>
                  </a:lnTo>
                  <a:lnTo>
                    <a:pt x="9396" y="3243"/>
                  </a:lnTo>
                  <a:lnTo>
                    <a:pt x="9354" y="3118"/>
                  </a:lnTo>
                  <a:lnTo>
                    <a:pt x="9438" y="2909"/>
                  </a:lnTo>
                  <a:lnTo>
                    <a:pt x="9417" y="2720"/>
                  </a:lnTo>
                  <a:lnTo>
                    <a:pt x="9228" y="2616"/>
                  </a:lnTo>
                  <a:lnTo>
                    <a:pt x="9291" y="2365"/>
                  </a:lnTo>
                  <a:lnTo>
                    <a:pt x="9396" y="2323"/>
                  </a:lnTo>
                  <a:lnTo>
                    <a:pt x="9500" y="2197"/>
                  </a:lnTo>
                  <a:lnTo>
                    <a:pt x="9500" y="2072"/>
                  </a:lnTo>
                  <a:lnTo>
                    <a:pt x="9417" y="2009"/>
                  </a:lnTo>
                  <a:lnTo>
                    <a:pt x="9354" y="1883"/>
                  </a:lnTo>
                  <a:lnTo>
                    <a:pt x="9291" y="1967"/>
                  </a:lnTo>
                  <a:lnTo>
                    <a:pt x="9103" y="1946"/>
                  </a:lnTo>
                  <a:lnTo>
                    <a:pt x="8935" y="1841"/>
                  </a:lnTo>
                  <a:lnTo>
                    <a:pt x="8810" y="1862"/>
                  </a:lnTo>
                  <a:lnTo>
                    <a:pt x="8705" y="1800"/>
                  </a:lnTo>
                  <a:lnTo>
                    <a:pt x="8559" y="1779"/>
                  </a:lnTo>
                  <a:lnTo>
                    <a:pt x="8349" y="1758"/>
                  </a:lnTo>
                  <a:lnTo>
                    <a:pt x="8266" y="1841"/>
                  </a:lnTo>
                  <a:lnTo>
                    <a:pt x="8203" y="1695"/>
                  </a:lnTo>
                  <a:lnTo>
                    <a:pt x="8057" y="1590"/>
                  </a:lnTo>
                  <a:lnTo>
                    <a:pt x="7931" y="1318"/>
                  </a:lnTo>
                  <a:lnTo>
                    <a:pt x="7826" y="1339"/>
                  </a:lnTo>
                  <a:lnTo>
                    <a:pt x="7638" y="1465"/>
                  </a:lnTo>
                  <a:lnTo>
                    <a:pt x="7513" y="1444"/>
                  </a:lnTo>
                  <a:lnTo>
                    <a:pt x="7366" y="1486"/>
                  </a:lnTo>
                  <a:lnTo>
                    <a:pt x="7220" y="1423"/>
                  </a:lnTo>
                  <a:lnTo>
                    <a:pt x="7115" y="1528"/>
                  </a:lnTo>
                  <a:lnTo>
                    <a:pt x="6843" y="1256"/>
                  </a:lnTo>
                  <a:lnTo>
                    <a:pt x="6780" y="1067"/>
                  </a:lnTo>
                  <a:lnTo>
                    <a:pt x="6780" y="921"/>
                  </a:lnTo>
                  <a:lnTo>
                    <a:pt x="6676" y="921"/>
                  </a:lnTo>
                  <a:lnTo>
                    <a:pt x="6676" y="795"/>
                  </a:lnTo>
                  <a:lnTo>
                    <a:pt x="6529" y="691"/>
                  </a:lnTo>
                  <a:lnTo>
                    <a:pt x="6215" y="732"/>
                  </a:lnTo>
                  <a:lnTo>
                    <a:pt x="6069" y="523"/>
                  </a:lnTo>
                  <a:lnTo>
                    <a:pt x="6111" y="398"/>
                  </a:lnTo>
                  <a:lnTo>
                    <a:pt x="6006" y="293"/>
                  </a:lnTo>
                  <a:lnTo>
                    <a:pt x="5901" y="21"/>
                  </a:lnTo>
                  <a:lnTo>
                    <a:pt x="5776" y="21"/>
                  </a:lnTo>
                  <a:lnTo>
                    <a:pt x="5650" y="105"/>
                  </a:lnTo>
                  <a:lnTo>
                    <a:pt x="5357" y="105"/>
                  </a:lnTo>
                  <a:lnTo>
                    <a:pt x="50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3257;p70">
              <a:extLst>
                <a:ext uri="{FF2B5EF4-FFF2-40B4-BE49-F238E27FC236}">
                  <a16:creationId xmlns:a16="http://schemas.microsoft.com/office/drawing/2014/main" id="{488FD04E-8591-40F1-5F6B-37D3981D799A}"/>
                </a:ext>
              </a:extLst>
            </p:cNvPr>
            <p:cNvSpPr/>
            <p:nvPr/>
          </p:nvSpPr>
          <p:spPr>
            <a:xfrm>
              <a:off x="3912027" y="2795073"/>
              <a:ext cx="23684" cy="25236"/>
            </a:xfrm>
            <a:custGeom>
              <a:avLst/>
              <a:gdLst/>
              <a:ahLst/>
              <a:cxnLst/>
              <a:rect l="l" t="t" r="r" b="b"/>
              <a:pathLst>
                <a:path w="1989" h="2219" extrusionOk="0">
                  <a:moveTo>
                    <a:pt x="419" y="0"/>
                  </a:moveTo>
                  <a:lnTo>
                    <a:pt x="398" y="63"/>
                  </a:lnTo>
                  <a:lnTo>
                    <a:pt x="272" y="63"/>
                  </a:lnTo>
                  <a:lnTo>
                    <a:pt x="210" y="105"/>
                  </a:lnTo>
                  <a:lnTo>
                    <a:pt x="105" y="63"/>
                  </a:lnTo>
                  <a:lnTo>
                    <a:pt x="84" y="84"/>
                  </a:lnTo>
                  <a:lnTo>
                    <a:pt x="0" y="63"/>
                  </a:lnTo>
                  <a:lnTo>
                    <a:pt x="42" y="210"/>
                  </a:lnTo>
                  <a:lnTo>
                    <a:pt x="0" y="272"/>
                  </a:lnTo>
                  <a:lnTo>
                    <a:pt x="42" y="419"/>
                  </a:lnTo>
                  <a:lnTo>
                    <a:pt x="251" y="377"/>
                  </a:lnTo>
                  <a:lnTo>
                    <a:pt x="314" y="628"/>
                  </a:lnTo>
                  <a:lnTo>
                    <a:pt x="565" y="837"/>
                  </a:lnTo>
                  <a:lnTo>
                    <a:pt x="586" y="942"/>
                  </a:lnTo>
                  <a:lnTo>
                    <a:pt x="900" y="1214"/>
                  </a:lnTo>
                  <a:lnTo>
                    <a:pt x="921" y="1360"/>
                  </a:lnTo>
                  <a:lnTo>
                    <a:pt x="1026" y="1528"/>
                  </a:lnTo>
                  <a:lnTo>
                    <a:pt x="1005" y="2072"/>
                  </a:lnTo>
                  <a:lnTo>
                    <a:pt x="1088" y="2218"/>
                  </a:lnTo>
                  <a:lnTo>
                    <a:pt x="1151" y="2177"/>
                  </a:lnTo>
                  <a:lnTo>
                    <a:pt x="1256" y="2197"/>
                  </a:lnTo>
                  <a:lnTo>
                    <a:pt x="1256" y="2093"/>
                  </a:lnTo>
                  <a:lnTo>
                    <a:pt x="1360" y="1884"/>
                  </a:lnTo>
                  <a:lnTo>
                    <a:pt x="1423" y="1905"/>
                  </a:lnTo>
                  <a:lnTo>
                    <a:pt x="1423" y="1758"/>
                  </a:lnTo>
                  <a:lnTo>
                    <a:pt x="1444" y="1549"/>
                  </a:lnTo>
                  <a:lnTo>
                    <a:pt x="1549" y="1549"/>
                  </a:lnTo>
                  <a:lnTo>
                    <a:pt x="1716" y="1486"/>
                  </a:lnTo>
                  <a:lnTo>
                    <a:pt x="1779" y="1570"/>
                  </a:lnTo>
                  <a:lnTo>
                    <a:pt x="1967" y="1570"/>
                  </a:lnTo>
                  <a:lnTo>
                    <a:pt x="1988" y="1528"/>
                  </a:lnTo>
                  <a:lnTo>
                    <a:pt x="1925" y="1423"/>
                  </a:lnTo>
                  <a:lnTo>
                    <a:pt x="1946" y="1319"/>
                  </a:lnTo>
                  <a:lnTo>
                    <a:pt x="1925" y="1214"/>
                  </a:lnTo>
                  <a:lnTo>
                    <a:pt x="1758" y="1109"/>
                  </a:lnTo>
                  <a:lnTo>
                    <a:pt x="1612" y="963"/>
                  </a:lnTo>
                  <a:lnTo>
                    <a:pt x="1612" y="921"/>
                  </a:lnTo>
                  <a:lnTo>
                    <a:pt x="1465" y="858"/>
                  </a:lnTo>
                  <a:lnTo>
                    <a:pt x="1465" y="712"/>
                  </a:lnTo>
                  <a:lnTo>
                    <a:pt x="1444" y="524"/>
                  </a:lnTo>
                  <a:lnTo>
                    <a:pt x="1298" y="440"/>
                  </a:lnTo>
                  <a:lnTo>
                    <a:pt x="1109" y="272"/>
                  </a:lnTo>
                  <a:lnTo>
                    <a:pt x="1047" y="272"/>
                  </a:lnTo>
                  <a:lnTo>
                    <a:pt x="1026" y="314"/>
                  </a:lnTo>
                  <a:lnTo>
                    <a:pt x="837" y="314"/>
                  </a:lnTo>
                  <a:lnTo>
                    <a:pt x="670" y="126"/>
                  </a:lnTo>
                  <a:lnTo>
                    <a:pt x="523" y="126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3258;p70">
              <a:extLst>
                <a:ext uri="{FF2B5EF4-FFF2-40B4-BE49-F238E27FC236}">
                  <a16:creationId xmlns:a16="http://schemas.microsoft.com/office/drawing/2014/main" id="{B007EA95-EA58-2F00-7E02-BEEC9CE511E3}"/>
                </a:ext>
              </a:extLst>
            </p:cNvPr>
            <p:cNvSpPr/>
            <p:nvPr/>
          </p:nvSpPr>
          <p:spPr>
            <a:xfrm>
              <a:off x="3874161" y="2799361"/>
              <a:ext cx="60800" cy="37131"/>
            </a:xfrm>
            <a:custGeom>
              <a:avLst/>
              <a:gdLst/>
              <a:ahLst/>
              <a:cxnLst/>
              <a:rect l="l" t="t" r="r" b="b"/>
              <a:pathLst>
                <a:path w="5106" h="3265" extrusionOk="0">
                  <a:moveTo>
                    <a:pt x="3431" y="0"/>
                  </a:moveTo>
                  <a:lnTo>
                    <a:pt x="3076" y="63"/>
                  </a:lnTo>
                  <a:lnTo>
                    <a:pt x="2950" y="147"/>
                  </a:lnTo>
                  <a:lnTo>
                    <a:pt x="2553" y="209"/>
                  </a:lnTo>
                  <a:lnTo>
                    <a:pt x="2448" y="335"/>
                  </a:lnTo>
                  <a:lnTo>
                    <a:pt x="2323" y="335"/>
                  </a:lnTo>
                  <a:lnTo>
                    <a:pt x="2176" y="377"/>
                  </a:lnTo>
                  <a:lnTo>
                    <a:pt x="2030" y="335"/>
                  </a:lnTo>
                  <a:lnTo>
                    <a:pt x="1988" y="230"/>
                  </a:lnTo>
                  <a:lnTo>
                    <a:pt x="1820" y="167"/>
                  </a:lnTo>
                  <a:lnTo>
                    <a:pt x="1674" y="147"/>
                  </a:lnTo>
                  <a:lnTo>
                    <a:pt x="1465" y="42"/>
                  </a:lnTo>
                  <a:lnTo>
                    <a:pt x="1360" y="42"/>
                  </a:lnTo>
                  <a:lnTo>
                    <a:pt x="1276" y="126"/>
                  </a:lnTo>
                  <a:lnTo>
                    <a:pt x="1151" y="126"/>
                  </a:lnTo>
                  <a:lnTo>
                    <a:pt x="1172" y="147"/>
                  </a:lnTo>
                  <a:lnTo>
                    <a:pt x="1130" y="272"/>
                  </a:lnTo>
                  <a:lnTo>
                    <a:pt x="962" y="314"/>
                  </a:lnTo>
                  <a:lnTo>
                    <a:pt x="858" y="544"/>
                  </a:lnTo>
                  <a:lnTo>
                    <a:pt x="732" y="879"/>
                  </a:lnTo>
                  <a:lnTo>
                    <a:pt x="523" y="1193"/>
                  </a:lnTo>
                  <a:lnTo>
                    <a:pt x="544" y="1297"/>
                  </a:lnTo>
                  <a:lnTo>
                    <a:pt x="439" y="1402"/>
                  </a:lnTo>
                  <a:lnTo>
                    <a:pt x="293" y="1381"/>
                  </a:lnTo>
                  <a:lnTo>
                    <a:pt x="230" y="1486"/>
                  </a:lnTo>
                  <a:lnTo>
                    <a:pt x="126" y="1507"/>
                  </a:lnTo>
                  <a:lnTo>
                    <a:pt x="0" y="1632"/>
                  </a:lnTo>
                  <a:lnTo>
                    <a:pt x="126" y="1674"/>
                  </a:lnTo>
                  <a:lnTo>
                    <a:pt x="146" y="1737"/>
                  </a:lnTo>
                  <a:lnTo>
                    <a:pt x="335" y="1946"/>
                  </a:lnTo>
                  <a:lnTo>
                    <a:pt x="356" y="2051"/>
                  </a:lnTo>
                  <a:lnTo>
                    <a:pt x="523" y="2134"/>
                  </a:lnTo>
                  <a:lnTo>
                    <a:pt x="670" y="2260"/>
                  </a:lnTo>
                  <a:lnTo>
                    <a:pt x="607" y="2406"/>
                  </a:lnTo>
                  <a:lnTo>
                    <a:pt x="628" y="2448"/>
                  </a:lnTo>
                  <a:lnTo>
                    <a:pt x="837" y="2532"/>
                  </a:lnTo>
                  <a:lnTo>
                    <a:pt x="879" y="2616"/>
                  </a:lnTo>
                  <a:lnTo>
                    <a:pt x="983" y="2574"/>
                  </a:lnTo>
                  <a:lnTo>
                    <a:pt x="1088" y="2657"/>
                  </a:lnTo>
                  <a:lnTo>
                    <a:pt x="1172" y="2532"/>
                  </a:lnTo>
                  <a:lnTo>
                    <a:pt x="1381" y="2553"/>
                  </a:lnTo>
                  <a:lnTo>
                    <a:pt x="1276" y="2678"/>
                  </a:lnTo>
                  <a:lnTo>
                    <a:pt x="1297" y="2762"/>
                  </a:lnTo>
                  <a:lnTo>
                    <a:pt x="1339" y="2888"/>
                  </a:lnTo>
                  <a:lnTo>
                    <a:pt x="1486" y="2888"/>
                  </a:lnTo>
                  <a:lnTo>
                    <a:pt x="1569" y="2971"/>
                  </a:lnTo>
                  <a:lnTo>
                    <a:pt x="1569" y="3055"/>
                  </a:lnTo>
                  <a:lnTo>
                    <a:pt x="1507" y="3097"/>
                  </a:lnTo>
                  <a:lnTo>
                    <a:pt x="1590" y="3201"/>
                  </a:lnTo>
                  <a:lnTo>
                    <a:pt x="1716" y="3139"/>
                  </a:lnTo>
                  <a:lnTo>
                    <a:pt x="1883" y="3139"/>
                  </a:lnTo>
                  <a:lnTo>
                    <a:pt x="1925" y="3201"/>
                  </a:lnTo>
                  <a:lnTo>
                    <a:pt x="1988" y="3180"/>
                  </a:lnTo>
                  <a:lnTo>
                    <a:pt x="2197" y="3264"/>
                  </a:lnTo>
                  <a:lnTo>
                    <a:pt x="2343" y="3180"/>
                  </a:lnTo>
                  <a:lnTo>
                    <a:pt x="2490" y="3201"/>
                  </a:lnTo>
                  <a:lnTo>
                    <a:pt x="2553" y="3160"/>
                  </a:lnTo>
                  <a:lnTo>
                    <a:pt x="2699" y="3201"/>
                  </a:lnTo>
                  <a:lnTo>
                    <a:pt x="2804" y="3201"/>
                  </a:lnTo>
                  <a:lnTo>
                    <a:pt x="3013" y="3243"/>
                  </a:lnTo>
                  <a:lnTo>
                    <a:pt x="3076" y="3180"/>
                  </a:lnTo>
                  <a:lnTo>
                    <a:pt x="3222" y="3139"/>
                  </a:lnTo>
                  <a:lnTo>
                    <a:pt x="3264" y="3055"/>
                  </a:lnTo>
                  <a:lnTo>
                    <a:pt x="3599" y="2888"/>
                  </a:lnTo>
                  <a:lnTo>
                    <a:pt x="3766" y="2867"/>
                  </a:lnTo>
                  <a:lnTo>
                    <a:pt x="3955" y="2888"/>
                  </a:lnTo>
                  <a:lnTo>
                    <a:pt x="4122" y="2971"/>
                  </a:lnTo>
                  <a:lnTo>
                    <a:pt x="4185" y="3034"/>
                  </a:lnTo>
                  <a:lnTo>
                    <a:pt x="4289" y="2992"/>
                  </a:lnTo>
                  <a:lnTo>
                    <a:pt x="4436" y="3055"/>
                  </a:lnTo>
                  <a:lnTo>
                    <a:pt x="4478" y="3139"/>
                  </a:lnTo>
                  <a:lnTo>
                    <a:pt x="4603" y="3139"/>
                  </a:lnTo>
                  <a:lnTo>
                    <a:pt x="4582" y="2992"/>
                  </a:lnTo>
                  <a:lnTo>
                    <a:pt x="4624" y="2888"/>
                  </a:lnTo>
                  <a:lnTo>
                    <a:pt x="4624" y="2720"/>
                  </a:lnTo>
                  <a:lnTo>
                    <a:pt x="4603" y="2636"/>
                  </a:lnTo>
                  <a:lnTo>
                    <a:pt x="4645" y="2553"/>
                  </a:lnTo>
                  <a:lnTo>
                    <a:pt x="4708" y="2427"/>
                  </a:lnTo>
                  <a:lnTo>
                    <a:pt x="4896" y="2427"/>
                  </a:lnTo>
                  <a:lnTo>
                    <a:pt x="5022" y="2406"/>
                  </a:lnTo>
                  <a:lnTo>
                    <a:pt x="5105" y="2239"/>
                  </a:lnTo>
                  <a:lnTo>
                    <a:pt x="5105" y="2155"/>
                  </a:lnTo>
                  <a:lnTo>
                    <a:pt x="5043" y="2113"/>
                  </a:lnTo>
                  <a:lnTo>
                    <a:pt x="5105" y="2051"/>
                  </a:lnTo>
                  <a:lnTo>
                    <a:pt x="5001" y="1988"/>
                  </a:lnTo>
                  <a:lnTo>
                    <a:pt x="4812" y="1988"/>
                  </a:lnTo>
                  <a:lnTo>
                    <a:pt x="4729" y="2051"/>
                  </a:lnTo>
                  <a:lnTo>
                    <a:pt x="4520" y="2051"/>
                  </a:lnTo>
                  <a:lnTo>
                    <a:pt x="4373" y="2009"/>
                  </a:lnTo>
                  <a:lnTo>
                    <a:pt x="4268" y="1841"/>
                  </a:lnTo>
                  <a:lnTo>
                    <a:pt x="4185" y="1695"/>
                  </a:lnTo>
                  <a:lnTo>
                    <a:pt x="4206" y="1151"/>
                  </a:lnTo>
                  <a:lnTo>
                    <a:pt x="4101" y="983"/>
                  </a:lnTo>
                  <a:lnTo>
                    <a:pt x="4080" y="837"/>
                  </a:lnTo>
                  <a:lnTo>
                    <a:pt x="3766" y="565"/>
                  </a:lnTo>
                  <a:lnTo>
                    <a:pt x="3745" y="460"/>
                  </a:lnTo>
                  <a:lnTo>
                    <a:pt x="3494" y="251"/>
                  </a:lnTo>
                  <a:lnTo>
                    <a:pt x="34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3259;p70">
              <a:extLst>
                <a:ext uri="{FF2B5EF4-FFF2-40B4-BE49-F238E27FC236}">
                  <a16:creationId xmlns:a16="http://schemas.microsoft.com/office/drawing/2014/main" id="{C5F7A5B5-A979-F376-6728-C403A83F1C16}"/>
                </a:ext>
              </a:extLst>
            </p:cNvPr>
            <p:cNvSpPr/>
            <p:nvPr/>
          </p:nvSpPr>
          <p:spPr>
            <a:xfrm>
              <a:off x="3889355" y="2831954"/>
              <a:ext cx="39878" cy="24041"/>
            </a:xfrm>
            <a:custGeom>
              <a:avLst/>
              <a:gdLst/>
              <a:ahLst/>
              <a:cxnLst/>
              <a:rect l="l" t="t" r="r" b="b"/>
              <a:pathLst>
                <a:path w="3349" h="2114" extrusionOk="0">
                  <a:moveTo>
                    <a:pt x="2490" y="1"/>
                  </a:moveTo>
                  <a:lnTo>
                    <a:pt x="2323" y="22"/>
                  </a:lnTo>
                  <a:lnTo>
                    <a:pt x="1988" y="189"/>
                  </a:lnTo>
                  <a:lnTo>
                    <a:pt x="1946" y="273"/>
                  </a:lnTo>
                  <a:lnTo>
                    <a:pt x="1800" y="314"/>
                  </a:lnTo>
                  <a:lnTo>
                    <a:pt x="1737" y="377"/>
                  </a:lnTo>
                  <a:lnTo>
                    <a:pt x="1528" y="335"/>
                  </a:lnTo>
                  <a:lnTo>
                    <a:pt x="1423" y="335"/>
                  </a:lnTo>
                  <a:lnTo>
                    <a:pt x="1277" y="294"/>
                  </a:lnTo>
                  <a:lnTo>
                    <a:pt x="1214" y="335"/>
                  </a:lnTo>
                  <a:lnTo>
                    <a:pt x="1067" y="314"/>
                  </a:lnTo>
                  <a:lnTo>
                    <a:pt x="921" y="398"/>
                  </a:lnTo>
                  <a:lnTo>
                    <a:pt x="712" y="314"/>
                  </a:lnTo>
                  <a:lnTo>
                    <a:pt x="649" y="335"/>
                  </a:lnTo>
                  <a:lnTo>
                    <a:pt x="607" y="273"/>
                  </a:lnTo>
                  <a:lnTo>
                    <a:pt x="440" y="273"/>
                  </a:lnTo>
                  <a:lnTo>
                    <a:pt x="314" y="335"/>
                  </a:lnTo>
                  <a:lnTo>
                    <a:pt x="231" y="231"/>
                  </a:lnTo>
                  <a:lnTo>
                    <a:pt x="293" y="189"/>
                  </a:lnTo>
                  <a:lnTo>
                    <a:pt x="293" y="105"/>
                  </a:lnTo>
                  <a:lnTo>
                    <a:pt x="210" y="22"/>
                  </a:lnTo>
                  <a:lnTo>
                    <a:pt x="63" y="22"/>
                  </a:lnTo>
                  <a:lnTo>
                    <a:pt x="84" y="126"/>
                  </a:lnTo>
                  <a:lnTo>
                    <a:pt x="0" y="210"/>
                  </a:lnTo>
                  <a:lnTo>
                    <a:pt x="63" y="440"/>
                  </a:lnTo>
                  <a:lnTo>
                    <a:pt x="231" y="628"/>
                  </a:lnTo>
                  <a:lnTo>
                    <a:pt x="314" y="754"/>
                  </a:lnTo>
                  <a:lnTo>
                    <a:pt x="272" y="900"/>
                  </a:lnTo>
                  <a:lnTo>
                    <a:pt x="63" y="1068"/>
                  </a:lnTo>
                  <a:lnTo>
                    <a:pt x="84" y="1172"/>
                  </a:lnTo>
                  <a:lnTo>
                    <a:pt x="168" y="1277"/>
                  </a:lnTo>
                  <a:lnTo>
                    <a:pt x="105" y="1382"/>
                  </a:lnTo>
                  <a:lnTo>
                    <a:pt x="335" y="1570"/>
                  </a:lnTo>
                  <a:lnTo>
                    <a:pt x="503" y="1842"/>
                  </a:lnTo>
                  <a:lnTo>
                    <a:pt x="523" y="1988"/>
                  </a:lnTo>
                  <a:lnTo>
                    <a:pt x="523" y="2093"/>
                  </a:lnTo>
                  <a:lnTo>
                    <a:pt x="607" y="2114"/>
                  </a:lnTo>
                  <a:lnTo>
                    <a:pt x="795" y="2114"/>
                  </a:lnTo>
                  <a:lnTo>
                    <a:pt x="942" y="2093"/>
                  </a:lnTo>
                  <a:lnTo>
                    <a:pt x="1026" y="1988"/>
                  </a:lnTo>
                  <a:lnTo>
                    <a:pt x="1172" y="2009"/>
                  </a:lnTo>
                  <a:lnTo>
                    <a:pt x="1319" y="2009"/>
                  </a:lnTo>
                  <a:lnTo>
                    <a:pt x="1339" y="2114"/>
                  </a:lnTo>
                  <a:lnTo>
                    <a:pt x="1444" y="2114"/>
                  </a:lnTo>
                  <a:lnTo>
                    <a:pt x="1528" y="2051"/>
                  </a:lnTo>
                  <a:lnTo>
                    <a:pt x="1653" y="2051"/>
                  </a:lnTo>
                  <a:lnTo>
                    <a:pt x="1737" y="2114"/>
                  </a:lnTo>
                  <a:lnTo>
                    <a:pt x="1863" y="2072"/>
                  </a:lnTo>
                  <a:lnTo>
                    <a:pt x="2093" y="2072"/>
                  </a:lnTo>
                  <a:lnTo>
                    <a:pt x="2176" y="2009"/>
                  </a:lnTo>
                  <a:lnTo>
                    <a:pt x="2114" y="1905"/>
                  </a:lnTo>
                  <a:lnTo>
                    <a:pt x="2114" y="1779"/>
                  </a:lnTo>
                  <a:lnTo>
                    <a:pt x="2281" y="1675"/>
                  </a:lnTo>
                  <a:lnTo>
                    <a:pt x="2323" y="1675"/>
                  </a:lnTo>
                  <a:lnTo>
                    <a:pt x="2427" y="1570"/>
                  </a:lnTo>
                  <a:lnTo>
                    <a:pt x="2511" y="1570"/>
                  </a:lnTo>
                  <a:lnTo>
                    <a:pt x="2595" y="1486"/>
                  </a:lnTo>
                  <a:lnTo>
                    <a:pt x="2741" y="1486"/>
                  </a:lnTo>
                  <a:lnTo>
                    <a:pt x="2909" y="1633"/>
                  </a:lnTo>
                  <a:lnTo>
                    <a:pt x="3013" y="1549"/>
                  </a:lnTo>
                  <a:lnTo>
                    <a:pt x="3118" y="1570"/>
                  </a:lnTo>
                  <a:lnTo>
                    <a:pt x="3034" y="1444"/>
                  </a:lnTo>
                  <a:lnTo>
                    <a:pt x="2930" y="1256"/>
                  </a:lnTo>
                  <a:lnTo>
                    <a:pt x="2825" y="1256"/>
                  </a:lnTo>
                  <a:lnTo>
                    <a:pt x="2804" y="1172"/>
                  </a:lnTo>
                  <a:lnTo>
                    <a:pt x="2951" y="1068"/>
                  </a:lnTo>
                  <a:lnTo>
                    <a:pt x="3013" y="942"/>
                  </a:lnTo>
                  <a:lnTo>
                    <a:pt x="2992" y="712"/>
                  </a:lnTo>
                  <a:lnTo>
                    <a:pt x="3139" y="545"/>
                  </a:lnTo>
                  <a:lnTo>
                    <a:pt x="3244" y="586"/>
                  </a:lnTo>
                  <a:lnTo>
                    <a:pt x="3327" y="503"/>
                  </a:lnTo>
                  <a:lnTo>
                    <a:pt x="3348" y="294"/>
                  </a:lnTo>
                  <a:lnTo>
                    <a:pt x="3327" y="273"/>
                  </a:lnTo>
                  <a:lnTo>
                    <a:pt x="3202" y="273"/>
                  </a:lnTo>
                  <a:lnTo>
                    <a:pt x="3160" y="189"/>
                  </a:lnTo>
                  <a:lnTo>
                    <a:pt x="3013" y="126"/>
                  </a:lnTo>
                  <a:lnTo>
                    <a:pt x="2909" y="168"/>
                  </a:lnTo>
                  <a:lnTo>
                    <a:pt x="2846" y="105"/>
                  </a:lnTo>
                  <a:lnTo>
                    <a:pt x="2679" y="22"/>
                  </a:lnTo>
                  <a:lnTo>
                    <a:pt x="24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6" name="Google Shape;3260;p70">
              <a:extLst>
                <a:ext uri="{FF2B5EF4-FFF2-40B4-BE49-F238E27FC236}">
                  <a16:creationId xmlns:a16="http://schemas.microsoft.com/office/drawing/2014/main" id="{C8A8A7A0-99B9-6E02-19A7-8B5D31A7B6CF}"/>
                </a:ext>
              </a:extLst>
            </p:cNvPr>
            <p:cNvGrpSpPr/>
            <p:nvPr/>
          </p:nvGrpSpPr>
          <p:grpSpPr>
            <a:xfrm>
              <a:off x="3831056" y="2816010"/>
              <a:ext cx="37378" cy="27612"/>
              <a:chOff x="3866750" y="2520350"/>
              <a:chExt cx="78475" cy="60700"/>
            </a:xfrm>
          </p:grpSpPr>
          <p:sp>
            <p:nvSpPr>
              <p:cNvPr id="757" name="Google Shape;3261;p70">
                <a:extLst>
                  <a:ext uri="{FF2B5EF4-FFF2-40B4-BE49-F238E27FC236}">
                    <a16:creationId xmlns:a16="http://schemas.microsoft.com/office/drawing/2014/main" id="{1F22793E-12C2-8928-E361-664FCC6A6F54}"/>
                  </a:ext>
                </a:extLst>
              </p:cNvPr>
              <p:cNvSpPr/>
              <p:nvPr/>
            </p:nvSpPr>
            <p:spPr>
              <a:xfrm>
                <a:off x="3877200" y="2546500"/>
                <a:ext cx="47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252" extrusionOk="0">
                    <a:moveTo>
                      <a:pt x="1" y="1"/>
                    </a:moveTo>
                    <a:lnTo>
                      <a:pt x="84" y="126"/>
                    </a:lnTo>
                    <a:lnTo>
                      <a:pt x="63" y="147"/>
                    </a:lnTo>
                    <a:lnTo>
                      <a:pt x="168" y="252"/>
                    </a:lnTo>
                    <a:lnTo>
                      <a:pt x="189" y="252"/>
                    </a:lnTo>
                    <a:lnTo>
                      <a:pt x="168" y="10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3262;p70">
                <a:extLst>
                  <a:ext uri="{FF2B5EF4-FFF2-40B4-BE49-F238E27FC236}">
                    <a16:creationId xmlns:a16="http://schemas.microsoft.com/office/drawing/2014/main" id="{DB9EDEAB-4E2E-F771-3261-B755704C1EDF}"/>
                  </a:ext>
                </a:extLst>
              </p:cNvPr>
              <p:cNvSpPr/>
              <p:nvPr/>
            </p:nvSpPr>
            <p:spPr>
              <a:xfrm>
                <a:off x="3882425" y="2554350"/>
                <a:ext cx="265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27" extrusionOk="0">
                    <a:moveTo>
                      <a:pt x="1" y="1"/>
                    </a:moveTo>
                    <a:lnTo>
                      <a:pt x="106" y="126"/>
                    </a:lnTo>
                    <a:lnTo>
                      <a:pt x="85" y="4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3263;p70">
                <a:extLst>
                  <a:ext uri="{FF2B5EF4-FFF2-40B4-BE49-F238E27FC236}">
                    <a16:creationId xmlns:a16="http://schemas.microsoft.com/office/drawing/2014/main" id="{E8525302-BEC5-226F-2F00-6B8DD953C26F}"/>
                  </a:ext>
                </a:extLst>
              </p:cNvPr>
              <p:cNvSpPr/>
              <p:nvPr/>
            </p:nvSpPr>
            <p:spPr>
              <a:xfrm>
                <a:off x="3866750" y="2520350"/>
                <a:ext cx="784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428" extrusionOk="0">
                    <a:moveTo>
                      <a:pt x="1653" y="1"/>
                    </a:moveTo>
                    <a:lnTo>
                      <a:pt x="1653" y="22"/>
                    </a:lnTo>
                    <a:lnTo>
                      <a:pt x="1402" y="22"/>
                    </a:lnTo>
                    <a:lnTo>
                      <a:pt x="1046" y="210"/>
                    </a:lnTo>
                    <a:lnTo>
                      <a:pt x="1025" y="356"/>
                    </a:lnTo>
                    <a:lnTo>
                      <a:pt x="837" y="440"/>
                    </a:lnTo>
                    <a:lnTo>
                      <a:pt x="816" y="649"/>
                    </a:lnTo>
                    <a:lnTo>
                      <a:pt x="691" y="649"/>
                    </a:lnTo>
                    <a:lnTo>
                      <a:pt x="481" y="545"/>
                    </a:lnTo>
                    <a:lnTo>
                      <a:pt x="356" y="587"/>
                    </a:lnTo>
                    <a:lnTo>
                      <a:pt x="209" y="691"/>
                    </a:lnTo>
                    <a:lnTo>
                      <a:pt x="0" y="691"/>
                    </a:lnTo>
                    <a:lnTo>
                      <a:pt x="0" y="733"/>
                    </a:lnTo>
                    <a:lnTo>
                      <a:pt x="42" y="942"/>
                    </a:lnTo>
                    <a:lnTo>
                      <a:pt x="168" y="1068"/>
                    </a:lnTo>
                    <a:lnTo>
                      <a:pt x="168" y="1110"/>
                    </a:lnTo>
                    <a:lnTo>
                      <a:pt x="209" y="1152"/>
                    </a:lnTo>
                    <a:lnTo>
                      <a:pt x="356" y="942"/>
                    </a:lnTo>
                    <a:lnTo>
                      <a:pt x="377" y="796"/>
                    </a:lnTo>
                    <a:lnTo>
                      <a:pt x="461" y="691"/>
                    </a:lnTo>
                    <a:lnTo>
                      <a:pt x="607" y="691"/>
                    </a:lnTo>
                    <a:lnTo>
                      <a:pt x="628" y="796"/>
                    </a:lnTo>
                    <a:lnTo>
                      <a:pt x="733" y="900"/>
                    </a:lnTo>
                    <a:lnTo>
                      <a:pt x="774" y="1068"/>
                    </a:lnTo>
                    <a:lnTo>
                      <a:pt x="879" y="1256"/>
                    </a:lnTo>
                    <a:lnTo>
                      <a:pt x="1025" y="1403"/>
                    </a:lnTo>
                    <a:lnTo>
                      <a:pt x="1088" y="1403"/>
                    </a:lnTo>
                    <a:lnTo>
                      <a:pt x="1193" y="1507"/>
                    </a:lnTo>
                    <a:lnTo>
                      <a:pt x="1088" y="1486"/>
                    </a:lnTo>
                    <a:lnTo>
                      <a:pt x="1005" y="1507"/>
                    </a:lnTo>
                    <a:lnTo>
                      <a:pt x="942" y="1591"/>
                    </a:lnTo>
                    <a:lnTo>
                      <a:pt x="1005" y="1696"/>
                    </a:lnTo>
                    <a:lnTo>
                      <a:pt x="1130" y="1696"/>
                    </a:lnTo>
                    <a:lnTo>
                      <a:pt x="1256" y="1821"/>
                    </a:lnTo>
                    <a:lnTo>
                      <a:pt x="1360" y="1842"/>
                    </a:lnTo>
                    <a:lnTo>
                      <a:pt x="1423" y="1947"/>
                    </a:lnTo>
                    <a:lnTo>
                      <a:pt x="1465" y="2030"/>
                    </a:lnTo>
                    <a:lnTo>
                      <a:pt x="1611" y="2009"/>
                    </a:lnTo>
                    <a:lnTo>
                      <a:pt x="1862" y="2030"/>
                    </a:lnTo>
                    <a:lnTo>
                      <a:pt x="1988" y="2093"/>
                    </a:lnTo>
                    <a:lnTo>
                      <a:pt x="2281" y="2365"/>
                    </a:lnTo>
                    <a:lnTo>
                      <a:pt x="2197" y="2407"/>
                    </a:lnTo>
                    <a:lnTo>
                      <a:pt x="2072" y="2323"/>
                    </a:lnTo>
                    <a:lnTo>
                      <a:pt x="2155" y="2407"/>
                    </a:lnTo>
                    <a:lnTo>
                      <a:pt x="2260" y="2428"/>
                    </a:lnTo>
                    <a:lnTo>
                      <a:pt x="2302" y="2344"/>
                    </a:lnTo>
                    <a:lnTo>
                      <a:pt x="1925" y="1884"/>
                    </a:lnTo>
                    <a:lnTo>
                      <a:pt x="1444" y="1486"/>
                    </a:lnTo>
                    <a:lnTo>
                      <a:pt x="1423" y="1403"/>
                    </a:lnTo>
                    <a:lnTo>
                      <a:pt x="1465" y="1382"/>
                    </a:lnTo>
                    <a:lnTo>
                      <a:pt x="1402" y="1277"/>
                    </a:lnTo>
                    <a:lnTo>
                      <a:pt x="1360" y="1172"/>
                    </a:lnTo>
                    <a:lnTo>
                      <a:pt x="1235" y="1047"/>
                    </a:lnTo>
                    <a:lnTo>
                      <a:pt x="1193" y="1047"/>
                    </a:lnTo>
                    <a:lnTo>
                      <a:pt x="1151" y="963"/>
                    </a:lnTo>
                    <a:lnTo>
                      <a:pt x="1214" y="900"/>
                    </a:lnTo>
                    <a:lnTo>
                      <a:pt x="1214" y="775"/>
                    </a:lnTo>
                    <a:lnTo>
                      <a:pt x="1256" y="733"/>
                    </a:lnTo>
                    <a:lnTo>
                      <a:pt x="1402" y="838"/>
                    </a:lnTo>
                    <a:lnTo>
                      <a:pt x="1444" y="900"/>
                    </a:lnTo>
                    <a:lnTo>
                      <a:pt x="1528" y="880"/>
                    </a:lnTo>
                    <a:lnTo>
                      <a:pt x="1528" y="796"/>
                    </a:lnTo>
                    <a:lnTo>
                      <a:pt x="1632" y="775"/>
                    </a:lnTo>
                    <a:lnTo>
                      <a:pt x="1716" y="796"/>
                    </a:lnTo>
                    <a:lnTo>
                      <a:pt x="1758" y="733"/>
                    </a:lnTo>
                    <a:lnTo>
                      <a:pt x="1841" y="775"/>
                    </a:lnTo>
                    <a:lnTo>
                      <a:pt x="1883" y="733"/>
                    </a:lnTo>
                    <a:lnTo>
                      <a:pt x="1988" y="754"/>
                    </a:lnTo>
                    <a:lnTo>
                      <a:pt x="2051" y="859"/>
                    </a:lnTo>
                    <a:lnTo>
                      <a:pt x="2093" y="796"/>
                    </a:lnTo>
                    <a:lnTo>
                      <a:pt x="2239" y="859"/>
                    </a:lnTo>
                    <a:lnTo>
                      <a:pt x="2344" y="796"/>
                    </a:lnTo>
                    <a:lnTo>
                      <a:pt x="2365" y="859"/>
                    </a:lnTo>
                    <a:lnTo>
                      <a:pt x="2490" y="838"/>
                    </a:lnTo>
                    <a:lnTo>
                      <a:pt x="2616" y="880"/>
                    </a:lnTo>
                    <a:lnTo>
                      <a:pt x="2699" y="859"/>
                    </a:lnTo>
                    <a:lnTo>
                      <a:pt x="2804" y="963"/>
                    </a:lnTo>
                    <a:lnTo>
                      <a:pt x="2971" y="963"/>
                    </a:lnTo>
                    <a:lnTo>
                      <a:pt x="2992" y="984"/>
                    </a:lnTo>
                    <a:lnTo>
                      <a:pt x="2971" y="880"/>
                    </a:lnTo>
                    <a:lnTo>
                      <a:pt x="3097" y="859"/>
                    </a:lnTo>
                    <a:lnTo>
                      <a:pt x="3139" y="859"/>
                    </a:lnTo>
                    <a:lnTo>
                      <a:pt x="3139" y="796"/>
                    </a:lnTo>
                    <a:lnTo>
                      <a:pt x="3034" y="775"/>
                    </a:lnTo>
                    <a:lnTo>
                      <a:pt x="2971" y="733"/>
                    </a:lnTo>
                    <a:lnTo>
                      <a:pt x="2930" y="566"/>
                    </a:lnTo>
                    <a:lnTo>
                      <a:pt x="2888" y="419"/>
                    </a:lnTo>
                    <a:lnTo>
                      <a:pt x="2804" y="356"/>
                    </a:lnTo>
                    <a:lnTo>
                      <a:pt x="2699" y="482"/>
                    </a:lnTo>
                    <a:lnTo>
                      <a:pt x="2490" y="419"/>
                    </a:lnTo>
                    <a:lnTo>
                      <a:pt x="2197" y="356"/>
                    </a:lnTo>
                    <a:lnTo>
                      <a:pt x="2093" y="273"/>
                    </a:lnTo>
                    <a:lnTo>
                      <a:pt x="1988" y="231"/>
                    </a:lnTo>
                    <a:lnTo>
                      <a:pt x="1737" y="22"/>
                    </a:lnTo>
                    <a:lnTo>
                      <a:pt x="165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3264;p70">
                <a:extLst>
                  <a:ext uri="{FF2B5EF4-FFF2-40B4-BE49-F238E27FC236}">
                    <a16:creationId xmlns:a16="http://schemas.microsoft.com/office/drawing/2014/main" id="{18D05536-C578-1DEE-922C-BBB1C54E6527}"/>
                  </a:ext>
                </a:extLst>
              </p:cNvPr>
              <p:cNvSpPr/>
              <p:nvPr/>
            </p:nvSpPr>
            <p:spPr>
              <a:xfrm>
                <a:off x="3886100" y="2558550"/>
                <a:ext cx="3675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210" extrusionOk="0">
                    <a:moveTo>
                      <a:pt x="0" y="0"/>
                    </a:moveTo>
                    <a:lnTo>
                      <a:pt x="147" y="209"/>
                    </a:lnTo>
                    <a:lnTo>
                      <a:pt x="126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7" name="Google Shape;3265;p70">
              <a:extLst>
                <a:ext uri="{FF2B5EF4-FFF2-40B4-BE49-F238E27FC236}">
                  <a16:creationId xmlns:a16="http://schemas.microsoft.com/office/drawing/2014/main" id="{37D23BCC-0D54-1478-5FFB-EBCE5D278EDC}"/>
                </a:ext>
              </a:extLst>
            </p:cNvPr>
            <p:cNvSpPr/>
            <p:nvPr/>
          </p:nvSpPr>
          <p:spPr>
            <a:xfrm>
              <a:off x="3799155" y="2842190"/>
              <a:ext cx="6990" cy="13340"/>
            </a:xfrm>
            <a:custGeom>
              <a:avLst/>
              <a:gdLst/>
              <a:ahLst/>
              <a:cxnLst/>
              <a:rect l="l" t="t" r="r" b="b"/>
              <a:pathLst>
                <a:path w="587" h="1173" extrusionOk="0">
                  <a:moveTo>
                    <a:pt x="461" y="0"/>
                  </a:moveTo>
                  <a:lnTo>
                    <a:pt x="440" y="105"/>
                  </a:lnTo>
                  <a:lnTo>
                    <a:pt x="482" y="147"/>
                  </a:lnTo>
                  <a:lnTo>
                    <a:pt x="461" y="251"/>
                  </a:lnTo>
                  <a:lnTo>
                    <a:pt x="419" y="251"/>
                  </a:lnTo>
                  <a:lnTo>
                    <a:pt x="357" y="210"/>
                  </a:lnTo>
                  <a:lnTo>
                    <a:pt x="273" y="251"/>
                  </a:lnTo>
                  <a:lnTo>
                    <a:pt x="106" y="335"/>
                  </a:lnTo>
                  <a:lnTo>
                    <a:pt x="22" y="461"/>
                  </a:lnTo>
                  <a:lnTo>
                    <a:pt x="106" y="523"/>
                  </a:lnTo>
                  <a:lnTo>
                    <a:pt x="64" y="565"/>
                  </a:lnTo>
                  <a:lnTo>
                    <a:pt x="1" y="565"/>
                  </a:lnTo>
                  <a:lnTo>
                    <a:pt x="22" y="649"/>
                  </a:lnTo>
                  <a:lnTo>
                    <a:pt x="106" y="691"/>
                  </a:lnTo>
                  <a:lnTo>
                    <a:pt x="106" y="754"/>
                  </a:lnTo>
                  <a:lnTo>
                    <a:pt x="64" y="775"/>
                  </a:lnTo>
                  <a:lnTo>
                    <a:pt x="106" y="837"/>
                  </a:lnTo>
                  <a:lnTo>
                    <a:pt x="168" y="879"/>
                  </a:lnTo>
                  <a:lnTo>
                    <a:pt x="168" y="963"/>
                  </a:lnTo>
                  <a:lnTo>
                    <a:pt x="210" y="963"/>
                  </a:lnTo>
                  <a:lnTo>
                    <a:pt x="252" y="1005"/>
                  </a:lnTo>
                  <a:lnTo>
                    <a:pt x="210" y="984"/>
                  </a:lnTo>
                  <a:lnTo>
                    <a:pt x="147" y="1067"/>
                  </a:lnTo>
                  <a:lnTo>
                    <a:pt x="210" y="1109"/>
                  </a:lnTo>
                  <a:lnTo>
                    <a:pt x="357" y="1172"/>
                  </a:lnTo>
                  <a:lnTo>
                    <a:pt x="461" y="1109"/>
                  </a:lnTo>
                  <a:lnTo>
                    <a:pt x="545" y="942"/>
                  </a:lnTo>
                  <a:lnTo>
                    <a:pt x="545" y="795"/>
                  </a:lnTo>
                  <a:lnTo>
                    <a:pt x="587" y="544"/>
                  </a:lnTo>
                  <a:lnTo>
                    <a:pt x="545" y="314"/>
                  </a:lnTo>
                  <a:lnTo>
                    <a:pt x="545" y="147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3266;p70">
              <a:extLst>
                <a:ext uri="{FF2B5EF4-FFF2-40B4-BE49-F238E27FC236}">
                  <a16:creationId xmlns:a16="http://schemas.microsoft.com/office/drawing/2014/main" id="{78913AD0-AFE7-5ACE-063C-D8175A44AEE7}"/>
                </a:ext>
              </a:extLst>
            </p:cNvPr>
            <p:cNvSpPr/>
            <p:nvPr/>
          </p:nvSpPr>
          <p:spPr>
            <a:xfrm>
              <a:off x="3688535" y="2836242"/>
              <a:ext cx="76506" cy="61161"/>
            </a:xfrm>
            <a:custGeom>
              <a:avLst/>
              <a:gdLst/>
              <a:ahLst/>
              <a:cxnLst/>
              <a:rect l="l" t="t" r="r" b="b"/>
              <a:pathLst>
                <a:path w="6425" h="5378" extrusionOk="0">
                  <a:moveTo>
                    <a:pt x="817" y="0"/>
                  </a:moveTo>
                  <a:lnTo>
                    <a:pt x="733" y="42"/>
                  </a:lnTo>
                  <a:lnTo>
                    <a:pt x="712" y="21"/>
                  </a:lnTo>
                  <a:lnTo>
                    <a:pt x="503" y="126"/>
                  </a:lnTo>
                  <a:lnTo>
                    <a:pt x="524" y="209"/>
                  </a:lnTo>
                  <a:lnTo>
                    <a:pt x="608" y="251"/>
                  </a:lnTo>
                  <a:lnTo>
                    <a:pt x="524" y="335"/>
                  </a:lnTo>
                  <a:lnTo>
                    <a:pt x="336" y="356"/>
                  </a:lnTo>
                  <a:lnTo>
                    <a:pt x="252" y="335"/>
                  </a:lnTo>
                  <a:lnTo>
                    <a:pt x="43" y="419"/>
                  </a:lnTo>
                  <a:lnTo>
                    <a:pt x="1" y="544"/>
                  </a:lnTo>
                  <a:lnTo>
                    <a:pt x="43" y="670"/>
                  </a:lnTo>
                  <a:lnTo>
                    <a:pt x="126" y="649"/>
                  </a:lnTo>
                  <a:lnTo>
                    <a:pt x="126" y="691"/>
                  </a:lnTo>
                  <a:lnTo>
                    <a:pt x="189" y="733"/>
                  </a:lnTo>
                  <a:lnTo>
                    <a:pt x="147" y="879"/>
                  </a:lnTo>
                  <a:lnTo>
                    <a:pt x="210" y="900"/>
                  </a:lnTo>
                  <a:lnTo>
                    <a:pt x="294" y="837"/>
                  </a:lnTo>
                  <a:lnTo>
                    <a:pt x="252" y="963"/>
                  </a:lnTo>
                  <a:lnTo>
                    <a:pt x="315" y="1005"/>
                  </a:lnTo>
                  <a:lnTo>
                    <a:pt x="252" y="1088"/>
                  </a:lnTo>
                  <a:lnTo>
                    <a:pt x="357" y="1109"/>
                  </a:lnTo>
                  <a:lnTo>
                    <a:pt x="231" y="1256"/>
                  </a:lnTo>
                  <a:lnTo>
                    <a:pt x="231" y="1277"/>
                  </a:lnTo>
                  <a:lnTo>
                    <a:pt x="482" y="1214"/>
                  </a:lnTo>
                  <a:lnTo>
                    <a:pt x="587" y="1256"/>
                  </a:lnTo>
                  <a:lnTo>
                    <a:pt x="566" y="1381"/>
                  </a:lnTo>
                  <a:lnTo>
                    <a:pt x="629" y="1465"/>
                  </a:lnTo>
                  <a:lnTo>
                    <a:pt x="796" y="1360"/>
                  </a:lnTo>
                  <a:lnTo>
                    <a:pt x="1110" y="1423"/>
                  </a:lnTo>
                  <a:lnTo>
                    <a:pt x="1214" y="1318"/>
                  </a:lnTo>
                  <a:lnTo>
                    <a:pt x="1486" y="1360"/>
                  </a:lnTo>
                  <a:lnTo>
                    <a:pt x="1507" y="1486"/>
                  </a:lnTo>
                  <a:lnTo>
                    <a:pt x="1612" y="1632"/>
                  </a:lnTo>
                  <a:lnTo>
                    <a:pt x="1591" y="1737"/>
                  </a:lnTo>
                  <a:lnTo>
                    <a:pt x="1445" y="1737"/>
                  </a:lnTo>
                  <a:lnTo>
                    <a:pt x="1235" y="1946"/>
                  </a:lnTo>
                  <a:lnTo>
                    <a:pt x="1256" y="2114"/>
                  </a:lnTo>
                  <a:lnTo>
                    <a:pt x="1235" y="2469"/>
                  </a:lnTo>
                  <a:lnTo>
                    <a:pt x="1089" y="2616"/>
                  </a:lnTo>
                  <a:lnTo>
                    <a:pt x="1194" y="2720"/>
                  </a:lnTo>
                  <a:lnTo>
                    <a:pt x="1047" y="2930"/>
                  </a:lnTo>
                  <a:lnTo>
                    <a:pt x="942" y="2888"/>
                  </a:lnTo>
                  <a:lnTo>
                    <a:pt x="817" y="2930"/>
                  </a:lnTo>
                  <a:lnTo>
                    <a:pt x="963" y="3202"/>
                  </a:lnTo>
                  <a:lnTo>
                    <a:pt x="1089" y="3285"/>
                  </a:lnTo>
                  <a:lnTo>
                    <a:pt x="1089" y="3515"/>
                  </a:lnTo>
                  <a:lnTo>
                    <a:pt x="922" y="3704"/>
                  </a:lnTo>
                  <a:lnTo>
                    <a:pt x="984" y="3871"/>
                  </a:lnTo>
                  <a:lnTo>
                    <a:pt x="1131" y="3871"/>
                  </a:lnTo>
                  <a:lnTo>
                    <a:pt x="1089" y="3976"/>
                  </a:lnTo>
                  <a:lnTo>
                    <a:pt x="963" y="4080"/>
                  </a:lnTo>
                  <a:lnTo>
                    <a:pt x="838" y="4331"/>
                  </a:lnTo>
                  <a:lnTo>
                    <a:pt x="922" y="4457"/>
                  </a:lnTo>
                  <a:lnTo>
                    <a:pt x="922" y="4603"/>
                  </a:lnTo>
                  <a:lnTo>
                    <a:pt x="1026" y="4624"/>
                  </a:lnTo>
                  <a:lnTo>
                    <a:pt x="1173" y="4645"/>
                  </a:lnTo>
                  <a:lnTo>
                    <a:pt x="1403" y="4875"/>
                  </a:lnTo>
                  <a:lnTo>
                    <a:pt x="1382" y="4917"/>
                  </a:lnTo>
                  <a:lnTo>
                    <a:pt x="1486" y="5168"/>
                  </a:lnTo>
                  <a:lnTo>
                    <a:pt x="1675" y="5357"/>
                  </a:lnTo>
                  <a:lnTo>
                    <a:pt x="1842" y="5378"/>
                  </a:lnTo>
                  <a:lnTo>
                    <a:pt x="2010" y="5273"/>
                  </a:lnTo>
                  <a:lnTo>
                    <a:pt x="2010" y="5168"/>
                  </a:lnTo>
                  <a:lnTo>
                    <a:pt x="2093" y="5085"/>
                  </a:lnTo>
                  <a:lnTo>
                    <a:pt x="2303" y="5064"/>
                  </a:lnTo>
                  <a:lnTo>
                    <a:pt x="2470" y="4875"/>
                  </a:lnTo>
                  <a:lnTo>
                    <a:pt x="2679" y="4855"/>
                  </a:lnTo>
                  <a:lnTo>
                    <a:pt x="2784" y="4813"/>
                  </a:lnTo>
                  <a:lnTo>
                    <a:pt x="3035" y="4875"/>
                  </a:lnTo>
                  <a:lnTo>
                    <a:pt x="3181" y="4917"/>
                  </a:lnTo>
                  <a:lnTo>
                    <a:pt x="3202" y="4855"/>
                  </a:lnTo>
                  <a:lnTo>
                    <a:pt x="3307" y="4855"/>
                  </a:lnTo>
                  <a:lnTo>
                    <a:pt x="3411" y="4938"/>
                  </a:lnTo>
                  <a:lnTo>
                    <a:pt x="3495" y="4855"/>
                  </a:lnTo>
                  <a:lnTo>
                    <a:pt x="3558" y="4750"/>
                  </a:lnTo>
                  <a:lnTo>
                    <a:pt x="3663" y="4855"/>
                  </a:lnTo>
                  <a:lnTo>
                    <a:pt x="3788" y="4917"/>
                  </a:lnTo>
                  <a:lnTo>
                    <a:pt x="3914" y="4708"/>
                  </a:lnTo>
                  <a:lnTo>
                    <a:pt x="3914" y="4603"/>
                  </a:lnTo>
                  <a:lnTo>
                    <a:pt x="4248" y="4436"/>
                  </a:lnTo>
                  <a:lnTo>
                    <a:pt x="4458" y="4436"/>
                  </a:lnTo>
                  <a:lnTo>
                    <a:pt x="4520" y="4352"/>
                  </a:lnTo>
                  <a:lnTo>
                    <a:pt x="4458" y="4311"/>
                  </a:lnTo>
                  <a:lnTo>
                    <a:pt x="4499" y="4143"/>
                  </a:lnTo>
                  <a:lnTo>
                    <a:pt x="4667" y="3892"/>
                  </a:lnTo>
                  <a:lnTo>
                    <a:pt x="4667" y="3766"/>
                  </a:lnTo>
                  <a:lnTo>
                    <a:pt x="4855" y="3704"/>
                  </a:lnTo>
                  <a:lnTo>
                    <a:pt x="4981" y="3578"/>
                  </a:lnTo>
                  <a:lnTo>
                    <a:pt x="4855" y="3390"/>
                  </a:lnTo>
                  <a:lnTo>
                    <a:pt x="4771" y="3348"/>
                  </a:lnTo>
                  <a:lnTo>
                    <a:pt x="4751" y="3243"/>
                  </a:lnTo>
                  <a:lnTo>
                    <a:pt x="4646" y="3076"/>
                  </a:lnTo>
                  <a:lnTo>
                    <a:pt x="4730" y="2992"/>
                  </a:lnTo>
                  <a:lnTo>
                    <a:pt x="4960" y="2637"/>
                  </a:lnTo>
                  <a:lnTo>
                    <a:pt x="5064" y="2574"/>
                  </a:lnTo>
                  <a:lnTo>
                    <a:pt x="5232" y="2302"/>
                  </a:lnTo>
                  <a:lnTo>
                    <a:pt x="5274" y="2323"/>
                  </a:lnTo>
                  <a:lnTo>
                    <a:pt x="5253" y="2344"/>
                  </a:lnTo>
                  <a:lnTo>
                    <a:pt x="5253" y="2365"/>
                  </a:lnTo>
                  <a:lnTo>
                    <a:pt x="5336" y="2323"/>
                  </a:lnTo>
                  <a:lnTo>
                    <a:pt x="5357" y="2197"/>
                  </a:lnTo>
                  <a:lnTo>
                    <a:pt x="5295" y="2134"/>
                  </a:lnTo>
                  <a:lnTo>
                    <a:pt x="5441" y="2051"/>
                  </a:lnTo>
                  <a:lnTo>
                    <a:pt x="5567" y="1946"/>
                  </a:lnTo>
                  <a:lnTo>
                    <a:pt x="5776" y="1946"/>
                  </a:lnTo>
                  <a:lnTo>
                    <a:pt x="5964" y="1883"/>
                  </a:lnTo>
                  <a:lnTo>
                    <a:pt x="6069" y="1737"/>
                  </a:lnTo>
                  <a:lnTo>
                    <a:pt x="6278" y="1611"/>
                  </a:lnTo>
                  <a:lnTo>
                    <a:pt x="6320" y="1507"/>
                  </a:lnTo>
                  <a:lnTo>
                    <a:pt x="6341" y="1381"/>
                  </a:lnTo>
                  <a:lnTo>
                    <a:pt x="6320" y="1193"/>
                  </a:lnTo>
                  <a:lnTo>
                    <a:pt x="6424" y="1151"/>
                  </a:lnTo>
                  <a:lnTo>
                    <a:pt x="6424" y="1088"/>
                  </a:lnTo>
                  <a:lnTo>
                    <a:pt x="6341" y="1067"/>
                  </a:lnTo>
                  <a:lnTo>
                    <a:pt x="6215" y="879"/>
                  </a:lnTo>
                  <a:lnTo>
                    <a:pt x="5964" y="900"/>
                  </a:lnTo>
                  <a:lnTo>
                    <a:pt x="5797" y="837"/>
                  </a:lnTo>
                  <a:lnTo>
                    <a:pt x="5629" y="837"/>
                  </a:lnTo>
                  <a:lnTo>
                    <a:pt x="5525" y="774"/>
                  </a:lnTo>
                  <a:lnTo>
                    <a:pt x="5253" y="774"/>
                  </a:lnTo>
                  <a:lnTo>
                    <a:pt x="5148" y="879"/>
                  </a:lnTo>
                  <a:lnTo>
                    <a:pt x="5064" y="837"/>
                  </a:lnTo>
                  <a:lnTo>
                    <a:pt x="4918" y="837"/>
                  </a:lnTo>
                  <a:lnTo>
                    <a:pt x="4792" y="691"/>
                  </a:lnTo>
                  <a:lnTo>
                    <a:pt x="4688" y="753"/>
                  </a:lnTo>
                  <a:lnTo>
                    <a:pt x="4583" y="649"/>
                  </a:lnTo>
                  <a:lnTo>
                    <a:pt x="4332" y="565"/>
                  </a:lnTo>
                  <a:lnTo>
                    <a:pt x="4186" y="586"/>
                  </a:lnTo>
                  <a:lnTo>
                    <a:pt x="4207" y="523"/>
                  </a:lnTo>
                  <a:lnTo>
                    <a:pt x="4186" y="377"/>
                  </a:lnTo>
                  <a:lnTo>
                    <a:pt x="4102" y="377"/>
                  </a:lnTo>
                  <a:lnTo>
                    <a:pt x="4102" y="356"/>
                  </a:lnTo>
                  <a:lnTo>
                    <a:pt x="3997" y="314"/>
                  </a:lnTo>
                  <a:lnTo>
                    <a:pt x="3955" y="335"/>
                  </a:lnTo>
                  <a:lnTo>
                    <a:pt x="3872" y="335"/>
                  </a:lnTo>
                  <a:lnTo>
                    <a:pt x="3809" y="419"/>
                  </a:lnTo>
                  <a:lnTo>
                    <a:pt x="3495" y="230"/>
                  </a:lnTo>
                  <a:lnTo>
                    <a:pt x="3391" y="230"/>
                  </a:lnTo>
                  <a:lnTo>
                    <a:pt x="3286" y="335"/>
                  </a:lnTo>
                  <a:lnTo>
                    <a:pt x="3077" y="272"/>
                  </a:lnTo>
                  <a:lnTo>
                    <a:pt x="3035" y="168"/>
                  </a:lnTo>
                  <a:lnTo>
                    <a:pt x="2826" y="147"/>
                  </a:lnTo>
                  <a:lnTo>
                    <a:pt x="2533" y="272"/>
                  </a:lnTo>
                  <a:lnTo>
                    <a:pt x="2344" y="230"/>
                  </a:lnTo>
                  <a:lnTo>
                    <a:pt x="1926" y="168"/>
                  </a:lnTo>
                  <a:lnTo>
                    <a:pt x="1779" y="105"/>
                  </a:lnTo>
                  <a:lnTo>
                    <a:pt x="1758" y="42"/>
                  </a:lnTo>
                  <a:lnTo>
                    <a:pt x="1570" y="105"/>
                  </a:lnTo>
                  <a:lnTo>
                    <a:pt x="1403" y="147"/>
                  </a:lnTo>
                  <a:lnTo>
                    <a:pt x="1277" y="105"/>
                  </a:lnTo>
                  <a:lnTo>
                    <a:pt x="1173" y="105"/>
                  </a:lnTo>
                  <a:lnTo>
                    <a:pt x="1068" y="168"/>
                  </a:lnTo>
                  <a:lnTo>
                    <a:pt x="942" y="21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3267;p70">
              <a:extLst>
                <a:ext uri="{FF2B5EF4-FFF2-40B4-BE49-F238E27FC236}">
                  <a16:creationId xmlns:a16="http://schemas.microsoft.com/office/drawing/2014/main" id="{DB0B10E3-5C24-6E67-B35F-35C122658C5C}"/>
                </a:ext>
              </a:extLst>
            </p:cNvPr>
            <p:cNvSpPr/>
            <p:nvPr/>
          </p:nvSpPr>
          <p:spPr>
            <a:xfrm>
              <a:off x="4036603" y="2865264"/>
              <a:ext cx="11967" cy="9064"/>
            </a:xfrm>
            <a:custGeom>
              <a:avLst/>
              <a:gdLst/>
              <a:ahLst/>
              <a:cxnLst/>
              <a:rect l="l" t="t" r="r" b="b"/>
              <a:pathLst>
                <a:path w="1005" h="797" extrusionOk="0">
                  <a:moveTo>
                    <a:pt x="189" y="1"/>
                  </a:moveTo>
                  <a:lnTo>
                    <a:pt x="84" y="64"/>
                  </a:lnTo>
                  <a:lnTo>
                    <a:pt x="0" y="64"/>
                  </a:lnTo>
                  <a:lnTo>
                    <a:pt x="0" y="106"/>
                  </a:lnTo>
                  <a:lnTo>
                    <a:pt x="42" y="106"/>
                  </a:lnTo>
                  <a:lnTo>
                    <a:pt x="105" y="189"/>
                  </a:lnTo>
                  <a:lnTo>
                    <a:pt x="189" y="189"/>
                  </a:lnTo>
                  <a:lnTo>
                    <a:pt x="251" y="294"/>
                  </a:lnTo>
                  <a:lnTo>
                    <a:pt x="209" y="378"/>
                  </a:lnTo>
                  <a:lnTo>
                    <a:pt x="481" y="503"/>
                  </a:lnTo>
                  <a:lnTo>
                    <a:pt x="502" y="629"/>
                  </a:lnTo>
                  <a:lnTo>
                    <a:pt x="670" y="712"/>
                  </a:lnTo>
                  <a:lnTo>
                    <a:pt x="795" y="712"/>
                  </a:lnTo>
                  <a:lnTo>
                    <a:pt x="984" y="796"/>
                  </a:lnTo>
                  <a:lnTo>
                    <a:pt x="1005" y="712"/>
                  </a:lnTo>
                  <a:lnTo>
                    <a:pt x="733" y="315"/>
                  </a:lnTo>
                  <a:lnTo>
                    <a:pt x="586" y="273"/>
                  </a:lnTo>
                  <a:lnTo>
                    <a:pt x="502" y="85"/>
                  </a:lnTo>
                  <a:lnTo>
                    <a:pt x="398" y="85"/>
                  </a:lnTo>
                  <a:lnTo>
                    <a:pt x="356" y="126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3268;p70">
              <a:extLst>
                <a:ext uri="{FF2B5EF4-FFF2-40B4-BE49-F238E27FC236}">
                  <a16:creationId xmlns:a16="http://schemas.microsoft.com/office/drawing/2014/main" id="{A92BE11A-15E3-ACF5-FB54-61D2BFC2F64C}"/>
                </a:ext>
              </a:extLst>
            </p:cNvPr>
            <p:cNvSpPr/>
            <p:nvPr/>
          </p:nvSpPr>
          <p:spPr>
            <a:xfrm>
              <a:off x="4033614" y="2866458"/>
              <a:ext cx="140532" cy="108039"/>
            </a:xfrm>
            <a:custGeom>
              <a:avLst/>
              <a:gdLst/>
              <a:ahLst/>
              <a:cxnLst/>
              <a:rect l="l" t="t" r="r" b="b"/>
              <a:pathLst>
                <a:path w="11802" h="9500" extrusionOk="0">
                  <a:moveTo>
                    <a:pt x="502" y="1863"/>
                  </a:moveTo>
                  <a:lnTo>
                    <a:pt x="502" y="1884"/>
                  </a:lnTo>
                  <a:lnTo>
                    <a:pt x="506" y="1864"/>
                  </a:lnTo>
                  <a:lnTo>
                    <a:pt x="506" y="1864"/>
                  </a:lnTo>
                  <a:lnTo>
                    <a:pt x="502" y="1863"/>
                  </a:lnTo>
                  <a:close/>
                  <a:moveTo>
                    <a:pt x="251" y="1"/>
                  </a:moveTo>
                  <a:lnTo>
                    <a:pt x="209" y="63"/>
                  </a:lnTo>
                  <a:lnTo>
                    <a:pt x="147" y="210"/>
                  </a:lnTo>
                  <a:lnTo>
                    <a:pt x="0" y="210"/>
                  </a:lnTo>
                  <a:lnTo>
                    <a:pt x="0" y="273"/>
                  </a:lnTo>
                  <a:lnTo>
                    <a:pt x="42" y="398"/>
                  </a:lnTo>
                  <a:lnTo>
                    <a:pt x="105" y="607"/>
                  </a:lnTo>
                  <a:lnTo>
                    <a:pt x="105" y="712"/>
                  </a:lnTo>
                  <a:lnTo>
                    <a:pt x="105" y="858"/>
                  </a:lnTo>
                  <a:lnTo>
                    <a:pt x="230" y="900"/>
                  </a:lnTo>
                  <a:lnTo>
                    <a:pt x="251" y="942"/>
                  </a:lnTo>
                  <a:lnTo>
                    <a:pt x="188" y="1130"/>
                  </a:lnTo>
                  <a:lnTo>
                    <a:pt x="209" y="1277"/>
                  </a:lnTo>
                  <a:lnTo>
                    <a:pt x="188" y="1361"/>
                  </a:lnTo>
                  <a:lnTo>
                    <a:pt x="335" y="1423"/>
                  </a:lnTo>
                  <a:lnTo>
                    <a:pt x="460" y="1654"/>
                  </a:lnTo>
                  <a:lnTo>
                    <a:pt x="523" y="1779"/>
                  </a:lnTo>
                  <a:lnTo>
                    <a:pt x="506" y="1864"/>
                  </a:lnTo>
                  <a:lnTo>
                    <a:pt x="506" y="1864"/>
                  </a:lnTo>
                  <a:lnTo>
                    <a:pt x="607" y="1884"/>
                  </a:lnTo>
                  <a:lnTo>
                    <a:pt x="670" y="2009"/>
                  </a:lnTo>
                  <a:lnTo>
                    <a:pt x="649" y="2114"/>
                  </a:lnTo>
                  <a:lnTo>
                    <a:pt x="712" y="2260"/>
                  </a:lnTo>
                  <a:lnTo>
                    <a:pt x="816" y="2260"/>
                  </a:lnTo>
                  <a:lnTo>
                    <a:pt x="858" y="2365"/>
                  </a:lnTo>
                  <a:lnTo>
                    <a:pt x="921" y="2490"/>
                  </a:lnTo>
                  <a:lnTo>
                    <a:pt x="1025" y="2532"/>
                  </a:lnTo>
                  <a:lnTo>
                    <a:pt x="1088" y="2574"/>
                  </a:lnTo>
                  <a:lnTo>
                    <a:pt x="1297" y="2679"/>
                  </a:lnTo>
                  <a:lnTo>
                    <a:pt x="1381" y="2700"/>
                  </a:lnTo>
                  <a:lnTo>
                    <a:pt x="1507" y="2679"/>
                  </a:lnTo>
                  <a:lnTo>
                    <a:pt x="1590" y="2721"/>
                  </a:lnTo>
                  <a:lnTo>
                    <a:pt x="1653" y="2742"/>
                  </a:lnTo>
                  <a:lnTo>
                    <a:pt x="1590" y="2783"/>
                  </a:lnTo>
                  <a:lnTo>
                    <a:pt x="1486" y="2825"/>
                  </a:lnTo>
                  <a:lnTo>
                    <a:pt x="1402" y="2825"/>
                  </a:lnTo>
                  <a:lnTo>
                    <a:pt x="1444" y="2993"/>
                  </a:lnTo>
                  <a:lnTo>
                    <a:pt x="1486" y="3014"/>
                  </a:lnTo>
                  <a:lnTo>
                    <a:pt x="1486" y="3223"/>
                  </a:lnTo>
                  <a:lnTo>
                    <a:pt x="1402" y="3244"/>
                  </a:lnTo>
                  <a:lnTo>
                    <a:pt x="1339" y="3244"/>
                  </a:lnTo>
                  <a:lnTo>
                    <a:pt x="1297" y="3432"/>
                  </a:lnTo>
                  <a:lnTo>
                    <a:pt x="1256" y="3474"/>
                  </a:lnTo>
                  <a:lnTo>
                    <a:pt x="1256" y="3683"/>
                  </a:lnTo>
                  <a:lnTo>
                    <a:pt x="1235" y="3767"/>
                  </a:lnTo>
                  <a:lnTo>
                    <a:pt x="1256" y="3830"/>
                  </a:lnTo>
                  <a:lnTo>
                    <a:pt x="1193" y="3871"/>
                  </a:lnTo>
                  <a:lnTo>
                    <a:pt x="1193" y="3955"/>
                  </a:lnTo>
                  <a:lnTo>
                    <a:pt x="1276" y="3976"/>
                  </a:lnTo>
                  <a:lnTo>
                    <a:pt x="1360" y="4060"/>
                  </a:lnTo>
                  <a:lnTo>
                    <a:pt x="1465" y="4081"/>
                  </a:lnTo>
                  <a:lnTo>
                    <a:pt x="1486" y="4164"/>
                  </a:lnTo>
                  <a:lnTo>
                    <a:pt x="1611" y="4269"/>
                  </a:lnTo>
                  <a:lnTo>
                    <a:pt x="1569" y="4394"/>
                  </a:lnTo>
                  <a:lnTo>
                    <a:pt x="1590" y="4415"/>
                  </a:lnTo>
                  <a:lnTo>
                    <a:pt x="1590" y="4499"/>
                  </a:lnTo>
                  <a:lnTo>
                    <a:pt x="1695" y="4583"/>
                  </a:lnTo>
                  <a:lnTo>
                    <a:pt x="1758" y="4562"/>
                  </a:lnTo>
                  <a:lnTo>
                    <a:pt x="1862" y="4520"/>
                  </a:lnTo>
                  <a:lnTo>
                    <a:pt x="2302" y="4813"/>
                  </a:lnTo>
                  <a:lnTo>
                    <a:pt x="2344" y="4792"/>
                  </a:lnTo>
                  <a:lnTo>
                    <a:pt x="2427" y="4834"/>
                  </a:lnTo>
                  <a:lnTo>
                    <a:pt x="2532" y="5043"/>
                  </a:lnTo>
                  <a:lnTo>
                    <a:pt x="2636" y="5106"/>
                  </a:lnTo>
                  <a:lnTo>
                    <a:pt x="2762" y="5357"/>
                  </a:lnTo>
                  <a:lnTo>
                    <a:pt x="2636" y="5462"/>
                  </a:lnTo>
                  <a:lnTo>
                    <a:pt x="2636" y="5650"/>
                  </a:lnTo>
                  <a:lnTo>
                    <a:pt x="2657" y="5817"/>
                  </a:lnTo>
                  <a:lnTo>
                    <a:pt x="2846" y="5817"/>
                  </a:lnTo>
                  <a:lnTo>
                    <a:pt x="2909" y="6152"/>
                  </a:lnTo>
                  <a:lnTo>
                    <a:pt x="3013" y="6236"/>
                  </a:lnTo>
                  <a:lnTo>
                    <a:pt x="3118" y="6278"/>
                  </a:lnTo>
                  <a:lnTo>
                    <a:pt x="3160" y="6299"/>
                  </a:lnTo>
                  <a:lnTo>
                    <a:pt x="3222" y="6278"/>
                  </a:lnTo>
                  <a:lnTo>
                    <a:pt x="3222" y="6340"/>
                  </a:lnTo>
                  <a:lnTo>
                    <a:pt x="3285" y="6445"/>
                  </a:lnTo>
                  <a:lnTo>
                    <a:pt x="3369" y="6445"/>
                  </a:lnTo>
                  <a:lnTo>
                    <a:pt x="3432" y="6382"/>
                  </a:lnTo>
                  <a:lnTo>
                    <a:pt x="3453" y="6257"/>
                  </a:lnTo>
                  <a:lnTo>
                    <a:pt x="3348" y="6194"/>
                  </a:lnTo>
                  <a:lnTo>
                    <a:pt x="3494" y="6194"/>
                  </a:lnTo>
                  <a:lnTo>
                    <a:pt x="3536" y="6173"/>
                  </a:lnTo>
                  <a:lnTo>
                    <a:pt x="3494" y="6236"/>
                  </a:lnTo>
                  <a:lnTo>
                    <a:pt x="3494" y="6299"/>
                  </a:lnTo>
                  <a:lnTo>
                    <a:pt x="3641" y="6361"/>
                  </a:lnTo>
                  <a:lnTo>
                    <a:pt x="3683" y="6340"/>
                  </a:lnTo>
                  <a:lnTo>
                    <a:pt x="3745" y="6445"/>
                  </a:lnTo>
                  <a:lnTo>
                    <a:pt x="3787" y="6445"/>
                  </a:lnTo>
                  <a:lnTo>
                    <a:pt x="3976" y="6299"/>
                  </a:lnTo>
                  <a:lnTo>
                    <a:pt x="4017" y="6340"/>
                  </a:lnTo>
                  <a:lnTo>
                    <a:pt x="4164" y="6487"/>
                  </a:lnTo>
                  <a:lnTo>
                    <a:pt x="4164" y="6591"/>
                  </a:lnTo>
                  <a:lnTo>
                    <a:pt x="4373" y="6863"/>
                  </a:lnTo>
                  <a:lnTo>
                    <a:pt x="4394" y="7031"/>
                  </a:lnTo>
                  <a:lnTo>
                    <a:pt x="4436" y="7073"/>
                  </a:lnTo>
                  <a:lnTo>
                    <a:pt x="4541" y="7073"/>
                  </a:lnTo>
                  <a:lnTo>
                    <a:pt x="4603" y="7177"/>
                  </a:lnTo>
                  <a:lnTo>
                    <a:pt x="4541" y="7177"/>
                  </a:lnTo>
                  <a:lnTo>
                    <a:pt x="4520" y="7135"/>
                  </a:lnTo>
                  <a:lnTo>
                    <a:pt x="4499" y="7177"/>
                  </a:lnTo>
                  <a:lnTo>
                    <a:pt x="4603" y="7240"/>
                  </a:lnTo>
                  <a:lnTo>
                    <a:pt x="4645" y="7219"/>
                  </a:lnTo>
                  <a:lnTo>
                    <a:pt x="4687" y="7324"/>
                  </a:lnTo>
                  <a:lnTo>
                    <a:pt x="4833" y="7721"/>
                  </a:lnTo>
                  <a:lnTo>
                    <a:pt x="4959" y="7763"/>
                  </a:lnTo>
                  <a:lnTo>
                    <a:pt x="5168" y="7763"/>
                  </a:lnTo>
                  <a:lnTo>
                    <a:pt x="5315" y="7805"/>
                  </a:lnTo>
                  <a:lnTo>
                    <a:pt x="5377" y="7868"/>
                  </a:lnTo>
                  <a:lnTo>
                    <a:pt x="5566" y="7868"/>
                  </a:lnTo>
                  <a:lnTo>
                    <a:pt x="5587" y="7931"/>
                  </a:lnTo>
                  <a:lnTo>
                    <a:pt x="5691" y="7931"/>
                  </a:lnTo>
                  <a:lnTo>
                    <a:pt x="5733" y="7972"/>
                  </a:lnTo>
                  <a:lnTo>
                    <a:pt x="5649" y="8035"/>
                  </a:lnTo>
                  <a:lnTo>
                    <a:pt x="5796" y="8224"/>
                  </a:lnTo>
                  <a:lnTo>
                    <a:pt x="5963" y="8244"/>
                  </a:lnTo>
                  <a:lnTo>
                    <a:pt x="6047" y="8328"/>
                  </a:lnTo>
                  <a:lnTo>
                    <a:pt x="6152" y="8328"/>
                  </a:lnTo>
                  <a:lnTo>
                    <a:pt x="6319" y="8496"/>
                  </a:lnTo>
                  <a:lnTo>
                    <a:pt x="6403" y="8475"/>
                  </a:lnTo>
                  <a:lnTo>
                    <a:pt x="6528" y="8454"/>
                  </a:lnTo>
                  <a:lnTo>
                    <a:pt x="6717" y="8496"/>
                  </a:lnTo>
                  <a:lnTo>
                    <a:pt x="6947" y="8663"/>
                  </a:lnTo>
                  <a:lnTo>
                    <a:pt x="7135" y="8475"/>
                  </a:lnTo>
                  <a:lnTo>
                    <a:pt x="7407" y="8349"/>
                  </a:lnTo>
                  <a:lnTo>
                    <a:pt x="7407" y="8328"/>
                  </a:lnTo>
                  <a:lnTo>
                    <a:pt x="7533" y="8328"/>
                  </a:lnTo>
                  <a:lnTo>
                    <a:pt x="7679" y="8224"/>
                  </a:lnTo>
                  <a:lnTo>
                    <a:pt x="7784" y="8161"/>
                  </a:lnTo>
                  <a:lnTo>
                    <a:pt x="7993" y="8182"/>
                  </a:lnTo>
                  <a:lnTo>
                    <a:pt x="7993" y="8244"/>
                  </a:lnTo>
                  <a:lnTo>
                    <a:pt x="8056" y="8244"/>
                  </a:lnTo>
                  <a:lnTo>
                    <a:pt x="8056" y="8286"/>
                  </a:lnTo>
                  <a:lnTo>
                    <a:pt x="8160" y="8454"/>
                  </a:lnTo>
                  <a:lnTo>
                    <a:pt x="8244" y="8663"/>
                  </a:lnTo>
                  <a:lnTo>
                    <a:pt x="8349" y="8872"/>
                  </a:lnTo>
                  <a:lnTo>
                    <a:pt x="8349" y="9019"/>
                  </a:lnTo>
                  <a:lnTo>
                    <a:pt x="8411" y="9081"/>
                  </a:lnTo>
                  <a:lnTo>
                    <a:pt x="8453" y="9123"/>
                  </a:lnTo>
                  <a:lnTo>
                    <a:pt x="8872" y="9123"/>
                  </a:lnTo>
                  <a:lnTo>
                    <a:pt x="8976" y="9207"/>
                  </a:lnTo>
                  <a:lnTo>
                    <a:pt x="9102" y="9081"/>
                  </a:lnTo>
                  <a:lnTo>
                    <a:pt x="9144" y="9102"/>
                  </a:lnTo>
                  <a:lnTo>
                    <a:pt x="9311" y="9228"/>
                  </a:lnTo>
                  <a:lnTo>
                    <a:pt x="9625" y="9207"/>
                  </a:lnTo>
                  <a:lnTo>
                    <a:pt x="9813" y="9291"/>
                  </a:lnTo>
                  <a:lnTo>
                    <a:pt x="10064" y="9312"/>
                  </a:lnTo>
                  <a:lnTo>
                    <a:pt x="10169" y="9332"/>
                  </a:lnTo>
                  <a:lnTo>
                    <a:pt x="10232" y="9312"/>
                  </a:lnTo>
                  <a:lnTo>
                    <a:pt x="10295" y="9395"/>
                  </a:lnTo>
                  <a:lnTo>
                    <a:pt x="10315" y="9395"/>
                  </a:lnTo>
                  <a:lnTo>
                    <a:pt x="10357" y="9291"/>
                  </a:lnTo>
                  <a:lnTo>
                    <a:pt x="10441" y="9291"/>
                  </a:lnTo>
                  <a:lnTo>
                    <a:pt x="10483" y="9374"/>
                  </a:lnTo>
                  <a:lnTo>
                    <a:pt x="10608" y="9416"/>
                  </a:lnTo>
                  <a:lnTo>
                    <a:pt x="10818" y="9500"/>
                  </a:lnTo>
                  <a:lnTo>
                    <a:pt x="10901" y="9437"/>
                  </a:lnTo>
                  <a:lnTo>
                    <a:pt x="10922" y="9395"/>
                  </a:lnTo>
                  <a:lnTo>
                    <a:pt x="10964" y="9395"/>
                  </a:lnTo>
                  <a:lnTo>
                    <a:pt x="10964" y="9312"/>
                  </a:lnTo>
                  <a:lnTo>
                    <a:pt x="10985" y="9102"/>
                  </a:lnTo>
                  <a:lnTo>
                    <a:pt x="10922" y="8977"/>
                  </a:lnTo>
                  <a:lnTo>
                    <a:pt x="11027" y="8851"/>
                  </a:lnTo>
                  <a:lnTo>
                    <a:pt x="10985" y="8747"/>
                  </a:lnTo>
                  <a:lnTo>
                    <a:pt x="11069" y="8642"/>
                  </a:lnTo>
                  <a:lnTo>
                    <a:pt x="11215" y="8558"/>
                  </a:lnTo>
                  <a:lnTo>
                    <a:pt x="11299" y="8496"/>
                  </a:lnTo>
                  <a:lnTo>
                    <a:pt x="11550" y="8433"/>
                  </a:lnTo>
                  <a:lnTo>
                    <a:pt x="11717" y="8475"/>
                  </a:lnTo>
                  <a:lnTo>
                    <a:pt x="11801" y="8391"/>
                  </a:lnTo>
                  <a:lnTo>
                    <a:pt x="11759" y="8161"/>
                  </a:lnTo>
                  <a:lnTo>
                    <a:pt x="11634" y="8056"/>
                  </a:lnTo>
                  <a:lnTo>
                    <a:pt x="11487" y="8077"/>
                  </a:lnTo>
                  <a:lnTo>
                    <a:pt x="11445" y="7972"/>
                  </a:lnTo>
                  <a:lnTo>
                    <a:pt x="11445" y="7826"/>
                  </a:lnTo>
                  <a:lnTo>
                    <a:pt x="11403" y="7700"/>
                  </a:lnTo>
                  <a:lnTo>
                    <a:pt x="11403" y="7491"/>
                  </a:lnTo>
                  <a:lnTo>
                    <a:pt x="11236" y="7491"/>
                  </a:lnTo>
                  <a:lnTo>
                    <a:pt x="11215" y="7408"/>
                  </a:lnTo>
                  <a:lnTo>
                    <a:pt x="11111" y="7387"/>
                  </a:lnTo>
                  <a:lnTo>
                    <a:pt x="10922" y="7345"/>
                  </a:lnTo>
                  <a:lnTo>
                    <a:pt x="10880" y="7303"/>
                  </a:lnTo>
                  <a:lnTo>
                    <a:pt x="10755" y="7219"/>
                  </a:lnTo>
                  <a:lnTo>
                    <a:pt x="10587" y="7073"/>
                  </a:lnTo>
                  <a:lnTo>
                    <a:pt x="10504" y="6926"/>
                  </a:lnTo>
                  <a:lnTo>
                    <a:pt x="10232" y="6508"/>
                  </a:lnTo>
                  <a:lnTo>
                    <a:pt x="10650" y="5943"/>
                  </a:lnTo>
                  <a:lnTo>
                    <a:pt x="10692" y="5859"/>
                  </a:lnTo>
                  <a:lnTo>
                    <a:pt x="10650" y="5629"/>
                  </a:lnTo>
                  <a:lnTo>
                    <a:pt x="10650" y="5462"/>
                  </a:lnTo>
                  <a:lnTo>
                    <a:pt x="10567" y="5294"/>
                  </a:lnTo>
                  <a:lnTo>
                    <a:pt x="10064" y="5252"/>
                  </a:lnTo>
                  <a:lnTo>
                    <a:pt x="10043" y="5043"/>
                  </a:lnTo>
                  <a:lnTo>
                    <a:pt x="9981" y="4939"/>
                  </a:lnTo>
                  <a:lnTo>
                    <a:pt x="10023" y="4876"/>
                  </a:lnTo>
                  <a:lnTo>
                    <a:pt x="9939" y="4604"/>
                  </a:lnTo>
                  <a:lnTo>
                    <a:pt x="9771" y="4311"/>
                  </a:lnTo>
                  <a:lnTo>
                    <a:pt x="9834" y="4164"/>
                  </a:lnTo>
                  <a:lnTo>
                    <a:pt x="9981" y="3934"/>
                  </a:lnTo>
                  <a:lnTo>
                    <a:pt x="9939" y="3934"/>
                  </a:lnTo>
                  <a:lnTo>
                    <a:pt x="9751" y="3892"/>
                  </a:lnTo>
                  <a:lnTo>
                    <a:pt x="9751" y="3767"/>
                  </a:lnTo>
                  <a:lnTo>
                    <a:pt x="9730" y="3558"/>
                  </a:lnTo>
                  <a:lnTo>
                    <a:pt x="9667" y="3558"/>
                  </a:lnTo>
                  <a:lnTo>
                    <a:pt x="9813" y="3411"/>
                  </a:lnTo>
                  <a:lnTo>
                    <a:pt x="9709" y="3327"/>
                  </a:lnTo>
                  <a:lnTo>
                    <a:pt x="9646" y="3244"/>
                  </a:lnTo>
                  <a:lnTo>
                    <a:pt x="9771" y="3223"/>
                  </a:lnTo>
                  <a:lnTo>
                    <a:pt x="9918" y="3118"/>
                  </a:lnTo>
                  <a:lnTo>
                    <a:pt x="9918" y="3034"/>
                  </a:lnTo>
                  <a:lnTo>
                    <a:pt x="9939" y="3014"/>
                  </a:lnTo>
                  <a:lnTo>
                    <a:pt x="9855" y="2909"/>
                  </a:lnTo>
                  <a:lnTo>
                    <a:pt x="9918" y="2825"/>
                  </a:lnTo>
                  <a:lnTo>
                    <a:pt x="9918" y="2742"/>
                  </a:lnTo>
                  <a:lnTo>
                    <a:pt x="9918" y="2574"/>
                  </a:lnTo>
                  <a:lnTo>
                    <a:pt x="9855" y="2470"/>
                  </a:lnTo>
                  <a:lnTo>
                    <a:pt x="9855" y="2386"/>
                  </a:lnTo>
                  <a:lnTo>
                    <a:pt x="9813" y="2260"/>
                  </a:lnTo>
                  <a:lnTo>
                    <a:pt x="9855" y="2156"/>
                  </a:lnTo>
                  <a:lnTo>
                    <a:pt x="9751" y="1988"/>
                  </a:lnTo>
                  <a:lnTo>
                    <a:pt x="9625" y="1946"/>
                  </a:lnTo>
                  <a:lnTo>
                    <a:pt x="9353" y="1905"/>
                  </a:lnTo>
                  <a:lnTo>
                    <a:pt x="9123" y="1591"/>
                  </a:lnTo>
                  <a:lnTo>
                    <a:pt x="8914" y="1549"/>
                  </a:lnTo>
                  <a:lnTo>
                    <a:pt x="8788" y="1570"/>
                  </a:lnTo>
                  <a:lnTo>
                    <a:pt x="8725" y="1528"/>
                  </a:lnTo>
                  <a:lnTo>
                    <a:pt x="8704" y="1361"/>
                  </a:lnTo>
                  <a:lnTo>
                    <a:pt x="8579" y="1340"/>
                  </a:lnTo>
                  <a:lnTo>
                    <a:pt x="8349" y="1235"/>
                  </a:lnTo>
                  <a:lnTo>
                    <a:pt x="8265" y="1319"/>
                  </a:lnTo>
                  <a:lnTo>
                    <a:pt x="8160" y="1319"/>
                  </a:lnTo>
                  <a:lnTo>
                    <a:pt x="7826" y="1109"/>
                  </a:lnTo>
                  <a:lnTo>
                    <a:pt x="7658" y="1047"/>
                  </a:lnTo>
                  <a:lnTo>
                    <a:pt x="7449" y="858"/>
                  </a:lnTo>
                  <a:lnTo>
                    <a:pt x="7323" y="900"/>
                  </a:lnTo>
                  <a:lnTo>
                    <a:pt x="7198" y="837"/>
                  </a:lnTo>
                  <a:lnTo>
                    <a:pt x="7093" y="858"/>
                  </a:lnTo>
                  <a:lnTo>
                    <a:pt x="7030" y="1005"/>
                  </a:lnTo>
                  <a:lnTo>
                    <a:pt x="6821" y="942"/>
                  </a:lnTo>
                  <a:lnTo>
                    <a:pt x="6591" y="1005"/>
                  </a:lnTo>
                  <a:lnTo>
                    <a:pt x="6361" y="1214"/>
                  </a:lnTo>
                  <a:lnTo>
                    <a:pt x="6256" y="1214"/>
                  </a:lnTo>
                  <a:lnTo>
                    <a:pt x="6173" y="1319"/>
                  </a:lnTo>
                  <a:lnTo>
                    <a:pt x="6110" y="1465"/>
                  </a:lnTo>
                  <a:lnTo>
                    <a:pt x="5838" y="1465"/>
                  </a:lnTo>
                  <a:lnTo>
                    <a:pt x="5733" y="1549"/>
                  </a:lnTo>
                  <a:lnTo>
                    <a:pt x="5775" y="1695"/>
                  </a:lnTo>
                  <a:lnTo>
                    <a:pt x="5859" y="1842"/>
                  </a:lnTo>
                  <a:lnTo>
                    <a:pt x="5838" y="1967"/>
                  </a:lnTo>
                  <a:lnTo>
                    <a:pt x="5691" y="1967"/>
                  </a:lnTo>
                  <a:lnTo>
                    <a:pt x="5357" y="1905"/>
                  </a:lnTo>
                  <a:lnTo>
                    <a:pt x="5064" y="1967"/>
                  </a:lnTo>
                  <a:lnTo>
                    <a:pt x="4708" y="2072"/>
                  </a:lnTo>
                  <a:lnTo>
                    <a:pt x="4520" y="2072"/>
                  </a:lnTo>
                  <a:lnTo>
                    <a:pt x="4185" y="1967"/>
                  </a:lnTo>
                  <a:lnTo>
                    <a:pt x="4059" y="1967"/>
                  </a:lnTo>
                  <a:lnTo>
                    <a:pt x="3766" y="1842"/>
                  </a:lnTo>
                  <a:lnTo>
                    <a:pt x="3662" y="1737"/>
                  </a:lnTo>
                  <a:lnTo>
                    <a:pt x="3641" y="1591"/>
                  </a:lnTo>
                  <a:lnTo>
                    <a:pt x="3557" y="1591"/>
                  </a:lnTo>
                  <a:lnTo>
                    <a:pt x="3432" y="1528"/>
                  </a:lnTo>
                  <a:lnTo>
                    <a:pt x="3264" y="1570"/>
                  </a:lnTo>
                  <a:lnTo>
                    <a:pt x="3181" y="1528"/>
                  </a:lnTo>
                  <a:lnTo>
                    <a:pt x="3055" y="1528"/>
                  </a:lnTo>
                  <a:lnTo>
                    <a:pt x="2929" y="1423"/>
                  </a:lnTo>
                  <a:lnTo>
                    <a:pt x="2846" y="1381"/>
                  </a:lnTo>
                  <a:lnTo>
                    <a:pt x="2804" y="1340"/>
                  </a:lnTo>
                  <a:lnTo>
                    <a:pt x="2825" y="1214"/>
                  </a:lnTo>
                  <a:lnTo>
                    <a:pt x="2825" y="1068"/>
                  </a:lnTo>
                  <a:lnTo>
                    <a:pt x="2741" y="942"/>
                  </a:lnTo>
                  <a:lnTo>
                    <a:pt x="2741" y="921"/>
                  </a:lnTo>
                  <a:lnTo>
                    <a:pt x="2699" y="942"/>
                  </a:lnTo>
                  <a:lnTo>
                    <a:pt x="2595" y="921"/>
                  </a:lnTo>
                  <a:lnTo>
                    <a:pt x="2553" y="858"/>
                  </a:lnTo>
                  <a:lnTo>
                    <a:pt x="2448" y="817"/>
                  </a:lnTo>
                  <a:lnTo>
                    <a:pt x="2281" y="607"/>
                  </a:lnTo>
                  <a:lnTo>
                    <a:pt x="2448" y="482"/>
                  </a:lnTo>
                  <a:lnTo>
                    <a:pt x="2323" y="398"/>
                  </a:lnTo>
                  <a:lnTo>
                    <a:pt x="2302" y="335"/>
                  </a:lnTo>
                  <a:lnTo>
                    <a:pt x="2344" y="293"/>
                  </a:lnTo>
                  <a:lnTo>
                    <a:pt x="2281" y="210"/>
                  </a:lnTo>
                  <a:lnTo>
                    <a:pt x="2218" y="105"/>
                  </a:lnTo>
                  <a:lnTo>
                    <a:pt x="2176" y="105"/>
                  </a:lnTo>
                  <a:lnTo>
                    <a:pt x="2176" y="84"/>
                  </a:lnTo>
                  <a:lnTo>
                    <a:pt x="2113" y="84"/>
                  </a:lnTo>
                  <a:lnTo>
                    <a:pt x="1988" y="168"/>
                  </a:lnTo>
                  <a:lnTo>
                    <a:pt x="1904" y="168"/>
                  </a:lnTo>
                  <a:lnTo>
                    <a:pt x="1862" y="273"/>
                  </a:lnTo>
                  <a:lnTo>
                    <a:pt x="1779" y="293"/>
                  </a:lnTo>
                  <a:lnTo>
                    <a:pt x="1674" y="419"/>
                  </a:lnTo>
                  <a:lnTo>
                    <a:pt x="1611" y="440"/>
                  </a:lnTo>
                  <a:lnTo>
                    <a:pt x="1569" y="503"/>
                  </a:lnTo>
                  <a:lnTo>
                    <a:pt x="1569" y="545"/>
                  </a:lnTo>
                  <a:lnTo>
                    <a:pt x="1465" y="607"/>
                  </a:lnTo>
                  <a:lnTo>
                    <a:pt x="1381" y="586"/>
                  </a:lnTo>
                  <a:lnTo>
                    <a:pt x="1256" y="607"/>
                  </a:lnTo>
                  <a:lnTo>
                    <a:pt x="1235" y="691"/>
                  </a:lnTo>
                  <a:lnTo>
                    <a:pt x="1046" y="607"/>
                  </a:lnTo>
                  <a:lnTo>
                    <a:pt x="921" y="607"/>
                  </a:lnTo>
                  <a:lnTo>
                    <a:pt x="753" y="524"/>
                  </a:lnTo>
                  <a:lnTo>
                    <a:pt x="732" y="398"/>
                  </a:lnTo>
                  <a:lnTo>
                    <a:pt x="460" y="273"/>
                  </a:lnTo>
                  <a:lnTo>
                    <a:pt x="502" y="189"/>
                  </a:lnTo>
                  <a:lnTo>
                    <a:pt x="440" y="84"/>
                  </a:lnTo>
                  <a:lnTo>
                    <a:pt x="356" y="84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3269;p70">
              <a:extLst>
                <a:ext uri="{FF2B5EF4-FFF2-40B4-BE49-F238E27FC236}">
                  <a16:creationId xmlns:a16="http://schemas.microsoft.com/office/drawing/2014/main" id="{F81C167A-1A56-D7F0-3ED0-0629C6CF169C}"/>
                </a:ext>
              </a:extLst>
            </p:cNvPr>
            <p:cNvSpPr/>
            <p:nvPr/>
          </p:nvSpPr>
          <p:spPr>
            <a:xfrm>
              <a:off x="4026636" y="2853369"/>
              <a:ext cx="24672" cy="20004"/>
            </a:xfrm>
            <a:custGeom>
              <a:avLst/>
              <a:gdLst/>
              <a:ahLst/>
              <a:cxnLst/>
              <a:rect l="l" t="t" r="r" b="b"/>
              <a:pathLst>
                <a:path w="2072" h="1759" extrusionOk="0">
                  <a:moveTo>
                    <a:pt x="419" y="1"/>
                  </a:moveTo>
                  <a:lnTo>
                    <a:pt x="168" y="64"/>
                  </a:lnTo>
                  <a:lnTo>
                    <a:pt x="0" y="105"/>
                  </a:lnTo>
                  <a:lnTo>
                    <a:pt x="84" y="210"/>
                  </a:lnTo>
                  <a:lnTo>
                    <a:pt x="84" y="294"/>
                  </a:lnTo>
                  <a:lnTo>
                    <a:pt x="189" y="315"/>
                  </a:lnTo>
                  <a:lnTo>
                    <a:pt x="272" y="419"/>
                  </a:lnTo>
                  <a:lnTo>
                    <a:pt x="209" y="608"/>
                  </a:lnTo>
                  <a:lnTo>
                    <a:pt x="251" y="838"/>
                  </a:lnTo>
                  <a:lnTo>
                    <a:pt x="398" y="942"/>
                  </a:lnTo>
                  <a:lnTo>
                    <a:pt x="691" y="942"/>
                  </a:lnTo>
                  <a:lnTo>
                    <a:pt x="795" y="1026"/>
                  </a:lnTo>
                  <a:lnTo>
                    <a:pt x="837" y="1110"/>
                  </a:lnTo>
                  <a:lnTo>
                    <a:pt x="921" y="1110"/>
                  </a:lnTo>
                  <a:lnTo>
                    <a:pt x="1026" y="1047"/>
                  </a:lnTo>
                  <a:lnTo>
                    <a:pt x="1193" y="1172"/>
                  </a:lnTo>
                  <a:lnTo>
                    <a:pt x="1235" y="1131"/>
                  </a:lnTo>
                  <a:lnTo>
                    <a:pt x="1339" y="1131"/>
                  </a:lnTo>
                  <a:lnTo>
                    <a:pt x="1423" y="1319"/>
                  </a:lnTo>
                  <a:lnTo>
                    <a:pt x="1570" y="1361"/>
                  </a:lnTo>
                  <a:lnTo>
                    <a:pt x="1842" y="1758"/>
                  </a:lnTo>
                  <a:lnTo>
                    <a:pt x="1967" y="1737"/>
                  </a:lnTo>
                  <a:lnTo>
                    <a:pt x="1967" y="1591"/>
                  </a:lnTo>
                  <a:lnTo>
                    <a:pt x="1988" y="1549"/>
                  </a:lnTo>
                  <a:lnTo>
                    <a:pt x="1925" y="1382"/>
                  </a:lnTo>
                  <a:lnTo>
                    <a:pt x="2072" y="1361"/>
                  </a:lnTo>
                  <a:lnTo>
                    <a:pt x="1946" y="1235"/>
                  </a:lnTo>
                  <a:lnTo>
                    <a:pt x="1758" y="1235"/>
                  </a:lnTo>
                  <a:lnTo>
                    <a:pt x="1507" y="1110"/>
                  </a:lnTo>
                  <a:lnTo>
                    <a:pt x="1423" y="921"/>
                  </a:lnTo>
                  <a:lnTo>
                    <a:pt x="1507" y="838"/>
                  </a:lnTo>
                  <a:lnTo>
                    <a:pt x="1507" y="712"/>
                  </a:lnTo>
                  <a:lnTo>
                    <a:pt x="1256" y="524"/>
                  </a:lnTo>
                  <a:lnTo>
                    <a:pt x="1256" y="419"/>
                  </a:lnTo>
                  <a:lnTo>
                    <a:pt x="1298" y="294"/>
                  </a:lnTo>
                  <a:lnTo>
                    <a:pt x="1193" y="168"/>
                  </a:lnTo>
                  <a:lnTo>
                    <a:pt x="984" y="126"/>
                  </a:lnTo>
                  <a:lnTo>
                    <a:pt x="8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3270;p70">
              <a:extLst>
                <a:ext uri="{FF2B5EF4-FFF2-40B4-BE49-F238E27FC236}">
                  <a16:creationId xmlns:a16="http://schemas.microsoft.com/office/drawing/2014/main" id="{12F440DE-B133-B41C-CC3B-13E4DDE2B7F0}"/>
                </a:ext>
              </a:extLst>
            </p:cNvPr>
            <p:cNvSpPr/>
            <p:nvPr/>
          </p:nvSpPr>
          <p:spPr>
            <a:xfrm>
              <a:off x="3915766" y="2848615"/>
              <a:ext cx="124088" cy="48788"/>
            </a:xfrm>
            <a:custGeom>
              <a:avLst/>
              <a:gdLst/>
              <a:ahLst/>
              <a:cxnLst/>
              <a:rect l="l" t="t" r="r" b="b"/>
              <a:pathLst>
                <a:path w="10421" h="4290" extrusionOk="0">
                  <a:moveTo>
                    <a:pt x="4708" y="0"/>
                  </a:moveTo>
                  <a:lnTo>
                    <a:pt x="4562" y="63"/>
                  </a:lnTo>
                  <a:lnTo>
                    <a:pt x="4373" y="63"/>
                  </a:lnTo>
                  <a:lnTo>
                    <a:pt x="4290" y="21"/>
                  </a:lnTo>
                  <a:lnTo>
                    <a:pt x="4185" y="63"/>
                  </a:lnTo>
                  <a:lnTo>
                    <a:pt x="3913" y="63"/>
                  </a:lnTo>
                  <a:lnTo>
                    <a:pt x="3766" y="84"/>
                  </a:lnTo>
                  <a:lnTo>
                    <a:pt x="3494" y="189"/>
                  </a:lnTo>
                  <a:lnTo>
                    <a:pt x="3390" y="210"/>
                  </a:lnTo>
                  <a:lnTo>
                    <a:pt x="3181" y="230"/>
                  </a:lnTo>
                  <a:lnTo>
                    <a:pt x="3097" y="335"/>
                  </a:lnTo>
                  <a:lnTo>
                    <a:pt x="2992" y="377"/>
                  </a:lnTo>
                  <a:lnTo>
                    <a:pt x="2909" y="440"/>
                  </a:lnTo>
                  <a:lnTo>
                    <a:pt x="2867" y="502"/>
                  </a:lnTo>
                  <a:lnTo>
                    <a:pt x="2804" y="628"/>
                  </a:lnTo>
                  <a:lnTo>
                    <a:pt x="2762" y="649"/>
                  </a:lnTo>
                  <a:lnTo>
                    <a:pt x="2762" y="733"/>
                  </a:lnTo>
                  <a:lnTo>
                    <a:pt x="2553" y="733"/>
                  </a:lnTo>
                  <a:lnTo>
                    <a:pt x="2239" y="628"/>
                  </a:lnTo>
                  <a:lnTo>
                    <a:pt x="2155" y="628"/>
                  </a:lnTo>
                  <a:lnTo>
                    <a:pt x="2072" y="691"/>
                  </a:lnTo>
                  <a:lnTo>
                    <a:pt x="1946" y="649"/>
                  </a:lnTo>
                  <a:lnTo>
                    <a:pt x="1779" y="691"/>
                  </a:lnTo>
                  <a:lnTo>
                    <a:pt x="1674" y="649"/>
                  </a:lnTo>
                  <a:lnTo>
                    <a:pt x="1549" y="712"/>
                  </a:lnTo>
                  <a:lnTo>
                    <a:pt x="1528" y="795"/>
                  </a:lnTo>
                  <a:lnTo>
                    <a:pt x="1632" y="942"/>
                  </a:lnTo>
                  <a:lnTo>
                    <a:pt x="1779" y="963"/>
                  </a:lnTo>
                  <a:lnTo>
                    <a:pt x="1925" y="963"/>
                  </a:lnTo>
                  <a:lnTo>
                    <a:pt x="1883" y="1046"/>
                  </a:lnTo>
                  <a:lnTo>
                    <a:pt x="1653" y="1046"/>
                  </a:lnTo>
                  <a:lnTo>
                    <a:pt x="1444" y="1109"/>
                  </a:lnTo>
                  <a:lnTo>
                    <a:pt x="1402" y="1214"/>
                  </a:lnTo>
                  <a:lnTo>
                    <a:pt x="1423" y="1256"/>
                  </a:lnTo>
                  <a:lnTo>
                    <a:pt x="1528" y="1235"/>
                  </a:lnTo>
                  <a:lnTo>
                    <a:pt x="1570" y="1277"/>
                  </a:lnTo>
                  <a:lnTo>
                    <a:pt x="1507" y="1318"/>
                  </a:lnTo>
                  <a:lnTo>
                    <a:pt x="1214" y="1339"/>
                  </a:lnTo>
                  <a:lnTo>
                    <a:pt x="1109" y="1256"/>
                  </a:lnTo>
                  <a:lnTo>
                    <a:pt x="984" y="1339"/>
                  </a:lnTo>
                  <a:lnTo>
                    <a:pt x="900" y="1235"/>
                  </a:lnTo>
                  <a:lnTo>
                    <a:pt x="837" y="1235"/>
                  </a:lnTo>
                  <a:lnTo>
                    <a:pt x="733" y="1339"/>
                  </a:lnTo>
                  <a:lnTo>
                    <a:pt x="628" y="1339"/>
                  </a:lnTo>
                  <a:lnTo>
                    <a:pt x="502" y="1235"/>
                  </a:lnTo>
                  <a:lnTo>
                    <a:pt x="377" y="1235"/>
                  </a:lnTo>
                  <a:lnTo>
                    <a:pt x="105" y="1444"/>
                  </a:lnTo>
                  <a:lnTo>
                    <a:pt x="63" y="1549"/>
                  </a:lnTo>
                  <a:lnTo>
                    <a:pt x="0" y="1653"/>
                  </a:lnTo>
                  <a:lnTo>
                    <a:pt x="63" y="1695"/>
                  </a:lnTo>
                  <a:lnTo>
                    <a:pt x="63" y="1842"/>
                  </a:lnTo>
                  <a:lnTo>
                    <a:pt x="0" y="1883"/>
                  </a:lnTo>
                  <a:lnTo>
                    <a:pt x="63" y="1946"/>
                  </a:lnTo>
                  <a:lnTo>
                    <a:pt x="209" y="1883"/>
                  </a:lnTo>
                  <a:lnTo>
                    <a:pt x="251" y="1904"/>
                  </a:lnTo>
                  <a:lnTo>
                    <a:pt x="377" y="1883"/>
                  </a:lnTo>
                  <a:lnTo>
                    <a:pt x="502" y="1883"/>
                  </a:lnTo>
                  <a:lnTo>
                    <a:pt x="377" y="2009"/>
                  </a:lnTo>
                  <a:lnTo>
                    <a:pt x="398" y="2093"/>
                  </a:lnTo>
                  <a:lnTo>
                    <a:pt x="461" y="2197"/>
                  </a:lnTo>
                  <a:lnTo>
                    <a:pt x="461" y="2281"/>
                  </a:lnTo>
                  <a:lnTo>
                    <a:pt x="419" y="2302"/>
                  </a:lnTo>
                  <a:lnTo>
                    <a:pt x="481" y="2323"/>
                  </a:lnTo>
                  <a:lnTo>
                    <a:pt x="586" y="2281"/>
                  </a:lnTo>
                  <a:lnTo>
                    <a:pt x="586" y="2323"/>
                  </a:lnTo>
                  <a:lnTo>
                    <a:pt x="502" y="2406"/>
                  </a:lnTo>
                  <a:lnTo>
                    <a:pt x="377" y="2490"/>
                  </a:lnTo>
                  <a:lnTo>
                    <a:pt x="419" y="2532"/>
                  </a:lnTo>
                  <a:lnTo>
                    <a:pt x="502" y="2532"/>
                  </a:lnTo>
                  <a:lnTo>
                    <a:pt x="419" y="2595"/>
                  </a:lnTo>
                  <a:lnTo>
                    <a:pt x="377" y="2699"/>
                  </a:lnTo>
                  <a:lnTo>
                    <a:pt x="293" y="2699"/>
                  </a:lnTo>
                  <a:lnTo>
                    <a:pt x="251" y="2532"/>
                  </a:lnTo>
                  <a:lnTo>
                    <a:pt x="189" y="2511"/>
                  </a:lnTo>
                  <a:lnTo>
                    <a:pt x="189" y="2616"/>
                  </a:lnTo>
                  <a:lnTo>
                    <a:pt x="209" y="2720"/>
                  </a:lnTo>
                  <a:lnTo>
                    <a:pt x="168" y="2783"/>
                  </a:lnTo>
                  <a:lnTo>
                    <a:pt x="189" y="2846"/>
                  </a:lnTo>
                  <a:lnTo>
                    <a:pt x="293" y="2930"/>
                  </a:lnTo>
                  <a:lnTo>
                    <a:pt x="293" y="2888"/>
                  </a:lnTo>
                  <a:lnTo>
                    <a:pt x="419" y="2950"/>
                  </a:lnTo>
                  <a:lnTo>
                    <a:pt x="502" y="2950"/>
                  </a:lnTo>
                  <a:lnTo>
                    <a:pt x="628" y="3034"/>
                  </a:lnTo>
                  <a:lnTo>
                    <a:pt x="670" y="3160"/>
                  </a:lnTo>
                  <a:lnTo>
                    <a:pt x="586" y="3243"/>
                  </a:lnTo>
                  <a:lnTo>
                    <a:pt x="670" y="3327"/>
                  </a:lnTo>
                  <a:lnTo>
                    <a:pt x="670" y="3411"/>
                  </a:lnTo>
                  <a:lnTo>
                    <a:pt x="733" y="3411"/>
                  </a:lnTo>
                  <a:lnTo>
                    <a:pt x="879" y="3536"/>
                  </a:lnTo>
                  <a:lnTo>
                    <a:pt x="816" y="3641"/>
                  </a:lnTo>
                  <a:lnTo>
                    <a:pt x="733" y="3620"/>
                  </a:lnTo>
                  <a:lnTo>
                    <a:pt x="712" y="3662"/>
                  </a:lnTo>
                  <a:lnTo>
                    <a:pt x="795" y="3683"/>
                  </a:lnTo>
                  <a:lnTo>
                    <a:pt x="942" y="3662"/>
                  </a:lnTo>
                  <a:lnTo>
                    <a:pt x="1214" y="3662"/>
                  </a:lnTo>
                  <a:lnTo>
                    <a:pt x="1193" y="3725"/>
                  </a:lnTo>
                  <a:lnTo>
                    <a:pt x="1130" y="3767"/>
                  </a:lnTo>
                  <a:lnTo>
                    <a:pt x="1005" y="3829"/>
                  </a:lnTo>
                  <a:lnTo>
                    <a:pt x="816" y="3829"/>
                  </a:lnTo>
                  <a:lnTo>
                    <a:pt x="774" y="3871"/>
                  </a:lnTo>
                  <a:lnTo>
                    <a:pt x="837" y="3892"/>
                  </a:lnTo>
                  <a:lnTo>
                    <a:pt x="942" y="3871"/>
                  </a:lnTo>
                  <a:lnTo>
                    <a:pt x="1088" y="3871"/>
                  </a:lnTo>
                  <a:lnTo>
                    <a:pt x="1130" y="3829"/>
                  </a:lnTo>
                  <a:lnTo>
                    <a:pt x="1130" y="3934"/>
                  </a:lnTo>
                  <a:lnTo>
                    <a:pt x="1151" y="3955"/>
                  </a:lnTo>
                  <a:lnTo>
                    <a:pt x="1235" y="3871"/>
                  </a:lnTo>
                  <a:lnTo>
                    <a:pt x="1318" y="3767"/>
                  </a:lnTo>
                  <a:lnTo>
                    <a:pt x="1402" y="3767"/>
                  </a:lnTo>
                  <a:lnTo>
                    <a:pt x="1444" y="3829"/>
                  </a:lnTo>
                  <a:lnTo>
                    <a:pt x="1528" y="3829"/>
                  </a:lnTo>
                  <a:lnTo>
                    <a:pt x="1632" y="3892"/>
                  </a:lnTo>
                  <a:lnTo>
                    <a:pt x="1674" y="3829"/>
                  </a:lnTo>
                  <a:lnTo>
                    <a:pt x="1758" y="3850"/>
                  </a:lnTo>
                  <a:lnTo>
                    <a:pt x="1758" y="3892"/>
                  </a:lnTo>
                  <a:lnTo>
                    <a:pt x="1716" y="3934"/>
                  </a:lnTo>
                  <a:lnTo>
                    <a:pt x="1758" y="3997"/>
                  </a:lnTo>
                  <a:lnTo>
                    <a:pt x="1779" y="4080"/>
                  </a:lnTo>
                  <a:lnTo>
                    <a:pt x="1883" y="4185"/>
                  </a:lnTo>
                  <a:lnTo>
                    <a:pt x="1946" y="4164"/>
                  </a:lnTo>
                  <a:lnTo>
                    <a:pt x="2072" y="4206"/>
                  </a:lnTo>
                  <a:lnTo>
                    <a:pt x="2197" y="4185"/>
                  </a:lnTo>
                  <a:lnTo>
                    <a:pt x="2281" y="4143"/>
                  </a:lnTo>
                  <a:lnTo>
                    <a:pt x="2386" y="4143"/>
                  </a:lnTo>
                  <a:lnTo>
                    <a:pt x="2469" y="4080"/>
                  </a:lnTo>
                  <a:lnTo>
                    <a:pt x="2574" y="4143"/>
                  </a:lnTo>
                  <a:lnTo>
                    <a:pt x="2616" y="4080"/>
                  </a:lnTo>
                  <a:lnTo>
                    <a:pt x="2616" y="3955"/>
                  </a:lnTo>
                  <a:lnTo>
                    <a:pt x="2658" y="3871"/>
                  </a:lnTo>
                  <a:lnTo>
                    <a:pt x="2616" y="3767"/>
                  </a:lnTo>
                  <a:lnTo>
                    <a:pt x="2867" y="3746"/>
                  </a:lnTo>
                  <a:lnTo>
                    <a:pt x="3076" y="3746"/>
                  </a:lnTo>
                  <a:lnTo>
                    <a:pt x="3348" y="3892"/>
                  </a:lnTo>
                  <a:lnTo>
                    <a:pt x="3453" y="3892"/>
                  </a:lnTo>
                  <a:lnTo>
                    <a:pt x="3641" y="4143"/>
                  </a:lnTo>
                  <a:lnTo>
                    <a:pt x="3808" y="4248"/>
                  </a:lnTo>
                  <a:lnTo>
                    <a:pt x="4331" y="4185"/>
                  </a:lnTo>
                  <a:lnTo>
                    <a:pt x="4478" y="4101"/>
                  </a:lnTo>
                  <a:lnTo>
                    <a:pt x="4541" y="4101"/>
                  </a:lnTo>
                  <a:lnTo>
                    <a:pt x="4562" y="4143"/>
                  </a:lnTo>
                  <a:lnTo>
                    <a:pt x="4603" y="4080"/>
                  </a:lnTo>
                  <a:lnTo>
                    <a:pt x="4645" y="3976"/>
                  </a:lnTo>
                  <a:lnTo>
                    <a:pt x="4896" y="3725"/>
                  </a:lnTo>
                  <a:lnTo>
                    <a:pt x="4959" y="3683"/>
                  </a:lnTo>
                  <a:lnTo>
                    <a:pt x="5189" y="3767"/>
                  </a:lnTo>
                  <a:lnTo>
                    <a:pt x="5336" y="3850"/>
                  </a:lnTo>
                  <a:lnTo>
                    <a:pt x="5524" y="3787"/>
                  </a:lnTo>
                  <a:lnTo>
                    <a:pt x="5524" y="3746"/>
                  </a:lnTo>
                  <a:lnTo>
                    <a:pt x="5650" y="3662"/>
                  </a:lnTo>
                  <a:lnTo>
                    <a:pt x="5754" y="3683"/>
                  </a:lnTo>
                  <a:lnTo>
                    <a:pt x="5754" y="3767"/>
                  </a:lnTo>
                  <a:lnTo>
                    <a:pt x="5691" y="3934"/>
                  </a:lnTo>
                  <a:lnTo>
                    <a:pt x="5545" y="3997"/>
                  </a:lnTo>
                  <a:lnTo>
                    <a:pt x="5587" y="4059"/>
                  </a:lnTo>
                  <a:lnTo>
                    <a:pt x="5691" y="4185"/>
                  </a:lnTo>
                  <a:lnTo>
                    <a:pt x="5650" y="4269"/>
                  </a:lnTo>
                  <a:lnTo>
                    <a:pt x="5754" y="4290"/>
                  </a:lnTo>
                  <a:lnTo>
                    <a:pt x="5901" y="4269"/>
                  </a:lnTo>
                  <a:lnTo>
                    <a:pt x="6005" y="4206"/>
                  </a:lnTo>
                  <a:lnTo>
                    <a:pt x="5963" y="4080"/>
                  </a:lnTo>
                  <a:lnTo>
                    <a:pt x="6047" y="4059"/>
                  </a:lnTo>
                  <a:lnTo>
                    <a:pt x="6047" y="3829"/>
                  </a:lnTo>
                  <a:lnTo>
                    <a:pt x="6110" y="3746"/>
                  </a:lnTo>
                  <a:lnTo>
                    <a:pt x="6256" y="3787"/>
                  </a:lnTo>
                  <a:lnTo>
                    <a:pt x="6361" y="3829"/>
                  </a:lnTo>
                  <a:lnTo>
                    <a:pt x="6654" y="3683"/>
                  </a:lnTo>
                  <a:lnTo>
                    <a:pt x="6696" y="3683"/>
                  </a:lnTo>
                  <a:lnTo>
                    <a:pt x="6780" y="3641"/>
                  </a:lnTo>
                  <a:lnTo>
                    <a:pt x="7093" y="3620"/>
                  </a:lnTo>
                  <a:lnTo>
                    <a:pt x="7198" y="3641"/>
                  </a:lnTo>
                  <a:lnTo>
                    <a:pt x="7261" y="3683"/>
                  </a:lnTo>
                  <a:lnTo>
                    <a:pt x="7428" y="3746"/>
                  </a:lnTo>
                  <a:lnTo>
                    <a:pt x="7700" y="3746"/>
                  </a:lnTo>
                  <a:lnTo>
                    <a:pt x="7721" y="3683"/>
                  </a:lnTo>
                  <a:lnTo>
                    <a:pt x="7888" y="3641"/>
                  </a:lnTo>
                  <a:lnTo>
                    <a:pt x="7951" y="3557"/>
                  </a:lnTo>
                  <a:lnTo>
                    <a:pt x="8160" y="3474"/>
                  </a:lnTo>
                  <a:lnTo>
                    <a:pt x="8307" y="3474"/>
                  </a:lnTo>
                  <a:lnTo>
                    <a:pt x="8432" y="3453"/>
                  </a:lnTo>
                  <a:lnTo>
                    <a:pt x="8725" y="3474"/>
                  </a:lnTo>
                  <a:lnTo>
                    <a:pt x="8956" y="3411"/>
                  </a:lnTo>
                  <a:lnTo>
                    <a:pt x="9102" y="3411"/>
                  </a:lnTo>
                  <a:lnTo>
                    <a:pt x="9165" y="3432"/>
                  </a:lnTo>
                  <a:lnTo>
                    <a:pt x="9311" y="3306"/>
                  </a:lnTo>
                  <a:lnTo>
                    <a:pt x="9458" y="3306"/>
                  </a:lnTo>
                  <a:lnTo>
                    <a:pt x="9500" y="3264"/>
                  </a:lnTo>
                  <a:lnTo>
                    <a:pt x="9730" y="3264"/>
                  </a:lnTo>
                  <a:lnTo>
                    <a:pt x="9939" y="3327"/>
                  </a:lnTo>
                  <a:lnTo>
                    <a:pt x="10085" y="3264"/>
                  </a:lnTo>
                  <a:lnTo>
                    <a:pt x="10148" y="3327"/>
                  </a:lnTo>
                  <a:lnTo>
                    <a:pt x="10148" y="3432"/>
                  </a:lnTo>
                  <a:lnTo>
                    <a:pt x="10253" y="3474"/>
                  </a:lnTo>
                  <a:lnTo>
                    <a:pt x="10399" y="3453"/>
                  </a:lnTo>
                  <a:lnTo>
                    <a:pt x="10420" y="3348"/>
                  </a:lnTo>
                  <a:lnTo>
                    <a:pt x="10357" y="3223"/>
                  </a:lnTo>
                  <a:lnTo>
                    <a:pt x="10232" y="2992"/>
                  </a:lnTo>
                  <a:lnTo>
                    <a:pt x="10085" y="2930"/>
                  </a:lnTo>
                  <a:lnTo>
                    <a:pt x="10106" y="2846"/>
                  </a:lnTo>
                  <a:lnTo>
                    <a:pt x="10085" y="2699"/>
                  </a:lnTo>
                  <a:lnTo>
                    <a:pt x="10148" y="2511"/>
                  </a:lnTo>
                  <a:lnTo>
                    <a:pt x="10127" y="2469"/>
                  </a:lnTo>
                  <a:lnTo>
                    <a:pt x="10002" y="2427"/>
                  </a:lnTo>
                  <a:lnTo>
                    <a:pt x="10002" y="2281"/>
                  </a:lnTo>
                  <a:lnTo>
                    <a:pt x="10002" y="2176"/>
                  </a:lnTo>
                  <a:lnTo>
                    <a:pt x="9939" y="1967"/>
                  </a:lnTo>
                  <a:lnTo>
                    <a:pt x="9897" y="1842"/>
                  </a:lnTo>
                  <a:lnTo>
                    <a:pt x="9897" y="1779"/>
                  </a:lnTo>
                  <a:lnTo>
                    <a:pt x="10044" y="1779"/>
                  </a:lnTo>
                  <a:lnTo>
                    <a:pt x="10106" y="1632"/>
                  </a:lnTo>
                  <a:lnTo>
                    <a:pt x="10148" y="1570"/>
                  </a:lnTo>
                  <a:lnTo>
                    <a:pt x="10148" y="1528"/>
                  </a:lnTo>
                  <a:lnTo>
                    <a:pt x="10106" y="1444"/>
                  </a:lnTo>
                  <a:lnTo>
                    <a:pt x="10002" y="1360"/>
                  </a:lnTo>
                  <a:lnTo>
                    <a:pt x="9709" y="1360"/>
                  </a:lnTo>
                  <a:lnTo>
                    <a:pt x="9562" y="1256"/>
                  </a:lnTo>
                  <a:lnTo>
                    <a:pt x="9520" y="1026"/>
                  </a:lnTo>
                  <a:lnTo>
                    <a:pt x="9583" y="837"/>
                  </a:lnTo>
                  <a:lnTo>
                    <a:pt x="9500" y="733"/>
                  </a:lnTo>
                  <a:lnTo>
                    <a:pt x="9395" y="712"/>
                  </a:lnTo>
                  <a:lnTo>
                    <a:pt x="9395" y="628"/>
                  </a:lnTo>
                  <a:lnTo>
                    <a:pt x="9290" y="523"/>
                  </a:lnTo>
                  <a:lnTo>
                    <a:pt x="9186" y="502"/>
                  </a:lnTo>
                  <a:lnTo>
                    <a:pt x="8956" y="293"/>
                  </a:lnTo>
                  <a:lnTo>
                    <a:pt x="8851" y="272"/>
                  </a:lnTo>
                  <a:lnTo>
                    <a:pt x="8767" y="335"/>
                  </a:lnTo>
                  <a:lnTo>
                    <a:pt x="8725" y="335"/>
                  </a:lnTo>
                  <a:lnTo>
                    <a:pt x="8558" y="293"/>
                  </a:lnTo>
                  <a:lnTo>
                    <a:pt x="8516" y="377"/>
                  </a:lnTo>
                  <a:lnTo>
                    <a:pt x="8432" y="335"/>
                  </a:lnTo>
                  <a:lnTo>
                    <a:pt x="8412" y="230"/>
                  </a:lnTo>
                  <a:lnTo>
                    <a:pt x="8349" y="230"/>
                  </a:lnTo>
                  <a:lnTo>
                    <a:pt x="8328" y="272"/>
                  </a:lnTo>
                  <a:lnTo>
                    <a:pt x="8244" y="419"/>
                  </a:lnTo>
                  <a:lnTo>
                    <a:pt x="8098" y="502"/>
                  </a:lnTo>
                  <a:lnTo>
                    <a:pt x="7909" y="607"/>
                  </a:lnTo>
                  <a:lnTo>
                    <a:pt x="7888" y="691"/>
                  </a:lnTo>
                  <a:lnTo>
                    <a:pt x="7700" y="712"/>
                  </a:lnTo>
                  <a:lnTo>
                    <a:pt x="7616" y="754"/>
                  </a:lnTo>
                  <a:lnTo>
                    <a:pt x="7386" y="712"/>
                  </a:lnTo>
                  <a:lnTo>
                    <a:pt x="7324" y="649"/>
                  </a:lnTo>
                  <a:lnTo>
                    <a:pt x="7219" y="649"/>
                  </a:lnTo>
                  <a:lnTo>
                    <a:pt x="7198" y="628"/>
                  </a:lnTo>
                  <a:lnTo>
                    <a:pt x="7093" y="691"/>
                  </a:lnTo>
                  <a:lnTo>
                    <a:pt x="6884" y="691"/>
                  </a:lnTo>
                  <a:lnTo>
                    <a:pt x="6633" y="795"/>
                  </a:lnTo>
                  <a:lnTo>
                    <a:pt x="6445" y="754"/>
                  </a:lnTo>
                  <a:lnTo>
                    <a:pt x="6319" y="649"/>
                  </a:lnTo>
                  <a:lnTo>
                    <a:pt x="6235" y="712"/>
                  </a:lnTo>
                  <a:lnTo>
                    <a:pt x="6026" y="607"/>
                  </a:lnTo>
                  <a:lnTo>
                    <a:pt x="5901" y="586"/>
                  </a:lnTo>
                  <a:lnTo>
                    <a:pt x="5712" y="440"/>
                  </a:lnTo>
                  <a:lnTo>
                    <a:pt x="5629" y="440"/>
                  </a:lnTo>
                  <a:lnTo>
                    <a:pt x="5587" y="523"/>
                  </a:lnTo>
                  <a:lnTo>
                    <a:pt x="5503" y="502"/>
                  </a:lnTo>
                  <a:lnTo>
                    <a:pt x="5399" y="377"/>
                  </a:lnTo>
                  <a:lnTo>
                    <a:pt x="5378" y="210"/>
                  </a:lnTo>
                  <a:lnTo>
                    <a:pt x="5273" y="126"/>
                  </a:lnTo>
                  <a:lnTo>
                    <a:pt x="5210" y="168"/>
                  </a:lnTo>
                  <a:lnTo>
                    <a:pt x="5085" y="293"/>
                  </a:lnTo>
                  <a:lnTo>
                    <a:pt x="5022" y="272"/>
                  </a:lnTo>
                  <a:lnTo>
                    <a:pt x="4980" y="314"/>
                  </a:lnTo>
                  <a:lnTo>
                    <a:pt x="4771" y="105"/>
                  </a:lnTo>
                  <a:lnTo>
                    <a:pt x="47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3271;p70">
              <a:extLst>
                <a:ext uri="{FF2B5EF4-FFF2-40B4-BE49-F238E27FC236}">
                  <a16:creationId xmlns:a16="http://schemas.microsoft.com/office/drawing/2014/main" id="{426BAA1F-6374-52EA-1456-D8766CD311F8}"/>
                </a:ext>
              </a:extLst>
            </p:cNvPr>
            <p:cNvSpPr/>
            <p:nvPr/>
          </p:nvSpPr>
          <p:spPr>
            <a:xfrm>
              <a:off x="3914265" y="2848854"/>
              <a:ext cx="18945" cy="15956"/>
            </a:xfrm>
            <a:custGeom>
              <a:avLst/>
              <a:gdLst/>
              <a:ahLst/>
              <a:cxnLst/>
              <a:rect l="l" t="t" r="r" b="b"/>
              <a:pathLst>
                <a:path w="1591" h="1403" extrusionOk="0">
                  <a:moveTo>
                    <a:pt x="503" y="0"/>
                  </a:moveTo>
                  <a:lnTo>
                    <a:pt x="419" y="84"/>
                  </a:lnTo>
                  <a:lnTo>
                    <a:pt x="335" y="84"/>
                  </a:lnTo>
                  <a:lnTo>
                    <a:pt x="231" y="189"/>
                  </a:lnTo>
                  <a:lnTo>
                    <a:pt x="210" y="356"/>
                  </a:lnTo>
                  <a:lnTo>
                    <a:pt x="335" y="398"/>
                  </a:lnTo>
                  <a:lnTo>
                    <a:pt x="335" y="523"/>
                  </a:lnTo>
                  <a:lnTo>
                    <a:pt x="189" y="628"/>
                  </a:lnTo>
                  <a:lnTo>
                    <a:pt x="210" y="733"/>
                  </a:lnTo>
                  <a:lnTo>
                    <a:pt x="126" y="879"/>
                  </a:lnTo>
                  <a:lnTo>
                    <a:pt x="1" y="921"/>
                  </a:lnTo>
                  <a:lnTo>
                    <a:pt x="22" y="921"/>
                  </a:lnTo>
                  <a:lnTo>
                    <a:pt x="84" y="1025"/>
                  </a:lnTo>
                  <a:lnTo>
                    <a:pt x="168" y="1088"/>
                  </a:lnTo>
                  <a:lnTo>
                    <a:pt x="231" y="1046"/>
                  </a:lnTo>
                  <a:lnTo>
                    <a:pt x="294" y="1088"/>
                  </a:lnTo>
                  <a:lnTo>
                    <a:pt x="398" y="1046"/>
                  </a:lnTo>
                  <a:lnTo>
                    <a:pt x="294" y="1130"/>
                  </a:lnTo>
                  <a:lnTo>
                    <a:pt x="231" y="1130"/>
                  </a:lnTo>
                  <a:lnTo>
                    <a:pt x="168" y="1318"/>
                  </a:lnTo>
                  <a:lnTo>
                    <a:pt x="189" y="1402"/>
                  </a:lnTo>
                  <a:lnTo>
                    <a:pt x="419" y="1193"/>
                  </a:lnTo>
                  <a:lnTo>
                    <a:pt x="712" y="1025"/>
                  </a:lnTo>
                  <a:lnTo>
                    <a:pt x="796" y="879"/>
                  </a:lnTo>
                  <a:lnTo>
                    <a:pt x="900" y="816"/>
                  </a:lnTo>
                  <a:lnTo>
                    <a:pt x="1110" y="837"/>
                  </a:lnTo>
                  <a:lnTo>
                    <a:pt x="1152" y="795"/>
                  </a:lnTo>
                  <a:lnTo>
                    <a:pt x="1277" y="795"/>
                  </a:lnTo>
                  <a:lnTo>
                    <a:pt x="1361" y="816"/>
                  </a:lnTo>
                  <a:lnTo>
                    <a:pt x="1486" y="837"/>
                  </a:lnTo>
                  <a:lnTo>
                    <a:pt x="1591" y="733"/>
                  </a:lnTo>
                  <a:lnTo>
                    <a:pt x="1591" y="670"/>
                  </a:lnTo>
                  <a:lnTo>
                    <a:pt x="1486" y="607"/>
                  </a:lnTo>
                  <a:lnTo>
                    <a:pt x="1361" y="481"/>
                  </a:lnTo>
                  <a:lnTo>
                    <a:pt x="1235" y="461"/>
                  </a:lnTo>
                  <a:lnTo>
                    <a:pt x="1047" y="293"/>
                  </a:lnTo>
                  <a:lnTo>
                    <a:pt x="1026" y="84"/>
                  </a:lnTo>
                  <a:lnTo>
                    <a:pt x="921" y="63"/>
                  </a:lnTo>
                  <a:lnTo>
                    <a:pt x="817" y="147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3272;p70">
              <a:extLst>
                <a:ext uri="{FF2B5EF4-FFF2-40B4-BE49-F238E27FC236}">
                  <a16:creationId xmlns:a16="http://schemas.microsoft.com/office/drawing/2014/main" id="{09020CDB-6E4A-3A3E-EC19-76F58000FC4B}"/>
                </a:ext>
              </a:extLst>
            </p:cNvPr>
            <p:cNvSpPr/>
            <p:nvPr/>
          </p:nvSpPr>
          <p:spPr>
            <a:xfrm>
              <a:off x="4004703" y="2885735"/>
              <a:ext cx="66539" cy="61161"/>
            </a:xfrm>
            <a:custGeom>
              <a:avLst/>
              <a:gdLst/>
              <a:ahLst/>
              <a:cxnLst/>
              <a:rect l="l" t="t" r="r" b="b"/>
              <a:pathLst>
                <a:path w="5588" h="5378" extrusionOk="0">
                  <a:moveTo>
                    <a:pt x="2031" y="0"/>
                  </a:moveTo>
                  <a:lnTo>
                    <a:pt x="1989" y="42"/>
                  </a:lnTo>
                  <a:lnTo>
                    <a:pt x="1842" y="42"/>
                  </a:lnTo>
                  <a:lnTo>
                    <a:pt x="1696" y="168"/>
                  </a:lnTo>
                  <a:lnTo>
                    <a:pt x="1717" y="189"/>
                  </a:lnTo>
                  <a:lnTo>
                    <a:pt x="1633" y="314"/>
                  </a:lnTo>
                  <a:lnTo>
                    <a:pt x="1591" y="314"/>
                  </a:lnTo>
                  <a:lnTo>
                    <a:pt x="1466" y="419"/>
                  </a:lnTo>
                  <a:lnTo>
                    <a:pt x="1215" y="482"/>
                  </a:lnTo>
                  <a:lnTo>
                    <a:pt x="1110" y="670"/>
                  </a:lnTo>
                  <a:lnTo>
                    <a:pt x="1110" y="837"/>
                  </a:lnTo>
                  <a:lnTo>
                    <a:pt x="1215" y="1047"/>
                  </a:lnTo>
                  <a:lnTo>
                    <a:pt x="1215" y="1235"/>
                  </a:lnTo>
                  <a:lnTo>
                    <a:pt x="1110" y="1444"/>
                  </a:lnTo>
                  <a:lnTo>
                    <a:pt x="1173" y="1549"/>
                  </a:lnTo>
                  <a:lnTo>
                    <a:pt x="1152" y="1716"/>
                  </a:lnTo>
                  <a:lnTo>
                    <a:pt x="1068" y="1842"/>
                  </a:lnTo>
                  <a:lnTo>
                    <a:pt x="1005" y="1925"/>
                  </a:lnTo>
                  <a:lnTo>
                    <a:pt x="1" y="2658"/>
                  </a:lnTo>
                  <a:lnTo>
                    <a:pt x="273" y="3411"/>
                  </a:lnTo>
                  <a:lnTo>
                    <a:pt x="775" y="3453"/>
                  </a:lnTo>
                  <a:lnTo>
                    <a:pt x="3474" y="5336"/>
                  </a:lnTo>
                  <a:lnTo>
                    <a:pt x="4562" y="5378"/>
                  </a:lnTo>
                  <a:lnTo>
                    <a:pt x="4709" y="5106"/>
                  </a:lnTo>
                  <a:lnTo>
                    <a:pt x="4834" y="4855"/>
                  </a:lnTo>
                  <a:lnTo>
                    <a:pt x="5085" y="4708"/>
                  </a:lnTo>
                  <a:lnTo>
                    <a:pt x="5274" y="4792"/>
                  </a:lnTo>
                  <a:lnTo>
                    <a:pt x="5399" y="4750"/>
                  </a:lnTo>
                  <a:lnTo>
                    <a:pt x="5462" y="4771"/>
                  </a:lnTo>
                  <a:lnTo>
                    <a:pt x="5546" y="4645"/>
                  </a:lnTo>
                  <a:lnTo>
                    <a:pt x="5588" y="4604"/>
                  </a:lnTo>
                  <a:lnTo>
                    <a:pt x="5546" y="4583"/>
                  </a:lnTo>
                  <a:lnTo>
                    <a:pt x="5441" y="4541"/>
                  </a:lnTo>
                  <a:lnTo>
                    <a:pt x="5337" y="4457"/>
                  </a:lnTo>
                  <a:lnTo>
                    <a:pt x="5274" y="4122"/>
                  </a:lnTo>
                  <a:lnTo>
                    <a:pt x="5085" y="4122"/>
                  </a:lnTo>
                  <a:lnTo>
                    <a:pt x="5064" y="3955"/>
                  </a:lnTo>
                  <a:lnTo>
                    <a:pt x="5064" y="3767"/>
                  </a:lnTo>
                  <a:lnTo>
                    <a:pt x="5190" y="3662"/>
                  </a:lnTo>
                  <a:lnTo>
                    <a:pt x="5064" y="3411"/>
                  </a:lnTo>
                  <a:lnTo>
                    <a:pt x="4960" y="3348"/>
                  </a:lnTo>
                  <a:lnTo>
                    <a:pt x="4855" y="3139"/>
                  </a:lnTo>
                  <a:lnTo>
                    <a:pt x="4772" y="3097"/>
                  </a:lnTo>
                  <a:lnTo>
                    <a:pt x="4730" y="3118"/>
                  </a:lnTo>
                  <a:lnTo>
                    <a:pt x="4290" y="2825"/>
                  </a:lnTo>
                  <a:lnTo>
                    <a:pt x="4186" y="2867"/>
                  </a:lnTo>
                  <a:lnTo>
                    <a:pt x="4123" y="2888"/>
                  </a:lnTo>
                  <a:lnTo>
                    <a:pt x="4018" y="2804"/>
                  </a:lnTo>
                  <a:lnTo>
                    <a:pt x="4018" y="2720"/>
                  </a:lnTo>
                  <a:lnTo>
                    <a:pt x="3997" y="2699"/>
                  </a:lnTo>
                  <a:lnTo>
                    <a:pt x="4039" y="2574"/>
                  </a:lnTo>
                  <a:lnTo>
                    <a:pt x="3914" y="2469"/>
                  </a:lnTo>
                  <a:lnTo>
                    <a:pt x="3893" y="2386"/>
                  </a:lnTo>
                  <a:lnTo>
                    <a:pt x="3788" y="2365"/>
                  </a:lnTo>
                  <a:lnTo>
                    <a:pt x="3704" y="2281"/>
                  </a:lnTo>
                  <a:lnTo>
                    <a:pt x="3621" y="2260"/>
                  </a:lnTo>
                  <a:lnTo>
                    <a:pt x="3621" y="2176"/>
                  </a:lnTo>
                  <a:lnTo>
                    <a:pt x="3684" y="2135"/>
                  </a:lnTo>
                  <a:lnTo>
                    <a:pt x="3663" y="2072"/>
                  </a:lnTo>
                  <a:lnTo>
                    <a:pt x="3684" y="1988"/>
                  </a:lnTo>
                  <a:lnTo>
                    <a:pt x="3684" y="1779"/>
                  </a:lnTo>
                  <a:lnTo>
                    <a:pt x="3725" y="1737"/>
                  </a:lnTo>
                  <a:lnTo>
                    <a:pt x="3767" y="1549"/>
                  </a:lnTo>
                  <a:lnTo>
                    <a:pt x="3830" y="1549"/>
                  </a:lnTo>
                  <a:lnTo>
                    <a:pt x="3914" y="1528"/>
                  </a:lnTo>
                  <a:lnTo>
                    <a:pt x="3914" y="1319"/>
                  </a:lnTo>
                  <a:lnTo>
                    <a:pt x="3872" y="1298"/>
                  </a:lnTo>
                  <a:lnTo>
                    <a:pt x="3830" y="1130"/>
                  </a:lnTo>
                  <a:lnTo>
                    <a:pt x="3914" y="1130"/>
                  </a:lnTo>
                  <a:lnTo>
                    <a:pt x="4018" y="1088"/>
                  </a:lnTo>
                  <a:lnTo>
                    <a:pt x="4081" y="1047"/>
                  </a:lnTo>
                  <a:lnTo>
                    <a:pt x="4018" y="1026"/>
                  </a:lnTo>
                  <a:lnTo>
                    <a:pt x="3935" y="984"/>
                  </a:lnTo>
                  <a:lnTo>
                    <a:pt x="3809" y="1005"/>
                  </a:lnTo>
                  <a:lnTo>
                    <a:pt x="3725" y="984"/>
                  </a:lnTo>
                  <a:lnTo>
                    <a:pt x="3516" y="879"/>
                  </a:lnTo>
                  <a:lnTo>
                    <a:pt x="3453" y="837"/>
                  </a:lnTo>
                  <a:lnTo>
                    <a:pt x="3349" y="795"/>
                  </a:lnTo>
                  <a:lnTo>
                    <a:pt x="3286" y="670"/>
                  </a:lnTo>
                  <a:lnTo>
                    <a:pt x="3244" y="565"/>
                  </a:lnTo>
                  <a:lnTo>
                    <a:pt x="3140" y="565"/>
                  </a:lnTo>
                  <a:lnTo>
                    <a:pt x="3077" y="419"/>
                  </a:lnTo>
                  <a:lnTo>
                    <a:pt x="3098" y="314"/>
                  </a:lnTo>
                  <a:lnTo>
                    <a:pt x="3035" y="189"/>
                  </a:lnTo>
                  <a:lnTo>
                    <a:pt x="2930" y="168"/>
                  </a:lnTo>
                  <a:lnTo>
                    <a:pt x="2784" y="210"/>
                  </a:lnTo>
                  <a:lnTo>
                    <a:pt x="2679" y="168"/>
                  </a:lnTo>
                  <a:lnTo>
                    <a:pt x="2679" y="63"/>
                  </a:lnTo>
                  <a:lnTo>
                    <a:pt x="2616" y="0"/>
                  </a:lnTo>
                  <a:lnTo>
                    <a:pt x="2470" y="63"/>
                  </a:lnTo>
                  <a:lnTo>
                    <a:pt x="22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3273;p70">
              <a:extLst>
                <a:ext uri="{FF2B5EF4-FFF2-40B4-BE49-F238E27FC236}">
                  <a16:creationId xmlns:a16="http://schemas.microsoft.com/office/drawing/2014/main" id="{EDB93B5D-8364-0028-255E-FA0307E799EF}"/>
                </a:ext>
              </a:extLst>
            </p:cNvPr>
            <p:cNvSpPr/>
            <p:nvPr/>
          </p:nvSpPr>
          <p:spPr>
            <a:xfrm>
              <a:off x="4059025" y="2939277"/>
              <a:ext cx="11967" cy="11668"/>
            </a:xfrm>
            <a:custGeom>
              <a:avLst/>
              <a:gdLst/>
              <a:ahLst/>
              <a:cxnLst/>
              <a:rect l="l" t="t" r="r" b="b"/>
              <a:pathLst>
                <a:path w="1005" h="1026" extrusionOk="0">
                  <a:moveTo>
                    <a:pt x="523" y="0"/>
                  </a:moveTo>
                  <a:lnTo>
                    <a:pt x="272" y="147"/>
                  </a:lnTo>
                  <a:lnTo>
                    <a:pt x="147" y="398"/>
                  </a:lnTo>
                  <a:lnTo>
                    <a:pt x="0" y="670"/>
                  </a:lnTo>
                  <a:lnTo>
                    <a:pt x="84" y="670"/>
                  </a:lnTo>
                  <a:lnTo>
                    <a:pt x="607" y="816"/>
                  </a:lnTo>
                  <a:lnTo>
                    <a:pt x="628" y="1025"/>
                  </a:lnTo>
                  <a:lnTo>
                    <a:pt x="1005" y="879"/>
                  </a:lnTo>
                  <a:lnTo>
                    <a:pt x="942" y="795"/>
                  </a:lnTo>
                  <a:lnTo>
                    <a:pt x="942" y="774"/>
                  </a:lnTo>
                  <a:lnTo>
                    <a:pt x="984" y="774"/>
                  </a:lnTo>
                  <a:lnTo>
                    <a:pt x="921" y="691"/>
                  </a:lnTo>
                  <a:lnTo>
                    <a:pt x="921" y="607"/>
                  </a:lnTo>
                  <a:lnTo>
                    <a:pt x="879" y="502"/>
                  </a:lnTo>
                  <a:lnTo>
                    <a:pt x="837" y="565"/>
                  </a:lnTo>
                  <a:lnTo>
                    <a:pt x="607" y="419"/>
                  </a:lnTo>
                  <a:lnTo>
                    <a:pt x="942" y="356"/>
                  </a:lnTo>
                  <a:lnTo>
                    <a:pt x="900" y="84"/>
                  </a:lnTo>
                  <a:lnTo>
                    <a:pt x="900" y="63"/>
                  </a:lnTo>
                  <a:lnTo>
                    <a:pt x="837" y="42"/>
                  </a:lnTo>
                  <a:lnTo>
                    <a:pt x="712" y="84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3274;p70">
              <a:extLst>
                <a:ext uri="{FF2B5EF4-FFF2-40B4-BE49-F238E27FC236}">
                  <a16:creationId xmlns:a16="http://schemas.microsoft.com/office/drawing/2014/main" id="{AE60A648-B6FB-0B82-B2EC-1A94FBCC61DE}"/>
                </a:ext>
              </a:extLst>
            </p:cNvPr>
            <p:cNvSpPr/>
            <p:nvPr/>
          </p:nvSpPr>
          <p:spPr>
            <a:xfrm>
              <a:off x="3959359" y="2899768"/>
              <a:ext cx="15468" cy="8347"/>
            </a:xfrm>
            <a:custGeom>
              <a:avLst/>
              <a:gdLst/>
              <a:ahLst/>
              <a:cxnLst/>
              <a:rect l="l" t="t" r="r" b="b"/>
              <a:pathLst>
                <a:path w="1299" h="734" extrusionOk="0">
                  <a:moveTo>
                    <a:pt x="1194" y="1"/>
                  </a:moveTo>
                  <a:lnTo>
                    <a:pt x="1005" y="105"/>
                  </a:lnTo>
                  <a:lnTo>
                    <a:pt x="775" y="210"/>
                  </a:lnTo>
                  <a:lnTo>
                    <a:pt x="608" y="210"/>
                  </a:lnTo>
                  <a:lnTo>
                    <a:pt x="482" y="168"/>
                  </a:lnTo>
                  <a:lnTo>
                    <a:pt x="378" y="168"/>
                  </a:lnTo>
                  <a:lnTo>
                    <a:pt x="378" y="231"/>
                  </a:lnTo>
                  <a:lnTo>
                    <a:pt x="357" y="315"/>
                  </a:lnTo>
                  <a:lnTo>
                    <a:pt x="273" y="336"/>
                  </a:lnTo>
                  <a:lnTo>
                    <a:pt x="147" y="294"/>
                  </a:lnTo>
                  <a:lnTo>
                    <a:pt x="85" y="377"/>
                  </a:lnTo>
                  <a:lnTo>
                    <a:pt x="1" y="398"/>
                  </a:lnTo>
                  <a:lnTo>
                    <a:pt x="1" y="524"/>
                  </a:lnTo>
                  <a:lnTo>
                    <a:pt x="85" y="629"/>
                  </a:lnTo>
                  <a:lnTo>
                    <a:pt x="210" y="712"/>
                  </a:lnTo>
                  <a:lnTo>
                    <a:pt x="378" y="691"/>
                  </a:lnTo>
                  <a:lnTo>
                    <a:pt x="461" y="733"/>
                  </a:lnTo>
                  <a:lnTo>
                    <a:pt x="503" y="691"/>
                  </a:lnTo>
                  <a:lnTo>
                    <a:pt x="629" y="649"/>
                  </a:lnTo>
                  <a:lnTo>
                    <a:pt x="775" y="545"/>
                  </a:lnTo>
                  <a:lnTo>
                    <a:pt x="838" y="503"/>
                  </a:lnTo>
                  <a:lnTo>
                    <a:pt x="1005" y="524"/>
                  </a:lnTo>
                  <a:lnTo>
                    <a:pt x="1005" y="419"/>
                  </a:lnTo>
                  <a:lnTo>
                    <a:pt x="984" y="315"/>
                  </a:lnTo>
                  <a:lnTo>
                    <a:pt x="1110" y="168"/>
                  </a:lnTo>
                  <a:lnTo>
                    <a:pt x="1235" y="85"/>
                  </a:lnTo>
                  <a:lnTo>
                    <a:pt x="1298" y="22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3275;p70">
              <a:extLst>
                <a:ext uri="{FF2B5EF4-FFF2-40B4-BE49-F238E27FC236}">
                  <a16:creationId xmlns:a16="http://schemas.microsoft.com/office/drawing/2014/main" id="{3581D4E4-6860-EB5F-45FA-B429F56376F4}"/>
                </a:ext>
              </a:extLst>
            </p:cNvPr>
            <p:cNvSpPr/>
            <p:nvPr/>
          </p:nvSpPr>
          <p:spPr>
            <a:xfrm>
              <a:off x="3982281" y="2887395"/>
              <a:ext cx="42867" cy="36426"/>
            </a:xfrm>
            <a:custGeom>
              <a:avLst/>
              <a:gdLst/>
              <a:ahLst/>
              <a:cxnLst/>
              <a:rect l="l" t="t" r="r" b="b"/>
              <a:pathLst>
                <a:path w="3600" h="3203" extrusionOk="0">
                  <a:moveTo>
                    <a:pt x="3370" y="1"/>
                  </a:moveTo>
                  <a:lnTo>
                    <a:pt x="3139" y="64"/>
                  </a:lnTo>
                  <a:lnTo>
                    <a:pt x="2846" y="43"/>
                  </a:lnTo>
                  <a:lnTo>
                    <a:pt x="2721" y="64"/>
                  </a:lnTo>
                  <a:lnTo>
                    <a:pt x="2574" y="64"/>
                  </a:lnTo>
                  <a:lnTo>
                    <a:pt x="2365" y="147"/>
                  </a:lnTo>
                  <a:lnTo>
                    <a:pt x="2302" y="231"/>
                  </a:lnTo>
                  <a:lnTo>
                    <a:pt x="2135" y="273"/>
                  </a:lnTo>
                  <a:lnTo>
                    <a:pt x="2114" y="336"/>
                  </a:lnTo>
                  <a:lnTo>
                    <a:pt x="1842" y="336"/>
                  </a:lnTo>
                  <a:lnTo>
                    <a:pt x="1675" y="273"/>
                  </a:lnTo>
                  <a:lnTo>
                    <a:pt x="1612" y="231"/>
                  </a:lnTo>
                  <a:lnTo>
                    <a:pt x="1507" y="210"/>
                  </a:lnTo>
                  <a:lnTo>
                    <a:pt x="1194" y="231"/>
                  </a:lnTo>
                  <a:lnTo>
                    <a:pt x="1110" y="273"/>
                  </a:lnTo>
                  <a:lnTo>
                    <a:pt x="1068" y="273"/>
                  </a:lnTo>
                  <a:lnTo>
                    <a:pt x="775" y="419"/>
                  </a:lnTo>
                  <a:lnTo>
                    <a:pt x="670" y="377"/>
                  </a:lnTo>
                  <a:lnTo>
                    <a:pt x="524" y="336"/>
                  </a:lnTo>
                  <a:lnTo>
                    <a:pt x="461" y="419"/>
                  </a:lnTo>
                  <a:lnTo>
                    <a:pt x="461" y="649"/>
                  </a:lnTo>
                  <a:lnTo>
                    <a:pt x="377" y="670"/>
                  </a:lnTo>
                  <a:lnTo>
                    <a:pt x="419" y="796"/>
                  </a:lnTo>
                  <a:lnTo>
                    <a:pt x="315" y="859"/>
                  </a:lnTo>
                  <a:lnTo>
                    <a:pt x="168" y="880"/>
                  </a:lnTo>
                  <a:lnTo>
                    <a:pt x="64" y="859"/>
                  </a:lnTo>
                  <a:lnTo>
                    <a:pt x="1" y="901"/>
                  </a:lnTo>
                  <a:lnTo>
                    <a:pt x="22" y="1068"/>
                  </a:lnTo>
                  <a:lnTo>
                    <a:pt x="105" y="1277"/>
                  </a:lnTo>
                  <a:lnTo>
                    <a:pt x="147" y="1403"/>
                  </a:lnTo>
                  <a:lnTo>
                    <a:pt x="126" y="1528"/>
                  </a:lnTo>
                  <a:lnTo>
                    <a:pt x="105" y="1779"/>
                  </a:lnTo>
                  <a:lnTo>
                    <a:pt x="336" y="1779"/>
                  </a:lnTo>
                  <a:lnTo>
                    <a:pt x="377" y="1905"/>
                  </a:lnTo>
                  <a:lnTo>
                    <a:pt x="482" y="1947"/>
                  </a:lnTo>
                  <a:lnTo>
                    <a:pt x="482" y="2114"/>
                  </a:lnTo>
                  <a:lnTo>
                    <a:pt x="545" y="2198"/>
                  </a:lnTo>
                  <a:lnTo>
                    <a:pt x="461" y="2219"/>
                  </a:lnTo>
                  <a:lnTo>
                    <a:pt x="419" y="2219"/>
                  </a:lnTo>
                  <a:lnTo>
                    <a:pt x="315" y="2302"/>
                  </a:lnTo>
                  <a:lnTo>
                    <a:pt x="252" y="2449"/>
                  </a:lnTo>
                  <a:lnTo>
                    <a:pt x="168" y="2574"/>
                  </a:lnTo>
                  <a:lnTo>
                    <a:pt x="147" y="2574"/>
                  </a:lnTo>
                  <a:lnTo>
                    <a:pt x="168" y="2616"/>
                  </a:lnTo>
                  <a:lnTo>
                    <a:pt x="252" y="2679"/>
                  </a:lnTo>
                  <a:lnTo>
                    <a:pt x="273" y="2888"/>
                  </a:lnTo>
                  <a:lnTo>
                    <a:pt x="252" y="2993"/>
                  </a:lnTo>
                  <a:lnTo>
                    <a:pt x="315" y="2993"/>
                  </a:lnTo>
                  <a:lnTo>
                    <a:pt x="482" y="3077"/>
                  </a:lnTo>
                  <a:lnTo>
                    <a:pt x="629" y="3181"/>
                  </a:lnTo>
                  <a:lnTo>
                    <a:pt x="649" y="3181"/>
                  </a:lnTo>
                  <a:lnTo>
                    <a:pt x="733" y="3202"/>
                  </a:lnTo>
                  <a:lnTo>
                    <a:pt x="1884" y="2512"/>
                  </a:lnTo>
                  <a:lnTo>
                    <a:pt x="2888" y="1779"/>
                  </a:lnTo>
                  <a:lnTo>
                    <a:pt x="2951" y="1696"/>
                  </a:lnTo>
                  <a:lnTo>
                    <a:pt x="3035" y="1570"/>
                  </a:lnTo>
                  <a:lnTo>
                    <a:pt x="3056" y="1403"/>
                  </a:lnTo>
                  <a:lnTo>
                    <a:pt x="2993" y="1298"/>
                  </a:lnTo>
                  <a:lnTo>
                    <a:pt x="3098" y="1089"/>
                  </a:lnTo>
                  <a:lnTo>
                    <a:pt x="3098" y="901"/>
                  </a:lnTo>
                  <a:lnTo>
                    <a:pt x="2993" y="691"/>
                  </a:lnTo>
                  <a:lnTo>
                    <a:pt x="2993" y="524"/>
                  </a:lnTo>
                  <a:lnTo>
                    <a:pt x="3098" y="336"/>
                  </a:lnTo>
                  <a:lnTo>
                    <a:pt x="3349" y="273"/>
                  </a:lnTo>
                  <a:lnTo>
                    <a:pt x="3474" y="168"/>
                  </a:lnTo>
                  <a:lnTo>
                    <a:pt x="3516" y="168"/>
                  </a:lnTo>
                  <a:lnTo>
                    <a:pt x="3600" y="43"/>
                  </a:lnTo>
                  <a:lnTo>
                    <a:pt x="3579" y="22"/>
                  </a:lnTo>
                  <a:lnTo>
                    <a:pt x="3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3276;p70">
              <a:extLst>
                <a:ext uri="{FF2B5EF4-FFF2-40B4-BE49-F238E27FC236}">
                  <a16:creationId xmlns:a16="http://schemas.microsoft.com/office/drawing/2014/main" id="{C89B5D04-F8F9-1714-5D2B-C680BBED36B6}"/>
                </a:ext>
              </a:extLst>
            </p:cNvPr>
            <p:cNvSpPr/>
            <p:nvPr/>
          </p:nvSpPr>
          <p:spPr>
            <a:xfrm>
              <a:off x="3973565" y="2916668"/>
              <a:ext cx="10479" cy="29045"/>
            </a:xfrm>
            <a:custGeom>
              <a:avLst/>
              <a:gdLst/>
              <a:ahLst/>
              <a:cxnLst/>
              <a:rect l="l" t="t" r="r" b="b"/>
              <a:pathLst>
                <a:path w="880" h="2554" extrusionOk="0">
                  <a:moveTo>
                    <a:pt x="837" y="0"/>
                  </a:moveTo>
                  <a:lnTo>
                    <a:pt x="754" y="105"/>
                  </a:lnTo>
                  <a:lnTo>
                    <a:pt x="565" y="147"/>
                  </a:lnTo>
                  <a:lnTo>
                    <a:pt x="524" y="105"/>
                  </a:lnTo>
                  <a:lnTo>
                    <a:pt x="377" y="252"/>
                  </a:lnTo>
                  <a:lnTo>
                    <a:pt x="335" y="670"/>
                  </a:lnTo>
                  <a:lnTo>
                    <a:pt x="168" y="1005"/>
                  </a:lnTo>
                  <a:lnTo>
                    <a:pt x="1" y="1235"/>
                  </a:lnTo>
                  <a:lnTo>
                    <a:pt x="63" y="1256"/>
                  </a:lnTo>
                  <a:lnTo>
                    <a:pt x="168" y="1444"/>
                  </a:lnTo>
                  <a:lnTo>
                    <a:pt x="231" y="1653"/>
                  </a:lnTo>
                  <a:lnTo>
                    <a:pt x="377" y="1884"/>
                  </a:lnTo>
                  <a:lnTo>
                    <a:pt x="524" y="2197"/>
                  </a:lnTo>
                  <a:lnTo>
                    <a:pt x="461" y="2344"/>
                  </a:lnTo>
                  <a:lnTo>
                    <a:pt x="545" y="2553"/>
                  </a:lnTo>
                  <a:lnTo>
                    <a:pt x="628" y="2448"/>
                  </a:lnTo>
                  <a:lnTo>
                    <a:pt x="628" y="2407"/>
                  </a:lnTo>
                  <a:lnTo>
                    <a:pt x="628" y="2344"/>
                  </a:lnTo>
                  <a:lnTo>
                    <a:pt x="670" y="2281"/>
                  </a:lnTo>
                  <a:lnTo>
                    <a:pt x="670" y="2156"/>
                  </a:lnTo>
                  <a:lnTo>
                    <a:pt x="733" y="1988"/>
                  </a:lnTo>
                  <a:lnTo>
                    <a:pt x="691" y="1842"/>
                  </a:lnTo>
                  <a:lnTo>
                    <a:pt x="754" y="1821"/>
                  </a:lnTo>
                  <a:lnTo>
                    <a:pt x="754" y="1674"/>
                  </a:lnTo>
                  <a:lnTo>
                    <a:pt x="775" y="1549"/>
                  </a:lnTo>
                  <a:lnTo>
                    <a:pt x="775" y="1465"/>
                  </a:lnTo>
                  <a:lnTo>
                    <a:pt x="775" y="1214"/>
                  </a:lnTo>
                  <a:lnTo>
                    <a:pt x="754" y="1235"/>
                  </a:lnTo>
                  <a:lnTo>
                    <a:pt x="670" y="1235"/>
                  </a:lnTo>
                  <a:lnTo>
                    <a:pt x="565" y="1298"/>
                  </a:lnTo>
                  <a:lnTo>
                    <a:pt x="524" y="1235"/>
                  </a:lnTo>
                  <a:lnTo>
                    <a:pt x="545" y="1047"/>
                  </a:lnTo>
                  <a:lnTo>
                    <a:pt x="545" y="796"/>
                  </a:lnTo>
                  <a:lnTo>
                    <a:pt x="524" y="712"/>
                  </a:lnTo>
                  <a:lnTo>
                    <a:pt x="545" y="565"/>
                  </a:lnTo>
                  <a:lnTo>
                    <a:pt x="670" y="565"/>
                  </a:lnTo>
                  <a:lnTo>
                    <a:pt x="691" y="670"/>
                  </a:lnTo>
                  <a:lnTo>
                    <a:pt x="754" y="670"/>
                  </a:lnTo>
                  <a:lnTo>
                    <a:pt x="837" y="607"/>
                  </a:lnTo>
                  <a:lnTo>
                    <a:pt x="837" y="524"/>
                  </a:lnTo>
                  <a:lnTo>
                    <a:pt x="796" y="482"/>
                  </a:lnTo>
                  <a:lnTo>
                    <a:pt x="775" y="377"/>
                  </a:lnTo>
                  <a:lnTo>
                    <a:pt x="837" y="210"/>
                  </a:lnTo>
                  <a:lnTo>
                    <a:pt x="858" y="63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3277;p70">
              <a:extLst>
                <a:ext uri="{FF2B5EF4-FFF2-40B4-BE49-F238E27FC236}">
                  <a16:creationId xmlns:a16="http://schemas.microsoft.com/office/drawing/2014/main" id="{1E1E667E-DE84-F5A4-8DC6-B9F24339C3A8}"/>
                </a:ext>
              </a:extLst>
            </p:cNvPr>
            <p:cNvSpPr/>
            <p:nvPr/>
          </p:nvSpPr>
          <p:spPr>
            <a:xfrm>
              <a:off x="3982781" y="2916668"/>
              <a:ext cx="2751" cy="5959"/>
            </a:xfrm>
            <a:custGeom>
              <a:avLst/>
              <a:gdLst/>
              <a:ahLst/>
              <a:cxnLst/>
              <a:rect l="l" t="t" r="r" b="b"/>
              <a:pathLst>
                <a:path w="231" h="524" extrusionOk="0">
                  <a:moveTo>
                    <a:pt x="105" y="0"/>
                  </a:moveTo>
                  <a:lnTo>
                    <a:pt x="84" y="63"/>
                  </a:lnTo>
                  <a:lnTo>
                    <a:pt x="63" y="210"/>
                  </a:lnTo>
                  <a:lnTo>
                    <a:pt x="1" y="377"/>
                  </a:lnTo>
                  <a:lnTo>
                    <a:pt x="22" y="482"/>
                  </a:lnTo>
                  <a:lnTo>
                    <a:pt x="63" y="524"/>
                  </a:lnTo>
                  <a:lnTo>
                    <a:pt x="84" y="524"/>
                  </a:lnTo>
                  <a:lnTo>
                    <a:pt x="126" y="482"/>
                  </a:lnTo>
                  <a:lnTo>
                    <a:pt x="210" y="419"/>
                  </a:lnTo>
                  <a:lnTo>
                    <a:pt x="231" y="314"/>
                  </a:lnTo>
                  <a:lnTo>
                    <a:pt x="210" y="105"/>
                  </a:lnTo>
                  <a:lnTo>
                    <a:pt x="126" y="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3278;p70">
              <a:extLst>
                <a:ext uri="{FF2B5EF4-FFF2-40B4-BE49-F238E27FC236}">
                  <a16:creationId xmlns:a16="http://schemas.microsoft.com/office/drawing/2014/main" id="{6AB7580A-873C-3F26-B4C4-A791FFE3BF1D}"/>
                </a:ext>
              </a:extLst>
            </p:cNvPr>
            <p:cNvSpPr/>
            <p:nvPr/>
          </p:nvSpPr>
          <p:spPr>
            <a:xfrm>
              <a:off x="3979792" y="2923093"/>
              <a:ext cx="3751" cy="8336"/>
            </a:xfrm>
            <a:custGeom>
              <a:avLst/>
              <a:gdLst/>
              <a:ahLst/>
              <a:cxnLst/>
              <a:rect l="l" t="t" r="r" b="b"/>
              <a:pathLst>
                <a:path w="315" h="733" extrusionOk="0">
                  <a:moveTo>
                    <a:pt x="22" y="0"/>
                  </a:moveTo>
                  <a:lnTo>
                    <a:pt x="1" y="147"/>
                  </a:lnTo>
                  <a:lnTo>
                    <a:pt x="22" y="231"/>
                  </a:lnTo>
                  <a:lnTo>
                    <a:pt x="22" y="482"/>
                  </a:lnTo>
                  <a:lnTo>
                    <a:pt x="1" y="670"/>
                  </a:lnTo>
                  <a:lnTo>
                    <a:pt x="42" y="733"/>
                  </a:lnTo>
                  <a:lnTo>
                    <a:pt x="147" y="670"/>
                  </a:lnTo>
                  <a:lnTo>
                    <a:pt x="231" y="670"/>
                  </a:lnTo>
                  <a:lnTo>
                    <a:pt x="252" y="649"/>
                  </a:lnTo>
                  <a:lnTo>
                    <a:pt x="273" y="440"/>
                  </a:lnTo>
                  <a:lnTo>
                    <a:pt x="273" y="356"/>
                  </a:lnTo>
                  <a:lnTo>
                    <a:pt x="314" y="210"/>
                  </a:lnTo>
                  <a:lnTo>
                    <a:pt x="314" y="147"/>
                  </a:lnTo>
                  <a:lnTo>
                    <a:pt x="314" y="63"/>
                  </a:lnTo>
                  <a:lnTo>
                    <a:pt x="314" y="42"/>
                  </a:lnTo>
                  <a:lnTo>
                    <a:pt x="231" y="105"/>
                  </a:lnTo>
                  <a:lnTo>
                    <a:pt x="168" y="105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3279;p70">
              <a:extLst>
                <a:ext uri="{FF2B5EF4-FFF2-40B4-BE49-F238E27FC236}">
                  <a16:creationId xmlns:a16="http://schemas.microsoft.com/office/drawing/2014/main" id="{B916772F-B1F7-622D-F2B9-9882BDB242CA}"/>
                </a:ext>
              </a:extLst>
            </p:cNvPr>
            <p:cNvSpPr/>
            <p:nvPr/>
          </p:nvSpPr>
          <p:spPr>
            <a:xfrm>
              <a:off x="3979792" y="2907627"/>
              <a:ext cx="8978" cy="10713"/>
            </a:xfrm>
            <a:custGeom>
              <a:avLst/>
              <a:gdLst/>
              <a:ahLst/>
              <a:cxnLst/>
              <a:rect l="l" t="t" r="r" b="b"/>
              <a:pathLst>
                <a:path w="754" h="942" extrusionOk="0">
                  <a:moveTo>
                    <a:pt x="314" y="0"/>
                  </a:moveTo>
                  <a:lnTo>
                    <a:pt x="314" y="21"/>
                  </a:lnTo>
                  <a:lnTo>
                    <a:pt x="231" y="21"/>
                  </a:lnTo>
                  <a:lnTo>
                    <a:pt x="210" y="440"/>
                  </a:lnTo>
                  <a:lnTo>
                    <a:pt x="105" y="586"/>
                  </a:lnTo>
                  <a:lnTo>
                    <a:pt x="1" y="733"/>
                  </a:lnTo>
                  <a:lnTo>
                    <a:pt x="1" y="879"/>
                  </a:lnTo>
                  <a:lnTo>
                    <a:pt x="1" y="900"/>
                  </a:lnTo>
                  <a:lnTo>
                    <a:pt x="42" y="942"/>
                  </a:lnTo>
                  <a:lnTo>
                    <a:pt x="231" y="900"/>
                  </a:lnTo>
                  <a:lnTo>
                    <a:pt x="314" y="795"/>
                  </a:lnTo>
                  <a:lnTo>
                    <a:pt x="377" y="795"/>
                  </a:lnTo>
                  <a:lnTo>
                    <a:pt x="461" y="670"/>
                  </a:lnTo>
                  <a:lnTo>
                    <a:pt x="524" y="523"/>
                  </a:lnTo>
                  <a:lnTo>
                    <a:pt x="628" y="440"/>
                  </a:lnTo>
                  <a:lnTo>
                    <a:pt x="670" y="440"/>
                  </a:lnTo>
                  <a:lnTo>
                    <a:pt x="754" y="419"/>
                  </a:lnTo>
                  <a:lnTo>
                    <a:pt x="691" y="335"/>
                  </a:lnTo>
                  <a:lnTo>
                    <a:pt x="691" y="168"/>
                  </a:lnTo>
                  <a:lnTo>
                    <a:pt x="586" y="126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3280;p70">
              <a:extLst>
                <a:ext uri="{FF2B5EF4-FFF2-40B4-BE49-F238E27FC236}">
                  <a16:creationId xmlns:a16="http://schemas.microsoft.com/office/drawing/2014/main" id="{226B174F-E104-B6CF-C68C-048924BDC6EA}"/>
                </a:ext>
              </a:extLst>
            </p:cNvPr>
            <p:cNvSpPr/>
            <p:nvPr/>
          </p:nvSpPr>
          <p:spPr>
            <a:xfrm>
              <a:off x="3980292" y="2915952"/>
              <a:ext cx="27661" cy="32616"/>
            </a:xfrm>
            <a:custGeom>
              <a:avLst/>
              <a:gdLst/>
              <a:ahLst/>
              <a:cxnLst/>
              <a:rect l="l" t="t" r="r" b="b"/>
              <a:pathLst>
                <a:path w="2323" h="2868" extrusionOk="0">
                  <a:moveTo>
                    <a:pt x="2051" y="1"/>
                  </a:moveTo>
                  <a:lnTo>
                    <a:pt x="900" y="691"/>
                  </a:lnTo>
                  <a:lnTo>
                    <a:pt x="816" y="670"/>
                  </a:lnTo>
                  <a:lnTo>
                    <a:pt x="796" y="670"/>
                  </a:lnTo>
                  <a:lnTo>
                    <a:pt x="649" y="566"/>
                  </a:lnTo>
                  <a:lnTo>
                    <a:pt x="482" y="482"/>
                  </a:lnTo>
                  <a:lnTo>
                    <a:pt x="419" y="482"/>
                  </a:lnTo>
                  <a:lnTo>
                    <a:pt x="335" y="545"/>
                  </a:lnTo>
                  <a:lnTo>
                    <a:pt x="293" y="587"/>
                  </a:lnTo>
                  <a:lnTo>
                    <a:pt x="272" y="587"/>
                  </a:lnTo>
                  <a:lnTo>
                    <a:pt x="272" y="670"/>
                  </a:lnTo>
                  <a:lnTo>
                    <a:pt x="272" y="691"/>
                  </a:lnTo>
                  <a:lnTo>
                    <a:pt x="272" y="775"/>
                  </a:lnTo>
                  <a:lnTo>
                    <a:pt x="272" y="838"/>
                  </a:lnTo>
                  <a:lnTo>
                    <a:pt x="231" y="984"/>
                  </a:lnTo>
                  <a:lnTo>
                    <a:pt x="231" y="1068"/>
                  </a:lnTo>
                  <a:lnTo>
                    <a:pt x="210" y="1528"/>
                  </a:lnTo>
                  <a:lnTo>
                    <a:pt x="210" y="1612"/>
                  </a:lnTo>
                  <a:lnTo>
                    <a:pt x="189" y="1737"/>
                  </a:lnTo>
                  <a:lnTo>
                    <a:pt x="189" y="1884"/>
                  </a:lnTo>
                  <a:lnTo>
                    <a:pt x="126" y="1905"/>
                  </a:lnTo>
                  <a:lnTo>
                    <a:pt x="168" y="2051"/>
                  </a:lnTo>
                  <a:lnTo>
                    <a:pt x="105" y="2219"/>
                  </a:lnTo>
                  <a:lnTo>
                    <a:pt x="105" y="2344"/>
                  </a:lnTo>
                  <a:lnTo>
                    <a:pt x="63" y="2407"/>
                  </a:lnTo>
                  <a:lnTo>
                    <a:pt x="63" y="2470"/>
                  </a:lnTo>
                  <a:lnTo>
                    <a:pt x="63" y="2553"/>
                  </a:lnTo>
                  <a:lnTo>
                    <a:pt x="0" y="2679"/>
                  </a:lnTo>
                  <a:lnTo>
                    <a:pt x="0" y="2721"/>
                  </a:lnTo>
                  <a:lnTo>
                    <a:pt x="189" y="2721"/>
                  </a:lnTo>
                  <a:lnTo>
                    <a:pt x="754" y="2867"/>
                  </a:lnTo>
                  <a:lnTo>
                    <a:pt x="1172" y="2449"/>
                  </a:lnTo>
                  <a:lnTo>
                    <a:pt x="1633" y="2407"/>
                  </a:lnTo>
                  <a:lnTo>
                    <a:pt x="1653" y="2219"/>
                  </a:lnTo>
                  <a:lnTo>
                    <a:pt x="1884" y="1926"/>
                  </a:lnTo>
                  <a:lnTo>
                    <a:pt x="1235" y="1214"/>
                  </a:lnTo>
                  <a:lnTo>
                    <a:pt x="2093" y="963"/>
                  </a:lnTo>
                  <a:lnTo>
                    <a:pt x="2302" y="754"/>
                  </a:lnTo>
                  <a:lnTo>
                    <a:pt x="2323" y="754"/>
                  </a:lnTo>
                  <a:lnTo>
                    <a:pt x="2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3281;p70">
              <a:extLst>
                <a:ext uri="{FF2B5EF4-FFF2-40B4-BE49-F238E27FC236}">
                  <a16:creationId xmlns:a16="http://schemas.microsoft.com/office/drawing/2014/main" id="{0F29DD44-5C76-4B08-FD7E-27DE1187DC8B}"/>
                </a:ext>
              </a:extLst>
            </p:cNvPr>
            <p:cNvSpPr/>
            <p:nvPr/>
          </p:nvSpPr>
          <p:spPr>
            <a:xfrm>
              <a:off x="3979792" y="2924515"/>
              <a:ext cx="142521" cy="114714"/>
            </a:xfrm>
            <a:custGeom>
              <a:avLst/>
              <a:gdLst/>
              <a:ahLst/>
              <a:cxnLst/>
              <a:rect l="l" t="t" r="r" b="b"/>
              <a:pathLst>
                <a:path w="11969" h="10087" extrusionOk="0">
                  <a:moveTo>
                    <a:pt x="2344" y="1"/>
                  </a:moveTo>
                  <a:lnTo>
                    <a:pt x="2135" y="210"/>
                  </a:lnTo>
                  <a:lnTo>
                    <a:pt x="1277" y="461"/>
                  </a:lnTo>
                  <a:lnTo>
                    <a:pt x="1926" y="1173"/>
                  </a:lnTo>
                  <a:lnTo>
                    <a:pt x="1695" y="1466"/>
                  </a:lnTo>
                  <a:lnTo>
                    <a:pt x="1675" y="1654"/>
                  </a:lnTo>
                  <a:lnTo>
                    <a:pt x="1214" y="1696"/>
                  </a:lnTo>
                  <a:lnTo>
                    <a:pt x="796" y="2114"/>
                  </a:lnTo>
                  <a:lnTo>
                    <a:pt x="231" y="1968"/>
                  </a:lnTo>
                  <a:lnTo>
                    <a:pt x="42" y="1968"/>
                  </a:lnTo>
                  <a:lnTo>
                    <a:pt x="42" y="2177"/>
                  </a:lnTo>
                  <a:lnTo>
                    <a:pt x="42" y="2407"/>
                  </a:lnTo>
                  <a:lnTo>
                    <a:pt x="1" y="2595"/>
                  </a:lnTo>
                  <a:lnTo>
                    <a:pt x="1" y="2637"/>
                  </a:lnTo>
                  <a:lnTo>
                    <a:pt x="63" y="2616"/>
                  </a:lnTo>
                  <a:lnTo>
                    <a:pt x="105" y="2637"/>
                  </a:lnTo>
                  <a:lnTo>
                    <a:pt x="168" y="2595"/>
                  </a:lnTo>
                  <a:lnTo>
                    <a:pt x="314" y="2658"/>
                  </a:lnTo>
                  <a:lnTo>
                    <a:pt x="273" y="2700"/>
                  </a:lnTo>
                  <a:lnTo>
                    <a:pt x="524" y="2972"/>
                  </a:lnTo>
                  <a:lnTo>
                    <a:pt x="545" y="3119"/>
                  </a:lnTo>
                  <a:lnTo>
                    <a:pt x="628" y="3139"/>
                  </a:lnTo>
                  <a:lnTo>
                    <a:pt x="628" y="3244"/>
                  </a:lnTo>
                  <a:lnTo>
                    <a:pt x="754" y="3349"/>
                  </a:lnTo>
                  <a:lnTo>
                    <a:pt x="838" y="3370"/>
                  </a:lnTo>
                  <a:lnTo>
                    <a:pt x="984" y="3663"/>
                  </a:lnTo>
                  <a:lnTo>
                    <a:pt x="984" y="3746"/>
                  </a:lnTo>
                  <a:lnTo>
                    <a:pt x="1047" y="3851"/>
                  </a:lnTo>
                  <a:lnTo>
                    <a:pt x="1110" y="3851"/>
                  </a:lnTo>
                  <a:lnTo>
                    <a:pt x="1151" y="3997"/>
                  </a:lnTo>
                  <a:lnTo>
                    <a:pt x="1193" y="4081"/>
                  </a:lnTo>
                  <a:lnTo>
                    <a:pt x="1319" y="4123"/>
                  </a:lnTo>
                  <a:lnTo>
                    <a:pt x="1423" y="4416"/>
                  </a:lnTo>
                  <a:lnTo>
                    <a:pt x="1528" y="4479"/>
                  </a:lnTo>
                  <a:lnTo>
                    <a:pt x="1570" y="4625"/>
                  </a:lnTo>
                  <a:lnTo>
                    <a:pt x="1528" y="4709"/>
                  </a:lnTo>
                  <a:lnTo>
                    <a:pt x="1528" y="4792"/>
                  </a:lnTo>
                  <a:lnTo>
                    <a:pt x="1633" y="4897"/>
                  </a:lnTo>
                  <a:lnTo>
                    <a:pt x="1633" y="4960"/>
                  </a:lnTo>
                  <a:lnTo>
                    <a:pt x="1716" y="5023"/>
                  </a:lnTo>
                  <a:lnTo>
                    <a:pt x="1821" y="4939"/>
                  </a:lnTo>
                  <a:lnTo>
                    <a:pt x="1926" y="5043"/>
                  </a:lnTo>
                  <a:lnTo>
                    <a:pt x="2114" y="5127"/>
                  </a:lnTo>
                  <a:lnTo>
                    <a:pt x="2260" y="5274"/>
                  </a:lnTo>
                  <a:lnTo>
                    <a:pt x="2323" y="5378"/>
                  </a:lnTo>
                  <a:lnTo>
                    <a:pt x="2344" y="5420"/>
                  </a:lnTo>
                  <a:lnTo>
                    <a:pt x="2365" y="5546"/>
                  </a:lnTo>
                  <a:lnTo>
                    <a:pt x="2428" y="5588"/>
                  </a:lnTo>
                  <a:lnTo>
                    <a:pt x="2470" y="5797"/>
                  </a:lnTo>
                  <a:lnTo>
                    <a:pt x="2574" y="5880"/>
                  </a:lnTo>
                  <a:lnTo>
                    <a:pt x="2637" y="6090"/>
                  </a:lnTo>
                  <a:lnTo>
                    <a:pt x="2658" y="6173"/>
                  </a:lnTo>
                  <a:lnTo>
                    <a:pt x="2616" y="6362"/>
                  </a:lnTo>
                  <a:lnTo>
                    <a:pt x="2574" y="6383"/>
                  </a:lnTo>
                  <a:lnTo>
                    <a:pt x="2616" y="6487"/>
                  </a:lnTo>
                  <a:lnTo>
                    <a:pt x="2658" y="6696"/>
                  </a:lnTo>
                  <a:lnTo>
                    <a:pt x="2679" y="6906"/>
                  </a:lnTo>
                  <a:lnTo>
                    <a:pt x="2783" y="7010"/>
                  </a:lnTo>
                  <a:lnTo>
                    <a:pt x="2825" y="7094"/>
                  </a:lnTo>
                  <a:lnTo>
                    <a:pt x="3097" y="7408"/>
                  </a:lnTo>
                  <a:lnTo>
                    <a:pt x="3202" y="7429"/>
                  </a:lnTo>
                  <a:lnTo>
                    <a:pt x="3307" y="7450"/>
                  </a:lnTo>
                  <a:lnTo>
                    <a:pt x="3390" y="7554"/>
                  </a:lnTo>
                  <a:lnTo>
                    <a:pt x="3474" y="7554"/>
                  </a:lnTo>
                  <a:lnTo>
                    <a:pt x="3620" y="7680"/>
                  </a:lnTo>
                  <a:lnTo>
                    <a:pt x="3620" y="7784"/>
                  </a:lnTo>
                  <a:lnTo>
                    <a:pt x="3788" y="7826"/>
                  </a:lnTo>
                  <a:lnTo>
                    <a:pt x="3767" y="7889"/>
                  </a:lnTo>
                  <a:lnTo>
                    <a:pt x="3830" y="7931"/>
                  </a:lnTo>
                  <a:lnTo>
                    <a:pt x="3976" y="8412"/>
                  </a:lnTo>
                  <a:lnTo>
                    <a:pt x="4102" y="8496"/>
                  </a:lnTo>
                  <a:lnTo>
                    <a:pt x="4102" y="8663"/>
                  </a:lnTo>
                  <a:lnTo>
                    <a:pt x="4541" y="9082"/>
                  </a:lnTo>
                  <a:lnTo>
                    <a:pt x="4604" y="9082"/>
                  </a:lnTo>
                  <a:lnTo>
                    <a:pt x="4646" y="9333"/>
                  </a:lnTo>
                  <a:lnTo>
                    <a:pt x="4834" y="9396"/>
                  </a:lnTo>
                  <a:lnTo>
                    <a:pt x="4939" y="9668"/>
                  </a:lnTo>
                  <a:lnTo>
                    <a:pt x="5043" y="9709"/>
                  </a:lnTo>
                  <a:lnTo>
                    <a:pt x="5127" y="9730"/>
                  </a:lnTo>
                  <a:lnTo>
                    <a:pt x="5169" y="9626"/>
                  </a:lnTo>
                  <a:lnTo>
                    <a:pt x="5336" y="9521"/>
                  </a:lnTo>
                  <a:lnTo>
                    <a:pt x="5232" y="9312"/>
                  </a:lnTo>
                  <a:lnTo>
                    <a:pt x="5294" y="9040"/>
                  </a:lnTo>
                  <a:lnTo>
                    <a:pt x="5462" y="8977"/>
                  </a:lnTo>
                  <a:lnTo>
                    <a:pt x="5650" y="9124"/>
                  </a:lnTo>
                  <a:lnTo>
                    <a:pt x="5985" y="9124"/>
                  </a:lnTo>
                  <a:lnTo>
                    <a:pt x="6487" y="9333"/>
                  </a:lnTo>
                  <a:lnTo>
                    <a:pt x="7010" y="9563"/>
                  </a:lnTo>
                  <a:lnTo>
                    <a:pt x="7031" y="10086"/>
                  </a:lnTo>
                  <a:lnTo>
                    <a:pt x="8077" y="8684"/>
                  </a:lnTo>
                  <a:lnTo>
                    <a:pt x="10253" y="8036"/>
                  </a:lnTo>
                  <a:lnTo>
                    <a:pt x="11885" y="7554"/>
                  </a:lnTo>
                  <a:lnTo>
                    <a:pt x="11969" y="6299"/>
                  </a:lnTo>
                  <a:lnTo>
                    <a:pt x="11843" y="5839"/>
                  </a:lnTo>
                  <a:lnTo>
                    <a:pt x="11655" y="5985"/>
                  </a:lnTo>
                  <a:lnTo>
                    <a:pt x="9960" y="5755"/>
                  </a:lnTo>
                  <a:lnTo>
                    <a:pt x="9835" y="5274"/>
                  </a:lnTo>
                  <a:lnTo>
                    <a:pt x="9688" y="5127"/>
                  </a:lnTo>
                  <a:lnTo>
                    <a:pt x="9688" y="4939"/>
                  </a:lnTo>
                  <a:lnTo>
                    <a:pt x="9688" y="4918"/>
                  </a:lnTo>
                  <a:lnTo>
                    <a:pt x="9667" y="4939"/>
                  </a:lnTo>
                  <a:lnTo>
                    <a:pt x="9625" y="4855"/>
                  </a:lnTo>
                  <a:lnTo>
                    <a:pt x="9625" y="4792"/>
                  </a:lnTo>
                  <a:lnTo>
                    <a:pt x="9667" y="4730"/>
                  </a:lnTo>
                  <a:lnTo>
                    <a:pt x="9563" y="4730"/>
                  </a:lnTo>
                  <a:lnTo>
                    <a:pt x="9563" y="4709"/>
                  </a:lnTo>
                  <a:lnTo>
                    <a:pt x="9458" y="4709"/>
                  </a:lnTo>
                  <a:lnTo>
                    <a:pt x="9270" y="4604"/>
                  </a:lnTo>
                  <a:lnTo>
                    <a:pt x="9249" y="4541"/>
                  </a:lnTo>
                  <a:lnTo>
                    <a:pt x="9228" y="4583"/>
                  </a:lnTo>
                  <a:lnTo>
                    <a:pt x="9123" y="4437"/>
                  </a:lnTo>
                  <a:lnTo>
                    <a:pt x="9102" y="4290"/>
                  </a:lnTo>
                  <a:lnTo>
                    <a:pt x="8809" y="3914"/>
                  </a:lnTo>
                  <a:lnTo>
                    <a:pt x="8726" y="3788"/>
                  </a:lnTo>
                  <a:lnTo>
                    <a:pt x="8809" y="3788"/>
                  </a:lnTo>
                  <a:lnTo>
                    <a:pt x="8809" y="3746"/>
                  </a:lnTo>
                  <a:lnTo>
                    <a:pt x="8705" y="3453"/>
                  </a:lnTo>
                  <a:lnTo>
                    <a:pt x="8705" y="3391"/>
                  </a:lnTo>
                  <a:lnTo>
                    <a:pt x="8621" y="3265"/>
                  </a:lnTo>
                  <a:lnTo>
                    <a:pt x="8579" y="3265"/>
                  </a:lnTo>
                  <a:lnTo>
                    <a:pt x="8391" y="3014"/>
                  </a:lnTo>
                  <a:lnTo>
                    <a:pt x="8307" y="3014"/>
                  </a:lnTo>
                  <a:lnTo>
                    <a:pt x="8224" y="2909"/>
                  </a:lnTo>
                  <a:lnTo>
                    <a:pt x="8224" y="2867"/>
                  </a:lnTo>
                  <a:lnTo>
                    <a:pt x="8286" y="2867"/>
                  </a:lnTo>
                  <a:lnTo>
                    <a:pt x="8307" y="2909"/>
                  </a:lnTo>
                  <a:lnTo>
                    <a:pt x="8286" y="2826"/>
                  </a:lnTo>
                  <a:lnTo>
                    <a:pt x="8182" y="2805"/>
                  </a:lnTo>
                  <a:lnTo>
                    <a:pt x="7973" y="2763"/>
                  </a:lnTo>
                  <a:lnTo>
                    <a:pt x="7868" y="2449"/>
                  </a:lnTo>
                  <a:lnTo>
                    <a:pt x="7805" y="2323"/>
                  </a:lnTo>
                  <a:lnTo>
                    <a:pt x="7742" y="2303"/>
                  </a:lnTo>
                  <a:lnTo>
                    <a:pt x="7742" y="2198"/>
                  </a:lnTo>
                  <a:lnTo>
                    <a:pt x="7701" y="2219"/>
                  </a:lnTo>
                  <a:lnTo>
                    <a:pt x="7659" y="2177"/>
                  </a:lnTo>
                  <a:lnTo>
                    <a:pt x="7282" y="2323"/>
                  </a:lnTo>
                  <a:lnTo>
                    <a:pt x="7261" y="2114"/>
                  </a:lnTo>
                  <a:lnTo>
                    <a:pt x="6738" y="1968"/>
                  </a:lnTo>
                  <a:lnTo>
                    <a:pt x="6654" y="1968"/>
                  </a:lnTo>
                  <a:lnTo>
                    <a:pt x="5566" y="1926"/>
                  </a:lnTo>
                  <a:lnTo>
                    <a:pt x="2867" y="43"/>
                  </a:lnTo>
                  <a:lnTo>
                    <a:pt x="23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6B65"/>
                </a:solidFill>
              </a:endParaRPr>
            </a:p>
          </p:txBody>
        </p:sp>
        <p:sp>
          <p:nvSpPr>
            <p:cNvPr id="694" name="Google Shape;3282;p70">
              <a:extLst>
                <a:ext uri="{FF2B5EF4-FFF2-40B4-BE49-F238E27FC236}">
                  <a16:creationId xmlns:a16="http://schemas.microsoft.com/office/drawing/2014/main" id="{862F9DEC-F57C-1BEE-F156-FC6D7A3445DF}"/>
                </a:ext>
              </a:extLst>
            </p:cNvPr>
            <p:cNvSpPr/>
            <p:nvPr/>
          </p:nvSpPr>
          <p:spPr>
            <a:xfrm>
              <a:off x="4089663" y="2967116"/>
              <a:ext cx="5251" cy="10952"/>
            </a:xfrm>
            <a:custGeom>
              <a:avLst/>
              <a:gdLst/>
              <a:ahLst/>
              <a:cxnLst/>
              <a:rect l="l" t="t" r="r" b="b"/>
              <a:pathLst>
                <a:path w="441" h="963" extrusionOk="0">
                  <a:moveTo>
                    <a:pt x="147" y="0"/>
                  </a:moveTo>
                  <a:lnTo>
                    <a:pt x="147" y="42"/>
                  </a:lnTo>
                  <a:lnTo>
                    <a:pt x="106" y="42"/>
                  </a:lnTo>
                  <a:lnTo>
                    <a:pt x="106" y="105"/>
                  </a:lnTo>
                  <a:lnTo>
                    <a:pt x="43" y="126"/>
                  </a:lnTo>
                  <a:lnTo>
                    <a:pt x="85" y="209"/>
                  </a:lnTo>
                  <a:lnTo>
                    <a:pt x="43" y="209"/>
                  </a:lnTo>
                  <a:lnTo>
                    <a:pt x="85" y="377"/>
                  </a:lnTo>
                  <a:lnTo>
                    <a:pt x="43" y="356"/>
                  </a:lnTo>
                  <a:lnTo>
                    <a:pt x="1" y="356"/>
                  </a:lnTo>
                  <a:lnTo>
                    <a:pt x="1" y="544"/>
                  </a:lnTo>
                  <a:lnTo>
                    <a:pt x="22" y="628"/>
                  </a:lnTo>
                  <a:lnTo>
                    <a:pt x="43" y="670"/>
                  </a:lnTo>
                  <a:lnTo>
                    <a:pt x="43" y="795"/>
                  </a:lnTo>
                  <a:lnTo>
                    <a:pt x="22" y="795"/>
                  </a:lnTo>
                  <a:lnTo>
                    <a:pt x="43" y="858"/>
                  </a:lnTo>
                  <a:lnTo>
                    <a:pt x="231" y="963"/>
                  </a:lnTo>
                  <a:lnTo>
                    <a:pt x="336" y="963"/>
                  </a:lnTo>
                  <a:lnTo>
                    <a:pt x="398" y="942"/>
                  </a:lnTo>
                  <a:lnTo>
                    <a:pt x="440" y="670"/>
                  </a:lnTo>
                  <a:lnTo>
                    <a:pt x="398" y="544"/>
                  </a:lnTo>
                  <a:lnTo>
                    <a:pt x="336" y="544"/>
                  </a:lnTo>
                  <a:lnTo>
                    <a:pt x="315" y="356"/>
                  </a:lnTo>
                  <a:lnTo>
                    <a:pt x="336" y="356"/>
                  </a:lnTo>
                  <a:lnTo>
                    <a:pt x="398" y="168"/>
                  </a:lnTo>
                  <a:lnTo>
                    <a:pt x="357" y="126"/>
                  </a:lnTo>
                  <a:lnTo>
                    <a:pt x="315" y="126"/>
                  </a:lnTo>
                  <a:lnTo>
                    <a:pt x="315" y="63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3283;p70">
              <a:extLst>
                <a:ext uri="{FF2B5EF4-FFF2-40B4-BE49-F238E27FC236}">
                  <a16:creationId xmlns:a16="http://schemas.microsoft.com/office/drawing/2014/main" id="{F794E9C9-5D0E-30E5-9535-4479BBCD0D15}"/>
                </a:ext>
              </a:extLst>
            </p:cNvPr>
            <p:cNvSpPr/>
            <p:nvPr/>
          </p:nvSpPr>
          <p:spPr>
            <a:xfrm>
              <a:off x="4095152" y="2967833"/>
              <a:ext cx="32900" cy="24758"/>
            </a:xfrm>
            <a:custGeom>
              <a:avLst/>
              <a:gdLst/>
              <a:ahLst/>
              <a:cxnLst/>
              <a:rect l="l" t="t" r="r" b="b"/>
              <a:pathLst>
                <a:path w="2763" h="2177" extrusionOk="0">
                  <a:moveTo>
                    <a:pt x="2490" y="0"/>
                  </a:moveTo>
                  <a:lnTo>
                    <a:pt x="2490" y="84"/>
                  </a:lnTo>
                  <a:lnTo>
                    <a:pt x="2469" y="146"/>
                  </a:lnTo>
                  <a:lnTo>
                    <a:pt x="2093" y="356"/>
                  </a:lnTo>
                  <a:lnTo>
                    <a:pt x="2093" y="502"/>
                  </a:lnTo>
                  <a:lnTo>
                    <a:pt x="1779" y="795"/>
                  </a:lnTo>
                  <a:lnTo>
                    <a:pt x="1737" y="879"/>
                  </a:lnTo>
                  <a:lnTo>
                    <a:pt x="1779" y="900"/>
                  </a:lnTo>
                  <a:lnTo>
                    <a:pt x="1821" y="983"/>
                  </a:lnTo>
                  <a:lnTo>
                    <a:pt x="1653" y="1130"/>
                  </a:lnTo>
                  <a:lnTo>
                    <a:pt x="1611" y="1046"/>
                  </a:lnTo>
                  <a:lnTo>
                    <a:pt x="1549" y="1088"/>
                  </a:lnTo>
                  <a:lnTo>
                    <a:pt x="1465" y="1088"/>
                  </a:lnTo>
                  <a:lnTo>
                    <a:pt x="1507" y="1193"/>
                  </a:lnTo>
                  <a:lnTo>
                    <a:pt x="1444" y="1193"/>
                  </a:lnTo>
                  <a:lnTo>
                    <a:pt x="1423" y="1234"/>
                  </a:lnTo>
                  <a:lnTo>
                    <a:pt x="1256" y="1255"/>
                  </a:lnTo>
                  <a:lnTo>
                    <a:pt x="1130" y="1297"/>
                  </a:lnTo>
                  <a:lnTo>
                    <a:pt x="1088" y="1214"/>
                  </a:lnTo>
                  <a:lnTo>
                    <a:pt x="837" y="1214"/>
                  </a:lnTo>
                  <a:lnTo>
                    <a:pt x="628" y="1151"/>
                  </a:lnTo>
                  <a:lnTo>
                    <a:pt x="398" y="1339"/>
                  </a:lnTo>
                  <a:lnTo>
                    <a:pt x="314" y="1318"/>
                  </a:lnTo>
                  <a:lnTo>
                    <a:pt x="251" y="1318"/>
                  </a:lnTo>
                  <a:lnTo>
                    <a:pt x="147" y="1360"/>
                  </a:lnTo>
                  <a:lnTo>
                    <a:pt x="105" y="1109"/>
                  </a:lnTo>
                  <a:lnTo>
                    <a:pt x="63" y="1151"/>
                  </a:lnTo>
                  <a:lnTo>
                    <a:pt x="0" y="1130"/>
                  </a:lnTo>
                  <a:lnTo>
                    <a:pt x="0" y="1318"/>
                  </a:lnTo>
                  <a:lnTo>
                    <a:pt x="147" y="1465"/>
                  </a:lnTo>
                  <a:lnTo>
                    <a:pt x="272" y="1946"/>
                  </a:lnTo>
                  <a:lnTo>
                    <a:pt x="1967" y="2176"/>
                  </a:lnTo>
                  <a:lnTo>
                    <a:pt x="2155" y="2030"/>
                  </a:lnTo>
                  <a:lnTo>
                    <a:pt x="2658" y="502"/>
                  </a:lnTo>
                  <a:lnTo>
                    <a:pt x="2762" y="481"/>
                  </a:lnTo>
                  <a:lnTo>
                    <a:pt x="2762" y="314"/>
                  </a:lnTo>
                  <a:lnTo>
                    <a:pt x="2720" y="251"/>
                  </a:lnTo>
                  <a:lnTo>
                    <a:pt x="2678" y="272"/>
                  </a:lnTo>
                  <a:lnTo>
                    <a:pt x="2658" y="251"/>
                  </a:lnTo>
                  <a:lnTo>
                    <a:pt x="2595" y="209"/>
                  </a:lnTo>
                  <a:lnTo>
                    <a:pt x="2574" y="4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3284;p70">
              <a:extLst>
                <a:ext uri="{FF2B5EF4-FFF2-40B4-BE49-F238E27FC236}">
                  <a16:creationId xmlns:a16="http://schemas.microsoft.com/office/drawing/2014/main" id="{AF0B4C27-B30F-4E9D-0F0D-03E336617BB9}"/>
                </a:ext>
              </a:extLst>
            </p:cNvPr>
            <p:cNvSpPr/>
            <p:nvPr/>
          </p:nvSpPr>
          <p:spPr>
            <a:xfrm>
              <a:off x="4101380" y="2973303"/>
              <a:ext cx="51583" cy="60684"/>
            </a:xfrm>
            <a:custGeom>
              <a:avLst/>
              <a:gdLst/>
              <a:ahLst/>
              <a:cxnLst/>
              <a:rect l="l" t="t" r="r" b="b"/>
              <a:pathLst>
                <a:path w="4332" h="5336" extrusionOk="0">
                  <a:moveTo>
                    <a:pt x="2239" y="0"/>
                  </a:moveTo>
                  <a:lnTo>
                    <a:pt x="2135" y="21"/>
                  </a:lnTo>
                  <a:lnTo>
                    <a:pt x="1632" y="1549"/>
                  </a:lnTo>
                  <a:lnTo>
                    <a:pt x="1758" y="2009"/>
                  </a:lnTo>
                  <a:lnTo>
                    <a:pt x="1674" y="3264"/>
                  </a:lnTo>
                  <a:lnTo>
                    <a:pt x="42" y="3746"/>
                  </a:lnTo>
                  <a:lnTo>
                    <a:pt x="0" y="4018"/>
                  </a:lnTo>
                  <a:lnTo>
                    <a:pt x="523" y="4708"/>
                  </a:lnTo>
                  <a:lnTo>
                    <a:pt x="461" y="4938"/>
                  </a:lnTo>
                  <a:lnTo>
                    <a:pt x="795" y="5336"/>
                  </a:lnTo>
                  <a:lnTo>
                    <a:pt x="879" y="5315"/>
                  </a:lnTo>
                  <a:lnTo>
                    <a:pt x="900" y="5336"/>
                  </a:lnTo>
                  <a:lnTo>
                    <a:pt x="1005" y="5336"/>
                  </a:lnTo>
                  <a:lnTo>
                    <a:pt x="1088" y="5231"/>
                  </a:lnTo>
                  <a:lnTo>
                    <a:pt x="1214" y="5231"/>
                  </a:lnTo>
                  <a:lnTo>
                    <a:pt x="1423" y="5127"/>
                  </a:lnTo>
                  <a:lnTo>
                    <a:pt x="1528" y="5127"/>
                  </a:lnTo>
                  <a:lnTo>
                    <a:pt x="1632" y="5106"/>
                  </a:lnTo>
                  <a:lnTo>
                    <a:pt x="1716" y="5147"/>
                  </a:lnTo>
                  <a:lnTo>
                    <a:pt x="1779" y="5147"/>
                  </a:lnTo>
                  <a:lnTo>
                    <a:pt x="1925" y="4938"/>
                  </a:lnTo>
                  <a:lnTo>
                    <a:pt x="1925" y="4917"/>
                  </a:lnTo>
                  <a:lnTo>
                    <a:pt x="1946" y="4917"/>
                  </a:lnTo>
                  <a:lnTo>
                    <a:pt x="1946" y="4834"/>
                  </a:lnTo>
                  <a:lnTo>
                    <a:pt x="1883" y="4813"/>
                  </a:lnTo>
                  <a:lnTo>
                    <a:pt x="1925" y="4750"/>
                  </a:lnTo>
                  <a:lnTo>
                    <a:pt x="1883" y="4687"/>
                  </a:lnTo>
                  <a:lnTo>
                    <a:pt x="1967" y="4603"/>
                  </a:lnTo>
                  <a:lnTo>
                    <a:pt x="2030" y="4541"/>
                  </a:lnTo>
                  <a:lnTo>
                    <a:pt x="2239" y="4541"/>
                  </a:lnTo>
                  <a:lnTo>
                    <a:pt x="2365" y="4520"/>
                  </a:lnTo>
                  <a:lnTo>
                    <a:pt x="2448" y="4583"/>
                  </a:lnTo>
                  <a:lnTo>
                    <a:pt x="2553" y="4436"/>
                  </a:lnTo>
                  <a:lnTo>
                    <a:pt x="2595" y="4415"/>
                  </a:lnTo>
                  <a:lnTo>
                    <a:pt x="2595" y="4227"/>
                  </a:lnTo>
                  <a:lnTo>
                    <a:pt x="2804" y="3976"/>
                  </a:lnTo>
                  <a:lnTo>
                    <a:pt x="2930" y="3955"/>
                  </a:lnTo>
                  <a:lnTo>
                    <a:pt x="3013" y="3976"/>
                  </a:lnTo>
                  <a:lnTo>
                    <a:pt x="3076" y="3913"/>
                  </a:lnTo>
                  <a:lnTo>
                    <a:pt x="3348" y="3913"/>
                  </a:lnTo>
                  <a:lnTo>
                    <a:pt x="3390" y="3850"/>
                  </a:lnTo>
                  <a:lnTo>
                    <a:pt x="3327" y="3808"/>
                  </a:lnTo>
                  <a:lnTo>
                    <a:pt x="3285" y="3599"/>
                  </a:lnTo>
                  <a:lnTo>
                    <a:pt x="3306" y="3599"/>
                  </a:lnTo>
                  <a:lnTo>
                    <a:pt x="3244" y="3494"/>
                  </a:lnTo>
                  <a:lnTo>
                    <a:pt x="3223" y="3474"/>
                  </a:lnTo>
                  <a:lnTo>
                    <a:pt x="3244" y="3390"/>
                  </a:lnTo>
                  <a:lnTo>
                    <a:pt x="3244" y="3285"/>
                  </a:lnTo>
                  <a:lnTo>
                    <a:pt x="3348" y="3118"/>
                  </a:lnTo>
                  <a:lnTo>
                    <a:pt x="3432" y="3076"/>
                  </a:lnTo>
                  <a:lnTo>
                    <a:pt x="3390" y="3013"/>
                  </a:lnTo>
                  <a:lnTo>
                    <a:pt x="3411" y="3013"/>
                  </a:lnTo>
                  <a:lnTo>
                    <a:pt x="3495" y="2867"/>
                  </a:lnTo>
                  <a:lnTo>
                    <a:pt x="3536" y="2846"/>
                  </a:lnTo>
                  <a:lnTo>
                    <a:pt x="3599" y="2846"/>
                  </a:lnTo>
                  <a:lnTo>
                    <a:pt x="3557" y="2909"/>
                  </a:lnTo>
                  <a:lnTo>
                    <a:pt x="3536" y="2971"/>
                  </a:lnTo>
                  <a:lnTo>
                    <a:pt x="3620" y="3013"/>
                  </a:lnTo>
                  <a:lnTo>
                    <a:pt x="3662" y="3013"/>
                  </a:lnTo>
                  <a:lnTo>
                    <a:pt x="3746" y="2804"/>
                  </a:lnTo>
                  <a:lnTo>
                    <a:pt x="3808" y="2741"/>
                  </a:lnTo>
                  <a:lnTo>
                    <a:pt x="3871" y="2616"/>
                  </a:lnTo>
                  <a:lnTo>
                    <a:pt x="4018" y="2490"/>
                  </a:lnTo>
                  <a:lnTo>
                    <a:pt x="4227" y="2134"/>
                  </a:lnTo>
                  <a:lnTo>
                    <a:pt x="4248" y="2072"/>
                  </a:lnTo>
                  <a:lnTo>
                    <a:pt x="4248" y="1988"/>
                  </a:lnTo>
                  <a:lnTo>
                    <a:pt x="4290" y="1862"/>
                  </a:lnTo>
                  <a:lnTo>
                    <a:pt x="4332" y="1758"/>
                  </a:lnTo>
                  <a:lnTo>
                    <a:pt x="4269" y="1695"/>
                  </a:lnTo>
                  <a:lnTo>
                    <a:pt x="4164" y="1674"/>
                  </a:lnTo>
                  <a:lnTo>
                    <a:pt x="3955" y="1507"/>
                  </a:lnTo>
                  <a:lnTo>
                    <a:pt x="3913" y="1402"/>
                  </a:lnTo>
                  <a:lnTo>
                    <a:pt x="3808" y="1298"/>
                  </a:lnTo>
                  <a:lnTo>
                    <a:pt x="3767" y="1151"/>
                  </a:lnTo>
                  <a:lnTo>
                    <a:pt x="3599" y="942"/>
                  </a:lnTo>
                  <a:lnTo>
                    <a:pt x="3516" y="942"/>
                  </a:lnTo>
                  <a:lnTo>
                    <a:pt x="3390" y="963"/>
                  </a:lnTo>
                  <a:lnTo>
                    <a:pt x="3118" y="921"/>
                  </a:lnTo>
                  <a:lnTo>
                    <a:pt x="3013" y="942"/>
                  </a:lnTo>
                  <a:lnTo>
                    <a:pt x="2930" y="963"/>
                  </a:lnTo>
                  <a:lnTo>
                    <a:pt x="2804" y="921"/>
                  </a:lnTo>
                  <a:lnTo>
                    <a:pt x="2469" y="649"/>
                  </a:lnTo>
                  <a:lnTo>
                    <a:pt x="2469" y="565"/>
                  </a:lnTo>
                  <a:lnTo>
                    <a:pt x="2260" y="335"/>
                  </a:lnTo>
                  <a:lnTo>
                    <a:pt x="22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3285;p70">
              <a:extLst>
                <a:ext uri="{FF2B5EF4-FFF2-40B4-BE49-F238E27FC236}">
                  <a16:creationId xmlns:a16="http://schemas.microsoft.com/office/drawing/2014/main" id="{257C4319-8444-0E51-4629-E4A5955C3F84}"/>
                </a:ext>
              </a:extLst>
            </p:cNvPr>
            <p:cNvSpPr/>
            <p:nvPr/>
          </p:nvSpPr>
          <p:spPr>
            <a:xfrm>
              <a:off x="4124802" y="2964728"/>
              <a:ext cx="2751" cy="5971"/>
            </a:xfrm>
            <a:custGeom>
              <a:avLst/>
              <a:gdLst/>
              <a:ahLst/>
              <a:cxnLst/>
              <a:rect l="l" t="t" r="r" b="b"/>
              <a:pathLst>
                <a:path w="231" h="525" extrusionOk="0">
                  <a:moveTo>
                    <a:pt x="209" y="1"/>
                  </a:moveTo>
                  <a:lnTo>
                    <a:pt x="168" y="22"/>
                  </a:lnTo>
                  <a:lnTo>
                    <a:pt x="105" y="22"/>
                  </a:lnTo>
                  <a:lnTo>
                    <a:pt x="84" y="168"/>
                  </a:lnTo>
                  <a:lnTo>
                    <a:pt x="63" y="210"/>
                  </a:lnTo>
                  <a:lnTo>
                    <a:pt x="21" y="168"/>
                  </a:lnTo>
                  <a:lnTo>
                    <a:pt x="0" y="231"/>
                  </a:lnTo>
                  <a:lnTo>
                    <a:pt x="0" y="273"/>
                  </a:lnTo>
                  <a:lnTo>
                    <a:pt x="84" y="315"/>
                  </a:lnTo>
                  <a:lnTo>
                    <a:pt x="105" y="482"/>
                  </a:lnTo>
                  <a:lnTo>
                    <a:pt x="168" y="524"/>
                  </a:lnTo>
                  <a:lnTo>
                    <a:pt x="168" y="440"/>
                  </a:lnTo>
                  <a:lnTo>
                    <a:pt x="209" y="336"/>
                  </a:lnTo>
                  <a:lnTo>
                    <a:pt x="209" y="168"/>
                  </a:lnTo>
                  <a:lnTo>
                    <a:pt x="188" y="168"/>
                  </a:lnTo>
                  <a:lnTo>
                    <a:pt x="209" y="106"/>
                  </a:lnTo>
                  <a:lnTo>
                    <a:pt x="188" y="64"/>
                  </a:lnTo>
                  <a:lnTo>
                    <a:pt x="209" y="43"/>
                  </a:lnTo>
                  <a:lnTo>
                    <a:pt x="230" y="43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3286;p70">
              <a:extLst>
                <a:ext uri="{FF2B5EF4-FFF2-40B4-BE49-F238E27FC236}">
                  <a16:creationId xmlns:a16="http://schemas.microsoft.com/office/drawing/2014/main" id="{209EF95E-BC12-046D-7F1E-40378897D3B2}"/>
                </a:ext>
              </a:extLst>
            </p:cNvPr>
            <p:cNvSpPr/>
            <p:nvPr/>
          </p:nvSpPr>
          <p:spPr>
            <a:xfrm>
              <a:off x="4037591" y="3015893"/>
              <a:ext cx="73267" cy="45456"/>
            </a:xfrm>
            <a:custGeom>
              <a:avLst/>
              <a:gdLst/>
              <a:ahLst/>
              <a:cxnLst/>
              <a:rect l="l" t="t" r="r" b="b"/>
              <a:pathLst>
                <a:path w="6153" h="3997" extrusionOk="0">
                  <a:moveTo>
                    <a:pt x="5399" y="1"/>
                  </a:moveTo>
                  <a:lnTo>
                    <a:pt x="3223" y="649"/>
                  </a:lnTo>
                  <a:lnTo>
                    <a:pt x="2177" y="2051"/>
                  </a:lnTo>
                  <a:lnTo>
                    <a:pt x="2156" y="1528"/>
                  </a:lnTo>
                  <a:lnTo>
                    <a:pt x="1633" y="1298"/>
                  </a:lnTo>
                  <a:lnTo>
                    <a:pt x="1131" y="1089"/>
                  </a:lnTo>
                  <a:lnTo>
                    <a:pt x="796" y="1089"/>
                  </a:lnTo>
                  <a:lnTo>
                    <a:pt x="608" y="942"/>
                  </a:lnTo>
                  <a:lnTo>
                    <a:pt x="440" y="1005"/>
                  </a:lnTo>
                  <a:lnTo>
                    <a:pt x="378" y="1277"/>
                  </a:lnTo>
                  <a:lnTo>
                    <a:pt x="482" y="1486"/>
                  </a:lnTo>
                  <a:lnTo>
                    <a:pt x="315" y="1591"/>
                  </a:lnTo>
                  <a:lnTo>
                    <a:pt x="273" y="1695"/>
                  </a:lnTo>
                  <a:lnTo>
                    <a:pt x="189" y="1674"/>
                  </a:lnTo>
                  <a:lnTo>
                    <a:pt x="85" y="1633"/>
                  </a:lnTo>
                  <a:lnTo>
                    <a:pt x="106" y="1737"/>
                  </a:lnTo>
                  <a:lnTo>
                    <a:pt x="168" y="2030"/>
                  </a:lnTo>
                  <a:lnTo>
                    <a:pt x="168" y="2218"/>
                  </a:lnTo>
                  <a:lnTo>
                    <a:pt x="85" y="2218"/>
                  </a:lnTo>
                  <a:lnTo>
                    <a:pt x="85" y="2260"/>
                  </a:lnTo>
                  <a:lnTo>
                    <a:pt x="1" y="2239"/>
                  </a:lnTo>
                  <a:lnTo>
                    <a:pt x="1" y="2239"/>
                  </a:lnTo>
                  <a:lnTo>
                    <a:pt x="22" y="2344"/>
                  </a:lnTo>
                  <a:lnTo>
                    <a:pt x="106" y="2344"/>
                  </a:lnTo>
                  <a:lnTo>
                    <a:pt x="106" y="2428"/>
                  </a:lnTo>
                  <a:lnTo>
                    <a:pt x="231" y="2616"/>
                  </a:lnTo>
                  <a:lnTo>
                    <a:pt x="315" y="3139"/>
                  </a:lnTo>
                  <a:lnTo>
                    <a:pt x="482" y="3265"/>
                  </a:lnTo>
                  <a:lnTo>
                    <a:pt x="482" y="3453"/>
                  </a:lnTo>
                  <a:lnTo>
                    <a:pt x="419" y="3474"/>
                  </a:lnTo>
                  <a:lnTo>
                    <a:pt x="482" y="3620"/>
                  </a:lnTo>
                  <a:lnTo>
                    <a:pt x="608" y="3767"/>
                  </a:lnTo>
                  <a:lnTo>
                    <a:pt x="608" y="3913"/>
                  </a:lnTo>
                  <a:lnTo>
                    <a:pt x="650" y="3997"/>
                  </a:lnTo>
                  <a:lnTo>
                    <a:pt x="796" y="3997"/>
                  </a:lnTo>
                  <a:lnTo>
                    <a:pt x="817" y="3934"/>
                  </a:lnTo>
                  <a:lnTo>
                    <a:pt x="963" y="3997"/>
                  </a:lnTo>
                  <a:lnTo>
                    <a:pt x="1068" y="3976"/>
                  </a:lnTo>
                  <a:lnTo>
                    <a:pt x="1173" y="3871"/>
                  </a:lnTo>
                  <a:lnTo>
                    <a:pt x="1319" y="3871"/>
                  </a:lnTo>
                  <a:lnTo>
                    <a:pt x="1361" y="3934"/>
                  </a:lnTo>
                  <a:lnTo>
                    <a:pt x="1466" y="3892"/>
                  </a:lnTo>
                  <a:lnTo>
                    <a:pt x="1570" y="3725"/>
                  </a:lnTo>
                  <a:lnTo>
                    <a:pt x="1633" y="3725"/>
                  </a:lnTo>
                  <a:lnTo>
                    <a:pt x="1696" y="3579"/>
                  </a:lnTo>
                  <a:lnTo>
                    <a:pt x="1842" y="3495"/>
                  </a:lnTo>
                  <a:lnTo>
                    <a:pt x="1905" y="3474"/>
                  </a:lnTo>
                  <a:lnTo>
                    <a:pt x="2010" y="3474"/>
                  </a:lnTo>
                  <a:lnTo>
                    <a:pt x="2051" y="3495"/>
                  </a:lnTo>
                  <a:lnTo>
                    <a:pt x="2198" y="3495"/>
                  </a:lnTo>
                  <a:lnTo>
                    <a:pt x="2219" y="3558"/>
                  </a:lnTo>
                  <a:lnTo>
                    <a:pt x="2365" y="3579"/>
                  </a:lnTo>
                  <a:lnTo>
                    <a:pt x="2616" y="3474"/>
                  </a:lnTo>
                  <a:lnTo>
                    <a:pt x="2826" y="3453"/>
                  </a:lnTo>
                  <a:lnTo>
                    <a:pt x="2909" y="3369"/>
                  </a:lnTo>
                  <a:lnTo>
                    <a:pt x="2930" y="3307"/>
                  </a:lnTo>
                  <a:lnTo>
                    <a:pt x="3119" y="3160"/>
                  </a:lnTo>
                  <a:lnTo>
                    <a:pt x="3223" y="3160"/>
                  </a:lnTo>
                  <a:lnTo>
                    <a:pt x="3307" y="3202"/>
                  </a:lnTo>
                  <a:lnTo>
                    <a:pt x="3370" y="3181"/>
                  </a:lnTo>
                  <a:lnTo>
                    <a:pt x="3432" y="3139"/>
                  </a:lnTo>
                  <a:lnTo>
                    <a:pt x="3453" y="3181"/>
                  </a:lnTo>
                  <a:lnTo>
                    <a:pt x="3537" y="3181"/>
                  </a:lnTo>
                  <a:lnTo>
                    <a:pt x="3725" y="3034"/>
                  </a:lnTo>
                  <a:lnTo>
                    <a:pt x="3830" y="2846"/>
                  </a:lnTo>
                  <a:lnTo>
                    <a:pt x="3935" y="2783"/>
                  </a:lnTo>
                  <a:lnTo>
                    <a:pt x="3997" y="2783"/>
                  </a:lnTo>
                  <a:lnTo>
                    <a:pt x="4625" y="2616"/>
                  </a:lnTo>
                  <a:lnTo>
                    <a:pt x="4688" y="2532"/>
                  </a:lnTo>
                  <a:lnTo>
                    <a:pt x="5043" y="2470"/>
                  </a:lnTo>
                  <a:lnTo>
                    <a:pt x="5253" y="2365"/>
                  </a:lnTo>
                  <a:lnTo>
                    <a:pt x="5399" y="2260"/>
                  </a:lnTo>
                  <a:lnTo>
                    <a:pt x="5629" y="2218"/>
                  </a:lnTo>
                  <a:lnTo>
                    <a:pt x="5608" y="2135"/>
                  </a:lnTo>
                  <a:lnTo>
                    <a:pt x="5629" y="2114"/>
                  </a:lnTo>
                  <a:lnTo>
                    <a:pt x="5567" y="2051"/>
                  </a:lnTo>
                  <a:lnTo>
                    <a:pt x="5608" y="1905"/>
                  </a:lnTo>
                  <a:lnTo>
                    <a:pt x="5776" y="1674"/>
                  </a:lnTo>
                  <a:lnTo>
                    <a:pt x="6027" y="1612"/>
                  </a:lnTo>
                  <a:lnTo>
                    <a:pt x="6152" y="1591"/>
                  </a:lnTo>
                  <a:lnTo>
                    <a:pt x="5818" y="1193"/>
                  </a:lnTo>
                  <a:lnTo>
                    <a:pt x="5880" y="963"/>
                  </a:lnTo>
                  <a:lnTo>
                    <a:pt x="5357" y="273"/>
                  </a:lnTo>
                  <a:lnTo>
                    <a:pt x="5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3287;p70">
              <a:extLst>
                <a:ext uri="{FF2B5EF4-FFF2-40B4-BE49-F238E27FC236}">
                  <a16:creationId xmlns:a16="http://schemas.microsoft.com/office/drawing/2014/main" id="{E3613820-BF13-9D1D-36C8-C41C6B841615}"/>
                </a:ext>
              </a:extLst>
            </p:cNvPr>
            <p:cNvSpPr/>
            <p:nvPr/>
          </p:nvSpPr>
          <p:spPr>
            <a:xfrm>
              <a:off x="3911526" y="2929280"/>
              <a:ext cx="85972" cy="69020"/>
            </a:xfrm>
            <a:custGeom>
              <a:avLst/>
              <a:gdLst/>
              <a:ahLst/>
              <a:cxnLst/>
              <a:rect l="l" t="t" r="r" b="b"/>
              <a:pathLst>
                <a:path w="7220" h="6069" extrusionOk="0">
                  <a:moveTo>
                    <a:pt x="503" y="0"/>
                  </a:moveTo>
                  <a:lnTo>
                    <a:pt x="210" y="21"/>
                  </a:lnTo>
                  <a:lnTo>
                    <a:pt x="147" y="21"/>
                  </a:lnTo>
                  <a:lnTo>
                    <a:pt x="126" y="126"/>
                  </a:lnTo>
                  <a:lnTo>
                    <a:pt x="84" y="356"/>
                  </a:lnTo>
                  <a:lnTo>
                    <a:pt x="126" y="523"/>
                  </a:lnTo>
                  <a:lnTo>
                    <a:pt x="126" y="649"/>
                  </a:lnTo>
                  <a:lnTo>
                    <a:pt x="42" y="858"/>
                  </a:lnTo>
                  <a:lnTo>
                    <a:pt x="1" y="1047"/>
                  </a:lnTo>
                  <a:lnTo>
                    <a:pt x="42" y="1193"/>
                  </a:lnTo>
                  <a:lnTo>
                    <a:pt x="126" y="1486"/>
                  </a:lnTo>
                  <a:lnTo>
                    <a:pt x="314" y="6068"/>
                  </a:lnTo>
                  <a:lnTo>
                    <a:pt x="7219" y="6005"/>
                  </a:lnTo>
                  <a:lnTo>
                    <a:pt x="7219" y="5985"/>
                  </a:lnTo>
                  <a:lnTo>
                    <a:pt x="7115" y="5964"/>
                  </a:lnTo>
                  <a:lnTo>
                    <a:pt x="6989" y="5796"/>
                  </a:lnTo>
                  <a:lnTo>
                    <a:pt x="6947" y="5754"/>
                  </a:lnTo>
                  <a:lnTo>
                    <a:pt x="6822" y="5692"/>
                  </a:lnTo>
                  <a:lnTo>
                    <a:pt x="6738" y="5566"/>
                  </a:lnTo>
                  <a:lnTo>
                    <a:pt x="6675" y="5587"/>
                  </a:lnTo>
                  <a:lnTo>
                    <a:pt x="6571" y="5587"/>
                  </a:lnTo>
                  <a:lnTo>
                    <a:pt x="6403" y="5461"/>
                  </a:lnTo>
                  <a:lnTo>
                    <a:pt x="6299" y="5169"/>
                  </a:lnTo>
                  <a:lnTo>
                    <a:pt x="6319" y="5106"/>
                  </a:lnTo>
                  <a:lnTo>
                    <a:pt x="6319" y="4938"/>
                  </a:lnTo>
                  <a:lnTo>
                    <a:pt x="6278" y="4855"/>
                  </a:lnTo>
                  <a:lnTo>
                    <a:pt x="6299" y="4813"/>
                  </a:lnTo>
                  <a:lnTo>
                    <a:pt x="6319" y="4855"/>
                  </a:lnTo>
                  <a:lnTo>
                    <a:pt x="6508" y="4855"/>
                  </a:lnTo>
                  <a:lnTo>
                    <a:pt x="6424" y="4792"/>
                  </a:lnTo>
                  <a:lnTo>
                    <a:pt x="6382" y="4792"/>
                  </a:lnTo>
                  <a:lnTo>
                    <a:pt x="6299" y="4624"/>
                  </a:lnTo>
                  <a:lnTo>
                    <a:pt x="6257" y="4604"/>
                  </a:lnTo>
                  <a:lnTo>
                    <a:pt x="6257" y="4645"/>
                  </a:lnTo>
                  <a:lnTo>
                    <a:pt x="6173" y="4583"/>
                  </a:lnTo>
                  <a:lnTo>
                    <a:pt x="6110" y="4415"/>
                  </a:lnTo>
                  <a:lnTo>
                    <a:pt x="5901" y="4080"/>
                  </a:lnTo>
                  <a:lnTo>
                    <a:pt x="5796" y="4018"/>
                  </a:lnTo>
                  <a:lnTo>
                    <a:pt x="5775" y="3871"/>
                  </a:lnTo>
                  <a:lnTo>
                    <a:pt x="5420" y="3327"/>
                  </a:lnTo>
                  <a:lnTo>
                    <a:pt x="5420" y="3223"/>
                  </a:lnTo>
                  <a:lnTo>
                    <a:pt x="5357" y="3118"/>
                  </a:lnTo>
                  <a:lnTo>
                    <a:pt x="5336" y="2867"/>
                  </a:lnTo>
                  <a:lnTo>
                    <a:pt x="5273" y="2825"/>
                  </a:lnTo>
                  <a:lnTo>
                    <a:pt x="5273" y="2741"/>
                  </a:lnTo>
                  <a:lnTo>
                    <a:pt x="5064" y="2532"/>
                  </a:lnTo>
                  <a:lnTo>
                    <a:pt x="5064" y="2448"/>
                  </a:lnTo>
                  <a:lnTo>
                    <a:pt x="5106" y="2344"/>
                  </a:lnTo>
                  <a:lnTo>
                    <a:pt x="5043" y="2281"/>
                  </a:lnTo>
                  <a:lnTo>
                    <a:pt x="4708" y="1988"/>
                  </a:lnTo>
                  <a:lnTo>
                    <a:pt x="4687" y="1884"/>
                  </a:lnTo>
                  <a:lnTo>
                    <a:pt x="4478" y="1653"/>
                  </a:lnTo>
                  <a:lnTo>
                    <a:pt x="4478" y="1507"/>
                  </a:lnTo>
                  <a:lnTo>
                    <a:pt x="4332" y="1360"/>
                  </a:lnTo>
                  <a:lnTo>
                    <a:pt x="4374" y="1277"/>
                  </a:lnTo>
                  <a:lnTo>
                    <a:pt x="4374" y="1193"/>
                  </a:lnTo>
                  <a:lnTo>
                    <a:pt x="4395" y="1151"/>
                  </a:lnTo>
                  <a:lnTo>
                    <a:pt x="4395" y="1193"/>
                  </a:lnTo>
                  <a:lnTo>
                    <a:pt x="4478" y="1193"/>
                  </a:lnTo>
                  <a:lnTo>
                    <a:pt x="4499" y="1339"/>
                  </a:lnTo>
                  <a:lnTo>
                    <a:pt x="4541" y="1402"/>
                  </a:lnTo>
                  <a:lnTo>
                    <a:pt x="4583" y="1465"/>
                  </a:lnTo>
                  <a:lnTo>
                    <a:pt x="4792" y="1674"/>
                  </a:lnTo>
                  <a:lnTo>
                    <a:pt x="4792" y="1779"/>
                  </a:lnTo>
                  <a:lnTo>
                    <a:pt x="4834" y="1884"/>
                  </a:lnTo>
                  <a:lnTo>
                    <a:pt x="5001" y="1967"/>
                  </a:lnTo>
                  <a:lnTo>
                    <a:pt x="5022" y="2072"/>
                  </a:lnTo>
                  <a:lnTo>
                    <a:pt x="5315" y="2344"/>
                  </a:lnTo>
                  <a:lnTo>
                    <a:pt x="5462" y="2428"/>
                  </a:lnTo>
                  <a:lnTo>
                    <a:pt x="5462" y="2490"/>
                  </a:lnTo>
                  <a:lnTo>
                    <a:pt x="5483" y="2407"/>
                  </a:lnTo>
                  <a:lnTo>
                    <a:pt x="5566" y="2323"/>
                  </a:lnTo>
                  <a:lnTo>
                    <a:pt x="5629" y="2114"/>
                  </a:lnTo>
                  <a:lnTo>
                    <a:pt x="5566" y="2072"/>
                  </a:lnTo>
                  <a:lnTo>
                    <a:pt x="5650" y="1904"/>
                  </a:lnTo>
                  <a:lnTo>
                    <a:pt x="5650" y="1779"/>
                  </a:lnTo>
                  <a:lnTo>
                    <a:pt x="5734" y="1465"/>
                  </a:lnTo>
                  <a:lnTo>
                    <a:pt x="5755" y="1444"/>
                  </a:lnTo>
                  <a:lnTo>
                    <a:pt x="5671" y="1235"/>
                  </a:lnTo>
                  <a:lnTo>
                    <a:pt x="5734" y="1088"/>
                  </a:lnTo>
                  <a:lnTo>
                    <a:pt x="5587" y="775"/>
                  </a:lnTo>
                  <a:lnTo>
                    <a:pt x="5441" y="544"/>
                  </a:lnTo>
                  <a:lnTo>
                    <a:pt x="5378" y="335"/>
                  </a:lnTo>
                  <a:lnTo>
                    <a:pt x="5273" y="147"/>
                  </a:lnTo>
                  <a:lnTo>
                    <a:pt x="5211" y="126"/>
                  </a:lnTo>
                  <a:lnTo>
                    <a:pt x="5127" y="231"/>
                  </a:lnTo>
                  <a:lnTo>
                    <a:pt x="4959" y="293"/>
                  </a:lnTo>
                  <a:lnTo>
                    <a:pt x="4604" y="231"/>
                  </a:lnTo>
                  <a:lnTo>
                    <a:pt x="4311" y="314"/>
                  </a:lnTo>
                  <a:lnTo>
                    <a:pt x="4102" y="147"/>
                  </a:lnTo>
                  <a:lnTo>
                    <a:pt x="4081" y="251"/>
                  </a:lnTo>
                  <a:lnTo>
                    <a:pt x="4164" y="398"/>
                  </a:lnTo>
                  <a:lnTo>
                    <a:pt x="4164" y="461"/>
                  </a:lnTo>
                  <a:lnTo>
                    <a:pt x="4081" y="335"/>
                  </a:lnTo>
                  <a:lnTo>
                    <a:pt x="3976" y="293"/>
                  </a:lnTo>
                  <a:lnTo>
                    <a:pt x="3955" y="189"/>
                  </a:lnTo>
                  <a:lnTo>
                    <a:pt x="3997" y="147"/>
                  </a:lnTo>
                  <a:lnTo>
                    <a:pt x="3955" y="105"/>
                  </a:lnTo>
                  <a:lnTo>
                    <a:pt x="3850" y="105"/>
                  </a:lnTo>
                  <a:lnTo>
                    <a:pt x="3746" y="84"/>
                  </a:lnTo>
                  <a:lnTo>
                    <a:pt x="3537" y="21"/>
                  </a:lnTo>
                  <a:lnTo>
                    <a:pt x="3495" y="42"/>
                  </a:lnTo>
                  <a:lnTo>
                    <a:pt x="3578" y="84"/>
                  </a:lnTo>
                  <a:lnTo>
                    <a:pt x="3599" y="105"/>
                  </a:lnTo>
                  <a:lnTo>
                    <a:pt x="3495" y="126"/>
                  </a:lnTo>
                  <a:lnTo>
                    <a:pt x="3390" y="105"/>
                  </a:lnTo>
                  <a:lnTo>
                    <a:pt x="3265" y="147"/>
                  </a:lnTo>
                  <a:lnTo>
                    <a:pt x="3223" y="126"/>
                  </a:lnTo>
                  <a:lnTo>
                    <a:pt x="3223" y="105"/>
                  </a:lnTo>
                  <a:lnTo>
                    <a:pt x="3348" y="84"/>
                  </a:lnTo>
                  <a:lnTo>
                    <a:pt x="3432" y="42"/>
                  </a:lnTo>
                  <a:lnTo>
                    <a:pt x="3327" y="42"/>
                  </a:lnTo>
                  <a:lnTo>
                    <a:pt x="3139" y="84"/>
                  </a:lnTo>
                  <a:lnTo>
                    <a:pt x="3076" y="126"/>
                  </a:lnTo>
                  <a:lnTo>
                    <a:pt x="2930" y="210"/>
                  </a:lnTo>
                  <a:lnTo>
                    <a:pt x="2846" y="231"/>
                  </a:lnTo>
                  <a:lnTo>
                    <a:pt x="2700" y="293"/>
                  </a:lnTo>
                  <a:lnTo>
                    <a:pt x="2595" y="419"/>
                  </a:lnTo>
                  <a:lnTo>
                    <a:pt x="2553" y="461"/>
                  </a:lnTo>
                  <a:lnTo>
                    <a:pt x="2386" y="461"/>
                  </a:lnTo>
                  <a:lnTo>
                    <a:pt x="2177" y="335"/>
                  </a:lnTo>
                  <a:lnTo>
                    <a:pt x="2009" y="314"/>
                  </a:lnTo>
                  <a:lnTo>
                    <a:pt x="1821" y="335"/>
                  </a:lnTo>
                  <a:lnTo>
                    <a:pt x="1674" y="231"/>
                  </a:lnTo>
                  <a:lnTo>
                    <a:pt x="1591" y="231"/>
                  </a:lnTo>
                  <a:lnTo>
                    <a:pt x="1507" y="251"/>
                  </a:lnTo>
                  <a:lnTo>
                    <a:pt x="1361" y="147"/>
                  </a:lnTo>
                  <a:lnTo>
                    <a:pt x="1172" y="105"/>
                  </a:lnTo>
                  <a:lnTo>
                    <a:pt x="733" y="84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3288;p70">
              <a:extLst>
                <a:ext uri="{FF2B5EF4-FFF2-40B4-BE49-F238E27FC236}">
                  <a16:creationId xmlns:a16="http://schemas.microsoft.com/office/drawing/2014/main" id="{9AC39223-AC51-B428-153F-79918FCC64CB}"/>
                </a:ext>
              </a:extLst>
            </p:cNvPr>
            <p:cNvSpPr/>
            <p:nvPr/>
          </p:nvSpPr>
          <p:spPr>
            <a:xfrm>
              <a:off x="3896332" y="2997572"/>
              <a:ext cx="113621" cy="124461"/>
            </a:xfrm>
            <a:custGeom>
              <a:avLst/>
              <a:gdLst/>
              <a:ahLst/>
              <a:cxnLst/>
              <a:rect l="l" t="t" r="r" b="b"/>
              <a:pathLst>
                <a:path w="9542" h="10944" extrusionOk="0">
                  <a:moveTo>
                    <a:pt x="8495" y="0"/>
                  </a:moveTo>
                  <a:lnTo>
                    <a:pt x="1590" y="63"/>
                  </a:lnTo>
                  <a:lnTo>
                    <a:pt x="1632" y="1193"/>
                  </a:lnTo>
                  <a:lnTo>
                    <a:pt x="1088" y="1235"/>
                  </a:lnTo>
                  <a:lnTo>
                    <a:pt x="1088" y="1444"/>
                  </a:lnTo>
                  <a:lnTo>
                    <a:pt x="1151" y="3725"/>
                  </a:lnTo>
                  <a:lnTo>
                    <a:pt x="1046" y="3746"/>
                  </a:lnTo>
                  <a:lnTo>
                    <a:pt x="942" y="3829"/>
                  </a:lnTo>
                  <a:lnTo>
                    <a:pt x="837" y="3767"/>
                  </a:lnTo>
                  <a:lnTo>
                    <a:pt x="691" y="3767"/>
                  </a:lnTo>
                  <a:lnTo>
                    <a:pt x="586" y="3850"/>
                  </a:lnTo>
                  <a:lnTo>
                    <a:pt x="586" y="3976"/>
                  </a:lnTo>
                  <a:lnTo>
                    <a:pt x="649" y="4060"/>
                  </a:lnTo>
                  <a:lnTo>
                    <a:pt x="586" y="4185"/>
                  </a:lnTo>
                  <a:lnTo>
                    <a:pt x="377" y="4457"/>
                  </a:lnTo>
                  <a:lnTo>
                    <a:pt x="335" y="4457"/>
                  </a:lnTo>
                  <a:lnTo>
                    <a:pt x="230" y="4541"/>
                  </a:lnTo>
                  <a:lnTo>
                    <a:pt x="251" y="4645"/>
                  </a:lnTo>
                  <a:lnTo>
                    <a:pt x="314" y="4687"/>
                  </a:lnTo>
                  <a:lnTo>
                    <a:pt x="251" y="4813"/>
                  </a:lnTo>
                  <a:lnTo>
                    <a:pt x="126" y="4897"/>
                  </a:lnTo>
                  <a:lnTo>
                    <a:pt x="105" y="4980"/>
                  </a:lnTo>
                  <a:lnTo>
                    <a:pt x="209" y="5022"/>
                  </a:lnTo>
                  <a:lnTo>
                    <a:pt x="230" y="5127"/>
                  </a:lnTo>
                  <a:lnTo>
                    <a:pt x="168" y="5231"/>
                  </a:lnTo>
                  <a:lnTo>
                    <a:pt x="0" y="5420"/>
                  </a:lnTo>
                  <a:lnTo>
                    <a:pt x="0" y="5545"/>
                  </a:lnTo>
                  <a:lnTo>
                    <a:pt x="63" y="5629"/>
                  </a:lnTo>
                  <a:lnTo>
                    <a:pt x="209" y="5524"/>
                  </a:lnTo>
                  <a:lnTo>
                    <a:pt x="251" y="5545"/>
                  </a:lnTo>
                  <a:lnTo>
                    <a:pt x="251" y="5629"/>
                  </a:lnTo>
                  <a:lnTo>
                    <a:pt x="209" y="5692"/>
                  </a:lnTo>
                  <a:lnTo>
                    <a:pt x="272" y="5734"/>
                  </a:lnTo>
                  <a:lnTo>
                    <a:pt x="230" y="5817"/>
                  </a:lnTo>
                  <a:lnTo>
                    <a:pt x="272" y="5922"/>
                  </a:lnTo>
                  <a:lnTo>
                    <a:pt x="272" y="6047"/>
                  </a:lnTo>
                  <a:lnTo>
                    <a:pt x="314" y="6152"/>
                  </a:lnTo>
                  <a:lnTo>
                    <a:pt x="544" y="6236"/>
                  </a:lnTo>
                  <a:lnTo>
                    <a:pt x="586" y="6319"/>
                  </a:lnTo>
                  <a:lnTo>
                    <a:pt x="544" y="6382"/>
                  </a:lnTo>
                  <a:lnTo>
                    <a:pt x="544" y="6466"/>
                  </a:lnTo>
                  <a:lnTo>
                    <a:pt x="523" y="6487"/>
                  </a:lnTo>
                  <a:lnTo>
                    <a:pt x="586" y="6570"/>
                  </a:lnTo>
                  <a:lnTo>
                    <a:pt x="586" y="6654"/>
                  </a:lnTo>
                  <a:lnTo>
                    <a:pt x="544" y="6675"/>
                  </a:lnTo>
                  <a:lnTo>
                    <a:pt x="670" y="6780"/>
                  </a:lnTo>
                  <a:lnTo>
                    <a:pt x="691" y="6863"/>
                  </a:lnTo>
                  <a:lnTo>
                    <a:pt x="858" y="7052"/>
                  </a:lnTo>
                  <a:lnTo>
                    <a:pt x="963" y="7282"/>
                  </a:lnTo>
                  <a:lnTo>
                    <a:pt x="984" y="7366"/>
                  </a:lnTo>
                  <a:lnTo>
                    <a:pt x="963" y="7491"/>
                  </a:lnTo>
                  <a:lnTo>
                    <a:pt x="942" y="7533"/>
                  </a:lnTo>
                  <a:lnTo>
                    <a:pt x="879" y="7638"/>
                  </a:lnTo>
                  <a:lnTo>
                    <a:pt x="879" y="7826"/>
                  </a:lnTo>
                  <a:lnTo>
                    <a:pt x="984" y="7910"/>
                  </a:lnTo>
                  <a:lnTo>
                    <a:pt x="1109" y="7910"/>
                  </a:lnTo>
                  <a:lnTo>
                    <a:pt x="1172" y="7847"/>
                  </a:lnTo>
                  <a:lnTo>
                    <a:pt x="1318" y="7847"/>
                  </a:lnTo>
                  <a:lnTo>
                    <a:pt x="1402" y="7889"/>
                  </a:lnTo>
                  <a:lnTo>
                    <a:pt x="1360" y="7951"/>
                  </a:lnTo>
                  <a:lnTo>
                    <a:pt x="1381" y="8098"/>
                  </a:lnTo>
                  <a:lnTo>
                    <a:pt x="1465" y="8140"/>
                  </a:lnTo>
                  <a:lnTo>
                    <a:pt x="1590" y="8223"/>
                  </a:lnTo>
                  <a:lnTo>
                    <a:pt x="1695" y="8223"/>
                  </a:lnTo>
                  <a:lnTo>
                    <a:pt x="1779" y="8265"/>
                  </a:lnTo>
                  <a:lnTo>
                    <a:pt x="1821" y="8349"/>
                  </a:lnTo>
                  <a:lnTo>
                    <a:pt x="1925" y="8412"/>
                  </a:lnTo>
                  <a:lnTo>
                    <a:pt x="2030" y="8412"/>
                  </a:lnTo>
                  <a:lnTo>
                    <a:pt x="2093" y="8475"/>
                  </a:lnTo>
                  <a:lnTo>
                    <a:pt x="2051" y="8558"/>
                  </a:lnTo>
                  <a:lnTo>
                    <a:pt x="1988" y="8621"/>
                  </a:lnTo>
                  <a:lnTo>
                    <a:pt x="1946" y="8663"/>
                  </a:lnTo>
                  <a:lnTo>
                    <a:pt x="1904" y="8726"/>
                  </a:lnTo>
                  <a:lnTo>
                    <a:pt x="2030" y="8830"/>
                  </a:lnTo>
                  <a:lnTo>
                    <a:pt x="2134" y="8851"/>
                  </a:lnTo>
                  <a:lnTo>
                    <a:pt x="2155" y="8830"/>
                  </a:lnTo>
                  <a:lnTo>
                    <a:pt x="2260" y="8872"/>
                  </a:lnTo>
                  <a:lnTo>
                    <a:pt x="2323" y="8851"/>
                  </a:lnTo>
                  <a:lnTo>
                    <a:pt x="2511" y="8977"/>
                  </a:lnTo>
                  <a:lnTo>
                    <a:pt x="2532" y="9039"/>
                  </a:lnTo>
                  <a:lnTo>
                    <a:pt x="2553" y="9207"/>
                  </a:lnTo>
                  <a:lnTo>
                    <a:pt x="2616" y="9270"/>
                  </a:lnTo>
                  <a:lnTo>
                    <a:pt x="2720" y="9291"/>
                  </a:lnTo>
                  <a:lnTo>
                    <a:pt x="2762" y="9353"/>
                  </a:lnTo>
                  <a:lnTo>
                    <a:pt x="2741" y="9458"/>
                  </a:lnTo>
                  <a:lnTo>
                    <a:pt x="2783" y="9521"/>
                  </a:lnTo>
                  <a:lnTo>
                    <a:pt x="2992" y="9563"/>
                  </a:lnTo>
                  <a:lnTo>
                    <a:pt x="3076" y="9625"/>
                  </a:lnTo>
                  <a:lnTo>
                    <a:pt x="3076" y="9688"/>
                  </a:lnTo>
                  <a:lnTo>
                    <a:pt x="3076" y="9876"/>
                  </a:lnTo>
                  <a:lnTo>
                    <a:pt x="3160" y="9918"/>
                  </a:lnTo>
                  <a:lnTo>
                    <a:pt x="3264" y="9981"/>
                  </a:lnTo>
                  <a:lnTo>
                    <a:pt x="3306" y="10044"/>
                  </a:lnTo>
                  <a:lnTo>
                    <a:pt x="3306" y="10086"/>
                  </a:lnTo>
                  <a:lnTo>
                    <a:pt x="3348" y="10190"/>
                  </a:lnTo>
                  <a:lnTo>
                    <a:pt x="3390" y="10232"/>
                  </a:lnTo>
                  <a:lnTo>
                    <a:pt x="3474" y="10253"/>
                  </a:lnTo>
                  <a:lnTo>
                    <a:pt x="3515" y="10337"/>
                  </a:lnTo>
                  <a:lnTo>
                    <a:pt x="3662" y="10420"/>
                  </a:lnTo>
                  <a:lnTo>
                    <a:pt x="3766" y="10462"/>
                  </a:lnTo>
                  <a:lnTo>
                    <a:pt x="3829" y="10441"/>
                  </a:lnTo>
                  <a:lnTo>
                    <a:pt x="3871" y="10399"/>
                  </a:lnTo>
                  <a:lnTo>
                    <a:pt x="3934" y="10337"/>
                  </a:lnTo>
                  <a:lnTo>
                    <a:pt x="4143" y="10337"/>
                  </a:lnTo>
                  <a:lnTo>
                    <a:pt x="4185" y="10399"/>
                  </a:lnTo>
                  <a:lnTo>
                    <a:pt x="4227" y="10399"/>
                  </a:lnTo>
                  <a:lnTo>
                    <a:pt x="4331" y="10337"/>
                  </a:lnTo>
                  <a:lnTo>
                    <a:pt x="4394" y="10295"/>
                  </a:lnTo>
                  <a:lnTo>
                    <a:pt x="4436" y="10211"/>
                  </a:lnTo>
                  <a:lnTo>
                    <a:pt x="4562" y="10211"/>
                  </a:lnTo>
                  <a:lnTo>
                    <a:pt x="4624" y="10232"/>
                  </a:lnTo>
                  <a:lnTo>
                    <a:pt x="4708" y="10399"/>
                  </a:lnTo>
                  <a:lnTo>
                    <a:pt x="4750" y="10462"/>
                  </a:lnTo>
                  <a:lnTo>
                    <a:pt x="4813" y="10525"/>
                  </a:lnTo>
                  <a:lnTo>
                    <a:pt x="4938" y="10567"/>
                  </a:lnTo>
                  <a:lnTo>
                    <a:pt x="5022" y="10630"/>
                  </a:lnTo>
                  <a:lnTo>
                    <a:pt x="5043" y="10734"/>
                  </a:lnTo>
                  <a:lnTo>
                    <a:pt x="5085" y="10755"/>
                  </a:lnTo>
                  <a:lnTo>
                    <a:pt x="5126" y="10839"/>
                  </a:lnTo>
                  <a:lnTo>
                    <a:pt x="5126" y="10923"/>
                  </a:lnTo>
                  <a:lnTo>
                    <a:pt x="5294" y="10923"/>
                  </a:lnTo>
                  <a:lnTo>
                    <a:pt x="5336" y="10944"/>
                  </a:lnTo>
                  <a:lnTo>
                    <a:pt x="5357" y="10923"/>
                  </a:lnTo>
                  <a:lnTo>
                    <a:pt x="5336" y="10860"/>
                  </a:lnTo>
                  <a:lnTo>
                    <a:pt x="5336" y="10776"/>
                  </a:lnTo>
                  <a:lnTo>
                    <a:pt x="5398" y="10713"/>
                  </a:lnTo>
                  <a:lnTo>
                    <a:pt x="5503" y="10755"/>
                  </a:lnTo>
                  <a:lnTo>
                    <a:pt x="5671" y="10818"/>
                  </a:lnTo>
                  <a:lnTo>
                    <a:pt x="5754" y="10776"/>
                  </a:lnTo>
                  <a:lnTo>
                    <a:pt x="5859" y="10818"/>
                  </a:lnTo>
                  <a:lnTo>
                    <a:pt x="5859" y="10923"/>
                  </a:lnTo>
                  <a:lnTo>
                    <a:pt x="6005" y="10944"/>
                  </a:lnTo>
                  <a:lnTo>
                    <a:pt x="6068" y="10944"/>
                  </a:lnTo>
                  <a:lnTo>
                    <a:pt x="6068" y="10860"/>
                  </a:lnTo>
                  <a:lnTo>
                    <a:pt x="6131" y="10776"/>
                  </a:lnTo>
                  <a:lnTo>
                    <a:pt x="6215" y="10818"/>
                  </a:lnTo>
                  <a:lnTo>
                    <a:pt x="6235" y="10776"/>
                  </a:lnTo>
                  <a:lnTo>
                    <a:pt x="6340" y="10776"/>
                  </a:lnTo>
                  <a:lnTo>
                    <a:pt x="6487" y="10734"/>
                  </a:lnTo>
                  <a:lnTo>
                    <a:pt x="6696" y="10713"/>
                  </a:lnTo>
                  <a:lnTo>
                    <a:pt x="6821" y="10755"/>
                  </a:lnTo>
                  <a:lnTo>
                    <a:pt x="6947" y="10713"/>
                  </a:lnTo>
                  <a:lnTo>
                    <a:pt x="7010" y="10609"/>
                  </a:lnTo>
                  <a:lnTo>
                    <a:pt x="7135" y="10525"/>
                  </a:lnTo>
                  <a:lnTo>
                    <a:pt x="7219" y="10420"/>
                  </a:lnTo>
                  <a:lnTo>
                    <a:pt x="7261" y="10399"/>
                  </a:lnTo>
                  <a:lnTo>
                    <a:pt x="7323" y="10337"/>
                  </a:lnTo>
                  <a:lnTo>
                    <a:pt x="7428" y="10232"/>
                  </a:lnTo>
                  <a:lnTo>
                    <a:pt x="7470" y="10232"/>
                  </a:lnTo>
                  <a:lnTo>
                    <a:pt x="7595" y="10023"/>
                  </a:lnTo>
                  <a:lnTo>
                    <a:pt x="7805" y="9814"/>
                  </a:lnTo>
                  <a:lnTo>
                    <a:pt x="7763" y="9604"/>
                  </a:lnTo>
                  <a:lnTo>
                    <a:pt x="7700" y="9563"/>
                  </a:lnTo>
                  <a:lnTo>
                    <a:pt x="7679" y="9353"/>
                  </a:lnTo>
                  <a:lnTo>
                    <a:pt x="7595" y="9249"/>
                  </a:lnTo>
                  <a:lnTo>
                    <a:pt x="7554" y="9144"/>
                  </a:lnTo>
                  <a:lnTo>
                    <a:pt x="7470" y="9060"/>
                  </a:lnTo>
                  <a:lnTo>
                    <a:pt x="7365" y="9060"/>
                  </a:lnTo>
                  <a:lnTo>
                    <a:pt x="7323" y="8998"/>
                  </a:lnTo>
                  <a:lnTo>
                    <a:pt x="7323" y="8956"/>
                  </a:lnTo>
                  <a:lnTo>
                    <a:pt x="7219" y="8893"/>
                  </a:lnTo>
                  <a:lnTo>
                    <a:pt x="7114" y="8726"/>
                  </a:lnTo>
                  <a:lnTo>
                    <a:pt x="7072" y="8684"/>
                  </a:lnTo>
                  <a:lnTo>
                    <a:pt x="7051" y="8621"/>
                  </a:lnTo>
                  <a:lnTo>
                    <a:pt x="6947" y="8516"/>
                  </a:lnTo>
                  <a:lnTo>
                    <a:pt x="6905" y="8433"/>
                  </a:lnTo>
                  <a:lnTo>
                    <a:pt x="6633" y="8433"/>
                  </a:lnTo>
                  <a:lnTo>
                    <a:pt x="6549" y="8412"/>
                  </a:lnTo>
                  <a:lnTo>
                    <a:pt x="6507" y="8328"/>
                  </a:lnTo>
                  <a:lnTo>
                    <a:pt x="6591" y="8203"/>
                  </a:lnTo>
                  <a:lnTo>
                    <a:pt x="6654" y="8161"/>
                  </a:lnTo>
                  <a:lnTo>
                    <a:pt x="6654" y="8035"/>
                  </a:lnTo>
                  <a:lnTo>
                    <a:pt x="6800" y="8056"/>
                  </a:lnTo>
                  <a:lnTo>
                    <a:pt x="6905" y="8035"/>
                  </a:lnTo>
                  <a:lnTo>
                    <a:pt x="6947" y="8098"/>
                  </a:lnTo>
                  <a:lnTo>
                    <a:pt x="7031" y="8098"/>
                  </a:lnTo>
                  <a:lnTo>
                    <a:pt x="7051" y="8035"/>
                  </a:lnTo>
                  <a:lnTo>
                    <a:pt x="7135" y="7951"/>
                  </a:lnTo>
                  <a:lnTo>
                    <a:pt x="7156" y="7700"/>
                  </a:lnTo>
                  <a:lnTo>
                    <a:pt x="7135" y="7470"/>
                  </a:lnTo>
                  <a:lnTo>
                    <a:pt x="7177" y="7303"/>
                  </a:lnTo>
                  <a:lnTo>
                    <a:pt x="7282" y="7177"/>
                  </a:lnTo>
                  <a:lnTo>
                    <a:pt x="7282" y="7052"/>
                  </a:lnTo>
                  <a:lnTo>
                    <a:pt x="7240" y="6968"/>
                  </a:lnTo>
                  <a:lnTo>
                    <a:pt x="7282" y="6863"/>
                  </a:lnTo>
                  <a:lnTo>
                    <a:pt x="7386" y="6696"/>
                  </a:lnTo>
                  <a:lnTo>
                    <a:pt x="7428" y="6633"/>
                  </a:lnTo>
                  <a:lnTo>
                    <a:pt x="7470" y="6633"/>
                  </a:lnTo>
                  <a:lnTo>
                    <a:pt x="7533" y="6654"/>
                  </a:lnTo>
                  <a:lnTo>
                    <a:pt x="7658" y="6215"/>
                  </a:lnTo>
                  <a:lnTo>
                    <a:pt x="7700" y="6026"/>
                  </a:lnTo>
                  <a:lnTo>
                    <a:pt x="7888" y="5922"/>
                  </a:lnTo>
                  <a:lnTo>
                    <a:pt x="7888" y="5817"/>
                  </a:lnTo>
                  <a:lnTo>
                    <a:pt x="8014" y="5608"/>
                  </a:lnTo>
                  <a:lnTo>
                    <a:pt x="8056" y="5503"/>
                  </a:lnTo>
                  <a:lnTo>
                    <a:pt x="8160" y="5482"/>
                  </a:lnTo>
                  <a:lnTo>
                    <a:pt x="8202" y="5482"/>
                  </a:lnTo>
                  <a:lnTo>
                    <a:pt x="8265" y="5294"/>
                  </a:lnTo>
                  <a:lnTo>
                    <a:pt x="8412" y="5022"/>
                  </a:lnTo>
                  <a:lnTo>
                    <a:pt x="8412" y="4813"/>
                  </a:lnTo>
                  <a:lnTo>
                    <a:pt x="8495" y="4666"/>
                  </a:lnTo>
                  <a:lnTo>
                    <a:pt x="8516" y="4604"/>
                  </a:lnTo>
                  <a:lnTo>
                    <a:pt x="8495" y="4604"/>
                  </a:lnTo>
                  <a:lnTo>
                    <a:pt x="8474" y="4478"/>
                  </a:lnTo>
                  <a:lnTo>
                    <a:pt x="8391" y="4248"/>
                  </a:lnTo>
                  <a:lnTo>
                    <a:pt x="8412" y="4122"/>
                  </a:lnTo>
                  <a:lnTo>
                    <a:pt x="8474" y="4039"/>
                  </a:lnTo>
                  <a:lnTo>
                    <a:pt x="8474" y="3934"/>
                  </a:lnTo>
                  <a:lnTo>
                    <a:pt x="8579" y="3809"/>
                  </a:lnTo>
                  <a:lnTo>
                    <a:pt x="8621" y="3516"/>
                  </a:lnTo>
                  <a:lnTo>
                    <a:pt x="8684" y="3327"/>
                  </a:lnTo>
                  <a:lnTo>
                    <a:pt x="8725" y="3285"/>
                  </a:lnTo>
                  <a:lnTo>
                    <a:pt x="8684" y="3223"/>
                  </a:lnTo>
                  <a:lnTo>
                    <a:pt x="8621" y="3202"/>
                  </a:lnTo>
                  <a:lnTo>
                    <a:pt x="8704" y="3076"/>
                  </a:lnTo>
                  <a:lnTo>
                    <a:pt x="8704" y="2930"/>
                  </a:lnTo>
                  <a:lnTo>
                    <a:pt x="8746" y="2909"/>
                  </a:lnTo>
                  <a:lnTo>
                    <a:pt x="8914" y="2909"/>
                  </a:lnTo>
                  <a:lnTo>
                    <a:pt x="8914" y="2825"/>
                  </a:lnTo>
                  <a:lnTo>
                    <a:pt x="8914" y="2783"/>
                  </a:lnTo>
                  <a:lnTo>
                    <a:pt x="8914" y="2721"/>
                  </a:lnTo>
                  <a:lnTo>
                    <a:pt x="9018" y="2700"/>
                  </a:lnTo>
                  <a:lnTo>
                    <a:pt x="9102" y="2658"/>
                  </a:lnTo>
                  <a:lnTo>
                    <a:pt x="9228" y="2658"/>
                  </a:lnTo>
                  <a:lnTo>
                    <a:pt x="9248" y="2574"/>
                  </a:lnTo>
                  <a:lnTo>
                    <a:pt x="9353" y="2553"/>
                  </a:lnTo>
                  <a:lnTo>
                    <a:pt x="9458" y="2490"/>
                  </a:lnTo>
                  <a:lnTo>
                    <a:pt x="9541" y="2386"/>
                  </a:lnTo>
                  <a:lnTo>
                    <a:pt x="9479" y="2386"/>
                  </a:lnTo>
                  <a:lnTo>
                    <a:pt x="9479" y="2302"/>
                  </a:lnTo>
                  <a:lnTo>
                    <a:pt x="9353" y="2239"/>
                  </a:lnTo>
                  <a:lnTo>
                    <a:pt x="9248" y="2239"/>
                  </a:lnTo>
                  <a:lnTo>
                    <a:pt x="9248" y="2135"/>
                  </a:lnTo>
                  <a:lnTo>
                    <a:pt x="8997" y="1946"/>
                  </a:lnTo>
                  <a:lnTo>
                    <a:pt x="8914" y="1946"/>
                  </a:lnTo>
                  <a:lnTo>
                    <a:pt x="8809" y="1737"/>
                  </a:lnTo>
                  <a:lnTo>
                    <a:pt x="8725" y="1507"/>
                  </a:lnTo>
                  <a:lnTo>
                    <a:pt x="8746" y="1256"/>
                  </a:lnTo>
                  <a:lnTo>
                    <a:pt x="8725" y="1047"/>
                  </a:lnTo>
                  <a:lnTo>
                    <a:pt x="8579" y="628"/>
                  </a:lnTo>
                  <a:lnTo>
                    <a:pt x="8579" y="524"/>
                  </a:lnTo>
                  <a:lnTo>
                    <a:pt x="8600" y="503"/>
                  </a:lnTo>
                  <a:lnTo>
                    <a:pt x="8621" y="565"/>
                  </a:lnTo>
                  <a:lnTo>
                    <a:pt x="8642" y="607"/>
                  </a:lnTo>
                  <a:lnTo>
                    <a:pt x="8684" y="607"/>
                  </a:lnTo>
                  <a:lnTo>
                    <a:pt x="8684" y="565"/>
                  </a:lnTo>
                  <a:lnTo>
                    <a:pt x="8579" y="419"/>
                  </a:lnTo>
                  <a:lnTo>
                    <a:pt x="8516" y="252"/>
                  </a:lnTo>
                  <a:lnTo>
                    <a:pt x="8495" y="210"/>
                  </a:lnTo>
                  <a:lnTo>
                    <a:pt x="8495" y="189"/>
                  </a:lnTo>
                  <a:lnTo>
                    <a:pt x="8495" y="168"/>
                  </a:lnTo>
                  <a:lnTo>
                    <a:pt x="8495" y="147"/>
                  </a:lnTo>
                  <a:lnTo>
                    <a:pt x="8474" y="84"/>
                  </a:lnTo>
                  <a:lnTo>
                    <a:pt x="8495" y="42"/>
                  </a:lnTo>
                  <a:lnTo>
                    <a:pt x="84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3289;p70">
              <a:extLst>
                <a:ext uri="{FF2B5EF4-FFF2-40B4-BE49-F238E27FC236}">
                  <a16:creationId xmlns:a16="http://schemas.microsoft.com/office/drawing/2014/main" id="{D85AB42B-57C4-C086-4564-984744D95880}"/>
                </a:ext>
              </a:extLst>
            </p:cNvPr>
            <p:cNvSpPr/>
            <p:nvPr/>
          </p:nvSpPr>
          <p:spPr>
            <a:xfrm>
              <a:off x="3973815" y="3045871"/>
              <a:ext cx="104655" cy="75923"/>
            </a:xfrm>
            <a:custGeom>
              <a:avLst/>
              <a:gdLst/>
              <a:ahLst/>
              <a:cxnLst/>
              <a:rect l="l" t="t" r="r" b="b"/>
              <a:pathLst>
                <a:path w="8789" h="6676" extrusionOk="0">
                  <a:moveTo>
                    <a:pt x="2511" y="1"/>
                  </a:moveTo>
                  <a:lnTo>
                    <a:pt x="2344" y="336"/>
                  </a:lnTo>
                  <a:lnTo>
                    <a:pt x="2239" y="336"/>
                  </a:lnTo>
                  <a:lnTo>
                    <a:pt x="2218" y="419"/>
                  </a:lnTo>
                  <a:lnTo>
                    <a:pt x="2093" y="398"/>
                  </a:lnTo>
                  <a:lnTo>
                    <a:pt x="2009" y="357"/>
                  </a:lnTo>
                  <a:lnTo>
                    <a:pt x="1988" y="419"/>
                  </a:lnTo>
                  <a:lnTo>
                    <a:pt x="1905" y="566"/>
                  </a:lnTo>
                  <a:lnTo>
                    <a:pt x="1905" y="775"/>
                  </a:lnTo>
                  <a:lnTo>
                    <a:pt x="1758" y="1047"/>
                  </a:lnTo>
                  <a:lnTo>
                    <a:pt x="1695" y="1235"/>
                  </a:lnTo>
                  <a:lnTo>
                    <a:pt x="1653" y="1235"/>
                  </a:lnTo>
                  <a:lnTo>
                    <a:pt x="1549" y="1256"/>
                  </a:lnTo>
                  <a:lnTo>
                    <a:pt x="1507" y="1361"/>
                  </a:lnTo>
                  <a:lnTo>
                    <a:pt x="1381" y="1570"/>
                  </a:lnTo>
                  <a:lnTo>
                    <a:pt x="1381" y="1675"/>
                  </a:lnTo>
                  <a:lnTo>
                    <a:pt x="1193" y="1779"/>
                  </a:lnTo>
                  <a:lnTo>
                    <a:pt x="1151" y="1968"/>
                  </a:lnTo>
                  <a:lnTo>
                    <a:pt x="1026" y="2407"/>
                  </a:lnTo>
                  <a:lnTo>
                    <a:pt x="963" y="2386"/>
                  </a:lnTo>
                  <a:lnTo>
                    <a:pt x="921" y="2386"/>
                  </a:lnTo>
                  <a:lnTo>
                    <a:pt x="879" y="2449"/>
                  </a:lnTo>
                  <a:lnTo>
                    <a:pt x="775" y="2616"/>
                  </a:lnTo>
                  <a:lnTo>
                    <a:pt x="733" y="2721"/>
                  </a:lnTo>
                  <a:lnTo>
                    <a:pt x="775" y="2805"/>
                  </a:lnTo>
                  <a:lnTo>
                    <a:pt x="775" y="2930"/>
                  </a:lnTo>
                  <a:lnTo>
                    <a:pt x="670" y="3056"/>
                  </a:lnTo>
                  <a:lnTo>
                    <a:pt x="628" y="3223"/>
                  </a:lnTo>
                  <a:lnTo>
                    <a:pt x="649" y="3453"/>
                  </a:lnTo>
                  <a:lnTo>
                    <a:pt x="628" y="3704"/>
                  </a:lnTo>
                  <a:lnTo>
                    <a:pt x="544" y="3788"/>
                  </a:lnTo>
                  <a:lnTo>
                    <a:pt x="524" y="3851"/>
                  </a:lnTo>
                  <a:lnTo>
                    <a:pt x="440" y="3851"/>
                  </a:lnTo>
                  <a:lnTo>
                    <a:pt x="398" y="3788"/>
                  </a:lnTo>
                  <a:lnTo>
                    <a:pt x="293" y="3809"/>
                  </a:lnTo>
                  <a:lnTo>
                    <a:pt x="147" y="3788"/>
                  </a:lnTo>
                  <a:lnTo>
                    <a:pt x="147" y="3914"/>
                  </a:lnTo>
                  <a:lnTo>
                    <a:pt x="84" y="3956"/>
                  </a:lnTo>
                  <a:lnTo>
                    <a:pt x="0" y="4081"/>
                  </a:lnTo>
                  <a:lnTo>
                    <a:pt x="42" y="4165"/>
                  </a:lnTo>
                  <a:lnTo>
                    <a:pt x="126" y="4186"/>
                  </a:lnTo>
                  <a:lnTo>
                    <a:pt x="398" y="4186"/>
                  </a:lnTo>
                  <a:lnTo>
                    <a:pt x="440" y="4269"/>
                  </a:lnTo>
                  <a:lnTo>
                    <a:pt x="544" y="4374"/>
                  </a:lnTo>
                  <a:lnTo>
                    <a:pt x="565" y="4437"/>
                  </a:lnTo>
                  <a:lnTo>
                    <a:pt x="607" y="4479"/>
                  </a:lnTo>
                  <a:lnTo>
                    <a:pt x="712" y="4646"/>
                  </a:lnTo>
                  <a:lnTo>
                    <a:pt x="816" y="4709"/>
                  </a:lnTo>
                  <a:lnTo>
                    <a:pt x="816" y="4751"/>
                  </a:lnTo>
                  <a:lnTo>
                    <a:pt x="858" y="4813"/>
                  </a:lnTo>
                  <a:lnTo>
                    <a:pt x="963" y="4813"/>
                  </a:lnTo>
                  <a:lnTo>
                    <a:pt x="1047" y="4897"/>
                  </a:lnTo>
                  <a:lnTo>
                    <a:pt x="1088" y="5002"/>
                  </a:lnTo>
                  <a:lnTo>
                    <a:pt x="1172" y="5106"/>
                  </a:lnTo>
                  <a:lnTo>
                    <a:pt x="1193" y="5316"/>
                  </a:lnTo>
                  <a:lnTo>
                    <a:pt x="1256" y="5357"/>
                  </a:lnTo>
                  <a:lnTo>
                    <a:pt x="1298" y="5567"/>
                  </a:lnTo>
                  <a:lnTo>
                    <a:pt x="1340" y="5525"/>
                  </a:lnTo>
                  <a:lnTo>
                    <a:pt x="1402" y="5629"/>
                  </a:lnTo>
                  <a:lnTo>
                    <a:pt x="1507" y="5588"/>
                  </a:lnTo>
                  <a:lnTo>
                    <a:pt x="1612" y="5629"/>
                  </a:lnTo>
                  <a:lnTo>
                    <a:pt x="1612" y="5964"/>
                  </a:lnTo>
                  <a:lnTo>
                    <a:pt x="1695" y="6069"/>
                  </a:lnTo>
                  <a:lnTo>
                    <a:pt x="1821" y="6090"/>
                  </a:lnTo>
                  <a:lnTo>
                    <a:pt x="1967" y="6048"/>
                  </a:lnTo>
                  <a:lnTo>
                    <a:pt x="2093" y="6090"/>
                  </a:lnTo>
                  <a:lnTo>
                    <a:pt x="2386" y="6069"/>
                  </a:lnTo>
                  <a:lnTo>
                    <a:pt x="2490" y="6152"/>
                  </a:lnTo>
                  <a:lnTo>
                    <a:pt x="2721" y="6383"/>
                  </a:lnTo>
                  <a:lnTo>
                    <a:pt x="2867" y="6466"/>
                  </a:lnTo>
                  <a:lnTo>
                    <a:pt x="2951" y="6571"/>
                  </a:lnTo>
                  <a:lnTo>
                    <a:pt x="3055" y="6613"/>
                  </a:lnTo>
                  <a:lnTo>
                    <a:pt x="3244" y="6613"/>
                  </a:lnTo>
                  <a:lnTo>
                    <a:pt x="3369" y="6676"/>
                  </a:lnTo>
                  <a:lnTo>
                    <a:pt x="3537" y="6634"/>
                  </a:lnTo>
                  <a:lnTo>
                    <a:pt x="3641" y="6676"/>
                  </a:lnTo>
                  <a:lnTo>
                    <a:pt x="3850" y="6676"/>
                  </a:lnTo>
                  <a:lnTo>
                    <a:pt x="3997" y="6424"/>
                  </a:lnTo>
                  <a:lnTo>
                    <a:pt x="4060" y="6362"/>
                  </a:lnTo>
                  <a:lnTo>
                    <a:pt x="4164" y="6299"/>
                  </a:lnTo>
                  <a:lnTo>
                    <a:pt x="4269" y="6299"/>
                  </a:lnTo>
                  <a:lnTo>
                    <a:pt x="4311" y="6278"/>
                  </a:lnTo>
                  <a:lnTo>
                    <a:pt x="4583" y="6257"/>
                  </a:lnTo>
                  <a:lnTo>
                    <a:pt x="4645" y="6278"/>
                  </a:lnTo>
                  <a:lnTo>
                    <a:pt x="4729" y="6404"/>
                  </a:lnTo>
                  <a:lnTo>
                    <a:pt x="4834" y="6466"/>
                  </a:lnTo>
                  <a:lnTo>
                    <a:pt x="5043" y="6424"/>
                  </a:lnTo>
                  <a:lnTo>
                    <a:pt x="5210" y="6424"/>
                  </a:lnTo>
                  <a:lnTo>
                    <a:pt x="5252" y="6320"/>
                  </a:lnTo>
                  <a:lnTo>
                    <a:pt x="5441" y="6257"/>
                  </a:lnTo>
                  <a:lnTo>
                    <a:pt x="5629" y="6215"/>
                  </a:lnTo>
                  <a:lnTo>
                    <a:pt x="5775" y="6152"/>
                  </a:lnTo>
                  <a:lnTo>
                    <a:pt x="5880" y="6069"/>
                  </a:lnTo>
                  <a:lnTo>
                    <a:pt x="5943" y="5964"/>
                  </a:lnTo>
                  <a:lnTo>
                    <a:pt x="6068" y="5880"/>
                  </a:lnTo>
                  <a:lnTo>
                    <a:pt x="6173" y="5880"/>
                  </a:lnTo>
                  <a:lnTo>
                    <a:pt x="6278" y="5797"/>
                  </a:lnTo>
                  <a:lnTo>
                    <a:pt x="7010" y="5797"/>
                  </a:lnTo>
                  <a:lnTo>
                    <a:pt x="8788" y="4018"/>
                  </a:lnTo>
                  <a:lnTo>
                    <a:pt x="8056" y="4018"/>
                  </a:lnTo>
                  <a:lnTo>
                    <a:pt x="6361" y="3495"/>
                  </a:lnTo>
                  <a:lnTo>
                    <a:pt x="6215" y="3370"/>
                  </a:lnTo>
                  <a:lnTo>
                    <a:pt x="6006" y="3349"/>
                  </a:lnTo>
                  <a:lnTo>
                    <a:pt x="5943" y="3160"/>
                  </a:lnTo>
                  <a:lnTo>
                    <a:pt x="5964" y="3014"/>
                  </a:lnTo>
                  <a:lnTo>
                    <a:pt x="5796" y="2930"/>
                  </a:lnTo>
                  <a:lnTo>
                    <a:pt x="5692" y="2616"/>
                  </a:lnTo>
                  <a:lnTo>
                    <a:pt x="5650" y="2386"/>
                  </a:lnTo>
                  <a:lnTo>
                    <a:pt x="5692" y="2323"/>
                  </a:lnTo>
                  <a:lnTo>
                    <a:pt x="5587" y="2282"/>
                  </a:lnTo>
                  <a:lnTo>
                    <a:pt x="5441" y="2303"/>
                  </a:lnTo>
                  <a:lnTo>
                    <a:pt x="5315" y="2386"/>
                  </a:lnTo>
                  <a:lnTo>
                    <a:pt x="5106" y="2386"/>
                  </a:lnTo>
                  <a:lnTo>
                    <a:pt x="5022" y="2323"/>
                  </a:lnTo>
                  <a:lnTo>
                    <a:pt x="5127" y="2198"/>
                  </a:lnTo>
                  <a:lnTo>
                    <a:pt x="5127" y="2093"/>
                  </a:lnTo>
                  <a:lnTo>
                    <a:pt x="5169" y="1989"/>
                  </a:lnTo>
                  <a:lnTo>
                    <a:pt x="5169" y="1821"/>
                  </a:lnTo>
                  <a:lnTo>
                    <a:pt x="5210" y="1717"/>
                  </a:lnTo>
                  <a:lnTo>
                    <a:pt x="5252" y="1591"/>
                  </a:lnTo>
                  <a:lnTo>
                    <a:pt x="5357" y="1570"/>
                  </a:lnTo>
                  <a:lnTo>
                    <a:pt x="5210" y="1361"/>
                  </a:lnTo>
                  <a:lnTo>
                    <a:pt x="5127" y="1361"/>
                  </a:lnTo>
                  <a:lnTo>
                    <a:pt x="5106" y="1277"/>
                  </a:lnTo>
                  <a:lnTo>
                    <a:pt x="5064" y="1173"/>
                  </a:lnTo>
                  <a:lnTo>
                    <a:pt x="4959" y="1026"/>
                  </a:lnTo>
                  <a:lnTo>
                    <a:pt x="4855" y="984"/>
                  </a:lnTo>
                  <a:lnTo>
                    <a:pt x="4687" y="838"/>
                  </a:lnTo>
                  <a:lnTo>
                    <a:pt x="4541" y="733"/>
                  </a:lnTo>
                  <a:lnTo>
                    <a:pt x="4520" y="671"/>
                  </a:lnTo>
                  <a:lnTo>
                    <a:pt x="4415" y="671"/>
                  </a:lnTo>
                  <a:lnTo>
                    <a:pt x="4394" y="629"/>
                  </a:lnTo>
                  <a:lnTo>
                    <a:pt x="4227" y="629"/>
                  </a:lnTo>
                  <a:lnTo>
                    <a:pt x="4185" y="524"/>
                  </a:lnTo>
                  <a:lnTo>
                    <a:pt x="3976" y="336"/>
                  </a:lnTo>
                  <a:lnTo>
                    <a:pt x="3871" y="315"/>
                  </a:lnTo>
                  <a:lnTo>
                    <a:pt x="3788" y="231"/>
                  </a:lnTo>
                  <a:lnTo>
                    <a:pt x="3662" y="210"/>
                  </a:lnTo>
                  <a:lnTo>
                    <a:pt x="3578" y="231"/>
                  </a:lnTo>
                  <a:lnTo>
                    <a:pt x="3557" y="252"/>
                  </a:lnTo>
                  <a:lnTo>
                    <a:pt x="3369" y="106"/>
                  </a:lnTo>
                  <a:lnTo>
                    <a:pt x="3265" y="106"/>
                  </a:lnTo>
                  <a:lnTo>
                    <a:pt x="3223" y="147"/>
                  </a:lnTo>
                  <a:lnTo>
                    <a:pt x="3139" y="85"/>
                  </a:lnTo>
                  <a:lnTo>
                    <a:pt x="3034" y="106"/>
                  </a:lnTo>
                  <a:lnTo>
                    <a:pt x="2930" y="189"/>
                  </a:lnTo>
                  <a:lnTo>
                    <a:pt x="2825" y="189"/>
                  </a:lnTo>
                  <a:lnTo>
                    <a:pt x="2595" y="106"/>
                  </a:lnTo>
                  <a:lnTo>
                    <a:pt x="2553" y="43"/>
                  </a:lnTo>
                  <a:lnTo>
                    <a:pt x="25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3290;p70">
              <a:extLst>
                <a:ext uri="{FF2B5EF4-FFF2-40B4-BE49-F238E27FC236}">
                  <a16:creationId xmlns:a16="http://schemas.microsoft.com/office/drawing/2014/main" id="{685DBF4C-5A3D-C2C6-E39D-6241585A2DEB}"/>
                </a:ext>
              </a:extLst>
            </p:cNvPr>
            <p:cNvSpPr/>
            <p:nvPr/>
          </p:nvSpPr>
          <p:spPr>
            <a:xfrm>
              <a:off x="3996236" y="3024695"/>
              <a:ext cx="46106" cy="39042"/>
            </a:xfrm>
            <a:custGeom>
              <a:avLst/>
              <a:gdLst/>
              <a:ahLst/>
              <a:cxnLst/>
              <a:rect l="l" t="t" r="r" b="b"/>
              <a:pathLst>
                <a:path w="3872" h="3433" extrusionOk="0">
                  <a:moveTo>
                    <a:pt x="1151" y="1"/>
                  </a:moveTo>
                  <a:lnTo>
                    <a:pt x="1068" y="105"/>
                  </a:lnTo>
                  <a:lnTo>
                    <a:pt x="963" y="168"/>
                  </a:lnTo>
                  <a:lnTo>
                    <a:pt x="858" y="189"/>
                  </a:lnTo>
                  <a:lnTo>
                    <a:pt x="838" y="273"/>
                  </a:lnTo>
                  <a:lnTo>
                    <a:pt x="712" y="273"/>
                  </a:lnTo>
                  <a:lnTo>
                    <a:pt x="628" y="315"/>
                  </a:lnTo>
                  <a:lnTo>
                    <a:pt x="524" y="336"/>
                  </a:lnTo>
                  <a:lnTo>
                    <a:pt x="524" y="398"/>
                  </a:lnTo>
                  <a:lnTo>
                    <a:pt x="524" y="440"/>
                  </a:lnTo>
                  <a:lnTo>
                    <a:pt x="524" y="524"/>
                  </a:lnTo>
                  <a:lnTo>
                    <a:pt x="356" y="524"/>
                  </a:lnTo>
                  <a:lnTo>
                    <a:pt x="314" y="545"/>
                  </a:lnTo>
                  <a:lnTo>
                    <a:pt x="314" y="691"/>
                  </a:lnTo>
                  <a:lnTo>
                    <a:pt x="231" y="817"/>
                  </a:lnTo>
                  <a:lnTo>
                    <a:pt x="294" y="838"/>
                  </a:lnTo>
                  <a:lnTo>
                    <a:pt x="335" y="900"/>
                  </a:lnTo>
                  <a:lnTo>
                    <a:pt x="294" y="942"/>
                  </a:lnTo>
                  <a:lnTo>
                    <a:pt x="231" y="1131"/>
                  </a:lnTo>
                  <a:lnTo>
                    <a:pt x="189" y="1424"/>
                  </a:lnTo>
                  <a:lnTo>
                    <a:pt x="84" y="1549"/>
                  </a:lnTo>
                  <a:lnTo>
                    <a:pt x="84" y="1654"/>
                  </a:lnTo>
                  <a:lnTo>
                    <a:pt x="22" y="1737"/>
                  </a:lnTo>
                  <a:lnTo>
                    <a:pt x="1" y="1863"/>
                  </a:lnTo>
                  <a:lnTo>
                    <a:pt x="84" y="2093"/>
                  </a:lnTo>
                  <a:lnTo>
                    <a:pt x="105" y="2219"/>
                  </a:lnTo>
                  <a:lnTo>
                    <a:pt x="126" y="2219"/>
                  </a:lnTo>
                  <a:lnTo>
                    <a:pt x="210" y="2260"/>
                  </a:lnTo>
                  <a:lnTo>
                    <a:pt x="335" y="2281"/>
                  </a:lnTo>
                  <a:lnTo>
                    <a:pt x="356" y="2198"/>
                  </a:lnTo>
                  <a:lnTo>
                    <a:pt x="461" y="2198"/>
                  </a:lnTo>
                  <a:lnTo>
                    <a:pt x="628" y="1863"/>
                  </a:lnTo>
                  <a:lnTo>
                    <a:pt x="670" y="1905"/>
                  </a:lnTo>
                  <a:lnTo>
                    <a:pt x="712" y="1968"/>
                  </a:lnTo>
                  <a:lnTo>
                    <a:pt x="942" y="2051"/>
                  </a:lnTo>
                  <a:lnTo>
                    <a:pt x="1047" y="2051"/>
                  </a:lnTo>
                  <a:lnTo>
                    <a:pt x="1151" y="1968"/>
                  </a:lnTo>
                  <a:lnTo>
                    <a:pt x="1256" y="1947"/>
                  </a:lnTo>
                  <a:lnTo>
                    <a:pt x="1340" y="2009"/>
                  </a:lnTo>
                  <a:lnTo>
                    <a:pt x="1382" y="1968"/>
                  </a:lnTo>
                  <a:lnTo>
                    <a:pt x="1486" y="1968"/>
                  </a:lnTo>
                  <a:lnTo>
                    <a:pt x="1674" y="2114"/>
                  </a:lnTo>
                  <a:lnTo>
                    <a:pt x="1695" y="2093"/>
                  </a:lnTo>
                  <a:lnTo>
                    <a:pt x="1779" y="2072"/>
                  </a:lnTo>
                  <a:lnTo>
                    <a:pt x="1905" y="2093"/>
                  </a:lnTo>
                  <a:lnTo>
                    <a:pt x="1988" y="2177"/>
                  </a:lnTo>
                  <a:lnTo>
                    <a:pt x="2093" y="2198"/>
                  </a:lnTo>
                  <a:lnTo>
                    <a:pt x="2302" y="2386"/>
                  </a:lnTo>
                  <a:lnTo>
                    <a:pt x="2344" y="2491"/>
                  </a:lnTo>
                  <a:lnTo>
                    <a:pt x="2511" y="2491"/>
                  </a:lnTo>
                  <a:lnTo>
                    <a:pt x="2532" y="2533"/>
                  </a:lnTo>
                  <a:lnTo>
                    <a:pt x="2637" y="2533"/>
                  </a:lnTo>
                  <a:lnTo>
                    <a:pt x="2658" y="2595"/>
                  </a:lnTo>
                  <a:lnTo>
                    <a:pt x="2804" y="2700"/>
                  </a:lnTo>
                  <a:lnTo>
                    <a:pt x="2972" y="2846"/>
                  </a:lnTo>
                  <a:lnTo>
                    <a:pt x="3076" y="2888"/>
                  </a:lnTo>
                  <a:lnTo>
                    <a:pt x="3181" y="3035"/>
                  </a:lnTo>
                  <a:lnTo>
                    <a:pt x="3223" y="3139"/>
                  </a:lnTo>
                  <a:lnTo>
                    <a:pt x="3244" y="3223"/>
                  </a:lnTo>
                  <a:lnTo>
                    <a:pt x="3327" y="3223"/>
                  </a:lnTo>
                  <a:lnTo>
                    <a:pt x="3474" y="3432"/>
                  </a:lnTo>
                  <a:lnTo>
                    <a:pt x="3599" y="3369"/>
                  </a:lnTo>
                  <a:lnTo>
                    <a:pt x="3662" y="3328"/>
                  </a:lnTo>
                  <a:lnTo>
                    <a:pt x="3746" y="3307"/>
                  </a:lnTo>
                  <a:lnTo>
                    <a:pt x="3871" y="3202"/>
                  </a:lnTo>
                  <a:lnTo>
                    <a:pt x="3809" y="3160"/>
                  </a:lnTo>
                  <a:lnTo>
                    <a:pt x="3809" y="3139"/>
                  </a:lnTo>
                  <a:lnTo>
                    <a:pt x="3767" y="3202"/>
                  </a:lnTo>
                  <a:lnTo>
                    <a:pt x="3683" y="3139"/>
                  </a:lnTo>
                  <a:lnTo>
                    <a:pt x="3641" y="3139"/>
                  </a:lnTo>
                  <a:lnTo>
                    <a:pt x="3579" y="3035"/>
                  </a:lnTo>
                  <a:lnTo>
                    <a:pt x="3599" y="3014"/>
                  </a:lnTo>
                  <a:lnTo>
                    <a:pt x="3537" y="2909"/>
                  </a:lnTo>
                  <a:lnTo>
                    <a:pt x="3453" y="2888"/>
                  </a:lnTo>
                  <a:lnTo>
                    <a:pt x="3348" y="2637"/>
                  </a:lnTo>
                  <a:lnTo>
                    <a:pt x="3327" y="2595"/>
                  </a:lnTo>
                  <a:lnTo>
                    <a:pt x="3327" y="2616"/>
                  </a:lnTo>
                  <a:lnTo>
                    <a:pt x="3265" y="2616"/>
                  </a:lnTo>
                  <a:lnTo>
                    <a:pt x="3181" y="2512"/>
                  </a:lnTo>
                  <a:lnTo>
                    <a:pt x="3055" y="2470"/>
                  </a:lnTo>
                  <a:lnTo>
                    <a:pt x="2972" y="2323"/>
                  </a:lnTo>
                  <a:lnTo>
                    <a:pt x="2804" y="2093"/>
                  </a:lnTo>
                  <a:lnTo>
                    <a:pt x="2742" y="2051"/>
                  </a:lnTo>
                  <a:lnTo>
                    <a:pt x="2595" y="2009"/>
                  </a:lnTo>
                  <a:lnTo>
                    <a:pt x="2532" y="1947"/>
                  </a:lnTo>
                  <a:lnTo>
                    <a:pt x="2428" y="1800"/>
                  </a:lnTo>
                  <a:lnTo>
                    <a:pt x="2344" y="1842"/>
                  </a:lnTo>
                  <a:lnTo>
                    <a:pt x="2218" y="1842"/>
                  </a:lnTo>
                  <a:lnTo>
                    <a:pt x="2177" y="1863"/>
                  </a:lnTo>
                  <a:lnTo>
                    <a:pt x="2114" y="1800"/>
                  </a:lnTo>
                  <a:lnTo>
                    <a:pt x="2009" y="1654"/>
                  </a:lnTo>
                  <a:lnTo>
                    <a:pt x="2072" y="1633"/>
                  </a:lnTo>
                  <a:lnTo>
                    <a:pt x="1967" y="1465"/>
                  </a:lnTo>
                  <a:lnTo>
                    <a:pt x="1905" y="1486"/>
                  </a:lnTo>
                  <a:lnTo>
                    <a:pt x="1905" y="1591"/>
                  </a:lnTo>
                  <a:lnTo>
                    <a:pt x="1926" y="1591"/>
                  </a:lnTo>
                  <a:lnTo>
                    <a:pt x="1926" y="1758"/>
                  </a:lnTo>
                  <a:lnTo>
                    <a:pt x="1821" y="1737"/>
                  </a:lnTo>
                  <a:lnTo>
                    <a:pt x="1800" y="1549"/>
                  </a:lnTo>
                  <a:lnTo>
                    <a:pt x="1758" y="1444"/>
                  </a:lnTo>
                  <a:lnTo>
                    <a:pt x="1674" y="1424"/>
                  </a:lnTo>
                  <a:lnTo>
                    <a:pt x="1674" y="1361"/>
                  </a:lnTo>
                  <a:lnTo>
                    <a:pt x="1654" y="1214"/>
                  </a:lnTo>
                  <a:lnTo>
                    <a:pt x="1591" y="1172"/>
                  </a:lnTo>
                  <a:lnTo>
                    <a:pt x="1507" y="754"/>
                  </a:lnTo>
                  <a:lnTo>
                    <a:pt x="1277" y="126"/>
                  </a:lnTo>
                  <a:lnTo>
                    <a:pt x="11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3291;p70">
              <a:extLst>
                <a:ext uri="{FF2B5EF4-FFF2-40B4-BE49-F238E27FC236}">
                  <a16:creationId xmlns:a16="http://schemas.microsoft.com/office/drawing/2014/main" id="{7E9B0DC7-292F-435B-616C-2C0B2BB2379C}"/>
                </a:ext>
              </a:extLst>
            </p:cNvPr>
            <p:cNvSpPr/>
            <p:nvPr/>
          </p:nvSpPr>
          <p:spPr>
            <a:xfrm>
              <a:off x="4033614" y="3061110"/>
              <a:ext cx="10467" cy="11907"/>
            </a:xfrm>
            <a:custGeom>
              <a:avLst/>
              <a:gdLst/>
              <a:ahLst/>
              <a:cxnLst/>
              <a:rect l="l" t="t" r="r" b="b"/>
              <a:pathLst>
                <a:path w="879" h="1047" extrusionOk="0">
                  <a:moveTo>
                    <a:pt x="732" y="0"/>
                  </a:moveTo>
                  <a:lnTo>
                    <a:pt x="607" y="105"/>
                  </a:lnTo>
                  <a:lnTo>
                    <a:pt x="523" y="126"/>
                  </a:lnTo>
                  <a:lnTo>
                    <a:pt x="460" y="167"/>
                  </a:lnTo>
                  <a:lnTo>
                    <a:pt x="230" y="251"/>
                  </a:lnTo>
                  <a:lnTo>
                    <a:pt x="188" y="377"/>
                  </a:lnTo>
                  <a:lnTo>
                    <a:pt x="147" y="481"/>
                  </a:lnTo>
                  <a:lnTo>
                    <a:pt x="147" y="649"/>
                  </a:lnTo>
                  <a:lnTo>
                    <a:pt x="105" y="753"/>
                  </a:lnTo>
                  <a:lnTo>
                    <a:pt x="105" y="858"/>
                  </a:lnTo>
                  <a:lnTo>
                    <a:pt x="0" y="983"/>
                  </a:lnTo>
                  <a:lnTo>
                    <a:pt x="84" y="1046"/>
                  </a:lnTo>
                  <a:lnTo>
                    <a:pt x="293" y="1046"/>
                  </a:lnTo>
                  <a:lnTo>
                    <a:pt x="419" y="963"/>
                  </a:lnTo>
                  <a:lnTo>
                    <a:pt x="565" y="942"/>
                  </a:lnTo>
                  <a:lnTo>
                    <a:pt x="670" y="983"/>
                  </a:lnTo>
                  <a:lnTo>
                    <a:pt x="670" y="963"/>
                  </a:lnTo>
                  <a:lnTo>
                    <a:pt x="837" y="732"/>
                  </a:lnTo>
                  <a:lnTo>
                    <a:pt x="816" y="670"/>
                  </a:lnTo>
                  <a:lnTo>
                    <a:pt x="649" y="670"/>
                  </a:lnTo>
                  <a:lnTo>
                    <a:pt x="565" y="732"/>
                  </a:lnTo>
                  <a:lnTo>
                    <a:pt x="523" y="691"/>
                  </a:lnTo>
                  <a:lnTo>
                    <a:pt x="460" y="628"/>
                  </a:lnTo>
                  <a:lnTo>
                    <a:pt x="565" y="628"/>
                  </a:lnTo>
                  <a:lnTo>
                    <a:pt x="649" y="544"/>
                  </a:lnTo>
                  <a:lnTo>
                    <a:pt x="732" y="544"/>
                  </a:lnTo>
                  <a:lnTo>
                    <a:pt x="837" y="419"/>
                  </a:lnTo>
                  <a:lnTo>
                    <a:pt x="879" y="377"/>
                  </a:lnTo>
                  <a:lnTo>
                    <a:pt x="858" y="230"/>
                  </a:lnTo>
                  <a:lnTo>
                    <a:pt x="879" y="147"/>
                  </a:lnTo>
                  <a:lnTo>
                    <a:pt x="858" y="147"/>
                  </a:lnTo>
                  <a:lnTo>
                    <a:pt x="732" y="21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3292;p70">
              <a:extLst>
                <a:ext uri="{FF2B5EF4-FFF2-40B4-BE49-F238E27FC236}">
                  <a16:creationId xmlns:a16="http://schemas.microsoft.com/office/drawing/2014/main" id="{9C9ECB7A-B71D-0C12-3B80-437AE7285B9F}"/>
                </a:ext>
              </a:extLst>
            </p:cNvPr>
            <p:cNvSpPr/>
            <p:nvPr/>
          </p:nvSpPr>
          <p:spPr>
            <a:xfrm>
              <a:off x="4029125" y="3065864"/>
              <a:ext cx="70516" cy="89240"/>
            </a:xfrm>
            <a:custGeom>
              <a:avLst/>
              <a:gdLst/>
              <a:ahLst/>
              <a:cxnLst/>
              <a:rect l="l" t="t" r="r" b="b"/>
              <a:pathLst>
                <a:path w="5922" h="7847" extrusionOk="0">
                  <a:moveTo>
                    <a:pt x="5587" y="1"/>
                  </a:moveTo>
                  <a:lnTo>
                    <a:pt x="5587" y="21"/>
                  </a:lnTo>
                  <a:lnTo>
                    <a:pt x="5545" y="21"/>
                  </a:lnTo>
                  <a:lnTo>
                    <a:pt x="5482" y="105"/>
                  </a:lnTo>
                  <a:lnTo>
                    <a:pt x="5441" y="210"/>
                  </a:lnTo>
                  <a:lnTo>
                    <a:pt x="5420" y="168"/>
                  </a:lnTo>
                  <a:lnTo>
                    <a:pt x="5315" y="273"/>
                  </a:lnTo>
                  <a:lnTo>
                    <a:pt x="5127" y="314"/>
                  </a:lnTo>
                  <a:lnTo>
                    <a:pt x="5127" y="335"/>
                  </a:lnTo>
                  <a:lnTo>
                    <a:pt x="5085" y="314"/>
                  </a:lnTo>
                  <a:lnTo>
                    <a:pt x="4897" y="335"/>
                  </a:lnTo>
                  <a:lnTo>
                    <a:pt x="4792" y="419"/>
                  </a:lnTo>
                  <a:lnTo>
                    <a:pt x="4499" y="461"/>
                  </a:lnTo>
                  <a:lnTo>
                    <a:pt x="4457" y="461"/>
                  </a:lnTo>
                  <a:lnTo>
                    <a:pt x="4394" y="440"/>
                  </a:lnTo>
                  <a:lnTo>
                    <a:pt x="4227" y="440"/>
                  </a:lnTo>
                  <a:lnTo>
                    <a:pt x="4060" y="524"/>
                  </a:lnTo>
                  <a:lnTo>
                    <a:pt x="3913" y="524"/>
                  </a:lnTo>
                  <a:lnTo>
                    <a:pt x="3830" y="545"/>
                  </a:lnTo>
                  <a:lnTo>
                    <a:pt x="3704" y="482"/>
                  </a:lnTo>
                  <a:lnTo>
                    <a:pt x="3599" y="524"/>
                  </a:lnTo>
                  <a:lnTo>
                    <a:pt x="3244" y="733"/>
                  </a:lnTo>
                  <a:lnTo>
                    <a:pt x="3076" y="754"/>
                  </a:lnTo>
                  <a:lnTo>
                    <a:pt x="2972" y="691"/>
                  </a:lnTo>
                  <a:lnTo>
                    <a:pt x="2909" y="733"/>
                  </a:lnTo>
                  <a:lnTo>
                    <a:pt x="2762" y="733"/>
                  </a:lnTo>
                  <a:lnTo>
                    <a:pt x="2700" y="691"/>
                  </a:lnTo>
                  <a:lnTo>
                    <a:pt x="2658" y="691"/>
                  </a:lnTo>
                  <a:lnTo>
                    <a:pt x="2469" y="858"/>
                  </a:lnTo>
                  <a:lnTo>
                    <a:pt x="2365" y="858"/>
                  </a:lnTo>
                  <a:lnTo>
                    <a:pt x="2239" y="942"/>
                  </a:lnTo>
                  <a:lnTo>
                    <a:pt x="2177" y="1005"/>
                  </a:lnTo>
                  <a:lnTo>
                    <a:pt x="1988" y="1047"/>
                  </a:lnTo>
                  <a:lnTo>
                    <a:pt x="1863" y="984"/>
                  </a:lnTo>
                  <a:lnTo>
                    <a:pt x="1716" y="858"/>
                  </a:lnTo>
                  <a:lnTo>
                    <a:pt x="1653" y="858"/>
                  </a:lnTo>
                  <a:lnTo>
                    <a:pt x="1633" y="754"/>
                  </a:lnTo>
                  <a:lnTo>
                    <a:pt x="1256" y="377"/>
                  </a:lnTo>
                  <a:lnTo>
                    <a:pt x="1235" y="356"/>
                  </a:lnTo>
                  <a:lnTo>
                    <a:pt x="1214" y="314"/>
                  </a:lnTo>
                  <a:lnTo>
                    <a:pt x="1047" y="545"/>
                  </a:lnTo>
                  <a:lnTo>
                    <a:pt x="1005" y="628"/>
                  </a:lnTo>
                  <a:lnTo>
                    <a:pt x="1047" y="858"/>
                  </a:lnTo>
                  <a:lnTo>
                    <a:pt x="1151" y="1172"/>
                  </a:lnTo>
                  <a:lnTo>
                    <a:pt x="1319" y="1256"/>
                  </a:lnTo>
                  <a:lnTo>
                    <a:pt x="1298" y="1402"/>
                  </a:lnTo>
                  <a:lnTo>
                    <a:pt x="1361" y="1591"/>
                  </a:lnTo>
                  <a:lnTo>
                    <a:pt x="1570" y="1612"/>
                  </a:lnTo>
                  <a:lnTo>
                    <a:pt x="1716" y="1737"/>
                  </a:lnTo>
                  <a:lnTo>
                    <a:pt x="3411" y="2260"/>
                  </a:lnTo>
                  <a:lnTo>
                    <a:pt x="4143" y="2260"/>
                  </a:lnTo>
                  <a:lnTo>
                    <a:pt x="2365" y="4039"/>
                  </a:lnTo>
                  <a:lnTo>
                    <a:pt x="1633" y="4039"/>
                  </a:lnTo>
                  <a:lnTo>
                    <a:pt x="1528" y="4122"/>
                  </a:lnTo>
                  <a:lnTo>
                    <a:pt x="1423" y="4122"/>
                  </a:lnTo>
                  <a:lnTo>
                    <a:pt x="1298" y="4206"/>
                  </a:lnTo>
                  <a:lnTo>
                    <a:pt x="1235" y="4311"/>
                  </a:lnTo>
                  <a:lnTo>
                    <a:pt x="1130" y="4394"/>
                  </a:lnTo>
                  <a:lnTo>
                    <a:pt x="984" y="4457"/>
                  </a:lnTo>
                  <a:lnTo>
                    <a:pt x="796" y="4499"/>
                  </a:lnTo>
                  <a:lnTo>
                    <a:pt x="607" y="4562"/>
                  </a:lnTo>
                  <a:lnTo>
                    <a:pt x="565" y="4666"/>
                  </a:lnTo>
                  <a:lnTo>
                    <a:pt x="0" y="5169"/>
                  </a:lnTo>
                  <a:lnTo>
                    <a:pt x="0" y="7449"/>
                  </a:lnTo>
                  <a:lnTo>
                    <a:pt x="419" y="7847"/>
                  </a:lnTo>
                  <a:lnTo>
                    <a:pt x="419" y="7805"/>
                  </a:lnTo>
                  <a:lnTo>
                    <a:pt x="900" y="7261"/>
                  </a:lnTo>
                  <a:lnTo>
                    <a:pt x="942" y="7156"/>
                  </a:lnTo>
                  <a:lnTo>
                    <a:pt x="1089" y="7031"/>
                  </a:lnTo>
                  <a:lnTo>
                    <a:pt x="1193" y="7010"/>
                  </a:lnTo>
                  <a:lnTo>
                    <a:pt x="1235" y="6926"/>
                  </a:lnTo>
                  <a:lnTo>
                    <a:pt x="1298" y="6905"/>
                  </a:lnTo>
                  <a:lnTo>
                    <a:pt x="1633" y="6529"/>
                  </a:lnTo>
                  <a:lnTo>
                    <a:pt x="1716" y="6508"/>
                  </a:lnTo>
                  <a:lnTo>
                    <a:pt x="2093" y="6089"/>
                  </a:lnTo>
                  <a:lnTo>
                    <a:pt x="2302" y="5922"/>
                  </a:lnTo>
                  <a:lnTo>
                    <a:pt x="2469" y="5817"/>
                  </a:lnTo>
                  <a:lnTo>
                    <a:pt x="2658" y="5796"/>
                  </a:lnTo>
                  <a:lnTo>
                    <a:pt x="2930" y="5566"/>
                  </a:lnTo>
                  <a:lnTo>
                    <a:pt x="3558" y="4980"/>
                  </a:lnTo>
                  <a:lnTo>
                    <a:pt x="3871" y="4625"/>
                  </a:lnTo>
                  <a:lnTo>
                    <a:pt x="4060" y="4436"/>
                  </a:lnTo>
                  <a:lnTo>
                    <a:pt x="4081" y="4311"/>
                  </a:lnTo>
                  <a:lnTo>
                    <a:pt x="4478" y="3788"/>
                  </a:lnTo>
                  <a:lnTo>
                    <a:pt x="4478" y="3683"/>
                  </a:lnTo>
                  <a:lnTo>
                    <a:pt x="4687" y="3390"/>
                  </a:lnTo>
                  <a:lnTo>
                    <a:pt x="4708" y="3202"/>
                  </a:lnTo>
                  <a:lnTo>
                    <a:pt x="5022" y="2574"/>
                  </a:lnTo>
                  <a:lnTo>
                    <a:pt x="5106" y="2532"/>
                  </a:lnTo>
                  <a:lnTo>
                    <a:pt x="5064" y="2449"/>
                  </a:lnTo>
                  <a:lnTo>
                    <a:pt x="5064" y="2365"/>
                  </a:lnTo>
                  <a:lnTo>
                    <a:pt x="5190" y="2239"/>
                  </a:lnTo>
                  <a:lnTo>
                    <a:pt x="5231" y="2239"/>
                  </a:lnTo>
                  <a:lnTo>
                    <a:pt x="5315" y="2135"/>
                  </a:lnTo>
                  <a:lnTo>
                    <a:pt x="5441" y="1842"/>
                  </a:lnTo>
                  <a:lnTo>
                    <a:pt x="5650" y="1591"/>
                  </a:lnTo>
                  <a:lnTo>
                    <a:pt x="5650" y="1423"/>
                  </a:lnTo>
                  <a:lnTo>
                    <a:pt x="5692" y="1381"/>
                  </a:lnTo>
                  <a:lnTo>
                    <a:pt x="5713" y="1214"/>
                  </a:lnTo>
                  <a:lnTo>
                    <a:pt x="5650" y="1151"/>
                  </a:lnTo>
                  <a:lnTo>
                    <a:pt x="5734" y="1005"/>
                  </a:lnTo>
                  <a:lnTo>
                    <a:pt x="5796" y="984"/>
                  </a:lnTo>
                  <a:lnTo>
                    <a:pt x="5859" y="984"/>
                  </a:lnTo>
                  <a:lnTo>
                    <a:pt x="5901" y="1005"/>
                  </a:lnTo>
                  <a:lnTo>
                    <a:pt x="5922" y="1005"/>
                  </a:lnTo>
                  <a:lnTo>
                    <a:pt x="5901" y="942"/>
                  </a:lnTo>
                  <a:lnTo>
                    <a:pt x="5838" y="942"/>
                  </a:lnTo>
                  <a:lnTo>
                    <a:pt x="5859" y="963"/>
                  </a:lnTo>
                  <a:lnTo>
                    <a:pt x="5796" y="963"/>
                  </a:lnTo>
                  <a:lnTo>
                    <a:pt x="5817" y="879"/>
                  </a:lnTo>
                  <a:lnTo>
                    <a:pt x="5817" y="775"/>
                  </a:lnTo>
                  <a:lnTo>
                    <a:pt x="5754" y="691"/>
                  </a:lnTo>
                  <a:lnTo>
                    <a:pt x="5817" y="586"/>
                  </a:lnTo>
                  <a:lnTo>
                    <a:pt x="5859" y="545"/>
                  </a:lnTo>
                  <a:lnTo>
                    <a:pt x="5859" y="482"/>
                  </a:lnTo>
                  <a:lnTo>
                    <a:pt x="5796" y="482"/>
                  </a:lnTo>
                  <a:lnTo>
                    <a:pt x="5754" y="440"/>
                  </a:lnTo>
                  <a:lnTo>
                    <a:pt x="5796" y="377"/>
                  </a:lnTo>
                  <a:lnTo>
                    <a:pt x="5796" y="314"/>
                  </a:lnTo>
                  <a:lnTo>
                    <a:pt x="5838" y="210"/>
                  </a:lnTo>
                  <a:lnTo>
                    <a:pt x="5901" y="126"/>
                  </a:lnTo>
                  <a:lnTo>
                    <a:pt x="5859" y="105"/>
                  </a:lnTo>
                  <a:lnTo>
                    <a:pt x="5796" y="105"/>
                  </a:lnTo>
                  <a:lnTo>
                    <a:pt x="5650" y="42"/>
                  </a:lnTo>
                  <a:lnTo>
                    <a:pt x="55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3293;p70">
              <a:extLst>
                <a:ext uri="{FF2B5EF4-FFF2-40B4-BE49-F238E27FC236}">
                  <a16:creationId xmlns:a16="http://schemas.microsoft.com/office/drawing/2014/main" id="{184FE116-3341-F125-9629-ED53EC36E942}"/>
                </a:ext>
              </a:extLst>
            </p:cNvPr>
            <p:cNvSpPr/>
            <p:nvPr/>
          </p:nvSpPr>
          <p:spPr>
            <a:xfrm>
              <a:off x="3978054" y="3108693"/>
              <a:ext cx="57811" cy="66882"/>
            </a:xfrm>
            <a:custGeom>
              <a:avLst/>
              <a:gdLst/>
              <a:ahLst/>
              <a:cxnLst/>
              <a:rect l="l" t="t" r="r" b="b"/>
              <a:pathLst>
                <a:path w="4855" h="5881" extrusionOk="0">
                  <a:moveTo>
                    <a:pt x="984" y="1"/>
                  </a:moveTo>
                  <a:lnTo>
                    <a:pt x="942" y="43"/>
                  </a:lnTo>
                  <a:lnTo>
                    <a:pt x="732" y="252"/>
                  </a:lnTo>
                  <a:lnTo>
                    <a:pt x="607" y="461"/>
                  </a:lnTo>
                  <a:lnTo>
                    <a:pt x="565" y="461"/>
                  </a:lnTo>
                  <a:lnTo>
                    <a:pt x="460" y="566"/>
                  </a:lnTo>
                  <a:lnTo>
                    <a:pt x="398" y="628"/>
                  </a:lnTo>
                  <a:lnTo>
                    <a:pt x="356" y="649"/>
                  </a:lnTo>
                  <a:lnTo>
                    <a:pt x="272" y="754"/>
                  </a:lnTo>
                  <a:lnTo>
                    <a:pt x="293" y="733"/>
                  </a:lnTo>
                  <a:lnTo>
                    <a:pt x="356" y="796"/>
                  </a:lnTo>
                  <a:lnTo>
                    <a:pt x="377" y="963"/>
                  </a:lnTo>
                  <a:lnTo>
                    <a:pt x="419" y="984"/>
                  </a:lnTo>
                  <a:lnTo>
                    <a:pt x="419" y="1089"/>
                  </a:lnTo>
                  <a:lnTo>
                    <a:pt x="502" y="1089"/>
                  </a:lnTo>
                  <a:lnTo>
                    <a:pt x="523" y="1214"/>
                  </a:lnTo>
                  <a:lnTo>
                    <a:pt x="523" y="1361"/>
                  </a:lnTo>
                  <a:lnTo>
                    <a:pt x="670" y="1486"/>
                  </a:lnTo>
                  <a:lnTo>
                    <a:pt x="732" y="1633"/>
                  </a:lnTo>
                  <a:lnTo>
                    <a:pt x="816" y="1696"/>
                  </a:lnTo>
                  <a:lnTo>
                    <a:pt x="900" y="1737"/>
                  </a:lnTo>
                  <a:lnTo>
                    <a:pt x="837" y="1800"/>
                  </a:lnTo>
                  <a:lnTo>
                    <a:pt x="921" y="1884"/>
                  </a:lnTo>
                  <a:lnTo>
                    <a:pt x="942" y="2009"/>
                  </a:lnTo>
                  <a:lnTo>
                    <a:pt x="942" y="2114"/>
                  </a:lnTo>
                  <a:lnTo>
                    <a:pt x="816" y="2261"/>
                  </a:lnTo>
                  <a:lnTo>
                    <a:pt x="816" y="2365"/>
                  </a:lnTo>
                  <a:lnTo>
                    <a:pt x="774" y="2512"/>
                  </a:lnTo>
                  <a:lnTo>
                    <a:pt x="565" y="2512"/>
                  </a:lnTo>
                  <a:lnTo>
                    <a:pt x="565" y="2553"/>
                  </a:lnTo>
                  <a:lnTo>
                    <a:pt x="502" y="2616"/>
                  </a:lnTo>
                  <a:lnTo>
                    <a:pt x="460" y="2721"/>
                  </a:lnTo>
                  <a:lnTo>
                    <a:pt x="377" y="2784"/>
                  </a:lnTo>
                  <a:lnTo>
                    <a:pt x="293" y="2930"/>
                  </a:lnTo>
                  <a:lnTo>
                    <a:pt x="188" y="3056"/>
                  </a:lnTo>
                  <a:lnTo>
                    <a:pt x="168" y="3202"/>
                  </a:lnTo>
                  <a:lnTo>
                    <a:pt x="0" y="3767"/>
                  </a:lnTo>
                  <a:lnTo>
                    <a:pt x="188" y="3767"/>
                  </a:lnTo>
                  <a:lnTo>
                    <a:pt x="2281" y="4981"/>
                  </a:lnTo>
                  <a:lnTo>
                    <a:pt x="2406" y="5169"/>
                  </a:lnTo>
                  <a:lnTo>
                    <a:pt x="2385" y="5253"/>
                  </a:lnTo>
                  <a:lnTo>
                    <a:pt x="2406" y="5294"/>
                  </a:lnTo>
                  <a:lnTo>
                    <a:pt x="2469" y="5378"/>
                  </a:lnTo>
                  <a:lnTo>
                    <a:pt x="3181" y="5880"/>
                  </a:lnTo>
                  <a:lnTo>
                    <a:pt x="3222" y="5880"/>
                  </a:lnTo>
                  <a:lnTo>
                    <a:pt x="3327" y="5818"/>
                  </a:lnTo>
                  <a:lnTo>
                    <a:pt x="3536" y="5546"/>
                  </a:lnTo>
                  <a:lnTo>
                    <a:pt x="3641" y="5357"/>
                  </a:lnTo>
                  <a:lnTo>
                    <a:pt x="3641" y="5232"/>
                  </a:lnTo>
                  <a:lnTo>
                    <a:pt x="3725" y="5085"/>
                  </a:lnTo>
                  <a:lnTo>
                    <a:pt x="3829" y="4939"/>
                  </a:lnTo>
                  <a:lnTo>
                    <a:pt x="3808" y="4918"/>
                  </a:lnTo>
                  <a:lnTo>
                    <a:pt x="3808" y="4855"/>
                  </a:lnTo>
                  <a:lnTo>
                    <a:pt x="3871" y="4750"/>
                  </a:lnTo>
                  <a:lnTo>
                    <a:pt x="3871" y="4730"/>
                  </a:lnTo>
                  <a:lnTo>
                    <a:pt x="3955" y="4709"/>
                  </a:lnTo>
                  <a:lnTo>
                    <a:pt x="4122" y="4709"/>
                  </a:lnTo>
                  <a:lnTo>
                    <a:pt x="4227" y="4541"/>
                  </a:lnTo>
                  <a:lnTo>
                    <a:pt x="4436" y="4458"/>
                  </a:lnTo>
                  <a:lnTo>
                    <a:pt x="4394" y="4416"/>
                  </a:lnTo>
                  <a:lnTo>
                    <a:pt x="4457" y="4332"/>
                  </a:lnTo>
                  <a:lnTo>
                    <a:pt x="4499" y="4332"/>
                  </a:lnTo>
                  <a:lnTo>
                    <a:pt x="4687" y="4102"/>
                  </a:lnTo>
                  <a:lnTo>
                    <a:pt x="4708" y="4081"/>
                  </a:lnTo>
                  <a:lnTo>
                    <a:pt x="4289" y="3683"/>
                  </a:lnTo>
                  <a:lnTo>
                    <a:pt x="4289" y="1403"/>
                  </a:lnTo>
                  <a:lnTo>
                    <a:pt x="4854" y="900"/>
                  </a:lnTo>
                  <a:lnTo>
                    <a:pt x="4687" y="900"/>
                  </a:lnTo>
                  <a:lnTo>
                    <a:pt x="4478" y="942"/>
                  </a:lnTo>
                  <a:lnTo>
                    <a:pt x="4373" y="880"/>
                  </a:lnTo>
                  <a:lnTo>
                    <a:pt x="4289" y="754"/>
                  </a:lnTo>
                  <a:lnTo>
                    <a:pt x="4227" y="733"/>
                  </a:lnTo>
                  <a:lnTo>
                    <a:pt x="3955" y="754"/>
                  </a:lnTo>
                  <a:lnTo>
                    <a:pt x="3913" y="775"/>
                  </a:lnTo>
                  <a:lnTo>
                    <a:pt x="3808" y="775"/>
                  </a:lnTo>
                  <a:lnTo>
                    <a:pt x="3704" y="838"/>
                  </a:lnTo>
                  <a:lnTo>
                    <a:pt x="3641" y="900"/>
                  </a:lnTo>
                  <a:lnTo>
                    <a:pt x="3494" y="1152"/>
                  </a:lnTo>
                  <a:lnTo>
                    <a:pt x="3285" y="1152"/>
                  </a:lnTo>
                  <a:lnTo>
                    <a:pt x="3181" y="1110"/>
                  </a:lnTo>
                  <a:lnTo>
                    <a:pt x="3013" y="1152"/>
                  </a:lnTo>
                  <a:lnTo>
                    <a:pt x="2888" y="1089"/>
                  </a:lnTo>
                  <a:lnTo>
                    <a:pt x="2699" y="1089"/>
                  </a:lnTo>
                  <a:lnTo>
                    <a:pt x="2595" y="1047"/>
                  </a:lnTo>
                  <a:lnTo>
                    <a:pt x="2511" y="942"/>
                  </a:lnTo>
                  <a:lnTo>
                    <a:pt x="2365" y="859"/>
                  </a:lnTo>
                  <a:lnTo>
                    <a:pt x="2134" y="628"/>
                  </a:lnTo>
                  <a:lnTo>
                    <a:pt x="2030" y="545"/>
                  </a:lnTo>
                  <a:lnTo>
                    <a:pt x="1737" y="566"/>
                  </a:lnTo>
                  <a:lnTo>
                    <a:pt x="1611" y="524"/>
                  </a:lnTo>
                  <a:lnTo>
                    <a:pt x="1465" y="566"/>
                  </a:lnTo>
                  <a:lnTo>
                    <a:pt x="1339" y="545"/>
                  </a:lnTo>
                  <a:lnTo>
                    <a:pt x="1256" y="440"/>
                  </a:lnTo>
                  <a:lnTo>
                    <a:pt x="1256" y="105"/>
                  </a:lnTo>
                  <a:lnTo>
                    <a:pt x="1151" y="64"/>
                  </a:lnTo>
                  <a:lnTo>
                    <a:pt x="1046" y="105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6B65"/>
                </a:solidFill>
              </a:endParaRPr>
            </a:p>
          </p:txBody>
        </p:sp>
        <p:sp>
          <p:nvSpPr>
            <p:cNvPr id="706" name="Google Shape;3294;p70">
              <a:extLst>
                <a:ext uri="{FF2B5EF4-FFF2-40B4-BE49-F238E27FC236}">
                  <a16:creationId xmlns:a16="http://schemas.microsoft.com/office/drawing/2014/main" id="{19C9AC04-5336-0003-E1A4-B929B354E253}"/>
                </a:ext>
              </a:extLst>
            </p:cNvPr>
            <p:cNvSpPr/>
            <p:nvPr/>
          </p:nvSpPr>
          <p:spPr>
            <a:xfrm>
              <a:off x="3963598" y="3151999"/>
              <a:ext cx="5239" cy="11"/>
            </a:xfrm>
            <a:custGeom>
              <a:avLst/>
              <a:gdLst/>
              <a:ahLst/>
              <a:cxnLst/>
              <a:rect l="l" t="t" r="r" b="b"/>
              <a:pathLst>
                <a:path w="440" h="1" extrusionOk="0">
                  <a:moveTo>
                    <a:pt x="1" y="1"/>
                  </a:moveTo>
                  <a:lnTo>
                    <a:pt x="210" y="1"/>
                  </a:lnTo>
                  <a:lnTo>
                    <a:pt x="440" y="1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3295;p70">
              <a:extLst>
                <a:ext uri="{FF2B5EF4-FFF2-40B4-BE49-F238E27FC236}">
                  <a16:creationId xmlns:a16="http://schemas.microsoft.com/office/drawing/2014/main" id="{835829DE-6493-C392-A373-7AD749A373B7}"/>
                </a:ext>
              </a:extLst>
            </p:cNvPr>
            <p:cNvSpPr/>
            <p:nvPr/>
          </p:nvSpPr>
          <p:spPr>
            <a:xfrm>
              <a:off x="3949392" y="3117029"/>
              <a:ext cx="39878" cy="37609"/>
            </a:xfrm>
            <a:custGeom>
              <a:avLst/>
              <a:gdLst/>
              <a:ahLst/>
              <a:cxnLst/>
              <a:rect l="l" t="t" r="r" b="b"/>
              <a:pathLst>
                <a:path w="3349" h="3307" extrusionOk="0">
                  <a:moveTo>
                    <a:pt x="2700" y="0"/>
                  </a:moveTo>
                  <a:lnTo>
                    <a:pt x="2679" y="21"/>
                  </a:lnTo>
                  <a:lnTo>
                    <a:pt x="2554" y="105"/>
                  </a:lnTo>
                  <a:lnTo>
                    <a:pt x="2491" y="209"/>
                  </a:lnTo>
                  <a:lnTo>
                    <a:pt x="2365" y="251"/>
                  </a:lnTo>
                  <a:lnTo>
                    <a:pt x="2240" y="209"/>
                  </a:lnTo>
                  <a:lnTo>
                    <a:pt x="2031" y="230"/>
                  </a:lnTo>
                  <a:lnTo>
                    <a:pt x="1884" y="272"/>
                  </a:lnTo>
                  <a:lnTo>
                    <a:pt x="1779" y="272"/>
                  </a:lnTo>
                  <a:lnTo>
                    <a:pt x="1759" y="314"/>
                  </a:lnTo>
                  <a:lnTo>
                    <a:pt x="1675" y="272"/>
                  </a:lnTo>
                  <a:lnTo>
                    <a:pt x="1612" y="356"/>
                  </a:lnTo>
                  <a:lnTo>
                    <a:pt x="1612" y="440"/>
                  </a:lnTo>
                  <a:lnTo>
                    <a:pt x="1549" y="440"/>
                  </a:lnTo>
                  <a:lnTo>
                    <a:pt x="1403" y="419"/>
                  </a:lnTo>
                  <a:lnTo>
                    <a:pt x="1403" y="314"/>
                  </a:lnTo>
                  <a:lnTo>
                    <a:pt x="1298" y="272"/>
                  </a:lnTo>
                  <a:lnTo>
                    <a:pt x="1215" y="314"/>
                  </a:lnTo>
                  <a:lnTo>
                    <a:pt x="1047" y="251"/>
                  </a:lnTo>
                  <a:lnTo>
                    <a:pt x="942" y="209"/>
                  </a:lnTo>
                  <a:lnTo>
                    <a:pt x="880" y="272"/>
                  </a:lnTo>
                  <a:lnTo>
                    <a:pt x="880" y="356"/>
                  </a:lnTo>
                  <a:lnTo>
                    <a:pt x="901" y="419"/>
                  </a:lnTo>
                  <a:lnTo>
                    <a:pt x="880" y="440"/>
                  </a:lnTo>
                  <a:lnTo>
                    <a:pt x="838" y="544"/>
                  </a:lnTo>
                  <a:lnTo>
                    <a:pt x="796" y="628"/>
                  </a:lnTo>
                  <a:lnTo>
                    <a:pt x="796" y="774"/>
                  </a:lnTo>
                  <a:lnTo>
                    <a:pt x="775" y="984"/>
                  </a:lnTo>
                  <a:lnTo>
                    <a:pt x="733" y="1109"/>
                  </a:lnTo>
                  <a:lnTo>
                    <a:pt x="817" y="1172"/>
                  </a:lnTo>
                  <a:lnTo>
                    <a:pt x="880" y="1256"/>
                  </a:lnTo>
                  <a:lnTo>
                    <a:pt x="922" y="1318"/>
                  </a:lnTo>
                  <a:lnTo>
                    <a:pt x="901" y="1402"/>
                  </a:lnTo>
                  <a:lnTo>
                    <a:pt x="608" y="1800"/>
                  </a:lnTo>
                  <a:lnTo>
                    <a:pt x="419" y="2009"/>
                  </a:lnTo>
                  <a:lnTo>
                    <a:pt x="378" y="2092"/>
                  </a:lnTo>
                  <a:lnTo>
                    <a:pt x="147" y="2511"/>
                  </a:lnTo>
                  <a:lnTo>
                    <a:pt x="106" y="2553"/>
                  </a:lnTo>
                  <a:lnTo>
                    <a:pt x="106" y="2720"/>
                  </a:lnTo>
                  <a:lnTo>
                    <a:pt x="85" y="2929"/>
                  </a:lnTo>
                  <a:lnTo>
                    <a:pt x="1" y="3139"/>
                  </a:lnTo>
                  <a:lnTo>
                    <a:pt x="43" y="3264"/>
                  </a:lnTo>
                  <a:lnTo>
                    <a:pt x="1" y="3285"/>
                  </a:lnTo>
                  <a:lnTo>
                    <a:pt x="43" y="3306"/>
                  </a:lnTo>
                  <a:lnTo>
                    <a:pt x="106" y="3285"/>
                  </a:lnTo>
                  <a:lnTo>
                    <a:pt x="210" y="3201"/>
                  </a:lnTo>
                  <a:lnTo>
                    <a:pt x="273" y="3243"/>
                  </a:lnTo>
                  <a:lnTo>
                    <a:pt x="315" y="3285"/>
                  </a:lnTo>
                  <a:lnTo>
                    <a:pt x="398" y="3285"/>
                  </a:lnTo>
                  <a:lnTo>
                    <a:pt x="461" y="3243"/>
                  </a:lnTo>
                  <a:lnTo>
                    <a:pt x="461" y="3160"/>
                  </a:lnTo>
                  <a:lnTo>
                    <a:pt x="566" y="3160"/>
                  </a:lnTo>
                  <a:lnTo>
                    <a:pt x="566" y="3180"/>
                  </a:lnTo>
                  <a:lnTo>
                    <a:pt x="608" y="3139"/>
                  </a:lnTo>
                  <a:lnTo>
                    <a:pt x="670" y="3139"/>
                  </a:lnTo>
                  <a:lnTo>
                    <a:pt x="712" y="3076"/>
                  </a:lnTo>
                  <a:lnTo>
                    <a:pt x="1633" y="3076"/>
                  </a:lnTo>
                  <a:lnTo>
                    <a:pt x="2407" y="3034"/>
                  </a:lnTo>
                  <a:lnTo>
                    <a:pt x="2575" y="2469"/>
                  </a:lnTo>
                  <a:lnTo>
                    <a:pt x="2595" y="2323"/>
                  </a:lnTo>
                  <a:lnTo>
                    <a:pt x="2700" y="2197"/>
                  </a:lnTo>
                  <a:lnTo>
                    <a:pt x="2784" y="2051"/>
                  </a:lnTo>
                  <a:lnTo>
                    <a:pt x="2867" y="1988"/>
                  </a:lnTo>
                  <a:lnTo>
                    <a:pt x="2909" y="1883"/>
                  </a:lnTo>
                  <a:lnTo>
                    <a:pt x="2972" y="1820"/>
                  </a:lnTo>
                  <a:lnTo>
                    <a:pt x="2972" y="1779"/>
                  </a:lnTo>
                  <a:lnTo>
                    <a:pt x="3181" y="1779"/>
                  </a:lnTo>
                  <a:lnTo>
                    <a:pt x="3223" y="1632"/>
                  </a:lnTo>
                  <a:lnTo>
                    <a:pt x="3223" y="1528"/>
                  </a:lnTo>
                  <a:lnTo>
                    <a:pt x="3349" y="1381"/>
                  </a:lnTo>
                  <a:lnTo>
                    <a:pt x="3349" y="1276"/>
                  </a:lnTo>
                  <a:lnTo>
                    <a:pt x="3328" y="1151"/>
                  </a:lnTo>
                  <a:lnTo>
                    <a:pt x="3244" y="1067"/>
                  </a:lnTo>
                  <a:lnTo>
                    <a:pt x="3307" y="1004"/>
                  </a:lnTo>
                  <a:lnTo>
                    <a:pt x="3223" y="963"/>
                  </a:lnTo>
                  <a:lnTo>
                    <a:pt x="3139" y="900"/>
                  </a:lnTo>
                  <a:lnTo>
                    <a:pt x="3077" y="753"/>
                  </a:lnTo>
                  <a:lnTo>
                    <a:pt x="2930" y="628"/>
                  </a:lnTo>
                  <a:lnTo>
                    <a:pt x="2930" y="481"/>
                  </a:lnTo>
                  <a:lnTo>
                    <a:pt x="2909" y="356"/>
                  </a:lnTo>
                  <a:lnTo>
                    <a:pt x="2826" y="356"/>
                  </a:lnTo>
                  <a:lnTo>
                    <a:pt x="2826" y="251"/>
                  </a:lnTo>
                  <a:lnTo>
                    <a:pt x="2784" y="230"/>
                  </a:lnTo>
                  <a:lnTo>
                    <a:pt x="2763" y="63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3296;p70">
              <a:extLst>
                <a:ext uri="{FF2B5EF4-FFF2-40B4-BE49-F238E27FC236}">
                  <a16:creationId xmlns:a16="http://schemas.microsoft.com/office/drawing/2014/main" id="{7B8C1BE1-93BC-D5E0-4E7E-556F9F1E2E24}"/>
                </a:ext>
              </a:extLst>
            </p:cNvPr>
            <p:cNvSpPr/>
            <p:nvPr/>
          </p:nvSpPr>
          <p:spPr>
            <a:xfrm>
              <a:off x="3845999" y="3071334"/>
              <a:ext cx="89711" cy="57841"/>
            </a:xfrm>
            <a:custGeom>
              <a:avLst/>
              <a:gdLst/>
              <a:ahLst/>
              <a:cxnLst/>
              <a:rect l="l" t="t" r="r" b="b"/>
              <a:pathLst>
                <a:path w="7534" h="5086" extrusionOk="0">
                  <a:moveTo>
                    <a:pt x="4750" y="1"/>
                  </a:moveTo>
                  <a:lnTo>
                    <a:pt x="4708" y="64"/>
                  </a:lnTo>
                  <a:lnTo>
                    <a:pt x="4583" y="147"/>
                  </a:lnTo>
                  <a:lnTo>
                    <a:pt x="4499" y="84"/>
                  </a:lnTo>
                  <a:lnTo>
                    <a:pt x="4374" y="84"/>
                  </a:lnTo>
                  <a:lnTo>
                    <a:pt x="4269" y="168"/>
                  </a:lnTo>
                  <a:lnTo>
                    <a:pt x="4123" y="252"/>
                  </a:lnTo>
                  <a:lnTo>
                    <a:pt x="4081" y="315"/>
                  </a:lnTo>
                  <a:lnTo>
                    <a:pt x="4123" y="398"/>
                  </a:lnTo>
                  <a:lnTo>
                    <a:pt x="4039" y="419"/>
                  </a:lnTo>
                  <a:lnTo>
                    <a:pt x="3934" y="587"/>
                  </a:lnTo>
                  <a:lnTo>
                    <a:pt x="3872" y="587"/>
                  </a:lnTo>
                  <a:lnTo>
                    <a:pt x="3830" y="566"/>
                  </a:lnTo>
                  <a:lnTo>
                    <a:pt x="3746" y="670"/>
                  </a:lnTo>
                  <a:lnTo>
                    <a:pt x="3746" y="733"/>
                  </a:lnTo>
                  <a:lnTo>
                    <a:pt x="3662" y="796"/>
                  </a:lnTo>
                  <a:lnTo>
                    <a:pt x="3641" y="900"/>
                  </a:lnTo>
                  <a:lnTo>
                    <a:pt x="3662" y="984"/>
                  </a:lnTo>
                  <a:lnTo>
                    <a:pt x="3641" y="1089"/>
                  </a:lnTo>
                  <a:lnTo>
                    <a:pt x="3537" y="1131"/>
                  </a:lnTo>
                  <a:lnTo>
                    <a:pt x="3432" y="1214"/>
                  </a:lnTo>
                  <a:lnTo>
                    <a:pt x="3202" y="1235"/>
                  </a:lnTo>
                  <a:lnTo>
                    <a:pt x="3035" y="1256"/>
                  </a:lnTo>
                  <a:lnTo>
                    <a:pt x="2909" y="1235"/>
                  </a:lnTo>
                  <a:lnTo>
                    <a:pt x="2804" y="1193"/>
                  </a:lnTo>
                  <a:lnTo>
                    <a:pt x="2679" y="1214"/>
                  </a:lnTo>
                  <a:lnTo>
                    <a:pt x="2595" y="1193"/>
                  </a:lnTo>
                  <a:lnTo>
                    <a:pt x="2511" y="1235"/>
                  </a:lnTo>
                  <a:lnTo>
                    <a:pt x="2491" y="1340"/>
                  </a:lnTo>
                  <a:lnTo>
                    <a:pt x="2595" y="1445"/>
                  </a:lnTo>
                  <a:lnTo>
                    <a:pt x="2658" y="1445"/>
                  </a:lnTo>
                  <a:lnTo>
                    <a:pt x="2679" y="1528"/>
                  </a:lnTo>
                  <a:lnTo>
                    <a:pt x="2511" y="1633"/>
                  </a:lnTo>
                  <a:lnTo>
                    <a:pt x="2449" y="1737"/>
                  </a:lnTo>
                  <a:lnTo>
                    <a:pt x="2281" y="1737"/>
                  </a:lnTo>
                  <a:lnTo>
                    <a:pt x="1947" y="1821"/>
                  </a:lnTo>
                  <a:lnTo>
                    <a:pt x="1821" y="1926"/>
                  </a:lnTo>
                  <a:lnTo>
                    <a:pt x="1633" y="1968"/>
                  </a:lnTo>
                  <a:lnTo>
                    <a:pt x="1507" y="2072"/>
                  </a:lnTo>
                  <a:lnTo>
                    <a:pt x="1403" y="2093"/>
                  </a:lnTo>
                  <a:lnTo>
                    <a:pt x="1340" y="2051"/>
                  </a:lnTo>
                  <a:lnTo>
                    <a:pt x="1298" y="1926"/>
                  </a:lnTo>
                  <a:lnTo>
                    <a:pt x="1235" y="1863"/>
                  </a:lnTo>
                  <a:lnTo>
                    <a:pt x="1151" y="1926"/>
                  </a:lnTo>
                  <a:lnTo>
                    <a:pt x="1151" y="2051"/>
                  </a:lnTo>
                  <a:lnTo>
                    <a:pt x="1110" y="2177"/>
                  </a:lnTo>
                  <a:lnTo>
                    <a:pt x="942" y="2177"/>
                  </a:lnTo>
                  <a:lnTo>
                    <a:pt x="838" y="2198"/>
                  </a:lnTo>
                  <a:lnTo>
                    <a:pt x="733" y="2198"/>
                  </a:lnTo>
                  <a:lnTo>
                    <a:pt x="712" y="2072"/>
                  </a:lnTo>
                  <a:lnTo>
                    <a:pt x="670" y="2030"/>
                  </a:lnTo>
                  <a:lnTo>
                    <a:pt x="670" y="2051"/>
                  </a:lnTo>
                  <a:lnTo>
                    <a:pt x="566" y="2198"/>
                  </a:lnTo>
                  <a:lnTo>
                    <a:pt x="461" y="2240"/>
                  </a:lnTo>
                  <a:lnTo>
                    <a:pt x="398" y="2365"/>
                  </a:lnTo>
                  <a:lnTo>
                    <a:pt x="294" y="2553"/>
                  </a:lnTo>
                  <a:lnTo>
                    <a:pt x="252" y="2679"/>
                  </a:lnTo>
                  <a:lnTo>
                    <a:pt x="147" y="2867"/>
                  </a:lnTo>
                  <a:lnTo>
                    <a:pt x="63" y="2867"/>
                  </a:lnTo>
                  <a:lnTo>
                    <a:pt x="1" y="2930"/>
                  </a:lnTo>
                  <a:lnTo>
                    <a:pt x="42" y="3077"/>
                  </a:lnTo>
                  <a:lnTo>
                    <a:pt x="84" y="3223"/>
                  </a:lnTo>
                  <a:lnTo>
                    <a:pt x="63" y="3349"/>
                  </a:lnTo>
                  <a:lnTo>
                    <a:pt x="84" y="3516"/>
                  </a:lnTo>
                  <a:lnTo>
                    <a:pt x="105" y="3641"/>
                  </a:lnTo>
                  <a:lnTo>
                    <a:pt x="105" y="3872"/>
                  </a:lnTo>
                  <a:lnTo>
                    <a:pt x="168" y="3934"/>
                  </a:lnTo>
                  <a:lnTo>
                    <a:pt x="314" y="4018"/>
                  </a:lnTo>
                  <a:lnTo>
                    <a:pt x="419" y="4123"/>
                  </a:lnTo>
                  <a:lnTo>
                    <a:pt x="461" y="4248"/>
                  </a:lnTo>
                  <a:lnTo>
                    <a:pt x="607" y="4458"/>
                  </a:lnTo>
                  <a:lnTo>
                    <a:pt x="691" y="4604"/>
                  </a:lnTo>
                  <a:lnTo>
                    <a:pt x="775" y="4688"/>
                  </a:lnTo>
                  <a:lnTo>
                    <a:pt x="942" y="4813"/>
                  </a:lnTo>
                  <a:lnTo>
                    <a:pt x="942" y="4960"/>
                  </a:lnTo>
                  <a:lnTo>
                    <a:pt x="942" y="5022"/>
                  </a:lnTo>
                  <a:lnTo>
                    <a:pt x="984" y="5085"/>
                  </a:lnTo>
                  <a:lnTo>
                    <a:pt x="1005" y="5085"/>
                  </a:lnTo>
                  <a:lnTo>
                    <a:pt x="1256" y="4667"/>
                  </a:lnTo>
                  <a:lnTo>
                    <a:pt x="1403" y="4499"/>
                  </a:lnTo>
                  <a:lnTo>
                    <a:pt x="1507" y="4478"/>
                  </a:lnTo>
                  <a:lnTo>
                    <a:pt x="1549" y="4437"/>
                  </a:lnTo>
                  <a:lnTo>
                    <a:pt x="1779" y="4332"/>
                  </a:lnTo>
                  <a:lnTo>
                    <a:pt x="1884" y="4353"/>
                  </a:lnTo>
                  <a:lnTo>
                    <a:pt x="1947" y="4290"/>
                  </a:lnTo>
                  <a:lnTo>
                    <a:pt x="2135" y="4290"/>
                  </a:lnTo>
                  <a:lnTo>
                    <a:pt x="2156" y="4353"/>
                  </a:lnTo>
                  <a:lnTo>
                    <a:pt x="2260" y="4395"/>
                  </a:lnTo>
                  <a:lnTo>
                    <a:pt x="2302" y="4374"/>
                  </a:lnTo>
                  <a:lnTo>
                    <a:pt x="2386" y="4353"/>
                  </a:lnTo>
                  <a:lnTo>
                    <a:pt x="2386" y="4269"/>
                  </a:lnTo>
                  <a:lnTo>
                    <a:pt x="2407" y="4185"/>
                  </a:lnTo>
                  <a:lnTo>
                    <a:pt x="2470" y="4144"/>
                  </a:lnTo>
                  <a:lnTo>
                    <a:pt x="2365" y="4018"/>
                  </a:lnTo>
                  <a:lnTo>
                    <a:pt x="2365" y="3955"/>
                  </a:lnTo>
                  <a:lnTo>
                    <a:pt x="2449" y="3955"/>
                  </a:lnTo>
                  <a:lnTo>
                    <a:pt x="2491" y="3913"/>
                  </a:lnTo>
                  <a:lnTo>
                    <a:pt x="2491" y="3851"/>
                  </a:lnTo>
                  <a:lnTo>
                    <a:pt x="2553" y="3767"/>
                  </a:lnTo>
                  <a:lnTo>
                    <a:pt x="2553" y="3704"/>
                  </a:lnTo>
                  <a:lnTo>
                    <a:pt x="2595" y="3662"/>
                  </a:lnTo>
                  <a:lnTo>
                    <a:pt x="2679" y="3662"/>
                  </a:lnTo>
                  <a:lnTo>
                    <a:pt x="2763" y="3558"/>
                  </a:lnTo>
                  <a:lnTo>
                    <a:pt x="2867" y="3600"/>
                  </a:lnTo>
                  <a:lnTo>
                    <a:pt x="2867" y="3537"/>
                  </a:lnTo>
                  <a:lnTo>
                    <a:pt x="2930" y="3537"/>
                  </a:lnTo>
                  <a:lnTo>
                    <a:pt x="3014" y="3600"/>
                  </a:lnTo>
                  <a:lnTo>
                    <a:pt x="3076" y="3621"/>
                  </a:lnTo>
                  <a:lnTo>
                    <a:pt x="3244" y="3746"/>
                  </a:lnTo>
                  <a:lnTo>
                    <a:pt x="3327" y="3767"/>
                  </a:lnTo>
                  <a:lnTo>
                    <a:pt x="3495" y="3913"/>
                  </a:lnTo>
                  <a:lnTo>
                    <a:pt x="3516" y="3955"/>
                  </a:lnTo>
                  <a:lnTo>
                    <a:pt x="3641" y="3934"/>
                  </a:lnTo>
                  <a:lnTo>
                    <a:pt x="3767" y="4018"/>
                  </a:lnTo>
                  <a:lnTo>
                    <a:pt x="3913" y="4018"/>
                  </a:lnTo>
                  <a:lnTo>
                    <a:pt x="3976" y="4039"/>
                  </a:lnTo>
                  <a:lnTo>
                    <a:pt x="4060" y="3976"/>
                  </a:lnTo>
                  <a:lnTo>
                    <a:pt x="4144" y="3976"/>
                  </a:lnTo>
                  <a:lnTo>
                    <a:pt x="4248" y="4039"/>
                  </a:lnTo>
                  <a:lnTo>
                    <a:pt x="4374" y="4060"/>
                  </a:lnTo>
                  <a:lnTo>
                    <a:pt x="4436" y="4081"/>
                  </a:lnTo>
                  <a:lnTo>
                    <a:pt x="4562" y="4060"/>
                  </a:lnTo>
                  <a:lnTo>
                    <a:pt x="4583" y="4018"/>
                  </a:lnTo>
                  <a:lnTo>
                    <a:pt x="4541" y="3955"/>
                  </a:lnTo>
                  <a:lnTo>
                    <a:pt x="4499" y="3913"/>
                  </a:lnTo>
                  <a:lnTo>
                    <a:pt x="4604" y="3809"/>
                  </a:lnTo>
                  <a:lnTo>
                    <a:pt x="4688" y="3704"/>
                  </a:lnTo>
                  <a:lnTo>
                    <a:pt x="4792" y="3704"/>
                  </a:lnTo>
                  <a:lnTo>
                    <a:pt x="4897" y="3725"/>
                  </a:lnTo>
                  <a:lnTo>
                    <a:pt x="4980" y="3809"/>
                  </a:lnTo>
                  <a:lnTo>
                    <a:pt x="5064" y="3767"/>
                  </a:lnTo>
                  <a:lnTo>
                    <a:pt x="5294" y="3746"/>
                  </a:lnTo>
                  <a:lnTo>
                    <a:pt x="5336" y="3704"/>
                  </a:lnTo>
                  <a:lnTo>
                    <a:pt x="5420" y="3641"/>
                  </a:lnTo>
                  <a:lnTo>
                    <a:pt x="5650" y="3537"/>
                  </a:lnTo>
                  <a:lnTo>
                    <a:pt x="5734" y="3558"/>
                  </a:lnTo>
                  <a:lnTo>
                    <a:pt x="5755" y="3600"/>
                  </a:lnTo>
                  <a:lnTo>
                    <a:pt x="5796" y="3600"/>
                  </a:lnTo>
                  <a:lnTo>
                    <a:pt x="5817" y="3662"/>
                  </a:lnTo>
                  <a:lnTo>
                    <a:pt x="5859" y="3662"/>
                  </a:lnTo>
                  <a:lnTo>
                    <a:pt x="5943" y="3621"/>
                  </a:lnTo>
                  <a:lnTo>
                    <a:pt x="6068" y="3621"/>
                  </a:lnTo>
                  <a:lnTo>
                    <a:pt x="6152" y="3600"/>
                  </a:lnTo>
                  <a:lnTo>
                    <a:pt x="6236" y="3600"/>
                  </a:lnTo>
                  <a:lnTo>
                    <a:pt x="6320" y="3495"/>
                  </a:lnTo>
                  <a:lnTo>
                    <a:pt x="6278" y="3453"/>
                  </a:lnTo>
                  <a:lnTo>
                    <a:pt x="6278" y="3411"/>
                  </a:lnTo>
                  <a:lnTo>
                    <a:pt x="6361" y="3411"/>
                  </a:lnTo>
                  <a:lnTo>
                    <a:pt x="6445" y="3453"/>
                  </a:lnTo>
                  <a:lnTo>
                    <a:pt x="6633" y="3453"/>
                  </a:lnTo>
                  <a:lnTo>
                    <a:pt x="6675" y="3495"/>
                  </a:lnTo>
                  <a:lnTo>
                    <a:pt x="6759" y="3516"/>
                  </a:lnTo>
                  <a:lnTo>
                    <a:pt x="6843" y="3558"/>
                  </a:lnTo>
                  <a:lnTo>
                    <a:pt x="7073" y="3558"/>
                  </a:lnTo>
                  <a:lnTo>
                    <a:pt x="7094" y="3600"/>
                  </a:lnTo>
                  <a:lnTo>
                    <a:pt x="7282" y="3516"/>
                  </a:lnTo>
                  <a:lnTo>
                    <a:pt x="7408" y="3516"/>
                  </a:lnTo>
                  <a:lnTo>
                    <a:pt x="7512" y="3558"/>
                  </a:lnTo>
                  <a:lnTo>
                    <a:pt x="7533" y="3600"/>
                  </a:lnTo>
                  <a:lnTo>
                    <a:pt x="7533" y="3558"/>
                  </a:lnTo>
                  <a:lnTo>
                    <a:pt x="7491" y="3495"/>
                  </a:lnTo>
                  <a:lnTo>
                    <a:pt x="7387" y="3432"/>
                  </a:lnTo>
                  <a:lnTo>
                    <a:pt x="7303" y="3390"/>
                  </a:lnTo>
                  <a:lnTo>
                    <a:pt x="7303" y="3202"/>
                  </a:lnTo>
                  <a:lnTo>
                    <a:pt x="7303" y="3139"/>
                  </a:lnTo>
                  <a:lnTo>
                    <a:pt x="7219" y="3077"/>
                  </a:lnTo>
                  <a:lnTo>
                    <a:pt x="7010" y="3035"/>
                  </a:lnTo>
                  <a:lnTo>
                    <a:pt x="6968" y="2972"/>
                  </a:lnTo>
                  <a:lnTo>
                    <a:pt x="6989" y="2867"/>
                  </a:lnTo>
                  <a:lnTo>
                    <a:pt x="6947" y="2805"/>
                  </a:lnTo>
                  <a:lnTo>
                    <a:pt x="6843" y="2784"/>
                  </a:lnTo>
                  <a:lnTo>
                    <a:pt x="6780" y="2721"/>
                  </a:lnTo>
                  <a:lnTo>
                    <a:pt x="6759" y="2553"/>
                  </a:lnTo>
                  <a:lnTo>
                    <a:pt x="6738" y="2491"/>
                  </a:lnTo>
                  <a:lnTo>
                    <a:pt x="6550" y="2365"/>
                  </a:lnTo>
                  <a:lnTo>
                    <a:pt x="6487" y="2386"/>
                  </a:lnTo>
                  <a:lnTo>
                    <a:pt x="6382" y="2344"/>
                  </a:lnTo>
                  <a:lnTo>
                    <a:pt x="6361" y="2365"/>
                  </a:lnTo>
                  <a:lnTo>
                    <a:pt x="6257" y="2344"/>
                  </a:lnTo>
                  <a:lnTo>
                    <a:pt x="6131" y="2240"/>
                  </a:lnTo>
                  <a:lnTo>
                    <a:pt x="6173" y="2177"/>
                  </a:lnTo>
                  <a:lnTo>
                    <a:pt x="6215" y="2135"/>
                  </a:lnTo>
                  <a:lnTo>
                    <a:pt x="6278" y="2072"/>
                  </a:lnTo>
                  <a:lnTo>
                    <a:pt x="6320" y="1989"/>
                  </a:lnTo>
                  <a:lnTo>
                    <a:pt x="6257" y="1926"/>
                  </a:lnTo>
                  <a:lnTo>
                    <a:pt x="6152" y="1926"/>
                  </a:lnTo>
                  <a:lnTo>
                    <a:pt x="6048" y="1863"/>
                  </a:lnTo>
                  <a:lnTo>
                    <a:pt x="6006" y="1779"/>
                  </a:lnTo>
                  <a:lnTo>
                    <a:pt x="5922" y="1737"/>
                  </a:lnTo>
                  <a:lnTo>
                    <a:pt x="5817" y="1737"/>
                  </a:lnTo>
                  <a:lnTo>
                    <a:pt x="5692" y="1654"/>
                  </a:lnTo>
                  <a:lnTo>
                    <a:pt x="5608" y="1612"/>
                  </a:lnTo>
                  <a:lnTo>
                    <a:pt x="5587" y="1465"/>
                  </a:lnTo>
                  <a:lnTo>
                    <a:pt x="5629" y="1403"/>
                  </a:lnTo>
                  <a:lnTo>
                    <a:pt x="5545" y="1361"/>
                  </a:lnTo>
                  <a:lnTo>
                    <a:pt x="5399" y="1361"/>
                  </a:lnTo>
                  <a:lnTo>
                    <a:pt x="5336" y="1424"/>
                  </a:lnTo>
                  <a:lnTo>
                    <a:pt x="5211" y="1424"/>
                  </a:lnTo>
                  <a:lnTo>
                    <a:pt x="5106" y="1340"/>
                  </a:lnTo>
                  <a:lnTo>
                    <a:pt x="5106" y="1152"/>
                  </a:lnTo>
                  <a:lnTo>
                    <a:pt x="5169" y="1047"/>
                  </a:lnTo>
                  <a:lnTo>
                    <a:pt x="5190" y="1005"/>
                  </a:lnTo>
                  <a:lnTo>
                    <a:pt x="5211" y="880"/>
                  </a:lnTo>
                  <a:lnTo>
                    <a:pt x="5190" y="796"/>
                  </a:lnTo>
                  <a:lnTo>
                    <a:pt x="5085" y="566"/>
                  </a:lnTo>
                  <a:lnTo>
                    <a:pt x="4918" y="377"/>
                  </a:lnTo>
                  <a:lnTo>
                    <a:pt x="4897" y="294"/>
                  </a:lnTo>
                  <a:lnTo>
                    <a:pt x="4771" y="189"/>
                  </a:lnTo>
                  <a:lnTo>
                    <a:pt x="4813" y="168"/>
                  </a:lnTo>
                  <a:lnTo>
                    <a:pt x="4813" y="84"/>
                  </a:lnTo>
                  <a:lnTo>
                    <a:pt x="47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3297;p70">
              <a:extLst>
                <a:ext uri="{FF2B5EF4-FFF2-40B4-BE49-F238E27FC236}">
                  <a16:creationId xmlns:a16="http://schemas.microsoft.com/office/drawing/2014/main" id="{4D0C782D-5B3F-8192-7962-B08DA5683F13}"/>
                </a:ext>
              </a:extLst>
            </p:cNvPr>
            <p:cNvSpPr/>
            <p:nvPr/>
          </p:nvSpPr>
          <p:spPr>
            <a:xfrm>
              <a:off x="3809372" y="2919523"/>
              <a:ext cx="106405" cy="94483"/>
            </a:xfrm>
            <a:custGeom>
              <a:avLst/>
              <a:gdLst/>
              <a:ahLst/>
              <a:cxnLst/>
              <a:rect l="l" t="t" r="r" b="b"/>
              <a:pathLst>
                <a:path w="8936" h="8308" extrusionOk="0">
                  <a:moveTo>
                    <a:pt x="1068" y="1"/>
                  </a:moveTo>
                  <a:lnTo>
                    <a:pt x="1047" y="42"/>
                  </a:lnTo>
                  <a:lnTo>
                    <a:pt x="1089" y="252"/>
                  </a:lnTo>
                  <a:lnTo>
                    <a:pt x="1152" y="314"/>
                  </a:lnTo>
                  <a:lnTo>
                    <a:pt x="1026" y="482"/>
                  </a:lnTo>
                  <a:lnTo>
                    <a:pt x="670" y="691"/>
                  </a:lnTo>
                  <a:lnTo>
                    <a:pt x="670" y="775"/>
                  </a:lnTo>
                  <a:lnTo>
                    <a:pt x="566" y="900"/>
                  </a:lnTo>
                  <a:lnTo>
                    <a:pt x="440" y="900"/>
                  </a:lnTo>
                  <a:lnTo>
                    <a:pt x="357" y="963"/>
                  </a:lnTo>
                  <a:lnTo>
                    <a:pt x="357" y="1047"/>
                  </a:lnTo>
                  <a:lnTo>
                    <a:pt x="336" y="1109"/>
                  </a:lnTo>
                  <a:lnTo>
                    <a:pt x="398" y="1298"/>
                  </a:lnTo>
                  <a:lnTo>
                    <a:pt x="398" y="1423"/>
                  </a:lnTo>
                  <a:lnTo>
                    <a:pt x="357" y="1465"/>
                  </a:lnTo>
                  <a:lnTo>
                    <a:pt x="357" y="1507"/>
                  </a:lnTo>
                  <a:lnTo>
                    <a:pt x="336" y="1570"/>
                  </a:lnTo>
                  <a:lnTo>
                    <a:pt x="294" y="1674"/>
                  </a:lnTo>
                  <a:lnTo>
                    <a:pt x="189" y="1716"/>
                  </a:lnTo>
                  <a:lnTo>
                    <a:pt x="147" y="1737"/>
                  </a:lnTo>
                  <a:lnTo>
                    <a:pt x="85" y="1737"/>
                  </a:lnTo>
                  <a:lnTo>
                    <a:pt x="22" y="1800"/>
                  </a:lnTo>
                  <a:lnTo>
                    <a:pt x="22" y="2009"/>
                  </a:lnTo>
                  <a:lnTo>
                    <a:pt x="85" y="2030"/>
                  </a:lnTo>
                  <a:lnTo>
                    <a:pt x="147" y="2156"/>
                  </a:lnTo>
                  <a:lnTo>
                    <a:pt x="147" y="2553"/>
                  </a:lnTo>
                  <a:lnTo>
                    <a:pt x="189" y="2762"/>
                  </a:lnTo>
                  <a:lnTo>
                    <a:pt x="189" y="2825"/>
                  </a:lnTo>
                  <a:lnTo>
                    <a:pt x="189" y="3139"/>
                  </a:lnTo>
                  <a:lnTo>
                    <a:pt x="252" y="3286"/>
                  </a:lnTo>
                  <a:lnTo>
                    <a:pt x="210" y="3599"/>
                  </a:lnTo>
                  <a:lnTo>
                    <a:pt x="189" y="3662"/>
                  </a:lnTo>
                  <a:lnTo>
                    <a:pt x="231" y="3788"/>
                  </a:lnTo>
                  <a:lnTo>
                    <a:pt x="252" y="3997"/>
                  </a:lnTo>
                  <a:lnTo>
                    <a:pt x="210" y="4081"/>
                  </a:lnTo>
                  <a:lnTo>
                    <a:pt x="85" y="4185"/>
                  </a:lnTo>
                  <a:lnTo>
                    <a:pt x="43" y="4227"/>
                  </a:lnTo>
                  <a:lnTo>
                    <a:pt x="1" y="4290"/>
                  </a:lnTo>
                  <a:lnTo>
                    <a:pt x="85" y="4353"/>
                  </a:lnTo>
                  <a:lnTo>
                    <a:pt x="210" y="4541"/>
                  </a:lnTo>
                  <a:lnTo>
                    <a:pt x="315" y="4771"/>
                  </a:lnTo>
                  <a:lnTo>
                    <a:pt x="357" y="4813"/>
                  </a:lnTo>
                  <a:lnTo>
                    <a:pt x="398" y="4938"/>
                  </a:lnTo>
                  <a:lnTo>
                    <a:pt x="357" y="5022"/>
                  </a:lnTo>
                  <a:lnTo>
                    <a:pt x="398" y="5169"/>
                  </a:lnTo>
                  <a:lnTo>
                    <a:pt x="440" y="5252"/>
                  </a:lnTo>
                  <a:lnTo>
                    <a:pt x="461" y="5357"/>
                  </a:lnTo>
                  <a:lnTo>
                    <a:pt x="545" y="5441"/>
                  </a:lnTo>
                  <a:lnTo>
                    <a:pt x="984" y="5441"/>
                  </a:lnTo>
                  <a:lnTo>
                    <a:pt x="1089" y="5503"/>
                  </a:lnTo>
                  <a:lnTo>
                    <a:pt x="1173" y="5650"/>
                  </a:lnTo>
                  <a:lnTo>
                    <a:pt x="1277" y="5880"/>
                  </a:lnTo>
                  <a:lnTo>
                    <a:pt x="1340" y="5922"/>
                  </a:lnTo>
                  <a:lnTo>
                    <a:pt x="1403" y="6006"/>
                  </a:lnTo>
                  <a:lnTo>
                    <a:pt x="1486" y="6089"/>
                  </a:lnTo>
                  <a:lnTo>
                    <a:pt x="2491" y="6319"/>
                  </a:lnTo>
                  <a:lnTo>
                    <a:pt x="2595" y="6424"/>
                  </a:lnTo>
                  <a:lnTo>
                    <a:pt x="3118" y="6215"/>
                  </a:lnTo>
                  <a:lnTo>
                    <a:pt x="3746" y="5964"/>
                  </a:lnTo>
                  <a:lnTo>
                    <a:pt x="8391" y="8307"/>
                  </a:lnTo>
                  <a:lnTo>
                    <a:pt x="8391" y="8098"/>
                  </a:lnTo>
                  <a:lnTo>
                    <a:pt x="8935" y="8056"/>
                  </a:lnTo>
                  <a:lnTo>
                    <a:pt x="8705" y="2344"/>
                  </a:lnTo>
                  <a:lnTo>
                    <a:pt x="8621" y="2051"/>
                  </a:lnTo>
                  <a:lnTo>
                    <a:pt x="8580" y="1905"/>
                  </a:lnTo>
                  <a:lnTo>
                    <a:pt x="8621" y="1716"/>
                  </a:lnTo>
                  <a:lnTo>
                    <a:pt x="8705" y="1507"/>
                  </a:lnTo>
                  <a:lnTo>
                    <a:pt x="8705" y="1381"/>
                  </a:lnTo>
                  <a:lnTo>
                    <a:pt x="8663" y="1214"/>
                  </a:lnTo>
                  <a:lnTo>
                    <a:pt x="8705" y="984"/>
                  </a:lnTo>
                  <a:lnTo>
                    <a:pt x="8726" y="879"/>
                  </a:lnTo>
                  <a:lnTo>
                    <a:pt x="8684" y="733"/>
                  </a:lnTo>
                  <a:lnTo>
                    <a:pt x="8600" y="649"/>
                  </a:lnTo>
                  <a:lnTo>
                    <a:pt x="8496" y="628"/>
                  </a:lnTo>
                  <a:lnTo>
                    <a:pt x="8391" y="649"/>
                  </a:lnTo>
                  <a:lnTo>
                    <a:pt x="7994" y="586"/>
                  </a:lnTo>
                  <a:lnTo>
                    <a:pt x="7931" y="524"/>
                  </a:lnTo>
                  <a:lnTo>
                    <a:pt x="7764" y="524"/>
                  </a:lnTo>
                  <a:lnTo>
                    <a:pt x="7575" y="461"/>
                  </a:lnTo>
                  <a:lnTo>
                    <a:pt x="7533" y="377"/>
                  </a:lnTo>
                  <a:lnTo>
                    <a:pt x="7575" y="356"/>
                  </a:lnTo>
                  <a:lnTo>
                    <a:pt x="7554" y="314"/>
                  </a:lnTo>
                  <a:lnTo>
                    <a:pt x="7324" y="168"/>
                  </a:lnTo>
                  <a:lnTo>
                    <a:pt x="7199" y="168"/>
                  </a:lnTo>
                  <a:lnTo>
                    <a:pt x="7010" y="126"/>
                  </a:lnTo>
                  <a:lnTo>
                    <a:pt x="6948" y="105"/>
                  </a:lnTo>
                  <a:lnTo>
                    <a:pt x="6885" y="147"/>
                  </a:lnTo>
                  <a:lnTo>
                    <a:pt x="6780" y="63"/>
                  </a:lnTo>
                  <a:lnTo>
                    <a:pt x="6717" y="63"/>
                  </a:lnTo>
                  <a:lnTo>
                    <a:pt x="6529" y="168"/>
                  </a:lnTo>
                  <a:lnTo>
                    <a:pt x="6257" y="210"/>
                  </a:lnTo>
                  <a:lnTo>
                    <a:pt x="6006" y="314"/>
                  </a:lnTo>
                  <a:lnTo>
                    <a:pt x="5880" y="440"/>
                  </a:lnTo>
                  <a:lnTo>
                    <a:pt x="5839" y="586"/>
                  </a:lnTo>
                  <a:lnTo>
                    <a:pt x="5776" y="670"/>
                  </a:lnTo>
                  <a:lnTo>
                    <a:pt x="5755" y="963"/>
                  </a:lnTo>
                  <a:lnTo>
                    <a:pt x="5859" y="1109"/>
                  </a:lnTo>
                  <a:lnTo>
                    <a:pt x="5943" y="1361"/>
                  </a:lnTo>
                  <a:lnTo>
                    <a:pt x="5880" y="1486"/>
                  </a:lnTo>
                  <a:lnTo>
                    <a:pt x="5734" y="1633"/>
                  </a:lnTo>
                  <a:lnTo>
                    <a:pt x="5692" y="1695"/>
                  </a:lnTo>
                  <a:lnTo>
                    <a:pt x="5525" y="1842"/>
                  </a:lnTo>
                  <a:lnTo>
                    <a:pt x="5378" y="1905"/>
                  </a:lnTo>
                  <a:lnTo>
                    <a:pt x="5148" y="1800"/>
                  </a:lnTo>
                  <a:lnTo>
                    <a:pt x="4918" y="1612"/>
                  </a:lnTo>
                  <a:lnTo>
                    <a:pt x="4730" y="1486"/>
                  </a:lnTo>
                  <a:lnTo>
                    <a:pt x="4479" y="1319"/>
                  </a:lnTo>
                  <a:lnTo>
                    <a:pt x="4060" y="1172"/>
                  </a:lnTo>
                  <a:lnTo>
                    <a:pt x="3872" y="1151"/>
                  </a:lnTo>
                  <a:lnTo>
                    <a:pt x="3788" y="1172"/>
                  </a:lnTo>
                  <a:lnTo>
                    <a:pt x="3579" y="1172"/>
                  </a:lnTo>
                  <a:lnTo>
                    <a:pt x="3390" y="1068"/>
                  </a:lnTo>
                  <a:lnTo>
                    <a:pt x="3223" y="733"/>
                  </a:lnTo>
                  <a:lnTo>
                    <a:pt x="3223" y="545"/>
                  </a:lnTo>
                  <a:lnTo>
                    <a:pt x="3056" y="356"/>
                  </a:lnTo>
                  <a:lnTo>
                    <a:pt x="2700" y="314"/>
                  </a:lnTo>
                  <a:lnTo>
                    <a:pt x="2512" y="168"/>
                  </a:lnTo>
                  <a:lnTo>
                    <a:pt x="2198" y="168"/>
                  </a:lnTo>
                  <a:lnTo>
                    <a:pt x="2010" y="105"/>
                  </a:lnTo>
                  <a:lnTo>
                    <a:pt x="1591" y="168"/>
                  </a:lnTo>
                  <a:lnTo>
                    <a:pt x="1298" y="126"/>
                  </a:lnTo>
                  <a:lnTo>
                    <a:pt x="1194" y="21"/>
                  </a:lnTo>
                  <a:lnTo>
                    <a:pt x="10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3298;p70">
              <a:extLst>
                <a:ext uri="{FF2B5EF4-FFF2-40B4-BE49-F238E27FC236}">
                  <a16:creationId xmlns:a16="http://schemas.microsoft.com/office/drawing/2014/main" id="{2EB25466-6114-5C67-62D5-CD6DE3AFCE75}"/>
                </a:ext>
              </a:extLst>
            </p:cNvPr>
            <p:cNvSpPr/>
            <p:nvPr/>
          </p:nvSpPr>
          <p:spPr>
            <a:xfrm>
              <a:off x="3795917" y="2888589"/>
              <a:ext cx="27173" cy="50699"/>
            </a:xfrm>
            <a:custGeom>
              <a:avLst/>
              <a:gdLst/>
              <a:ahLst/>
              <a:cxnLst/>
              <a:rect l="l" t="t" r="r" b="b"/>
              <a:pathLst>
                <a:path w="2282" h="4458" extrusionOk="0">
                  <a:moveTo>
                    <a:pt x="1235" y="0"/>
                  </a:moveTo>
                  <a:lnTo>
                    <a:pt x="1110" y="21"/>
                  </a:lnTo>
                  <a:lnTo>
                    <a:pt x="1110" y="105"/>
                  </a:lnTo>
                  <a:lnTo>
                    <a:pt x="1026" y="21"/>
                  </a:lnTo>
                  <a:lnTo>
                    <a:pt x="859" y="42"/>
                  </a:lnTo>
                  <a:lnTo>
                    <a:pt x="650" y="147"/>
                  </a:lnTo>
                  <a:lnTo>
                    <a:pt x="524" y="272"/>
                  </a:lnTo>
                  <a:lnTo>
                    <a:pt x="503" y="356"/>
                  </a:lnTo>
                  <a:lnTo>
                    <a:pt x="524" y="440"/>
                  </a:lnTo>
                  <a:lnTo>
                    <a:pt x="503" y="586"/>
                  </a:lnTo>
                  <a:lnTo>
                    <a:pt x="503" y="775"/>
                  </a:lnTo>
                  <a:lnTo>
                    <a:pt x="399" y="1047"/>
                  </a:lnTo>
                  <a:lnTo>
                    <a:pt x="440" y="1193"/>
                  </a:lnTo>
                  <a:lnTo>
                    <a:pt x="503" y="1298"/>
                  </a:lnTo>
                  <a:lnTo>
                    <a:pt x="524" y="1319"/>
                  </a:lnTo>
                  <a:lnTo>
                    <a:pt x="482" y="1381"/>
                  </a:lnTo>
                  <a:lnTo>
                    <a:pt x="419" y="1465"/>
                  </a:lnTo>
                  <a:lnTo>
                    <a:pt x="503" y="1528"/>
                  </a:lnTo>
                  <a:lnTo>
                    <a:pt x="440" y="1591"/>
                  </a:lnTo>
                  <a:lnTo>
                    <a:pt x="419" y="1800"/>
                  </a:lnTo>
                  <a:lnTo>
                    <a:pt x="336" y="1842"/>
                  </a:lnTo>
                  <a:lnTo>
                    <a:pt x="294" y="1925"/>
                  </a:lnTo>
                  <a:lnTo>
                    <a:pt x="210" y="1946"/>
                  </a:lnTo>
                  <a:lnTo>
                    <a:pt x="85" y="2114"/>
                  </a:lnTo>
                  <a:lnTo>
                    <a:pt x="1" y="2365"/>
                  </a:lnTo>
                  <a:lnTo>
                    <a:pt x="64" y="2407"/>
                  </a:lnTo>
                  <a:lnTo>
                    <a:pt x="106" y="2553"/>
                  </a:lnTo>
                  <a:lnTo>
                    <a:pt x="85" y="2616"/>
                  </a:lnTo>
                  <a:lnTo>
                    <a:pt x="168" y="2741"/>
                  </a:lnTo>
                  <a:lnTo>
                    <a:pt x="210" y="2741"/>
                  </a:lnTo>
                  <a:lnTo>
                    <a:pt x="399" y="2888"/>
                  </a:lnTo>
                  <a:lnTo>
                    <a:pt x="419" y="3034"/>
                  </a:lnTo>
                  <a:lnTo>
                    <a:pt x="545" y="3076"/>
                  </a:lnTo>
                  <a:lnTo>
                    <a:pt x="608" y="3139"/>
                  </a:lnTo>
                  <a:lnTo>
                    <a:pt x="712" y="3160"/>
                  </a:lnTo>
                  <a:lnTo>
                    <a:pt x="838" y="3306"/>
                  </a:lnTo>
                  <a:lnTo>
                    <a:pt x="1215" y="4457"/>
                  </a:lnTo>
                  <a:lnTo>
                    <a:pt x="1277" y="4457"/>
                  </a:lnTo>
                  <a:lnTo>
                    <a:pt x="1319" y="4436"/>
                  </a:lnTo>
                  <a:lnTo>
                    <a:pt x="1424" y="4394"/>
                  </a:lnTo>
                  <a:lnTo>
                    <a:pt x="1466" y="4290"/>
                  </a:lnTo>
                  <a:lnTo>
                    <a:pt x="1487" y="4227"/>
                  </a:lnTo>
                  <a:lnTo>
                    <a:pt x="1487" y="4185"/>
                  </a:lnTo>
                  <a:lnTo>
                    <a:pt x="1528" y="4143"/>
                  </a:lnTo>
                  <a:lnTo>
                    <a:pt x="1528" y="4018"/>
                  </a:lnTo>
                  <a:lnTo>
                    <a:pt x="1466" y="3829"/>
                  </a:lnTo>
                  <a:lnTo>
                    <a:pt x="1487" y="3767"/>
                  </a:lnTo>
                  <a:lnTo>
                    <a:pt x="1487" y="3683"/>
                  </a:lnTo>
                  <a:lnTo>
                    <a:pt x="1570" y="3620"/>
                  </a:lnTo>
                  <a:lnTo>
                    <a:pt x="1696" y="3620"/>
                  </a:lnTo>
                  <a:lnTo>
                    <a:pt x="1800" y="3495"/>
                  </a:lnTo>
                  <a:lnTo>
                    <a:pt x="1800" y="3411"/>
                  </a:lnTo>
                  <a:lnTo>
                    <a:pt x="2156" y="3202"/>
                  </a:lnTo>
                  <a:lnTo>
                    <a:pt x="2282" y="3034"/>
                  </a:lnTo>
                  <a:lnTo>
                    <a:pt x="2219" y="2972"/>
                  </a:lnTo>
                  <a:lnTo>
                    <a:pt x="2177" y="2762"/>
                  </a:lnTo>
                  <a:lnTo>
                    <a:pt x="2198" y="2721"/>
                  </a:lnTo>
                  <a:lnTo>
                    <a:pt x="2156" y="2679"/>
                  </a:lnTo>
                  <a:lnTo>
                    <a:pt x="1968" y="2574"/>
                  </a:lnTo>
                  <a:lnTo>
                    <a:pt x="1947" y="2532"/>
                  </a:lnTo>
                  <a:lnTo>
                    <a:pt x="1947" y="2448"/>
                  </a:lnTo>
                  <a:lnTo>
                    <a:pt x="1863" y="2407"/>
                  </a:lnTo>
                  <a:lnTo>
                    <a:pt x="1842" y="2428"/>
                  </a:lnTo>
                  <a:lnTo>
                    <a:pt x="1842" y="2469"/>
                  </a:lnTo>
                  <a:lnTo>
                    <a:pt x="1779" y="2511"/>
                  </a:lnTo>
                  <a:lnTo>
                    <a:pt x="1696" y="2469"/>
                  </a:lnTo>
                  <a:lnTo>
                    <a:pt x="1675" y="2365"/>
                  </a:lnTo>
                  <a:lnTo>
                    <a:pt x="1591" y="2407"/>
                  </a:lnTo>
                  <a:lnTo>
                    <a:pt x="1424" y="2260"/>
                  </a:lnTo>
                  <a:lnTo>
                    <a:pt x="1340" y="2114"/>
                  </a:lnTo>
                  <a:lnTo>
                    <a:pt x="1382" y="1925"/>
                  </a:lnTo>
                  <a:lnTo>
                    <a:pt x="1675" y="1737"/>
                  </a:lnTo>
                  <a:lnTo>
                    <a:pt x="1842" y="1570"/>
                  </a:lnTo>
                  <a:lnTo>
                    <a:pt x="1884" y="1507"/>
                  </a:lnTo>
                  <a:lnTo>
                    <a:pt x="1842" y="1465"/>
                  </a:lnTo>
                  <a:lnTo>
                    <a:pt x="1884" y="1381"/>
                  </a:lnTo>
                  <a:lnTo>
                    <a:pt x="1863" y="1298"/>
                  </a:lnTo>
                  <a:lnTo>
                    <a:pt x="1842" y="1277"/>
                  </a:lnTo>
                  <a:lnTo>
                    <a:pt x="1842" y="1088"/>
                  </a:lnTo>
                  <a:lnTo>
                    <a:pt x="1654" y="1005"/>
                  </a:lnTo>
                  <a:lnTo>
                    <a:pt x="1528" y="837"/>
                  </a:lnTo>
                  <a:lnTo>
                    <a:pt x="1549" y="670"/>
                  </a:lnTo>
                  <a:lnTo>
                    <a:pt x="1675" y="586"/>
                  </a:lnTo>
                  <a:lnTo>
                    <a:pt x="1696" y="482"/>
                  </a:lnTo>
                  <a:lnTo>
                    <a:pt x="1800" y="314"/>
                  </a:lnTo>
                  <a:lnTo>
                    <a:pt x="1800" y="210"/>
                  </a:lnTo>
                  <a:lnTo>
                    <a:pt x="1759" y="147"/>
                  </a:lnTo>
                  <a:lnTo>
                    <a:pt x="1549" y="335"/>
                  </a:lnTo>
                  <a:lnTo>
                    <a:pt x="1487" y="419"/>
                  </a:lnTo>
                  <a:lnTo>
                    <a:pt x="1424" y="377"/>
                  </a:lnTo>
                  <a:lnTo>
                    <a:pt x="1340" y="168"/>
                  </a:lnTo>
                  <a:lnTo>
                    <a:pt x="1277" y="168"/>
                  </a:lnTo>
                  <a:lnTo>
                    <a:pt x="1277" y="63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3299;p70">
              <a:extLst>
                <a:ext uri="{FF2B5EF4-FFF2-40B4-BE49-F238E27FC236}">
                  <a16:creationId xmlns:a16="http://schemas.microsoft.com/office/drawing/2014/main" id="{BB6F780C-6C61-3360-FA40-3443D788EC2F}"/>
                </a:ext>
              </a:extLst>
            </p:cNvPr>
            <p:cNvSpPr/>
            <p:nvPr/>
          </p:nvSpPr>
          <p:spPr>
            <a:xfrm>
              <a:off x="3689035" y="2890250"/>
              <a:ext cx="138044" cy="127554"/>
            </a:xfrm>
            <a:custGeom>
              <a:avLst/>
              <a:gdLst/>
              <a:ahLst/>
              <a:cxnLst/>
              <a:rect l="l" t="t" r="r" b="b"/>
              <a:pathLst>
                <a:path w="11593" h="11216" extrusionOk="0">
                  <a:moveTo>
                    <a:pt x="8307" y="1"/>
                  </a:moveTo>
                  <a:lnTo>
                    <a:pt x="8161" y="22"/>
                  </a:lnTo>
                  <a:lnTo>
                    <a:pt x="8140" y="106"/>
                  </a:lnTo>
                  <a:lnTo>
                    <a:pt x="8035" y="126"/>
                  </a:lnTo>
                  <a:lnTo>
                    <a:pt x="7994" y="210"/>
                  </a:lnTo>
                  <a:lnTo>
                    <a:pt x="7910" y="189"/>
                  </a:lnTo>
                  <a:lnTo>
                    <a:pt x="7805" y="189"/>
                  </a:lnTo>
                  <a:lnTo>
                    <a:pt x="7701" y="294"/>
                  </a:lnTo>
                  <a:lnTo>
                    <a:pt x="7575" y="294"/>
                  </a:lnTo>
                  <a:lnTo>
                    <a:pt x="7491" y="168"/>
                  </a:lnTo>
                  <a:lnTo>
                    <a:pt x="7324" y="168"/>
                  </a:lnTo>
                  <a:lnTo>
                    <a:pt x="7261" y="126"/>
                  </a:lnTo>
                  <a:lnTo>
                    <a:pt x="7115" y="168"/>
                  </a:lnTo>
                  <a:lnTo>
                    <a:pt x="6989" y="126"/>
                  </a:lnTo>
                  <a:lnTo>
                    <a:pt x="6947" y="168"/>
                  </a:lnTo>
                  <a:lnTo>
                    <a:pt x="6843" y="106"/>
                  </a:lnTo>
                  <a:lnTo>
                    <a:pt x="6759" y="126"/>
                  </a:lnTo>
                  <a:lnTo>
                    <a:pt x="6696" y="273"/>
                  </a:lnTo>
                  <a:lnTo>
                    <a:pt x="6571" y="273"/>
                  </a:lnTo>
                  <a:lnTo>
                    <a:pt x="6466" y="210"/>
                  </a:lnTo>
                  <a:lnTo>
                    <a:pt x="6320" y="336"/>
                  </a:lnTo>
                  <a:lnTo>
                    <a:pt x="6236" y="336"/>
                  </a:lnTo>
                  <a:lnTo>
                    <a:pt x="6110" y="273"/>
                  </a:lnTo>
                  <a:lnTo>
                    <a:pt x="5964" y="315"/>
                  </a:lnTo>
                  <a:lnTo>
                    <a:pt x="5629" y="315"/>
                  </a:lnTo>
                  <a:lnTo>
                    <a:pt x="5336" y="524"/>
                  </a:lnTo>
                  <a:lnTo>
                    <a:pt x="5190" y="545"/>
                  </a:lnTo>
                  <a:lnTo>
                    <a:pt x="5106" y="545"/>
                  </a:lnTo>
                  <a:lnTo>
                    <a:pt x="4981" y="629"/>
                  </a:lnTo>
                  <a:lnTo>
                    <a:pt x="4960" y="712"/>
                  </a:lnTo>
                  <a:lnTo>
                    <a:pt x="4897" y="817"/>
                  </a:lnTo>
                  <a:lnTo>
                    <a:pt x="4813" y="817"/>
                  </a:lnTo>
                  <a:lnTo>
                    <a:pt x="4792" y="796"/>
                  </a:lnTo>
                  <a:lnTo>
                    <a:pt x="4709" y="796"/>
                  </a:lnTo>
                  <a:lnTo>
                    <a:pt x="4646" y="817"/>
                  </a:lnTo>
                  <a:lnTo>
                    <a:pt x="4604" y="859"/>
                  </a:lnTo>
                  <a:lnTo>
                    <a:pt x="4457" y="901"/>
                  </a:lnTo>
                  <a:lnTo>
                    <a:pt x="4332" y="942"/>
                  </a:lnTo>
                  <a:lnTo>
                    <a:pt x="4248" y="1026"/>
                  </a:lnTo>
                  <a:lnTo>
                    <a:pt x="4227" y="1068"/>
                  </a:lnTo>
                  <a:lnTo>
                    <a:pt x="4123" y="1214"/>
                  </a:lnTo>
                  <a:lnTo>
                    <a:pt x="3934" y="1256"/>
                  </a:lnTo>
                  <a:lnTo>
                    <a:pt x="3767" y="1256"/>
                  </a:lnTo>
                  <a:lnTo>
                    <a:pt x="3830" y="1340"/>
                  </a:lnTo>
                  <a:lnTo>
                    <a:pt x="3851" y="1382"/>
                  </a:lnTo>
                  <a:lnTo>
                    <a:pt x="3913" y="1486"/>
                  </a:lnTo>
                  <a:lnTo>
                    <a:pt x="3934" y="1591"/>
                  </a:lnTo>
                  <a:lnTo>
                    <a:pt x="3955" y="1633"/>
                  </a:lnTo>
                  <a:lnTo>
                    <a:pt x="3955" y="1800"/>
                  </a:lnTo>
                  <a:lnTo>
                    <a:pt x="3955" y="2051"/>
                  </a:lnTo>
                  <a:lnTo>
                    <a:pt x="3976" y="2114"/>
                  </a:lnTo>
                  <a:lnTo>
                    <a:pt x="4039" y="2575"/>
                  </a:lnTo>
                  <a:lnTo>
                    <a:pt x="4123" y="2721"/>
                  </a:lnTo>
                  <a:lnTo>
                    <a:pt x="4144" y="2847"/>
                  </a:lnTo>
                  <a:lnTo>
                    <a:pt x="4227" y="2847"/>
                  </a:lnTo>
                  <a:lnTo>
                    <a:pt x="4269" y="2909"/>
                  </a:lnTo>
                  <a:lnTo>
                    <a:pt x="4353" y="2930"/>
                  </a:lnTo>
                  <a:lnTo>
                    <a:pt x="4395" y="2951"/>
                  </a:lnTo>
                  <a:lnTo>
                    <a:pt x="4332" y="3119"/>
                  </a:lnTo>
                  <a:lnTo>
                    <a:pt x="4353" y="3160"/>
                  </a:lnTo>
                  <a:lnTo>
                    <a:pt x="4269" y="3265"/>
                  </a:lnTo>
                  <a:lnTo>
                    <a:pt x="3600" y="3265"/>
                  </a:lnTo>
                  <a:lnTo>
                    <a:pt x="3453" y="3307"/>
                  </a:lnTo>
                  <a:lnTo>
                    <a:pt x="3307" y="3516"/>
                  </a:lnTo>
                  <a:lnTo>
                    <a:pt x="3202" y="3621"/>
                  </a:lnTo>
                  <a:lnTo>
                    <a:pt x="3118" y="3746"/>
                  </a:lnTo>
                  <a:lnTo>
                    <a:pt x="3139" y="3935"/>
                  </a:lnTo>
                  <a:lnTo>
                    <a:pt x="3097" y="4060"/>
                  </a:lnTo>
                  <a:lnTo>
                    <a:pt x="2700" y="4311"/>
                  </a:lnTo>
                  <a:lnTo>
                    <a:pt x="2072" y="4688"/>
                  </a:lnTo>
                  <a:lnTo>
                    <a:pt x="1612" y="4939"/>
                  </a:lnTo>
                  <a:lnTo>
                    <a:pt x="1361" y="5002"/>
                  </a:lnTo>
                  <a:lnTo>
                    <a:pt x="1152" y="5002"/>
                  </a:lnTo>
                  <a:lnTo>
                    <a:pt x="1047" y="5043"/>
                  </a:lnTo>
                  <a:lnTo>
                    <a:pt x="880" y="5043"/>
                  </a:lnTo>
                  <a:lnTo>
                    <a:pt x="587" y="5106"/>
                  </a:lnTo>
                  <a:lnTo>
                    <a:pt x="398" y="5211"/>
                  </a:lnTo>
                  <a:lnTo>
                    <a:pt x="294" y="5357"/>
                  </a:lnTo>
                  <a:lnTo>
                    <a:pt x="43" y="5546"/>
                  </a:lnTo>
                  <a:lnTo>
                    <a:pt x="43" y="6048"/>
                  </a:lnTo>
                  <a:lnTo>
                    <a:pt x="1" y="6194"/>
                  </a:lnTo>
                  <a:lnTo>
                    <a:pt x="2093" y="7617"/>
                  </a:lnTo>
                  <a:lnTo>
                    <a:pt x="5901" y="10128"/>
                  </a:lnTo>
                  <a:lnTo>
                    <a:pt x="5943" y="10379"/>
                  </a:lnTo>
                  <a:lnTo>
                    <a:pt x="6069" y="10484"/>
                  </a:lnTo>
                  <a:lnTo>
                    <a:pt x="6278" y="10484"/>
                  </a:lnTo>
                  <a:lnTo>
                    <a:pt x="6445" y="10546"/>
                  </a:lnTo>
                  <a:lnTo>
                    <a:pt x="6550" y="10672"/>
                  </a:lnTo>
                  <a:lnTo>
                    <a:pt x="6696" y="10735"/>
                  </a:lnTo>
                  <a:lnTo>
                    <a:pt x="6801" y="10797"/>
                  </a:lnTo>
                  <a:lnTo>
                    <a:pt x="6801" y="10902"/>
                  </a:lnTo>
                  <a:lnTo>
                    <a:pt x="6738" y="11090"/>
                  </a:lnTo>
                  <a:lnTo>
                    <a:pt x="6780" y="11174"/>
                  </a:lnTo>
                  <a:lnTo>
                    <a:pt x="6906" y="11216"/>
                  </a:lnTo>
                  <a:lnTo>
                    <a:pt x="7178" y="11195"/>
                  </a:lnTo>
                  <a:lnTo>
                    <a:pt x="7408" y="11111"/>
                  </a:lnTo>
                  <a:lnTo>
                    <a:pt x="8266" y="10902"/>
                  </a:lnTo>
                  <a:lnTo>
                    <a:pt x="8998" y="10253"/>
                  </a:lnTo>
                  <a:lnTo>
                    <a:pt x="11592" y="8663"/>
                  </a:lnTo>
                  <a:lnTo>
                    <a:pt x="11509" y="8580"/>
                  </a:lnTo>
                  <a:lnTo>
                    <a:pt x="11446" y="8496"/>
                  </a:lnTo>
                  <a:lnTo>
                    <a:pt x="11383" y="8454"/>
                  </a:lnTo>
                  <a:lnTo>
                    <a:pt x="11279" y="8224"/>
                  </a:lnTo>
                  <a:lnTo>
                    <a:pt x="11195" y="8077"/>
                  </a:lnTo>
                  <a:lnTo>
                    <a:pt x="11090" y="8015"/>
                  </a:lnTo>
                  <a:lnTo>
                    <a:pt x="10651" y="8015"/>
                  </a:lnTo>
                  <a:lnTo>
                    <a:pt x="10567" y="7931"/>
                  </a:lnTo>
                  <a:lnTo>
                    <a:pt x="10546" y="7826"/>
                  </a:lnTo>
                  <a:lnTo>
                    <a:pt x="10504" y="7743"/>
                  </a:lnTo>
                  <a:lnTo>
                    <a:pt x="10463" y="7596"/>
                  </a:lnTo>
                  <a:lnTo>
                    <a:pt x="10504" y="7512"/>
                  </a:lnTo>
                  <a:lnTo>
                    <a:pt x="10463" y="7387"/>
                  </a:lnTo>
                  <a:lnTo>
                    <a:pt x="10421" y="7345"/>
                  </a:lnTo>
                  <a:lnTo>
                    <a:pt x="10316" y="7115"/>
                  </a:lnTo>
                  <a:lnTo>
                    <a:pt x="10191" y="6927"/>
                  </a:lnTo>
                  <a:lnTo>
                    <a:pt x="10107" y="6864"/>
                  </a:lnTo>
                  <a:lnTo>
                    <a:pt x="10149" y="6801"/>
                  </a:lnTo>
                  <a:lnTo>
                    <a:pt x="10191" y="6759"/>
                  </a:lnTo>
                  <a:lnTo>
                    <a:pt x="10316" y="6655"/>
                  </a:lnTo>
                  <a:lnTo>
                    <a:pt x="10358" y="6571"/>
                  </a:lnTo>
                  <a:lnTo>
                    <a:pt x="10337" y="6362"/>
                  </a:lnTo>
                  <a:lnTo>
                    <a:pt x="10295" y="6236"/>
                  </a:lnTo>
                  <a:lnTo>
                    <a:pt x="10316" y="6173"/>
                  </a:lnTo>
                  <a:lnTo>
                    <a:pt x="10358" y="5860"/>
                  </a:lnTo>
                  <a:lnTo>
                    <a:pt x="10295" y="5713"/>
                  </a:lnTo>
                  <a:lnTo>
                    <a:pt x="10295" y="5399"/>
                  </a:lnTo>
                  <a:lnTo>
                    <a:pt x="10295" y="5336"/>
                  </a:lnTo>
                  <a:lnTo>
                    <a:pt x="10253" y="5127"/>
                  </a:lnTo>
                  <a:lnTo>
                    <a:pt x="10253" y="4730"/>
                  </a:lnTo>
                  <a:lnTo>
                    <a:pt x="10191" y="4604"/>
                  </a:lnTo>
                  <a:lnTo>
                    <a:pt x="10128" y="4583"/>
                  </a:lnTo>
                  <a:lnTo>
                    <a:pt x="10128" y="4374"/>
                  </a:lnTo>
                  <a:lnTo>
                    <a:pt x="10191" y="4311"/>
                  </a:lnTo>
                  <a:lnTo>
                    <a:pt x="9814" y="3160"/>
                  </a:lnTo>
                  <a:lnTo>
                    <a:pt x="9688" y="3014"/>
                  </a:lnTo>
                  <a:lnTo>
                    <a:pt x="9584" y="2993"/>
                  </a:lnTo>
                  <a:lnTo>
                    <a:pt x="9521" y="2930"/>
                  </a:lnTo>
                  <a:lnTo>
                    <a:pt x="9395" y="2888"/>
                  </a:lnTo>
                  <a:lnTo>
                    <a:pt x="9375" y="2742"/>
                  </a:lnTo>
                  <a:lnTo>
                    <a:pt x="9186" y="2595"/>
                  </a:lnTo>
                  <a:lnTo>
                    <a:pt x="9144" y="2595"/>
                  </a:lnTo>
                  <a:lnTo>
                    <a:pt x="9061" y="2470"/>
                  </a:lnTo>
                  <a:lnTo>
                    <a:pt x="9082" y="2407"/>
                  </a:lnTo>
                  <a:lnTo>
                    <a:pt x="9040" y="2261"/>
                  </a:lnTo>
                  <a:lnTo>
                    <a:pt x="8977" y="2219"/>
                  </a:lnTo>
                  <a:lnTo>
                    <a:pt x="9061" y="1968"/>
                  </a:lnTo>
                  <a:lnTo>
                    <a:pt x="9186" y="1800"/>
                  </a:lnTo>
                  <a:lnTo>
                    <a:pt x="9270" y="1779"/>
                  </a:lnTo>
                  <a:lnTo>
                    <a:pt x="9312" y="1696"/>
                  </a:lnTo>
                  <a:lnTo>
                    <a:pt x="9395" y="1654"/>
                  </a:lnTo>
                  <a:lnTo>
                    <a:pt x="9416" y="1445"/>
                  </a:lnTo>
                  <a:lnTo>
                    <a:pt x="9479" y="1382"/>
                  </a:lnTo>
                  <a:lnTo>
                    <a:pt x="9395" y="1319"/>
                  </a:lnTo>
                  <a:lnTo>
                    <a:pt x="9458" y="1235"/>
                  </a:lnTo>
                  <a:lnTo>
                    <a:pt x="9500" y="1173"/>
                  </a:lnTo>
                  <a:lnTo>
                    <a:pt x="9479" y="1152"/>
                  </a:lnTo>
                  <a:lnTo>
                    <a:pt x="9416" y="1047"/>
                  </a:lnTo>
                  <a:lnTo>
                    <a:pt x="9375" y="901"/>
                  </a:lnTo>
                  <a:lnTo>
                    <a:pt x="9479" y="629"/>
                  </a:lnTo>
                  <a:lnTo>
                    <a:pt x="9479" y="440"/>
                  </a:lnTo>
                  <a:lnTo>
                    <a:pt x="9500" y="294"/>
                  </a:lnTo>
                  <a:lnTo>
                    <a:pt x="9479" y="210"/>
                  </a:lnTo>
                  <a:lnTo>
                    <a:pt x="9500" y="126"/>
                  </a:lnTo>
                  <a:lnTo>
                    <a:pt x="9479" y="106"/>
                  </a:lnTo>
                  <a:lnTo>
                    <a:pt x="9291" y="126"/>
                  </a:lnTo>
                  <a:lnTo>
                    <a:pt x="9207" y="106"/>
                  </a:lnTo>
                  <a:lnTo>
                    <a:pt x="8977" y="189"/>
                  </a:lnTo>
                  <a:lnTo>
                    <a:pt x="8851" y="85"/>
                  </a:lnTo>
                  <a:lnTo>
                    <a:pt x="8684" y="22"/>
                  </a:lnTo>
                  <a:lnTo>
                    <a:pt x="8684" y="85"/>
                  </a:lnTo>
                  <a:lnTo>
                    <a:pt x="8579" y="189"/>
                  </a:lnTo>
                  <a:lnTo>
                    <a:pt x="8370" y="168"/>
                  </a:lnTo>
                  <a:lnTo>
                    <a:pt x="8370" y="64"/>
                  </a:lnTo>
                  <a:lnTo>
                    <a:pt x="830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3300;p70">
              <a:extLst>
                <a:ext uri="{FF2B5EF4-FFF2-40B4-BE49-F238E27FC236}">
                  <a16:creationId xmlns:a16="http://schemas.microsoft.com/office/drawing/2014/main" id="{F87DB2AC-CE2D-449F-1A68-6D7DA788792E}"/>
                </a:ext>
              </a:extLst>
            </p:cNvPr>
            <p:cNvSpPr/>
            <p:nvPr/>
          </p:nvSpPr>
          <p:spPr>
            <a:xfrm>
              <a:off x="3661636" y="2898825"/>
              <a:ext cx="79733" cy="60206"/>
            </a:xfrm>
            <a:custGeom>
              <a:avLst/>
              <a:gdLst/>
              <a:ahLst/>
              <a:cxnLst/>
              <a:rect l="l" t="t" r="r" b="b"/>
              <a:pathLst>
                <a:path w="6696" h="5294" extrusionOk="0">
                  <a:moveTo>
                    <a:pt x="4269" y="0"/>
                  </a:moveTo>
                  <a:lnTo>
                    <a:pt x="4164" y="42"/>
                  </a:lnTo>
                  <a:lnTo>
                    <a:pt x="4122" y="84"/>
                  </a:lnTo>
                  <a:lnTo>
                    <a:pt x="4038" y="84"/>
                  </a:lnTo>
                  <a:lnTo>
                    <a:pt x="3913" y="188"/>
                  </a:lnTo>
                  <a:lnTo>
                    <a:pt x="3871" y="502"/>
                  </a:lnTo>
                  <a:lnTo>
                    <a:pt x="3766" y="691"/>
                  </a:lnTo>
                  <a:lnTo>
                    <a:pt x="3745" y="921"/>
                  </a:lnTo>
                  <a:lnTo>
                    <a:pt x="3662" y="1046"/>
                  </a:lnTo>
                  <a:lnTo>
                    <a:pt x="3411" y="1318"/>
                  </a:lnTo>
                  <a:lnTo>
                    <a:pt x="3327" y="1318"/>
                  </a:lnTo>
                  <a:lnTo>
                    <a:pt x="3222" y="1402"/>
                  </a:lnTo>
                  <a:lnTo>
                    <a:pt x="2992" y="1465"/>
                  </a:lnTo>
                  <a:lnTo>
                    <a:pt x="2825" y="1632"/>
                  </a:lnTo>
                  <a:lnTo>
                    <a:pt x="2783" y="1632"/>
                  </a:lnTo>
                  <a:lnTo>
                    <a:pt x="2553" y="1779"/>
                  </a:lnTo>
                  <a:lnTo>
                    <a:pt x="2406" y="1841"/>
                  </a:lnTo>
                  <a:lnTo>
                    <a:pt x="2344" y="1967"/>
                  </a:lnTo>
                  <a:lnTo>
                    <a:pt x="2072" y="2155"/>
                  </a:lnTo>
                  <a:lnTo>
                    <a:pt x="2155" y="2365"/>
                  </a:lnTo>
                  <a:lnTo>
                    <a:pt x="2155" y="2490"/>
                  </a:lnTo>
                  <a:lnTo>
                    <a:pt x="1925" y="2699"/>
                  </a:lnTo>
                  <a:lnTo>
                    <a:pt x="1758" y="3013"/>
                  </a:lnTo>
                  <a:lnTo>
                    <a:pt x="1758" y="3118"/>
                  </a:lnTo>
                  <a:lnTo>
                    <a:pt x="1862" y="3327"/>
                  </a:lnTo>
                  <a:lnTo>
                    <a:pt x="1779" y="3536"/>
                  </a:lnTo>
                  <a:lnTo>
                    <a:pt x="1841" y="3599"/>
                  </a:lnTo>
                  <a:lnTo>
                    <a:pt x="1883" y="3662"/>
                  </a:lnTo>
                  <a:lnTo>
                    <a:pt x="1862" y="3829"/>
                  </a:lnTo>
                  <a:lnTo>
                    <a:pt x="1507" y="4248"/>
                  </a:lnTo>
                  <a:lnTo>
                    <a:pt x="1444" y="4394"/>
                  </a:lnTo>
                  <a:lnTo>
                    <a:pt x="1297" y="4582"/>
                  </a:lnTo>
                  <a:lnTo>
                    <a:pt x="1109" y="4603"/>
                  </a:lnTo>
                  <a:lnTo>
                    <a:pt x="712" y="4959"/>
                  </a:lnTo>
                  <a:lnTo>
                    <a:pt x="147" y="5064"/>
                  </a:lnTo>
                  <a:lnTo>
                    <a:pt x="0" y="5273"/>
                  </a:lnTo>
                  <a:lnTo>
                    <a:pt x="2344" y="5294"/>
                  </a:lnTo>
                  <a:lnTo>
                    <a:pt x="2344" y="4792"/>
                  </a:lnTo>
                  <a:lnTo>
                    <a:pt x="2595" y="4603"/>
                  </a:lnTo>
                  <a:lnTo>
                    <a:pt x="2699" y="4457"/>
                  </a:lnTo>
                  <a:lnTo>
                    <a:pt x="2888" y="4352"/>
                  </a:lnTo>
                  <a:lnTo>
                    <a:pt x="3181" y="4289"/>
                  </a:lnTo>
                  <a:lnTo>
                    <a:pt x="3348" y="4289"/>
                  </a:lnTo>
                  <a:lnTo>
                    <a:pt x="3453" y="4248"/>
                  </a:lnTo>
                  <a:lnTo>
                    <a:pt x="3662" y="4248"/>
                  </a:lnTo>
                  <a:lnTo>
                    <a:pt x="3913" y="4185"/>
                  </a:lnTo>
                  <a:lnTo>
                    <a:pt x="4373" y="3934"/>
                  </a:lnTo>
                  <a:lnTo>
                    <a:pt x="5001" y="3557"/>
                  </a:lnTo>
                  <a:lnTo>
                    <a:pt x="5398" y="3306"/>
                  </a:lnTo>
                  <a:lnTo>
                    <a:pt x="5440" y="3181"/>
                  </a:lnTo>
                  <a:lnTo>
                    <a:pt x="5419" y="2992"/>
                  </a:lnTo>
                  <a:lnTo>
                    <a:pt x="5503" y="2867"/>
                  </a:lnTo>
                  <a:lnTo>
                    <a:pt x="5608" y="2762"/>
                  </a:lnTo>
                  <a:lnTo>
                    <a:pt x="5754" y="2553"/>
                  </a:lnTo>
                  <a:lnTo>
                    <a:pt x="5901" y="2511"/>
                  </a:lnTo>
                  <a:lnTo>
                    <a:pt x="6570" y="2511"/>
                  </a:lnTo>
                  <a:lnTo>
                    <a:pt x="6654" y="2406"/>
                  </a:lnTo>
                  <a:lnTo>
                    <a:pt x="6633" y="2365"/>
                  </a:lnTo>
                  <a:lnTo>
                    <a:pt x="6696" y="2197"/>
                  </a:lnTo>
                  <a:lnTo>
                    <a:pt x="6654" y="2176"/>
                  </a:lnTo>
                  <a:lnTo>
                    <a:pt x="6570" y="2155"/>
                  </a:lnTo>
                  <a:lnTo>
                    <a:pt x="6528" y="2093"/>
                  </a:lnTo>
                  <a:lnTo>
                    <a:pt x="6445" y="2093"/>
                  </a:lnTo>
                  <a:lnTo>
                    <a:pt x="6424" y="1967"/>
                  </a:lnTo>
                  <a:lnTo>
                    <a:pt x="6340" y="1821"/>
                  </a:lnTo>
                  <a:lnTo>
                    <a:pt x="6277" y="1360"/>
                  </a:lnTo>
                  <a:lnTo>
                    <a:pt x="6256" y="1297"/>
                  </a:lnTo>
                  <a:lnTo>
                    <a:pt x="6256" y="1046"/>
                  </a:lnTo>
                  <a:lnTo>
                    <a:pt x="6256" y="879"/>
                  </a:lnTo>
                  <a:lnTo>
                    <a:pt x="6235" y="837"/>
                  </a:lnTo>
                  <a:lnTo>
                    <a:pt x="6214" y="732"/>
                  </a:lnTo>
                  <a:lnTo>
                    <a:pt x="6152" y="628"/>
                  </a:lnTo>
                  <a:lnTo>
                    <a:pt x="6131" y="586"/>
                  </a:lnTo>
                  <a:lnTo>
                    <a:pt x="6068" y="502"/>
                  </a:lnTo>
                  <a:lnTo>
                    <a:pt x="6005" y="523"/>
                  </a:lnTo>
                  <a:lnTo>
                    <a:pt x="5691" y="502"/>
                  </a:lnTo>
                  <a:lnTo>
                    <a:pt x="5608" y="419"/>
                  </a:lnTo>
                  <a:lnTo>
                    <a:pt x="5587" y="314"/>
                  </a:lnTo>
                  <a:lnTo>
                    <a:pt x="5524" y="293"/>
                  </a:lnTo>
                  <a:lnTo>
                    <a:pt x="5419" y="398"/>
                  </a:lnTo>
                  <a:lnTo>
                    <a:pt x="5231" y="460"/>
                  </a:lnTo>
                  <a:lnTo>
                    <a:pt x="5064" y="398"/>
                  </a:lnTo>
                  <a:lnTo>
                    <a:pt x="4959" y="398"/>
                  </a:lnTo>
                  <a:lnTo>
                    <a:pt x="4854" y="460"/>
                  </a:lnTo>
                  <a:lnTo>
                    <a:pt x="4666" y="481"/>
                  </a:lnTo>
                  <a:lnTo>
                    <a:pt x="4541" y="460"/>
                  </a:lnTo>
                  <a:lnTo>
                    <a:pt x="4373" y="293"/>
                  </a:lnTo>
                  <a:lnTo>
                    <a:pt x="4331" y="251"/>
                  </a:lnTo>
                  <a:lnTo>
                    <a:pt x="4290" y="147"/>
                  </a:lnTo>
                  <a:lnTo>
                    <a:pt x="4290" y="84"/>
                  </a:lnTo>
                  <a:lnTo>
                    <a:pt x="4290" y="42"/>
                  </a:lnTo>
                  <a:lnTo>
                    <a:pt x="42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3301;p70">
              <a:extLst>
                <a:ext uri="{FF2B5EF4-FFF2-40B4-BE49-F238E27FC236}">
                  <a16:creationId xmlns:a16="http://schemas.microsoft.com/office/drawing/2014/main" id="{D22DC35C-502D-19DC-01EF-E992B0D27D7F}"/>
                </a:ext>
              </a:extLst>
            </p:cNvPr>
            <p:cNvSpPr/>
            <p:nvPr/>
          </p:nvSpPr>
          <p:spPr>
            <a:xfrm>
              <a:off x="3632974" y="2958780"/>
              <a:ext cx="56573" cy="43318"/>
            </a:xfrm>
            <a:custGeom>
              <a:avLst/>
              <a:gdLst/>
              <a:ahLst/>
              <a:cxnLst/>
              <a:rect l="l" t="t" r="r" b="b"/>
              <a:pathLst>
                <a:path w="4751" h="3809" extrusionOk="0">
                  <a:moveTo>
                    <a:pt x="2407" y="1"/>
                  </a:moveTo>
                  <a:lnTo>
                    <a:pt x="2177" y="315"/>
                  </a:lnTo>
                  <a:lnTo>
                    <a:pt x="2177" y="524"/>
                  </a:lnTo>
                  <a:lnTo>
                    <a:pt x="2072" y="545"/>
                  </a:lnTo>
                  <a:lnTo>
                    <a:pt x="1675" y="754"/>
                  </a:lnTo>
                  <a:lnTo>
                    <a:pt x="1633" y="859"/>
                  </a:lnTo>
                  <a:lnTo>
                    <a:pt x="1466" y="942"/>
                  </a:lnTo>
                  <a:lnTo>
                    <a:pt x="1528" y="1089"/>
                  </a:lnTo>
                  <a:lnTo>
                    <a:pt x="1194" y="1612"/>
                  </a:lnTo>
                  <a:lnTo>
                    <a:pt x="1152" y="1779"/>
                  </a:lnTo>
                  <a:lnTo>
                    <a:pt x="901" y="2030"/>
                  </a:lnTo>
                  <a:lnTo>
                    <a:pt x="796" y="2093"/>
                  </a:lnTo>
                  <a:lnTo>
                    <a:pt x="671" y="2365"/>
                  </a:lnTo>
                  <a:lnTo>
                    <a:pt x="671" y="2470"/>
                  </a:lnTo>
                  <a:lnTo>
                    <a:pt x="461" y="2763"/>
                  </a:lnTo>
                  <a:lnTo>
                    <a:pt x="419" y="2847"/>
                  </a:lnTo>
                  <a:lnTo>
                    <a:pt x="503" y="2888"/>
                  </a:lnTo>
                  <a:lnTo>
                    <a:pt x="398" y="2930"/>
                  </a:lnTo>
                  <a:lnTo>
                    <a:pt x="210" y="3265"/>
                  </a:lnTo>
                  <a:lnTo>
                    <a:pt x="147" y="3286"/>
                  </a:lnTo>
                  <a:lnTo>
                    <a:pt x="64" y="3370"/>
                  </a:lnTo>
                  <a:lnTo>
                    <a:pt x="85" y="3495"/>
                  </a:lnTo>
                  <a:lnTo>
                    <a:pt x="1" y="3621"/>
                  </a:lnTo>
                  <a:lnTo>
                    <a:pt x="43" y="3809"/>
                  </a:lnTo>
                  <a:lnTo>
                    <a:pt x="2344" y="3809"/>
                  </a:lnTo>
                  <a:lnTo>
                    <a:pt x="2303" y="2742"/>
                  </a:lnTo>
                  <a:lnTo>
                    <a:pt x="2386" y="2575"/>
                  </a:lnTo>
                  <a:lnTo>
                    <a:pt x="2512" y="2512"/>
                  </a:lnTo>
                  <a:lnTo>
                    <a:pt x="2658" y="2470"/>
                  </a:lnTo>
                  <a:lnTo>
                    <a:pt x="2867" y="2470"/>
                  </a:lnTo>
                  <a:lnTo>
                    <a:pt x="2888" y="963"/>
                  </a:lnTo>
                  <a:lnTo>
                    <a:pt x="4709" y="984"/>
                  </a:lnTo>
                  <a:lnTo>
                    <a:pt x="4709" y="168"/>
                  </a:lnTo>
                  <a:lnTo>
                    <a:pt x="4751" y="22"/>
                  </a:lnTo>
                  <a:lnTo>
                    <a:pt x="240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3302;p70">
              <a:extLst>
                <a:ext uri="{FF2B5EF4-FFF2-40B4-BE49-F238E27FC236}">
                  <a16:creationId xmlns:a16="http://schemas.microsoft.com/office/drawing/2014/main" id="{9C850990-0400-7A74-CC9D-84AC74F35BAB}"/>
                </a:ext>
              </a:extLst>
            </p:cNvPr>
            <p:cNvSpPr/>
            <p:nvPr/>
          </p:nvSpPr>
          <p:spPr>
            <a:xfrm>
              <a:off x="3632736" y="2960691"/>
              <a:ext cx="81233" cy="85430"/>
            </a:xfrm>
            <a:custGeom>
              <a:avLst/>
              <a:gdLst/>
              <a:ahLst/>
              <a:cxnLst/>
              <a:rect l="l" t="t" r="r" b="b"/>
              <a:pathLst>
                <a:path w="6822" h="7512" extrusionOk="0">
                  <a:moveTo>
                    <a:pt x="4729" y="0"/>
                  </a:moveTo>
                  <a:lnTo>
                    <a:pt x="4729" y="816"/>
                  </a:lnTo>
                  <a:lnTo>
                    <a:pt x="2908" y="795"/>
                  </a:lnTo>
                  <a:lnTo>
                    <a:pt x="2887" y="2302"/>
                  </a:lnTo>
                  <a:lnTo>
                    <a:pt x="2678" y="2302"/>
                  </a:lnTo>
                  <a:lnTo>
                    <a:pt x="2532" y="2344"/>
                  </a:lnTo>
                  <a:lnTo>
                    <a:pt x="2406" y="2407"/>
                  </a:lnTo>
                  <a:lnTo>
                    <a:pt x="2323" y="2574"/>
                  </a:lnTo>
                  <a:lnTo>
                    <a:pt x="2364" y="3641"/>
                  </a:lnTo>
                  <a:lnTo>
                    <a:pt x="63" y="3641"/>
                  </a:lnTo>
                  <a:lnTo>
                    <a:pt x="63" y="3662"/>
                  </a:lnTo>
                  <a:lnTo>
                    <a:pt x="0" y="3808"/>
                  </a:lnTo>
                  <a:lnTo>
                    <a:pt x="0" y="4039"/>
                  </a:lnTo>
                  <a:lnTo>
                    <a:pt x="126" y="3871"/>
                  </a:lnTo>
                  <a:lnTo>
                    <a:pt x="188" y="4018"/>
                  </a:lnTo>
                  <a:lnTo>
                    <a:pt x="209" y="4039"/>
                  </a:lnTo>
                  <a:lnTo>
                    <a:pt x="293" y="3976"/>
                  </a:lnTo>
                  <a:lnTo>
                    <a:pt x="439" y="4248"/>
                  </a:lnTo>
                  <a:lnTo>
                    <a:pt x="398" y="4331"/>
                  </a:lnTo>
                  <a:lnTo>
                    <a:pt x="418" y="4436"/>
                  </a:lnTo>
                  <a:lnTo>
                    <a:pt x="398" y="4645"/>
                  </a:lnTo>
                  <a:lnTo>
                    <a:pt x="314" y="4645"/>
                  </a:lnTo>
                  <a:lnTo>
                    <a:pt x="230" y="4687"/>
                  </a:lnTo>
                  <a:lnTo>
                    <a:pt x="418" y="4917"/>
                  </a:lnTo>
                  <a:lnTo>
                    <a:pt x="523" y="5524"/>
                  </a:lnTo>
                  <a:lnTo>
                    <a:pt x="481" y="5943"/>
                  </a:lnTo>
                  <a:lnTo>
                    <a:pt x="335" y="6131"/>
                  </a:lnTo>
                  <a:lnTo>
                    <a:pt x="272" y="6487"/>
                  </a:lnTo>
                  <a:lnTo>
                    <a:pt x="209" y="6738"/>
                  </a:lnTo>
                  <a:lnTo>
                    <a:pt x="314" y="6654"/>
                  </a:lnTo>
                  <a:lnTo>
                    <a:pt x="398" y="6654"/>
                  </a:lnTo>
                  <a:lnTo>
                    <a:pt x="523" y="6549"/>
                  </a:lnTo>
                  <a:lnTo>
                    <a:pt x="837" y="6487"/>
                  </a:lnTo>
                  <a:lnTo>
                    <a:pt x="1130" y="6382"/>
                  </a:lnTo>
                  <a:lnTo>
                    <a:pt x="1235" y="6382"/>
                  </a:lnTo>
                  <a:lnTo>
                    <a:pt x="1486" y="6466"/>
                  </a:lnTo>
                  <a:lnTo>
                    <a:pt x="1653" y="6487"/>
                  </a:lnTo>
                  <a:lnTo>
                    <a:pt x="1779" y="6654"/>
                  </a:lnTo>
                  <a:lnTo>
                    <a:pt x="1779" y="6738"/>
                  </a:lnTo>
                  <a:lnTo>
                    <a:pt x="1862" y="6759"/>
                  </a:lnTo>
                  <a:lnTo>
                    <a:pt x="1946" y="6696"/>
                  </a:lnTo>
                  <a:lnTo>
                    <a:pt x="1988" y="6738"/>
                  </a:lnTo>
                  <a:lnTo>
                    <a:pt x="2071" y="6738"/>
                  </a:lnTo>
                  <a:lnTo>
                    <a:pt x="2113" y="6780"/>
                  </a:lnTo>
                  <a:lnTo>
                    <a:pt x="2155" y="6905"/>
                  </a:lnTo>
                  <a:lnTo>
                    <a:pt x="2281" y="7010"/>
                  </a:lnTo>
                  <a:lnTo>
                    <a:pt x="2281" y="7156"/>
                  </a:lnTo>
                  <a:lnTo>
                    <a:pt x="2406" y="7177"/>
                  </a:lnTo>
                  <a:lnTo>
                    <a:pt x="2427" y="7303"/>
                  </a:lnTo>
                  <a:lnTo>
                    <a:pt x="2532" y="7324"/>
                  </a:lnTo>
                  <a:lnTo>
                    <a:pt x="2699" y="7428"/>
                  </a:lnTo>
                  <a:lnTo>
                    <a:pt x="2720" y="7512"/>
                  </a:lnTo>
                  <a:lnTo>
                    <a:pt x="2846" y="7407"/>
                  </a:lnTo>
                  <a:lnTo>
                    <a:pt x="3034" y="7407"/>
                  </a:lnTo>
                  <a:lnTo>
                    <a:pt x="3097" y="7261"/>
                  </a:lnTo>
                  <a:lnTo>
                    <a:pt x="3097" y="7177"/>
                  </a:lnTo>
                  <a:lnTo>
                    <a:pt x="3097" y="6947"/>
                  </a:lnTo>
                  <a:lnTo>
                    <a:pt x="3264" y="6884"/>
                  </a:lnTo>
                  <a:lnTo>
                    <a:pt x="3411" y="6884"/>
                  </a:lnTo>
                  <a:lnTo>
                    <a:pt x="3431" y="7052"/>
                  </a:lnTo>
                  <a:lnTo>
                    <a:pt x="3515" y="7219"/>
                  </a:lnTo>
                  <a:lnTo>
                    <a:pt x="3578" y="7282"/>
                  </a:lnTo>
                  <a:lnTo>
                    <a:pt x="3724" y="6989"/>
                  </a:lnTo>
                  <a:lnTo>
                    <a:pt x="3996" y="6863"/>
                  </a:lnTo>
                  <a:lnTo>
                    <a:pt x="4143" y="6905"/>
                  </a:lnTo>
                  <a:lnTo>
                    <a:pt x="4164" y="7093"/>
                  </a:lnTo>
                  <a:lnTo>
                    <a:pt x="4206" y="7156"/>
                  </a:lnTo>
                  <a:lnTo>
                    <a:pt x="4310" y="7052"/>
                  </a:lnTo>
                  <a:lnTo>
                    <a:pt x="4394" y="7052"/>
                  </a:lnTo>
                  <a:lnTo>
                    <a:pt x="4457" y="7114"/>
                  </a:lnTo>
                  <a:lnTo>
                    <a:pt x="4520" y="7156"/>
                  </a:lnTo>
                  <a:lnTo>
                    <a:pt x="6570" y="7156"/>
                  </a:lnTo>
                  <a:lnTo>
                    <a:pt x="6758" y="6633"/>
                  </a:lnTo>
                  <a:lnTo>
                    <a:pt x="6570" y="6528"/>
                  </a:lnTo>
                  <a:lnTo>
                    <a:pt x="6131" y="1423"/>
                  </a:lnTo>
                  <a:lnTo>
                    <a:pt x="6821" y="1423"/>
                  </a:lnTo>
                  <a:lnTo>
                    <a:pt x="47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3303;p70">
              <a:extLst>
                <a:ext uri="{FF2B5EF4-FFF2-40B4-BE49-F238E27FC236}">
                  <a16:creationId xmlns:a16="http://schemas.microsoft.com/office/drawing/2014/main" id="{729A8A4B-15E5-2D0A-E304-E27BA06E5CA6}"/>
                </a:ext>
              </a:extLst>
            </p:cNvPr>
            <p:cNvSpPr/>
            <p:nvPr/>
          </p:nvSpPr>
          <p:spPr>
            <a:xfrm>
              <a:off x="3665125" y="2976874"/>
              <a:ext cx="112121" cy="99236"/>
            </a:xfrm>
            <a:custGeom>
              <a:avLst/>
              <a:gdLst/>
              <a:ahLst/>
              <a:cxnLst/>
              <a:rect l="l" t="t" r="r" b="b"/>
              <a:pathLst>
                <a:path w="9416" h="8726" extrusionOk="0">
                  <a:moveTo>
                    <a:pt x="3411" y="0"/>
                  </a:moveTo>
                  <a:lnTo>
                    <a:pt x="3850" y="5105"/>
                  </a:lnTo>
                  <a:lnTo>
                    <a:pt x="4038" y="5210"/>
                  </a:lnTo>
                  <a:lnTo>
                    <a:pt x="3850" y="5733"/>
                  </a:lnTo>
                  <a:lnTo>
                    <a:pt x="1800" y="5733"/>
                  </a:lnTo>
                  <a:lnTo>
                    <a:pt x="1737" y="5691"/>
                  </a:lnTo>
                  <a:lnTo>
                    <a:pt x="1674" y="5629"/>
                  </a:lnTo>
                  <a:lnTo>
                    <a:pt x="1590" y="5629"/>
                  </a:lnTo>
                  <a:lnTo>
                    <a:pt x="1486" y="5733"/>
                  </a:lnTo>
                  <a:lnTo>
                    <a:pt x="1444" y="5670"/>
                  </a:lnTo>
                  <a:lnTo>
                    <a:pt x="1423" y="5482"/>
                  </a:lnTo>
                  <a:lnTo>
                    <a:pt x="1276" y="5440"/>
                  </a:lnTo>
                  <a:lnTo>
                    <a:pt x="1004" y="5566"/>
                  </a:lnTo>
                  <a:lnTo>
                    <a:pt x="858" y="5859"/>
                  </a:lnTo>
                  <a:lnTo>
                    <a:pt x="795" y="5796"/>
                  </a:lnTo>
                  <a:lnTo>
                    <a:pt x="711" y="5629"/>
                  </a:lnTo>
                  <a:lnTo>
                    <a:pt x="691" y="5461"/>
                  </a:lnTo>
                  <a:lnTo>
                    <a:pt x="544" y="5461"/>
                  </a:lnTo>
                  <a:lnTo>
                    <a:pt x="377" y="5524"/>
                  </a:lnTo>
                  <a:lnTo>
                    <a:pt x="377" y="5754"/>
                  </a:lnTo>
                  <a:lnTo>
                    <a:pt x="377" y="5838"/>
                  </a:lnTo>
                  <a:lnTo>
                    <a:pt x="314" y="5984"/>
                  </a:lnTo>
                  <a:lnTo>
                    <a:pt x="126" y="5984"/>
                  </a:lnTo>
                  <a:lnTo>
                    <a:pt x="0" y="6089"/>
                  </a:lnTo>
                  <a:lnTo>
                    <a:pt x="84" y="6173"/>
                  </a:lnTo>
                  <a:lnTo>
                    <a:pt x="84" y="6277"/>
                  </a:lnTo>
                  <a:lnTo>
                    <a:pt x="105" y="6361"/>
                  </a:lnTo>
                  <a:lnTo>
                    <a:pt x="63" y="6591"/>
                  </a:lnTo>
                  <a:lnTo>
                    <a:pt x="84" y="6675"/>
                  </a:lnTo>
                  <a:lnTo>
                    <a:pt x="209" y="6800"/>
                  </a:lnTo>
                  <a:lnTo>
                    <a:pt x="272" y="6926"/>
                  </a:lnTo>
                  <a:lnTo>
                    <a:pt x="335" y="7010"/>
                  </a:lnTo>
                  <a:lnTo>
                    <a:pt x="398" y="6989"/>
                  </a:lnTo>
                  <a:lnTo>
                    <a:pt x="481" y="7030"/>
                  </a:lnTo>
                  <a:lnTo>
                    <a:pt x="502" y="7114"/>
                  </a:lnTo>
                  <a:lnTo>
                    <a:pt x="586" y="7219"/>
                  </a:lnTo>
                  <a:lnTo>
                    <a:pt x="586" y="7261"/>
                  </a:lnTo>
                  <a:lnTo>
                    <a:pt x="523" y="7344"/>
                  </a:lnTo>
                  <a:lnTo>
                    <a:pt x="544" y="7428"/>
                  </a:lnTo>
                  <a:lnTo>
                    <a:pt x="691" y="7512"/>
                  </a:lnTo>
                  <a:lnTo>
                    <a:pt x="691" y="7616"/>
                  </a:lnTo>
                  <a:lnTo>
                    <a:pt x="649" y="7679"/>
                  </a:lnTo>
                  <a:lnTo>
                    <a:pt x="732" y="7721"/>
                  </a:lnTo>
                  <a:lnTo>
                    <a:pt x="837" y="7658"/>
                  </a:lnTo>
                  <a:lnTo>
                    <a:pt x="921" y="7679"/>
                  </a:lnTo>
                  <a:lnTo>
                    <a:pt x="1046" y="7784"/>
                  </a:lnTo>
                  <a:lnTo>
                    <a:pt x="1214" y="7784"/>
                  </a:lnTo>
                  <a:lnTo>
                    <a:pt x="1318" y="7721"/>
                  </a:lnTo>
                  <a:lnTo>
                    <a:pt x="1381" y="7679"/>
                  </a:lnTo>
                  <a:lnTo>
                    <a:pt x="1486" y="7533"/>
                  </a:lnTo>
                  <a:lnTo>
                    <a:pt x="1632" y="7533"/>
                  </a:lnTo>
                  <a:lnTo>
                    <a:pt x="1779" y="7616"/>
                  </a:lnTo>
                  <a:lnTo>
                    <a:pt x="1800" y="7554"/>
                  </a:lnTo>
                  <a:lnTo>
                    <a:pt x="1904" y="7533"/>
                  </a:lnTo>
                  <a:lnTo>
                    <a:pt x="1946" y="7574"/>
                  </a:lnTo>
                  <a:lnTo>
                    <a:pt x="2072" y="7679"/>
                  </a:lnTo>
                  <a:lnTo>
                    <a:pt x="2113" y="7826"/>
                  </a:lnTo>
                  <a:lnTo>
                    <a:pt x="2092" y="7972"/>
                  </a:lnTo>
                  <a:lnTo>
                    <a:pt x="2155" y="8035"/>
                  </a:lnTo>
                  <a:lnTo>
                    <a:pt x="2281" y="8056"/>
                  </a:lnTo>
                  <a:lnTo>
                    <a:pt x="2281" y="8098"/>
                  </a:lnTo>
                  <a:lnTo>
                    <a:pt x="2176" y="8265"/>
                  </a:lnTo>
                  <a:lnTo>
                    <a:pt x="2113" y="8411"/>
                  </a:lnTo>
                  <a:lnTo>
                    <a:pt x="2113" y="8411"/>
                  </a:lnTo>
                  <a:lnTo>
                    <a:pt x="2218" y="8390"/>
                  </a:lnTo>
                  <a:lnTo>
                    <a:pt x="2281" y="8307"/>
                  </a:lnTo>
                  <a:lnTo>
                    <a:pt x="2364" y="8307"/>
                  </a:lnTo>
                  <a:lnTo>
                    <a:pt x="2364" y="8411"/>
                  </a:lnTo>
                  <a:lnTo>
                    <a:pt x="2385" y="8495"/>
                  </a:lnTo>
                  <a:lnTo>
                    <a:pt x="2385" y="8558"/>
                  </a:lnTo>
                  <a:lnTo>
                    <a:pt x="2532" y="8579"/>
                  </a:lnTo>
                  <a:lnTo>
                    <a:pt x="2595" y="8621"/>
                  </a:lnTo>
                  <a:lnTo>
                    <a:pt x="2595" y="8704"/>
                  </a:lnTo>
                  <a:lnTo>
                    <a:pt x="2783" y="8600"/>
                  </a:lnTo>
                  <a:lnTo>
                    <a:pt x="2846" y="8600"/>
                  </a:lnTo>
                  <a:lnTo>
                    <a:pt x="2992" y="8683"/>
                  </a:lnTo>
                  <a:lnTo>
                    <a:pt x="3222" y="8683"/>
                  </a:lnTo>
                  <a:lnTo>
                    <a:pt x="3264" y="8662"/>
                  </a:lnTo>
                  <a:lnTo>
                    <a:pt x="3264" y="8600"/>
                  </a:lnTo>
                  <a:lnTo>
                    <a:pt x="3452" y="8558"/>
                  </a:lnTo>
                  <a:lnTo>
                    <a:pt x="3620" y="8579"/>
                  </a:lnTo>
                  <a:lnTo>
                    <a:pt x="3578" y="8621"/>
                  </a:lnTo>
                  <a:lnTo>
                    <a:pt x="3620" y="8683"/>
                  </a:lnTo>
                  <a:lnTo>
                    <a:pt x="3787" y="8725"/>
                  </a:lnTo>
                  <a:lnTo>
                    <a:pt x="3892" y="8579"/>
                  </a:lnTo>
                  <a:lnTo>
                    <a:pt x="3976" y="8516"/>
                  </a:lnTo>
                  <a:lnTo>
                    <a:pt x="3997" y="8390"/>
                  </a:lnTo>
                  <a:lnTo>
                    <a:pt x="3976" y="8307"/>
                  </a:lnTo>
                  <a:lnTo>
                    <a:pt x="3976" y="8181"/>
                  </a:lnTo>
                  <a:lnTo>
                    <a:pt x="4080" y="8160"/>
                  </a:lnTo>
                  <a:lnTo>
                    <a:pt x="4059" y="7993"/>
                  </a:lnTo>
                  <a:lnTo>
                    <a:pt x="4038" y="7888"/>
                  </a:lnTo>
                  <a:lnTo>
                    <a:pt x="4143" y="7826"/>
                  </a:lnTo>
                  <a:lnTo>
                    <a:pt x="4269" y="7679"/>
                  </a:lnTo>
                  <a:lnTo>
                    <a:pt x="4457" y="7407"/>
                  </a:lnTo>
                  <a:lnTo>
                    <a:pt x="4561" y="7219"/>
                  </a:lnTo>
                  <a:lnTo>
                    <a:pt x="4582" y="7135"/>
                  </a:lnTo>
                  <a:lnTo>
                    <a:pt x="4708" y="6926"/>
                  </a:lnTo>
                  <a:lnTo>
                    <a:pt x="4792" y="6905"/>
                  </a:lnTo>
                  <a:lnTo>
                    <a:pt x="4813" y="6821"/>
                  </a:lnTo>
                  <a:lnTo>
                    <a:pt x="4980" y="6800"/>
                  </a:lnTo>
                  <a:lnTo>
                    <a:pt x="5043" y="6821"/>
                  </a:lnTo>
                  <a:lnTo>
                    <a:pt x="5336" y="6738"/>
                  </a:lnTo>
                  <a:lnTo>
                    <a:pt x="5398" y="6612"/>
                  </a:lnTo>
                  <a:lnTo>
                    <a:pt x="5712" y="6403"/>
                  </a:lnTo>
                  <a:lnTo>
                    <a:pt x="6152" y="6173"/>
                  </a:lnTo>
                  <a:lnTo>
                    <a:pt x="6277" y="6047"/>
                  </a:lnTo>
                  <a:lnTo>
                    <a:pt x="6465" y="5942"/>
                  </a:lnTo>
                  <a:lnTo>
                    <a:pt x="6758" y="5901"/>
                  </a:lnTo>
                  <a:lnTo>
                    <a:pt x="6884" y="5880"/>
                  </a:lnTo>
                  <a:lnTo>
                    <a:pt x="7072" y="5942"/>
                  </a:lnTo>
                  <a:lnTo>
                    <a:pt x="7177" y="5942"/>
                  </a:lnTo>
                  <a:lnTo>
                    <a:pt x="7198" y="5984"/>
                  </a:lnTo>
                  <a:lnTo>
                    <a:pt x="7219" y="5963"/>
                  </a:lnTo>
                  <a:lnTo>
                    <a:pt x="7344" y="5984"/>
                  </a:lnTo>
                  <a:lnTo>
                    <a:pt x="7742" y="5963"/>
                  </a:lnTo>
                  <a:lnTo>
                    <a:pt x="7867" y="5963"/>
                  </a:lnTo>
                  <a:lnTo>
                    <a:pt x="8035" y="5880"/>
                  </a:lnTo>
                  <a:lnTo>
                    <a:pt x="8390" y="5880"/>
                  </a:lnTo>
                  <a:lnTo>
                    <a:pt x="8558" y="5775"/>
                  </a:lnTo>
                  <a:lnTo>
                    <a:pt x="8746" y="5775"/>
                  </a:lnTo>
                  <a:lnTo>
                    <a:pt x="8893" y="5670"/>
                  </a:lnTo>
                  <a:lnTo>
                    <a:pt x="9186" y="5524"/>
                  </a:lnTo>
                  <a:lnTo>
                    <a:pt x="9227" y="5377"/>
                  </a:lnTo>
                  <a:lnTo>
                    <a:pt x="9269" y="5210"/>
                  </a:lnTo>
                  <a:lnTo>
                    <a:pt x="9332" y="5126"/>
                  </a:lnTo>
                  <a:lnTo>
                    <a:pt x="9395" y="4624"/>
                  </a:lnTo>
                  <a:lnTo>
                    <a:pt x="9416" y="3494"/>
                  </a:lnTo>
                  <a:lnTo>
                    <a:pt x="9186" y="3578"/>
                  </a:lnTo>
                  <a:lnTo>
                    <a:pt x="8914" y="3599"/>
                  </a:lnTo>
                  <a:lnTo>
                    <a:pt x="8788" y="3557"/>
                  </a:lnTo>
                  <a:lnTo>
                    <a:pt x="8746" y="3473"/>
                  </a:lnTo>
                  <a:lnTo>
                    <a:pt x="8809" y="3285"/>
                  </a:lnTo>
                  <a:lnTo>
                    <a:pt x="8809" y="3180"/>
                  </a:lnTo>
                  <a:lnTo>
                    <a:pt x="8704" y="3118"/>
                  </a:lnTo>
                  <a:lnTo>
                    <a:pt x="8558" y="3055"/>
                  </a:lnTo>
                  <a:lnTo>
                    <a:pt x="8453" y="2929"/>
                  </a:lnTo>
                  <a:lnTo>
                    <a:pt x="8286" y="2867"/>
                  </a:lnTo>
                  <a:lnTo>
                    <a:pt x="8077" y="2867"/>
                  </a:lnTo>
                  <a:lnTo>
                    <a:pt x="7951" y="2762"/>
                  </a:lnTo>
                  <a:lnTo>
                    <a:pt x="7909" y="2511"/>
                  </a:lnTo>
                  <a:lnTo>
                    <a:pt x="41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3304;p70">
              <a:extLst>
                <a:ext uri="{FF2B5EF4-FFF2-40B4-BE49-F238E27FC236}">
                  <a16:creationId xmlns:a16="http://schemas.microsoft.com/office/drawing/2014/main" id="{72551926-4918-09BF-97CD-CCD6AF5917EB}"/>
                </a:ext>
              </a:extLst>
            </p:cNvPr>
            <p:cNvSpPr/>
            <p:nvPr/>
          </p:nvSpPr>
          <p:spPr>
            <a:xfrm>
              <a:off x="3712457" y="3043733"/>
              <a:ext cx="51833" cy="35948"/>
            </a:xfrm>
            <a:custGeom>
              <a:avLst/>
              <a:gdLst/>
              <a:ahLst/>
              <a:cxnLst/>
              <a:rect l="l" t="t" r="r" b="b"/>
              <a:pathLst>
                <a:path w="4353" h="3161" extrusionOk="0">
                  <a:moveTo>
                    <a:pt x="2909" y="1"/>
                  </a:moveTo>
                  <a:lnTo>
                    <a:pt x="2783" y="22"/>
                  </a:lnTo>
                  <a:lnTo>
                    <a:pt x="2490" y="63"/>
                  </a:lnTo>
                  <a:lnTo>
                    <a:pt x="2302" y="168"/>
                  </a:lnTo>
                  <a:lnTo>
                    <a:pt x="2177" y="294"/>
                  </a:lnTo>
                  <a:lnTo>
                    <a:pt x="1737" y="524"/>
                  </a:lnTo>
                  <a:lnTo>
                    <a:pt x="1423" y="733"/>
                  </a:lnTo>
                  <a:lnTo>
                    <a:pt x="1361" y="859"/>
                  </a:lnTo>
                  <a:lnTo>
                    <a:pt x="1068" y="942"/>
                  </a:lnTo>
                  <a:lnTo>
                    <a:pt x="1005" y="921"/>
                  </a:lnTo>
                  <a:lnTo>
                    <a:pt x="838" y="942"/>
                  </a:lnTo>
                  <a:lnTo>
                    <a:pt x="817" y="1026"/>
                  </a:lnTo>
                  <a:lnTo>
                    <a:pt x="733" y="1047"/>
                  </a:lnTo>
                  <a:lnTo>
                    <a:pt x="607" y="1256"/>
                  </a:lnTo>
                  <a:lnTo>
                    <a:pt x="586" y="1340"/>
                  </a:lnTo>
                  <a:lnTo>
                    <a:pt x="482" y="1528"/>
                  </a:lnTo>
                  <a:lnTo>
                    <a:pt x="294" y="1800"/>
                  </a:lnTo>
                  <a:lnTo>
                    <a:pt x="168" y="1947"/>
                  </a:lnTo>
                  <a:lnTo>
                    <a:pt x="63" y="2009"/>
                  </a:lnTo>
                  <a:lnTo>
                    <a:pt x="84" y="2114"/>
                  </a:lnTo>
                  <a:lnTo>
                    <a:pt x="105" y="2281"/>
                  </a:lnTo>
                  <a:lnTo>
                    <a:pt x="1" y="2302"/>
                  </a:lnTo>
                  <a:lnTo>
                    <a:pt x="1" y="2428"/>
                  </a:lnTo>
                  <a:lnTo>
                    <a:pt x="22" y="2511"/>
                  </a:lnTo>
                  <a:lnTo>
                    <a:pt x="1" y="2637"/>
                  </a:lnTo>
                  <a:lnTo>
                    <a:pt x="22" y="2637"/>
                  </a:lnTo>
                  <a:lnTo>
                    <a:pt x="189" y="2783"/>
                  </a:lnTo>
                  <a:lnTo>
                    <a:pt x="398" y="2888"/>
                  </a:lnTo>
                  <a:lnTo>
                    <a:pt x="503" y="2888"/>
                  </a:lnTo>
                  <a:lnTo>
                    <a:pt x="545" y="2930"/>
                  </a:lnTo>
                  <a:lnTo>
                    <a:pt x="649" y="2930"/>
                  </a:lnTo>
                  <a:lnTo>
                    <a:pt x="754" y="2993"/>
                  </a:lnTo>
                  <a:lnTo>
                    <a:pt x="838" y="3097"/>
                  </a:lnTo>
                  <a:lnTo>
                    <a:pt x="1026" y="3160"/>
                  </a:lnTo>
                  <a:lnTo>
                    <a:pt x="1151" y="3139"/>
                  </a:lnTo>
                  <a:lnTo>
                    <a:pt x="1256" y="3055"/>
                  </a:lnTo>
                  <a:lnTo>
                    <a:pt x="1340" y="3055"/>
                  </a:lnTo>
                  <a:lnTo>
                    <a:pt x="1423" y="3139"/>
                  </a:lnTo>
                  <a:lnTo>
                    <a:pt x="1549" y="3139"/>
                  </a:lnTo>
                  <a:lnTo>
                    <a:pt x="1549" y="2993"/>
                  </a:lnTo>
                  <a:lnTo>
                    <a:pt x="1465" y="2825"/>
                  </a:lnTo>
                  <a:lnTo>
                    <a:pt x="1423" y="2783"/>
                  </a:lnTo>
                  <a:lnTo>
                    <a:pt x="1361" y="2595"/>
                  </a:lnTo>
                  <a:lnTo>
                    <a:pt x="1382" y="2470"/>
                  </a:lnTo>
                  <a:lnTo>
                    <a:pt x="1591" y="2428"/>
                  </a:lnTo>
                  <a:lnTo>
                    <a:pt x="2365" y="2428"/>
                  </a:lnTo>
                  <a:lnTo>
                    <a:pt x="2574" y="2386"/>
                  </a:lnTo>
                  <a:lnTo>
                    <a:pt x="2721" y="2386"/>
                  </a:lnTo>
                  <a:lnTo>
                    <a:pt x="2846" y="2323"/>
                  </a:lnTo>
                  <a:lnTo>
                    <a:pt x="2930" y="2323"/>
                  </a:lnTo>
                  <a:lnTo>
                    <a:pt x="3537" y="2491"/>
                  </a:lnTo>
                  <a:lnTo>
                    <a:pt x="3558" y="2428"/>
                  </a:lnTo>
                  <a:lnTo>
                    <a:pt x="3683" y="2386"/>
                  </a:lnTo>
                  <a:lnTo>
                    <a:pt x="3683" y="2281"/>
                  </a:lnTo>
                  <a:lnTo>
                    <a:pt x="3767" y="2198"/>
                  </a:lnTo>
                  <a:lnTo>
                    <a:pt x="3767" y="2093"/>
                  </a:lnTo>
                  <a:lnTo>
                    <a:pt x="3871" y="2051"/>
                  </a:lnTo>
                  <a:lnTo>
                    <a:pt x="3955" y="2072"/>
                  </a:lnTo>
                  <a:lnTo>
                    <a:pt x="4143" y="1967"/>
                  </a:lnTo>
                  <a:lnTo>
                    <a:pt x="4206" y="1967"/>
                  </a:lnTo>
                  <a:lnTo>
                    <a:pt x="4353" y="1800"/>
                  </a:lnTo>
                  <a:lnTo>
                    <a:pt x="4353" y="1737"/>
                  </a:lnTo>
                  <a:lnTo>
                    <a:pt x="4311" y="1737"/>
                  </a:lnTo>
                  <a:lnTo>
                    <a:pt x="4185" y="1570"/>
                  </a:lnTo>
                  <a:lnTo>
                    <a:pt x="4248" y="1465"/>
                  </a:lnTo>
                  <a:lnTo>
                    <a:pt x="4248" y="1361"/>
                  </a:lnTo>
                  <a:lnTo>
                    <a:pt x="4185" y="1319"/>
                  </a:lnTo>
                  <a:lnTo>
                    <a:pt x="4185" y="1256"/>
                  </a:lnTo>
                  <a:lnTo>
                    <a:pt x="4102" y="1214"/>
                  </a:lnTo>
                  <a:lnTo>
                    <a:pt x="3871" y="1340"/>
                  </a:lnTo>
                  <a:lnTo>
                    <a:pt x="3662" y="1214"/>
                  </a:lnTo>
                  <a:lnTo>
                    <a:pt x="3662" y="963"/>
                  </a:lnTo>
                  <a:lnTo>
                    <a:pt x="3118" y="607"/>
                  </a:lnTo>
                  <a:lnTo>
                    <a:pt x="3118" y="419"/>
                  </a:lnTo>
                  <a:lnTo>
                    <a:pt x="3202" y="314"/>
                  </a:lnTo>
                  <a:lnTo>
                    <a:pt x="3202" y="168"/>
                  </a:lnTo>
                  <a:lnTo>
                    <a:pt x="3223" y="105"/>
                  </a:lnTo>
                  <a:lnTo>
                    <a:pt x="3202" y="63"/>
                  </a:lnTo>
                  <a:lnTo>
                    <a:pt x="3097" y="63"/>
                  </a:lnTo>
                  <a:lnTo>
                    <a:pt x="290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3305;p70">
              <a:extLst>
                <a:ext uri="{FF2B5EF4-FFF2-40B4-BE49-F238E27FC236}">
                  <a16:creationId xmlns:a16="http://schemas.microsoft.com/office/drawing/2014/main" id="{094D3432-C4A0-D831-AA24-723B013E7957}"/>
                </a:ext>
              </a:extLst>
            </p:cNvPr>
            <p:cNvSpPr/>
            <p:nvPr/>
          </p:nvSpPr>
          <p:spPr>
            <a:xfrm>
              <a:off x="3628997" y="3033259"/>
              <a:ext cx="44355" cy="30956"/>
            </a:xfrm>
            <a:custGeom>
              <a:avLst/>
              <a:gdLst/>
              <a:ahLst/>
              <a:cxnLst/>
              <a:rect l="l" t="t" r="r" b="b"/>
              <a:pathLst>
                <a:path w="3725" h="2722" extrusionOk="0">
                  <a:moveTo>
                    <a:pt x="1444" y="1"/>
                  </a:moveTo>
                  <a:lnTo>
                    <a:pt x="1151" y="106"/>
                  </a:lnTo>
                  <a:lnTo>
                    <a:pt x="837" y="168"/>
                  </a:lnTo>
                  <a:lnTo>
                    <a:pt x="712" y="273"/>
                  </a:lnTo>
                  <a:lnTo>
                    <a:pt x="628" y="273"/>
                  </a:lnTo>
                  <a:lnTo>
                    <a:pt x="523" y="357"/>
                  </a:lnTo>
                  <a:lnTo>
                    <a:pt x="502" y="524"/>
                  </a:lnTo>
                  <a:lnTo>
                    <a:pt x="377" y="817"/>
                  </a:lnTo>
                  <a:lnTo>
                    <a:pt x="0" y="1131"/>
                  </a:lnTo>
                  <a:lnTo>
                    <a:pt x="188" y="1298"/>
                  </a:lnTo>
                  <a:lnTo>
                    <a:pt x="314" y="1528"/>
                  </a:lnTo>
                  <a:lnTo>
                    <a:pt x="419" y="1528"/>
                  </a:lnTo>
                  <a:lnTo>
                    <a:pt x="419" y="1654"/>
                  </a:lnTo>
                  <a:lnTo>
                    <a:pt x="398" y="1654"/>
                  </a:lnTo>
                  <a:lnTo>
                    <a:pt x="523" y="1759"/>
                  </a:lnTo>
                  <a:lnTo>
                    <a:pt x="440" y="1821"/>
                  </a:lnTo>
                  <a:lnTo>
                    <a:pt x="481" y="1863"/>
                  </a:lnTo>
                  <a:lnTo>
                    <a:pt x="732" y="1863"/>
                  </a:lnTo>
                  <a:lnTo>
                    <a:pt x="795" y="1842"/>
                  </a:lnTo>
                  <a:lnTo>
                    <a:pt x="900" y="1842"/>
                  </a:lnTo>
                  <a:lnTo>
                    <a:pt x="1109" y="1675"/>
                  </a:lnTo>
                  <a:lnTo>
                    <a:pt x="1256" y="1612"/>
                  </a:lnTo>
                  <a:lnTo>
                    <a:pt x="1360" y="1633"/>
                  </a:lnTo>
                  <a:lnTo>
                    <a:pt x="1486" y="1633"/>
                  </a:lnTo>
                  <a:lnTo>
                    <a:pt x="1674" y="1759"/>
                  </a:lnTo>
                  <a:lnTo>
                    <a:pt x="1779" y="1759"/>
                  </a:lnTo>
                  <a:lnTo>
                    <a:pt x="2051" y="1926"/>
                  </a:lnTo>
                  <a:lnTo>
                    <a:pt x="2093" y="1884"/>
                  </a:lnTo>
                  <a:lnTo>
                    <a:pt x="2155" y="1968"/>
                  </a:lnTo>
                  <a:lnTo>
                    <a:pt x="2093" y="2052"/>
                  </a:lnTo>
                  <a:lnTo>
                    <a:pt x="1967" y="2052"/>
                  </a:lnTo>
                  <a:lnTo>
                    <a:pt x="1779" y="1968"/>
                  </a:lnTo>
                  <a:lnTo>
                    <a:pt x="1632" y="1926"/>
                  </a:lnTo>
                  <a:lnTo>
                    <a:pt x="1528" y="1926"/>
                  </a:lnTo>
                  <a:lnTo>
                    <a:pt x="1381" y="1821"/>
                  </a:lnTo>
                  <a:lnTo>
                    <a:pt x="1318" y="1842"/>
                  </a:lnTo>
                  <a:lnTo>
                    <a:pt x="1235" y="1926"/>
                  </a:lnTo>
                  <a:lnTo>
                    <a:pt x="1214" y="1884"/>
                  </a:lnTo>
                  <a:lnTo>
                    <a:pt x="1130" y="1863"/>
                  </a:lnTo>
                  <a:lnTo>
                    <a:pt x="1005" y="1947"/>
                  </a:lnTo>
                  <a:lnTo>
                    <a:pt x="900" y="1968"/>
                  </a:lnTo>
                  <a:lnTo>
                    <a:pt x="795" y="2093"/>
                  </a:lnTo>
                  <a:lnTo>
                    <a:pt x="419" y="2093"/>
                  </a:lnTo>
                  <a:lnTo>
                    <a:pt x="377" y="2156"/>
                  </a:lnTo>
                  <a:lnTo>
                    <a:pt x="377" y="2282"/>
                  </a:lnTo>
                  <a:lnTo>
                    <a:pt x="314" y="2344"/>
                  </a:lnTo>
                  <a:lnTo>
                    <a:pt x="335" y="2386"/>
                  </a:lnTo>
                  <a:lnTo>
                    <a:pt x="481" y="2303"/>
                  </a:lnTo>
                  <a:lnTo>
                    <a:pt x="691" y="2386"/>
                  </a:lnTo>
                  <a:lnTo>
                    <a:pt x="544" y="2470"/>
                  </a:lnTo>
                  <a:lnTo>
                    <a:pt x="502" y="2449"/>
                  </a:lnTo>
                  <a:lnTo>
                    <a:pt x="398" y="2407"/>
                  </a:lnTo>
                  <a:lnTo>
                    <a:pt x="398" y="2407"/>
                  </a:lnTo>
                  <a:lnTo>
                    <a:pt x="440" y="2470"/>
                  </a:lnTo>
                  <a:lnTo>
                    <a:pt x="419" y="2575"/>
                  </a:lnTo>
                  <a:lnTo>
                    <a:pt x="586" y="2616"/>
                  </a:lnTo>
                  <a:lnTo>
                    <a:pt x="753" y="2512"/>
                  </a:lnTo>
                  <a:lnTo>
                    <a:pt x="1151" y="2554"/>
                  </a:lnTo>
                  <a:lnTo>
                    <a:pt x="1256" y="2407"/>
                  </a:lnTo>
                  <a:lnTo>
                    <a:pt x="1465" y="2344"/>
                  </a:lnTo>
                  <a:lnTo>
                    <a:pt x="1988" y="2344"/>
                  </a:lnTo>
                  <a:lnTo>
                    <a:pt x="2113" y="2386"/>
                  </a:lnTo>
                  <a:lnTo>
                    <a:pt x="2113" y="2365"/>
                  </a:lnTo>
                  <a:lnTo>
                    <a:pt x="2260" y="2344"/>
                  </a:lnTo>
                  <a:lnTo>
                    <a:pt x="2595" y="2365"/>
                  </a:lnTo>
                  <a:lnTo>
                    <a:pt x="2825" y="2470"/>
                  </a:lnTo>
                  <a:lnTo>
                    <a:pt x="2929" y="2554"/>
                  </a:lnTo>
                  <a:lnTo>
                    <a:pt x="3118" y="2554"/>
                  </a:lnTo>
                  <a:lnTo>
                    <a:pt x="3306" y="2616"/>
                  </a:lnTo>
                  <a:lnTo>
                    <a:pt x="3411" y="2554"/>
                  </a:lnTo>
                  <a:lnTo>
                    <a:pt x="3515" y="2575"/>
                  </a:lnTo>
                  <a:lnTo>
                    <a:pt x="3557" y="2616"/>
                  </a:lnTo>
                  <a:lnTo>
                    <a:pt x="3683" y="2616"/>
                  </a:lnTo>
                  <a:lnTo>
                    <a:pt x="3683" y="2721"/>
                  </a:lnTo>
                  <a:lnTo>
                    <a:pt x="3725" y="2658"/>
                  </a:lnTo>
                  <a:lnTo>
                    <a:pt x="3725" y="2554"/>
                  </a:lnTo>
                  <a:lnTo>
                    <a:pt x="3578" y="2470"/>
                  </a:lnTo>
                  <a:lnTo>
                    <a:pt x="3557" y="2386"/>
                  </a:lnTo>
                  <a:lnTo>
                    <a:pt x="3620" y="2303"/>
                  </a:lnTo>
                  <a:lnTo>
                    <a:pt x="3620" y="2261"/>
                  </a:lnTo>
                  <a:lnTo>
                    <a:pt x="3536" y="2156"/>
                  </a:lnTo>
                  <a:lnTo>
                    <a:pt x="3515" y="2072"/>
                  </a:lnTo>
                  <a:lnTo>
                    <a:pt x="3432" y="2031"/>
                  </a:lnTo>
                  <a:lnTo>
                    <a:pt x="3369" y="2052"/>
                  </a:lnTo>
                  <a:lnTo>
                    <a:pt x="3306" y="1968"/>
                  </a:lnTo>
                  <a:lnTo>
                    <a:pt x="3243" y="1842"/>
                  </a:lnTo>
                  <a:lnTo>
                    <a:pt x="3118" y="1717"/>
                  </a:lnTo>
                  <a:lnTo>
                    <a:pt x="3097" y="1633"/>
                  </a:lnTo>
                  <a:lnTo>
                    <a:pt x="3139" y="1403"/>
                  </a:lnTo>
                  <a:lnTo>
                    <a:pt x="3118" y="1319"/>
                  </a:lnTo>
                  <a:lnTo>
                    <a:pt x="3118" y="1215"/>
                  </a:lnTo>
                  <a:lnTo>
                    <a:pt x="3034" y="1131"/>
                  </a:lnTo>
                  <a:lnTo>
                    <a:pt x="3013" y="1047"/>
                  </a:lnTo>
                  <a:lnTo>
                    <a:pt x="2846" y="943"/>
                  </a:lnTo>
                  <a:lnTo>
                    <a:pt x="2741" y="922"/>
                  </a:lnTo>
                  <a:lnTo>
                    <a:pt x="2720" y="796"/>
                  </a:lnTo>
                  <a:lnTo>
                    <a:pt x="2595" y="775"/>
                  </a:lnTo>
                  <a:lnTo>
                    <a:pt x="2595" y="629"/>
                  </a:lnTo>
                  <a:lnTo>
                    <a:pt x="2469" y="524"/>
                  </a:lnTo>
                  <a:lnTo>
                    <a:pt x="2427" y="399"/>
                  </a:lnTo>
                  <a:lnTo>
                    <a:pt x="2385" y="357"/>
                  </a:lnTo>
                  <a:lnTo>
                    <a:pt x="2302" y="357"/>
                  </a:lnTo>
                  <a:lnTo>
                    <a:pt x="2260" y="315"/>
                  </a:lnTo>
                  <a:lnTo>
                    <a:pt x="2176" y="378"/>
                  </a:lnTo>
                  <a:lnTo>
                    <a:pt x="2093" y="357"/>
                  </a:lnTo>
                  <a:lnTo>
                    <a:pt x="2093" y="273"/>
                  </a:lnTo>
                  <a:lnTo>
                    <a:pt x="1967" y="106"/>
                  </a:lnTo>
                  <a:lnTo>
                    <a:pt x="1800" y="85"/>
                  </a:lnTo>
                  <a:lnTo>
                    <a:pt x="15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3306;p70">
              <a:extLst>
                <a:ext uri="{FF2B5EF4-FFF2-40B4-BE49-F238E27FC236}">
                  <a16:creationId xmlns:a16="http://schemas.microsoft.com/office/drawing/2014/main" id="{9CC940F3-97C7-587F-6468-8B7587D32B4B}"/>
                </a:ext>
              </a:extLst>
            </p:cNvPr>
            <p:cNvSpPr/>
            <p:nvPr/>
          </p:nvSpPr>
          <p:spPr>
            <a:xfrm>
              <a:off x="3633975" y="3059916"/>
              <a:ext cx="21195" cy="12146"/>
            </a:xfrm>
            <a:custGeom>
              <a:avLst/>
              <a:gdLst/>
              <a:ahLst/>
              <a:cxnLst/>
              <a:rect l="l" t="t" r="r" b="b"/>
              <a:pathLst>
                <a:path w="1780" h="1068" extrusionOk="0">
                  <a:moveTo>
                    <a:pt x="1047" y="0"/>
                  </a:moveTo>
                  <a:lnTo>
                    <a:pt x="838" y="63"/>
                  </a:lnTo>
                  <a:lnTo>
                    <a:pt x="733" y="210"/>
                  </a:lnTo>
                  <a:lnTo>
                    <a:pt x="335" y="168"/>
                  </a:lnTo>
                  <a:lnTo>
                    <a:pt x="168" y="272"/>
                  </a:lnTo>
                  <a:lnTo>
                    <a:pt x="1" y="231"/>
                  </a:lnTo>
                  <a:lnTo>
                    <a:pt x="1" y="231"/>
                  </a:lnTo>
                  <a:lnTo>
                    <a:pt x="63" y="314"/>
                  </a:lnTo>
                  <a:lnTo>
                    <a:pt x="273" y="335"/>
                  </a:lnTo>
                  <a:lnTo>
                    <a:pt x="335" y="335"/>
                  </a:lnTo>
                  <a:lnTo>
                    <a:pt x="231" y="419"/>
                  </a:lnTo>
                  <a:lnTo>
                    <a:pt x="335" y="524"/>
                  </a:lnTo>
                  <a:lnTo>
                    <a:pt x="440" y="524"/>
                  </a:lnTo>
                  <a:lnTo>
                    <a:pt x="482" y="586"/>
                  </a:lnTo>
                  <a:lnTo>
                    <a:pt x="545" y="586"/>
                  </a:lnTo>
                  <a:lnTo>
                    <a:pt x="691" y="544"/>
                  </a:lnTo>
                  <a:lnTo>
                    <a:pt x="838" y="524"/>
                  </a:lnTo>
                  <a:lnTo>
                    <a:pt x="1005" y="586"/>
                  </a:lnTo>
                  <a:lnTo>
                    <a:pt x="942" y="649"/>
                  </a:lnTo>
                  <a:lnTo>
                    <a:pt x="649" y="649"/>
                  </a:lnTo>
                  <a:lnTo>
                    <a:pt x="691" y="691"/>
                  </a:lnTo>
                  <a:lnTo>
                    <a:pt x="796" y="691"/>
                  </a:lnTo>
                  <a:lnTo>
                    <a:pt x="838" y="754"/>
                  </a:lnTo>
                  <a:lnTo>
                    <a:pt x="817" y="796"/>
                  </a:lnTo>
                  <a:lnTo>
                    <a:pt x="859" y="796"/>
                  </a:lnTo>
                  <a:lnTo>
                    <a:pt x="733" y="963"/>
                  </a:lnTo>
                  <a:lnTo>
                    <a:pt x="963" y="942"/>
                  </a:lnTo>
                  <a:lnTo>
                    <a:pt x="963" y="1047"/>
                  </a:lnTo>
                  <a:lnTo>
                    <a:pt x="1005" y="1068"/>
                  </a:lnTo>
                  <a:lnTo>
                    <a:pt x="1131" y="1047"/>
                  </a:lnTo>
                  <a:lnTo>
                    <a:pt x="1214" y="879"/>
                  </a:lnTo>
                  <a:lnTo>
                    <a:pt x="1319" y="858"/>
                  </a:lnTo>
                  <a:lnTo>
                    <a:pt x="1465" y="775"/>
                  </a:lnTo>
                  <a:lnTo>
                    <a:pt x="1675" y="733"/>
                  </a:lnTo>
                  <a:lnTo>
                    <a:pt x="1758" y="670"/>
                  </a:lnTo>
                  <a:lnTo>
                    <a:pt x="1779" y="565"/>
                  </a:lnTo>
                  <a:lnTo>
                    <a:pt x="1695" y="482"/>
                  </a:lnTo>
                  <a:lnTo>
                    <a:pt x="1695" y="314"/>
                  </a:lnTo>
                  <a:lnTo>
                    <a:pt x="1737" y="210"/>
                  </a:lnTo>
                  <a:lnTo>
                    <a:pt x="1695" y="42"/>
                  </a:lnTo>
                  <a:lnTo>
                    <a:pt x="157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9" name="Google Shape;3307;p70">
              <a:extLst>
                <a:ext uri="{FF2B5EF4-FFF2-40B4-BE49-F238E27FC236}">
                  <a16:creationId xmlns:a16="http://schemas.microsoft.com/office/drawing/2014/main" id="{25B3612B-F998-1D87-0377-326598437EC6}"/>
                </a:ext>
              </a:extLst>
            </p:cNvPr>
            <p:cNvGrpSpPr/>
            <p:nvPr/>
          </p:nvGrpSpPr>
          <p:grpSpPr>
            <a:xfrm>
              <a:off x="3632736" y="3051591"/>
              <a:ext cx="63288" cy="45217"/>
              <a:chOff x="3450375" y="3038225"/>
              <a:chExt cx="132875" cy="99400"/>
            </a:xfrm>
          </p:grpSpPr>
          <p:sp>
            <p:nvSpPr>
              <p:cNvPr id="755" name="Google Shape;3308;p70">
                <a:extLst>
                  <a:ext uri="{FF2B5EF4-FFF2-40B4-BE49-F238E27FC236}">
                    <a16:creationId xmlns:a16="http://schemas.microsoft.com/office/drawing/2014/main" id="{6C58D654-CE62-B474-7A78-9BE4DE8CB2B8}"/>
                  </a:ext>
                </a:extLst>
              </p:cNvPr>
              <p:cNvSpPr/>
              <p:nvPr/>
            </p:nvSpPr>
            <p:spPr>
              <a:xfrm>
                <a:off x="3450375" y="3038225"/>
                <a:ext cx="46050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1842" h="545" extrusionOk="0">
                    <a:moveTo>
                      <a:pt x="942" y="0"/>
                    </a:moveTo>
                    <a:lnTo>
                      <a:pt x="795" y="63"/>
                    </a:lnTo>
                    <a:lnTo>
                      <a:pt x="586" y="230"/>
                    </a:lnTo>
                    <a:lnTo>
                      <a:pt x="481" y="230"/>
                    </a:lnTo>
                    <a:lnTo>
                      <a:pt x="418" y="251"/>
                    </a:lnTo>
                    <a:lnTo>
                      <a:pt x="167" y="251"/>
                    </a:lnTo>
                    <a:lnTo>
                      <a:pt x="188" y="335"/>
                    </a:lnTo>
                    <a:lnTo>
                      <a:pt x="314" y="419"/>
                    </a:lnTo>
                    <a:lnTo>
                      <a:pt x="439" y="377"/>
                    </a:lnTo>
                    <a:lnTo>
                      <a:pt x="439" y="377"/>
                    </a:lnTo>
                    <a:lnTo>
                      <a:pt x="377" y="460"/>
                    </a:lnTo>
                    <a:lnTo>
                      <a:pt x="209" y="460"/>
                    </a:lnTo>
                    <a:lnTo>
                      <a:pt x="105" y="314"/>
                    </a:lnTo>
                    <a:lnTo>
                      <a:pt x="0" y="419"/>
                    </a:lnTo>
                    <a:lnTo>
                      <a:pt x="63" y="481"/>
                    </a:lnTo>
                    <a:lnTo>
                      <a:pt x="63" y="544"/>
                    </a:lnTo>
                    <a:lnTo>
                      <a:pt x="105" y="481"/>
                    </a:lnTo>
                    <a:lnTo>
                      <a:pt x="481" y="481"/>
                    </a:lnTo>
                    <a:lnTo>
                      <a:pt x="586" y="356"/>
                    </a:lnTo>
                    <a:lnTo>
                      <a:pt x="691" y="335"/>
                    </a:lnTo>
                    <a:lnTo>
                      <a:pt x="816" y="251"/>
                    </a:lnTo>
                    <a:lnTo>
                      <a:pt x="900" y="272"/>
                    </a:lnTo>
                    <a:lnTo>
                      <a:pt x="921" y="314"/>
                    </a:lnTo>
                    <a:lnTo>
                      <a:pt x="1004" y="230"/>
                    </a:lnTo>
                    <a:lnTo>
                      <a:pt x="1067" y="209"/>
                    </a:lnTo>
                    <a:lnTo>
                      <a:pt x="1214" y="314"/>
                    </a:lnTo>
                    <a:lnTo>
                      <a:pt x="1318" y="314"/>
                    </a:lnTo>
                    <a:lnTo>
                      <a:pt x="1465" y="356"/>
                    </a:lnTo>
                    <a:lnTo>
                      <a:pt x="1653" y="440"/>
                    </a:lnTo>
                    <a:lnTo>
                      <a:pt x="1779" y="440"/>
                    </a:lnTo>
                    <a:lnTo>
                      <a:pt x="1841" y="356"/>
                    </a:lnTo>
                    <a:lnTo>
                      <a:pt x="1779" y="272"/>
                    </a:lnTo>
                    <a:lnTo>
                      <a:pt x="1737" y="314"/>
                    </a:lnTo>
                    <a:lnTo>
                      <a:pt x="1465" y="147"/>
                    </a:lnTo>
                    <a:lnTo>
                      <a:pt x="1360" y="147"/>
                    </a:lnTo>
                    <a:lnTo>
                      <a:pt x="1172" y="21"/>
                    </a:lnTo>
                    <a:lnTo>
                      <a:pt x="1046" y="21"/>
                    </a:lnTo>
                    <a:lnTo>
                      <a:pt x="94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3309;p70">
                <a:extLst>
                  <a:ext uri="{FF2B5EF4-FFF2-40B4-BE49-F238E27FC236}">
                    <a16:creationId xmlns:a16="http://schemas.microsoft.com/office/drawing/2014/main" id="{91FEB239-7B9E-F6BD-338C-37B8864563EF}"/>
                  </a:ext>
                </a:extLst>
              </p:cNvPr>
              <p:cNvSpPr/>
              <p:nvPr/>
            </p:nvSpPr>
            <p:spPr>
              <a:xfrm>
                <a:off x="3481225" y="3056525"/>
                <a:ext cx="1020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4081" h="3244" extrusionOk="0">
                    <a:moveTo>
                      <a:pt x="712" y="0"/>
                    </a:moveTo>
                    <a:lnTo>
                      <a:pt x="565" y="21"/>
                    </a:lnTo>
                    <a:lnTo>
                      <a:pt x="565" y="42"/>
                    </a:lnTo>
                    <a:lnTo>
                      <a:pt x="607" y="210"/>
                    </a:lnTo>
                    <a:lnTo>
                      <a:pt x="565" y="314"/>
                    </a:lnTo>
                    <a:lnTo>
                      <a:pt x="565" y="482"/>
                    </a:lnTo>
                    <a:lnTo>
                      <a:pt x="649" y="565"/>
                    </a:lnTo>
                    <a:lnTo>
                      <a:pt x="628" y="670"/>
                    </a:lnTo>
                    <a:lnTo>
                      <a:pt x="545" y="733"/>
                    </a:lnTo>
                    <a:lnTo>
                      <a:pt x="335" y="775"/>
                    </a:lnTo>
                    <a:lnTo>
                      <a:pt x="189" y="858"/>
                    </a:lnTo>
                    <a:lnTo>
                      <a:pt x="84" y="879"/>
                    </a:lnTo>
                    <a:lnTo>
                      <a:pt x="1" y="1046"/>
                    </a:lnTo>
                    <a:lnTo>
                      <a:pt x="21" y="1005"/>
                    </a:lnTo>
                    <a:lnTo>
                      <a:pt x="105" y="1109"/>
                    </a:lnTo>
                    <a:lnTo>
                      <a:pt x="42" y="1319"/>
                    </a:lnTo>
                    <a:lnTo>
                      <a:pt x="189" y="1507"/>
                    </a:lnTo>
                    <a:lnTo>
                      <a:pt x="314" y="1528"/>
                    </a:lnTo>
                    <a:lnTo>
                      <a:pt x="398" y="1570"/>
                    </a:lnTo>
                    <a:lnTo>
                      <a:pt x="440" y="1486"/>
                    </a:lnTo>
                    <a:lnTo>
                      <a:pt x="545" y="1528"/>
                    </a:lnTo>
                    <a:lnTo>
                      <a:pt x="503" y="1570"/>
                    </a:lnTo>
                    <a:lnTo>
                      <a:pt x="503" y="1674"/>
                    </a:lnTo>
                    <a:lnTo>
                      <a:pt x="545" y="1716"/>
                    </a:lnTo>
                    <a:lnTo>
                      <a:pt x="670" y="1716"/>
                    </a:lnTo>
                    <a:lnTo>
                      <a:pt x="733" y="1904"/>
                    </a:lnTo>
                    <a:lnTo>
                      <a:pt x="879" y="1988"/>
                    </a:lnTo>
                    <a:lnTo>
                      <a:pt x="963" y="2051"/>
                    </a:lnTo>
                    <a:lnTo>
                      <a:pt x="1047" y="2030"/>
                    </a:lnTo>
                    <a:lnTo>
                      <a:pt x="1235" y="1946"/>
                    </a:lnTo>
                    <a:lnTo>
                      <a:pt x="1235" y="1884"/>
                    </a:lnTo>
                    <a:lnTo>
                      <a:pt x="1381" y="1716"/>
                    </a:lnTo>
                    <a:lnTo>
                      <a:pt x="1486" y="1632"/>
                    </a:lnTo>
                    <a:lnTo>
                      <a:pt x="1612" y="1570"/>
                    </a:lnTo>
                    <a:lnTo>
                      <a:pt x="2114" y="1570"/>
                    </a:lnTo>
                    <a:lnTo>
                      <a:pt x="2197" y="1716"/>
                    </a:lnTo>
                    <a:lnTo>
                      <a:pt x="2239" y="1821"/>
                    </a:lnTo>
                    <a:lnTo>
                      <a:pt x="2407" y="2093"/>
                    </a:lnTo>
                    <a:lnTo>
                      <a:pt x="2386" y="2156"/>
                    </a:lnTo>
                    <a:lnTo>
                      <a:pt x="2490" y="2260"/>
                    </a:lnTo>
                    <a:lnTo>
                      <a:pt x="2490" y="2365"/>
                    </a:lnTo>
                    <a:lnTo>
                      <a:pt x="2407" y="2407"/>
                    </a:lnTo>
                    <a:lnTo>
                      <a:pt x="2407" y="2511"/>
                    </a:lnTo>
                    <a:lnTo>
                      <a:pt x="2449" y="2532"/>
                    </a:lnTo>
                    <a:lnTo>
                      <a:pt x="2449" y="2574"/>
                    </a:lnTo>
                    <a:lnTo>
                      <a:pt x="2595" y="2532"/>
                    </a:lnTo>
                    <a:lnTo>
                      <a:pt x="2637" y="2532"/>
                    </a:lnTo>
                    <a:lnTo>
                      <a:pt x="2867" y="2449"/>
                    </a:lnTo>
                    <a:lnTo>
                      <a:pt x="3014" y="2511"/>
                    </a:lnTo>
                    <a:lnTo>
                      <a:pt x="3055" y="2637"/>
                    </a:lnTo>
                    <a:lnTo>
                      <a:pt x="3181" y="2721"/>
                    </a:lnTo>
                    <a:lnTo>
                      <a:pt x="3160" y="2930"/>
                    </a:lnTo>
                    <a:lnTo>
                      <a:pt x="3139" y="3055"/>
                    </a:lnTo>
                    <a:lnTo>
                      <a:pt x="3286" y="3202"/>
                    </a:lnTo>
                    <a:lnTo>
                      <a:pt x="3369" y="3202"/>
                    </a:lnTo>
                    <a:lnTo>
                      <a:pt x="3537" y="3076"/>
                    </a:lnTo>
                    <a:lnTo>
                      <a:pt x="3578" y="3076"/>
                    </a:lnTo>
                    <a:lnTo>
                      <a:pt x="3683" y="3181"/>
                    </a:lnTo>
                    <a:lnTo>
                      <a:pt x="3704" y="3244"/>
                    </a:lnTo>
                    <a:lnTo>
                      <a:pt x="3704" y="3202"/>
                    </a:lnTo>
                    <a:lnTo>
                      <a:pt x="3809" y="3181"/>
                    </a:lnTo>
                    <a:lnTo>
                      <a:pt x="3976" y="2846"/>
                    </a:lnTo>
                    <a:lnTo>
                      <a:pt x="3976" y="2721"/>
                    </a:lnTo>
                    <a:lnTo>
                      <a:pt x="3955" y="2658"/>
                    </a:lnTo>
                    <a:lnTo>
                      <a:pt x="3850" y="2553"/>
                    </a:lnTo>
                    <a:lnTo>
                      <a:pt x="3850" y="2469"/>
                    </a:lnTo>
                    <a:lnTo>
                      <a:pt x="3913" y="2428"/>
                    </a:lnTo>
                    <a:lnTo>
                      <a:pt x="3997" y="2449"/>
                    </a:lnTo>
                    <a:lnTo>
                      <a:pt x="4018" y="2365"/>
                    </a:lnTo>
                    <a:lnTo>
                      <a:pt x="3955" y="2239"/>
                    </a:lnTo>
                    <a:lnTo>
                      <a:pt x="3871" y="2218"/>
                    </a:lnTo>
                    <a:lnTo>
                      <a:pt x="3871" y="2009"/>
                    </a:lnTo>
                    <a:lnTo>
                      <a:pt x="3892" y="1925"/>
                    </a:lnTo>
                    <a:lnTo>
                      <a:pt x="3871" y="1674"/>
                    </a:lnTo>
                    <a:lnTo>
                      <a:pt x="3809" y="1612"/>
                    </a:lnTo>
                    <a:lnTo>
                      <a:pt x="3809" y="1507"/>
                    </a:lnTo>
                    <a:lnTo>
                      <a:pt x="4060" y="1423"/>
                    </a:lnTo>
                    <a:lnTo>
                      <a:pt x="4081" y="1402"/>
                    </a:lnTo>
                    <a:lnTo>
                      <a:pt x="4081" y="1319"/>
                    </a:lnTo>
                    <a:lnTo>
                      <a:pt x="4018" y="1277"/>
                    </a:lnTo>
                    <a:lnTo>
                      <a:pt x="3871" y="1256"/>
                    </a:lnTo>
                    <a:lnTo>
                      <a:pt x="3871" y="1193"/>
                    </a:lnTo>
                    <a:lnTo>
                      <a:pt x="3850" y="1109"/>
                    </a:lnTo>
                    <a:lnTo>
                      <a:pt x="3850" y="1005"/>
                    </a:lnTo>
                    <a:lnTo>
                      <a:pt x="3767" y="1005"/>
                    </a:lnTo>
                    <a:lnTo>
                      <a:pt x="3704" y="1088"/>
                    </a:lnTo>
                    <a:lnTo>
                      <a:pt x="3599" y="1109"/>
                    </a:lnTo>
                    <a:lnTo>
                      <a:pt x="3599" y="1109"/>
                    </a:lnTo>
                    <a:lnTo>
                      <a:pt x="3662" y="963"/>
                    </a:lnTo>
                    <a:lnTo>
                      <a:pt x="3767" y="796"/>
                    </a:lnTo>
                    <a:lnTo>
                      <a:pt x="3767" y="754"/>
                    </a:lnTo>
                    <a:lnTo>
                      <a:pt x="3641" y="733"/>
                    </a:lnTo>
                    <a:lnTo>
                      <a:pt x="3578" y="670"/>
                    </a:lnTo>
                    <a:lnTo>
                      <a:pt x="3599" y="524"/>
                    </a:lnTo>
                    <a:lnTo>
                      <a:pt x="3558" y="377"/>
                    </a:lnTo>
                    <a:lnTo>
                      <a:pt x="3432" y="272"/>
                    </a:lnTo>
                    <a:lnTo>
                      <a:pt x="3390" y="231"/>
                    </a:lnTo>
                    <a:lnTo>
                      <a:pt x="3286" y="252"/>
                    </a:lnTo>
                    <a:lnTo>
                      <a:pt x="3265" y="314"/>
                    </a:lnTo>
                    <a:lnTo>
                      <a:pt x="3118" y="231"/>
                    </a:lnTo>
                    <a:lnTo>
                      <a:pt x="2972" y="231"/>
                    </a:lnTo>
                    <a:lnTo>
                      <a:pt x="2867" y="377"/>
                    </a:lnTo>
                    <a:lnTo>
                      <a:pt x="2804" y="419"/>
                    </a:lnTo>
                    <a:lnTo>
                      <a:pt x="2700" y="482"/>
                    </a:lnTo>
                    <a:lnTo>
                      <a:pt x="2532" y="482"/>
                    </a:lnTo>
                    <a:lnTo>
                      <a:pt x="2407" y="377"/>
                    </a:lnTo>
                    <a:lnTo>
                      <a:pt x="2323" y="356"/>
                    </a:lnTo>
                    <a:lnTo>
                      <a:pt x="2218" y="419"/>
                    </a:lnTo>
                    <a:lnTo>
                      <a:pt x="2135" y="377"/>
                    </a:lnTo>
                    <a:lnTo>
                      <a:pt x="2135" y="272"/>
                    </a:lnTo>
                    <a:lnTo>
                      <a:pt x="2009" y="272"/>
                    </a:lnTo>
                    <a:lnTo>
                      <a:pt x="1967" y="231"/>
                    </a:lnTo>
                    <a:lnTo>
                      <a:pt x="1863" y="210"/>
                    </a:lnTo>
                    <a:lnTo>
                      <a:pt x="1758" y="272"/>
                    </a:lnTo>
                    <a:lnTo>
                      <a:pt x="1570" y="210"/>
                    </a:lnTo>
                    <a:lnTo>
                      <a:pt x="1381" y="210"/>
                    </a:lnTo>
                    <a:lnTo>
                      <a:pt x="1277" y="126"/>
                    </a:lnTo>
                    <a:lnTo>
                      <a:pt x="1047" y="21"/>
                    </a:lnTo>
                    <a:lnTo>
                      <a:pt x="71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20" name="Google Shape;3310;p70">
              <a:extLst>
                <a:ext uri="{FF2B5EF4-FFF2-40B4-BE49-F238E27FC236}">
                  <a16:creationId xmlns:a16="http://schemas.microsoft.com/office/drawing/2014/main" id="{6203655C-903B-2BB9-EFF6-60044D72BF23}"/>
                </a:ext>
              </a:extLst>
            </p:cNvPr>
            <p:cNvSpPr/>
            <p:nvPr/>
          </p:nvSpPr>
          <p:spPr>
            <a:xfrm>
              <a:off x="3657897" y="3077759"/>
              <a:ext cx="19195" cy="21903"/>
            </a:xfrm>
            <a:custGeom>
              <a:avLst/>
              <a:gdLst/>
              <a:ahLst/>
              <a:cxnLst/>
              <a:rect l="l" t="t" r="r" b="b"/>
              <a:pathLst>
                <a:path w="1612" h="1926" extrusionOk="0">
                  <a:moveTo>
                    <a:pt x="733" y="1"/>
                  </a:moveTo>
                  <a:lnTo>
                    <a:pt x="607" y="63"/>
                  </a:lnTo>
                  <a:lnTo>
                    <a:pt x="502" y="147"/>
                  </a:lnTo>
                  <a:lnTo>
                    <a:pt x="356" y="315"/>
                  </a:lnTo>
                  <a:lnTo>
                    <a:pt x="356" y="377"/>
                  </a:lnTo>
                  <a:lnTo>
                    <a:pt x="168" y="461"/>
                  </a:lnTo>
                  <a:lnTo>
                    <a:pt x="84" y="482"/>
                  </a:lnTo>
                  <a:lnTo>
                    <a:pt x="42" y="587"/>
                  </a:lnTo>
                  <a:lnTo>
                    <a:pt x="0" y="670"/>
                  </a:lnTo>
                  <a:lnTo>
                    <a:pt x="105" y="733"/>
                  </a:lnTo>
                  <a:lnTo>
                    <a:pt x="42" y="880"/>
                  </a:lnTo>
                  <a:lnTo>
                    <a:pt x="63" y="963"/>
                  </a:lnTo>
                  <a:lnTo>
                    <a:pt x="168" y="984"/>
                  </a:lnTo>
                  <a:lnTo>
                    <a:pt x="251" y="1172"/>
                  </a:lnTo>
                  <a:lnTo>
                    <a:pt x="251" y="1298"/>
                  </a:lnTo>
                  <a:lnTo>
                    <a:pt x="377" y="1424"/>
                  </a:lnTo>
                  <a:lnTo>
                    <a:pt x="482" y="1382"/>
                  </a:lnTo>
                  <a:lnTo>
                    <a:pt x="482" y="1403"/>
                  </a:lnTo>
                  <a:lnTo>
                    <a:pt x="419" y="1507"/>
                  </a:lnTo>
                  <a:lnTo>
                    <a:pt x="502" y="1591"/>
                  </a:lnTo>
                  <a:lnTo>
                    <a:pt x="586" y="1675"/>
                  </a:lnTo>
                  <a:lnTo>
                    <a:pt x="565" y="1737"/>
                  </a:lnTo>
                  <a:lnTo>
                    <a:pt x="691" y="1779"/>
                  </a:lnTo>
                  <a:lnTo>
                    <a:pt x="1005" y="1926"/>
                  </a:lnTo>
                  <a:lnTo>
                    <a:pt x="1046" y="1926"/>
                  </a:lnTo>
                  <a:lnTo>
                    <a:pt x="1088" y="1842"/>
                  </a:lnTo>
                  <a:lnTo>
                    <a:pt x="1151" y="1696"/>
                  </a:lnTo>
                  <a:lnTo>
                    <a:pt x="1298" y="1633"/>
                  </a:lnTo>
                  <a:lnTo>
                    <a:pt x="1402" y="1507"/>
                  </a:lnTo>
                  <a:lnTo>
                    <a:pt x="1402" y="1403"/>
                  </a:lnTo>
                  <a:lnTo>
                    <a:pt x="1444" y="1256"/>
                  </a:lnTo>
                  <a:lnTo>
                    <a:pt x="1528" y="1214"/>
                  </a:lnTo>
                  <a:lnTo>
                    <a:pt x="1528" y="1152"/>
                  </a:lnTo>
                  <a:lnTo>
                    <a:pt x="1549" y="1005"/>
                  </a:lnTo>
                  <a:lnTo>
                    <a:pt x="1570" y="1005"/>
                  </a:lnTo>
                  <a:lnTo>
                    <a:pt x="1570" y="963"/>
                  </a:lnTo>
                  <a:lnTo>
                    <a:pt x="1528" y="942"/>
                  </a:lnTo>
                  <a:lnTo>
                    <a:pt x="1528" y="838"/>
                  </a:lnTo>
                  <a:lnTo>
                    <a:pt x="1611" y="796"/>
                  </a:lnTo>
                  <a:lnTo>
                    <a:pt x="1611" y="691"/>
                  </a:lnTo>
                  <a:lnTo>
                    <a:pt x="1507" y="587"/>
                  </a:lnTo>
                  <a:lnTo>
                    <a:pt x="1528" y="524"/>
                  </a:lnTo>
                  <a:lnTo>
                    <a:pt x="1360" y="252"/>
                  </a:lnTo>
                  <a:lnTo>
                    <a:pt x="1318" y="147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3311;p70">
              <a:extLst>
                <a:ext uri="{FF2B5EF4-FFF2-40B4-BE49-F238E27FC236}">
                  <a16:creationId xmlns:a16="http://schemas.microsoft.com/office/drawing/2014/main" id="{EA01788C-2FA0-088C-7B3E-949A567C6F8C}"/>
                </a:ext>
              </a:extLst>
            </p:cNvPr>
            <p:cNvSpPr/>
            <p:nvPr/>
          </p:nvSpPr>
          <p:spPr>
            <a:xfrm>
              <a:off x="3670352" y="3087756"/>
              <a:ext cx="27911" cy="28568"/>
            </a:xfrm>
            <a:custGeom>
              <a:avLst/>
              <a:gdLst/>
              <a:ahLst/>
              <a:cxnLst/>
              <a:rect l="l" t="t" r="r" b="b"/>
              <a:pathLst>
                <a:path w="2344" h="2512" extrusionOk="0">
                  <a:moveTo>
                    <a:pt x="942" y="1"/>
                  </a:moveTo>
                  <a:lnTo>
                    <a:pt x="712" y="84"/>
                  </a:lnTo>
                  <a:lnTo>
                    <a:pt x="670" y="84"/>
                  </a:lnTo>
                  <a:lnTo>
                    <a:pt x="524" y="126"/>
                  </a:lnTo>
                  <a:lnTo>
                    <a:pt x="503" y="126"/>
                  </a:lnTo>
                  <a:lnTo>
                    <a:pt x="482" y="273"/>
                  </a:lnTo>
                  <a:lnTo>
                    <a:pt x="482" y="335"/>
                  </a:lnTo>
                  <a:lnTo>
                    <a:pt x="398" y="377"/>
                  </a:lnTo>
                  <a:lnTo>
                    <a:pt x="356" y="524"/>
                  </a:lnTo>
                  <a:lnTo>
                    <a:pt x="356" y="628"/>
                  </a:lnTo>
                  <a:lnTo>
                    <a:pt x="252" y="754"/>
                  </a:lnTo>
                  <a:lnTo>
                    <a:pt x="105" y="817"/>
                  </a:lnTo>
                  <a:lnTo>
                    <a:pt x="42" y="963"/>
                  </a:lnTo>
                  <a:lnTo>
                    <a:pt x="0" y="1047"/>
                  </a:lnTo>
                  <a:lnTo>
                    <a:pt x="168" y="1047"/>
                  </a:lnTo>
                  <a:lnTo>
                    <a:pt x="252" y="1109"/>
                  </a:lnTo>
                  <a:lnTo>
                    <a:pt x="210" y="1172"/>
                  </a:lnTo>
                  <a:lnTo>
                    <a:pt x="293" y="1235"/>
                  </a:lnTo>
                  <a:lnTo>
                    <a:pt x="461" y="1444"/>
                  </a:lnTo>
                  <a:lnTo>
                    <a:pt x="524" y="1444"/>
                  </a:lnTo>
                  <a:lnTo>
                    <a:pt x="775" y="1591"/>
                  </a:lnTo>
                  <a:lnTo>
                    <a:pt x="796" y="1591"/>
                  </a:lnTo>
                  <a:lnTo>
                    <a:pt x="1130" y="1967"/>
                  </a:lnTo>
                  <a:lnTo>
                    <a:pt x="1256" y="1988"/>
                  </a:lnTo>
                  <a:lnTo>
                    <a:pt x="1716" y="2302"/>
                  </a:lnTo>
                  <a:lnTo>
                    <a:pt x="2260" y="2511"/>
                  </a:lnTo>
                  <a:lnTo>
                    <a:pt x="2260" y="2386"/>
                  </a:lnTo>
                  <a:lnTo>
                    <a:pt x="2197" y="2281"/>
                  </a:lnTo>
                  <a:lnTo>
                    <a:pt x="2260" y="2156"/>
                  </a:lnTo>
                  <a:lnTo>
                    <a:pt x="2239" y="2072"/>
                  </a:lnTo>
                  <a:lnTo>
                    <a:pt x="2260" y="1967"/>
                  </a:lnTo>
                  <a:lnTo>
                    <a:pt x="2302" y="1884"/>
                  </a:lnTo>
                  <a:lnTo>
                    <a:pt x="2260" y="1800"/>
                  </a:lnTo>
                  <a:lnTo>
                    <a:pt x="2344" y="1758"/>
                  </a:lnTo>
                  <a:lnTo>
                    <a:pt x="2302" y="1653"/>
                  </a:lnTo>
                  <a:lnTo>
                    <a:pt x="2239" y="1633"/>
                  </a:lnTo>
                  <a:lnTo>
                    <a:pt x="2156" y="1570"/>
                  </a:lnTo>
                  <a:lnTo>
                    <a:pt x="2093" y="1465"/>
                  </a:lnTo>
                  <a:lnTo>
                    <a:pt x="2030" y="1444"/>
                  </a:lnTo>
                  <a:lnTo>
                    <a:pt x="1967" y="1444"/>
                  </a:lnTo>
                  <a:lnTo>
                    <a:pt x="1884" y="1361"/>
                  </a:lnTo>
                  <a:lnTo>
                    <a:pt x="1779" y="1361"/>
                  </a:lnTo>
                  <a:lnTo>
                    <a:pt x="1758" y="1381"/>
                  </a:lnTo>
                  <a:lnTo>
                    <a:pt x="1653" y="1361"/>
                  </a:lnTo>
                  <a:lnTo>
                    <a:pt x="1633" y="1256"/>
                  </a:lnTo>
                  <a:lnTo>
                    <a:pt x="1716" y="1151"/>
                  </a:lnTo>
                  <a:lnTo>
                    <a:pt x="1821" y="942"/>
                  </a:lnTo>
                  <a:lnTo>
                    <a:pt x="1758" y="837"/>
                  </a:lnTo>
                  <a:lnTo>
                    <a:pt x="1779" y="796"/>
                  </a:lnTo>
                  <a:lnTo>
                    <a:pt x="1758" y="733"/>
                  </a:lnTo>
                  <a:lnTo>
                    <a:pt x="1653" y="628"/>
                  </a:lnTo>
                  <a:lnTo>
                    <a:pt x="1612" y="628"/>
                  </a:lnTo>
                  <a:lnTo>
                    <a:pt x="1444" y="754"/>
                  </a:lnTo>
                  <a:lnTo>
                    <a:pt x="1361" y="754"/>
                  </a:lnTo>
                  <a:lnTo>
                    <a:pt x="1214" y="607"/>
                  </a:lnTo>
                  <a:lnTo>
                    <a:pt x="1235" y="482"/>
                  </a:lnTo>
                  <a:lnTo>
                    <a:pt x="1256" y="273"/>
                  </a:lnTo>
                  <a:lnTo>
                    <a:pt x="1130" y="189"/>
                  </a:lnTo>
                  <a:lnTo>
                    <a:pt x="1089" y="63"/>
                  </a:lnTo>
                  <a:lnTo>
                    <a:pt x="9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3312;p70">
              <a:extLst>
                <a:ext uri="{FF2B5EF4-FFF2-40B4-BE49-F238E27FC236}">
                  <a16:creationId xmlns:a16="http://schemas.microsoft.com/office/drawing/2014/main" id="{A9ACA2FB-4A73-FD19-432C-ACFC21F4216B}"/>
                </a:ext>
              </a:extLst>
            </p:cNvPr>
            <p:cNvSpPr/>
            <p:nvPr/>
          </p:nvSpPr>
          <p:spPr>
            <a:xfrm>
              <a:off x="3689785" y="3073722"/>
              <a:ext cx="42617" cy="42840"/>
            </a:xfrm>
            <a:custGeom>
              <a:avLst/>
              <a:gdLst/>
              <a:ahLst/>
              <a:cxnLst/>
              <a:rect l="l" t="t" r="r" b="b"/>
              <a:pathLst>
                <a:path w="3579" h="3767" extrusionOk="0">
                  <a:moveTo>
                    <a:pt x="1905" y="0"/>
                  </a:moveTo>
                  <a:lnTo>
                    <a:pt x="1821" y="63"/>
                  </a:lnTo>
                  <a:lnTo>
                    <a:pt x="1716" y="209"/>
                  </a:lnTo>
                  <a:lnTo>
                    <a:pt x="1549" y="167"/>
                  </a:lnTo>
                  <a:lnTo>
                    <a:pt x="1507" y="105"/>
                  </a:lnTo>
                  <a:lnTo>
                    <a:pt x="1549" y="63"/>
                  </a:lnTo>
                  <a:lnTo>
                    <a:pt x="1381" y="42"/>
                  </a:lnTo>
                  <a:lnTo>
                    <a:pt x="1193" y="84"/>
                  </a:lnTo>
                  <a:lnTo>
                    <a:pt x="1193" y="146"/>
                  </a:lnTo>
                  <a:lnTo>
                    <a:pt x="1151" y="167"/>
                  </a:lnTo>
                  <a:lnTo>
                    <a:pt x="921" y="167"/>
                  </a:lnTo>
                  <a:lnTo>
                    <a:pt x="775" y="84"/>
                  </a:lnTo>
                  <a:lnTo>
                    <a:pt x="712" y="84"/>
                  </a:lnTo>
                  <a:lnTo>
                    <a:pt x="503" y="209"/>
                  </a:lnTo>
                  <a:lnTo>
                    <a:pt x="252" y="293"/>
                  </a:lnTo>
                  <a:lnTo>
                    <a:pt x="252" y="398"/>
                  </a:lnTo>
                  <a:lnTo>
                    <a:pt x="314" y="460"/>
                  </a:lnTo>
                  <a:lnTo>
                    <a:pt x="335" y="711"/>
                  </a:lnTo>
                  <a:lnTo>
                    <a:pt x="314" y="795"/>
                  </a:lnTo>
                  <a:lnTo>
                    <a:pt x="314" y="1004"/>
                  </a:lnTo>
                  <a:lnTo>
                    <a:pt x="398" y="1025"/>
                  </a:lnTo>
                  <a:lnTo>
                    <a:pt x="461" y="1151"/>
                  </a:lnTo>
                  <a:lnTo>
                    <a:pt x="440" y="1235"/>
                  </a:lnTo>
                  <a:lnTo>
                    <a:pt x="356" y="1214"/>
                  </a:lnTo>
                  <a:lnTo>
                    <a:pt x="293" y="1255"/>
                  </a:lnTo>
                  <a:lnTo>
                    <a:pt x="293" y="1339"/>
                  </a:lnTo>
                  <a:lnTo>
                    <a:pt x="398" y="1444"/>
                  </a:lnTo>
                  <a:lnTo>
                    <a:pt x="419" y="1507"/>
                  </a:lnTo>
                  <a:lnTo>
                    <a:pt x="419" y="1632"/>
                  </a:lnTo>
                  <a:lnTo>
                    <a:pt x="252" y="1967"/>
                  </a:lnTo>
                  <a:lnTo>
                    <a:pt x="147" y="1988"/>
                  </a:lnTo>
                  <a:lnTo>
                    <a:pt x="147" y="2030"/>
                  </a:lnTo>
                  <a:lnTo>
                    <a:pt x="126" y="2071"/>
                  </a:lnTo>
                  <a:lnTo>
                    <a:pt x="189" y="2176"/>
                  </a:lnTo>
                  <a:lnTo>
                    <a:pt x="84" y="2385"/>
                  </a:lnTo>
                  <a:lnTo>
                    <a:pt x="1" y="2490"/>
                  </a:lnTo>
                  <a:lnTo>
                    <a:pt x="21" y="2595"/>
                  </a:lnTo>
                  <a:lnTo>
                    <a:pt x="126" y="2615"/>
                  </a:lnTo>
                  <a:lnTo>
                    <a:pt x="147" y="2595"/>
                  </a:lnTo>
                  <a:lnTo>
                    <a:pt x="252" y="2595"/>
                  </a:lnTo>
                  <a:lnTo>
                    <a:pt x="335" y="2678"/>
                  </a:lnTo>
                  <a:lnTo>
                    <a:pt x="398" y="2678"/>
                  </a:lnTo>
                  <a:lnTo>
                    <a:pt x="461" y="2699"/>
                  </a:lnTo>
                  <a:lnTo>
                    <a:pt x="524" y="2804"/>
                  </a:lnTo>
                  <a:lnTo>
                    <a:pt x="607" y="2867"/>
                  </a:lnTo>
                  <a:lnTo>
                    <a:pt x="670" y="2887"/>
                  </a:lnTo>
                  <a:lnTo>
                    <a:pt x="712" y="2992"/>
                  </a:lnTo>
                  <a:lnTo>
                    <a:pt x="628" y="3034"/>
                  </a:lnTo>
                  <a:lnTo>
                    <a:pt x="670" y="3118"/>
                  </a:lnTo>
                  <a:lnTo>
                    <a:pt x="628" y="3201"/>
                  </a:lnTo>
                  <a:lnTo>
                    <a:pt x="607" y="3306"/>
                  </a:lnTo>
                  <a:lnTo>
                    <a:pt x="628" y="3390"/>
                  </a:lnTo>
                  <a:lnTo>
                    <a:pt x="565" y="3515"/>
                  </a:lnTo>
                  <a:lnTo>
                    <a:pt x="628" y="3620"/>
                  </a:lnTo>
                  <a:lnTo>
                    <a:pt x="628" y="3745"/>
                  </a:lnTo>
                  <a:lnTo>
                    <a:pt x="712" y="3766"/>
                  </a:lnTo>
                  <a:lnTo>
                    <a:pt x="879" y="3599"/>
                  </a:lnTo>
                  <a:lnTo>
                    <a:pt x="1026" y="3599"/>
                  </a:lnTo>
                  <a:lnTo>
                    <a:pt x="1068" y="3536"/>
                  </a:lnTo>
                  <a:lnTo>
                    <a:pt x="1465" y="3390"/>
                  </a:lnTo>
                  <a:lnTo>
                    <a:pt x="1465" y="3327"/>
                  </a:lnTo>
                  <a:lnTo>
                    <a:pt x="1674" y="3306"/>
                  </a:lnTo>
                  <a:lnTo>
                    <a:pt x="2449" y="3306"/>
                  </a:lnTo>
                  <a:lnTo>
                    <a:pt x="2742" y="3201"/>
                  </a:lnTo>
                  <a:lnTo>
                    <a:pt x="3014" y="3327"/>
                  </a:lnTo>
                  <a:lnTo>
                    <a:pt x="3034" y="3201"/>
                  </a:lnTo>
                  <a:lnTo>
                    <a:pt x="3139" y="3180"/>
                  </a:lnTo>
                  <a:lnTo>
                    <a:pt x="3223" y="3306"/>
                  </a:lnTo>
                  <a:lnTo>
                    <a:pt x="3244" y="3285"/>
                  </a:lnTo>
                  <a:lnTo>
                    <a:pt x="3348" y="3285"/>
                  </a:lnTo>
                  <a:lnTo>
                    <a:pt x="3453" y="3243"/>
                  </a:lnTo>
                  <a:lnTo>
                    <a:pt x="3453" y="3097"/>
                  </a:lnTo>
                  <a:lnTo>
                    <a:pt x="3390" y="2992"/>
                  </a:lnTo>
                  <a:lnTo>
                    <a:pt x="3265" y="2971"/>
                  </a:lnTo>
                  <a:lnTo>
                    <a:pt x="3244" y="2804"/>
                  </a:lnTo>
                  <a:lnTo>
                    <a:pt x="3160" y="2595"/>
                  </a:lnTo>
                  <a:lnTo>
                    <a:pt x="3076" y="2511"/>
                  </a:lnTo>
                  <a:lnTo>
                    <a:pt x="3118" y="2469"/>
                  </a:lnTo>
                  <a:lnTo>
                    <a:pt x="3139" y="2448"/>
                  </a:lnTo>
                  <a:lnTo>
                    <a:pt x="3139" y="2176"/>
                  </a:lnTo>
                  <a:lnTo>
                    <a:pt x="3181" y="2092"/>
                  </a:lnTo>
                  <a:lnTo>
                    <a:pt x="3223" y="1967"/>
                  </a:lnTo>
                  <a:lnTo>
                    <a:pt x="3244" y="1883"/>
                  </a:lnTo>
                  <a:lnTo>
                    <a:pt x="3244" y="1758"/>
                  </a:lnTo>
                  <a:lnTo>
                    <a:pt x="3432" y="1507"/>
                  </a:lnTo>
                  <a:lnTo>
                    <a:pt x="3537" y="1423"/>
                  </a:lnTo>
                  <a:lnTo>
                    <a:pt x="3537" y="1318"/>
                  </a:lnTo>
                  <a:lnTo>
                    <a:pt x="3578" y="1193"/>
                  </a:lnTo>
                  <a:lnTo>
                    <a:pt x="3537" y="1025"/>
                  </a:lnTo>
                  <a:lnTo>
                    <a:pt x="3453" y="942"/>
                  </a:lnTo>
                  <a:lnTo>
                    <a:pt x="3453" y="879"/>
                  </a:lnTo>
                  <a:lnTo>
                    <a:pt x="3390" y="732"/>
                  </a:lnTo>
                  <a:lnTo>
                    <a:pt x="3453" y="565"/>
                  </a:lnTo>
                  <a:lnTo>
                    <a:pt x="3453" y="502"/>
                  </a:lnTo>
                  <a:lnTo>
                    <a:pt x="3327" y="502"/>
                  </a:lnTo>
                  <a:lnTo>
                    <a:pt x="3244" y="418"/>
                  </a:lnTo>
                  <a:lnTo>
                    <a:pt x="3160" y="418"/>
                  </a:lnTo>
                  <a:lnTo>
                    <a:pt x="3055" y="502"/>
                  </a:lnTo>
                  <a:lnTo>
                    <a:pt x="2930" y="523"/>
                  </a:lnTo>
                  <a:lnTo>
                    <a:pt x="2742" y="460"/>
                  </a:lnTo>
                  <a:lnTo>
                    <a:pt x="2658" y="356"/>
                  </a:lnTo>
                  <a:lnTo>
                    <a:pt x="2553" y="293"/>
                  </a:lnTo>
                  <a:lnTo>
                    <a:pt x="2449" y="293"/>
                  </a:lnTo>
                  <a:lnTo>
                    <a:pt x="2407" y="251"/>
                  </a:lnTo>
                  <a:lnTo>
                    <a:pt x="2302" y="251"/>
                  </a:lnTo>
                  <a:lnTo>
                    <a:pt x="2093" y="146"/>
                  </a:lnTo>
                  <a:lnTo>
                    <a:pt x="19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3313;p70">
              <a:extLst>
                <a:ext uri="{FF2B5EF4-FFF2-40B4-BE49-F238E27FC236}">
                  <a16:creationId xmlns:a16="http://schemas.microsoft.com/office/drawing/2014/main" id="{F4572C34-72B1-30CF-2004-0A5B37D8FFDE}"/>
                </a:ext>
              </a:extLst>
            </p:cNvPr>
            <p:cNvSpPr/>
            <p:nvPr/>
          </p:nvSpPr>
          <p:spPr>
            <a:xfrm>
              <a:off x="3726412" y="3070151"/>
              <a:ext cx="29161" cy="43557"/>
            </a:xfrm>
            <a:custGeom>
              <a:avLst/>
              <a:gdLst/>
              <a:ahLst/>
              <a:cxnLst/>
              <a:rect l="l" t="t" r="r" b="b"/>
              <a:pathLst>
                <a:path w="2449" h="3830" extrusionOk="0">
                  <a:moveTo>
                    <a:pt x="1674" y="0"/>
                  </a:moveTo>
                  <a:lnTo>
                    <a:pt x="1549" y="63"/>
                  </a:lnTo>
                  <a:lnTo>
                    <a:pt x="1402" y="63"/>
                  </a:lnTo>
                  <a:lnTo>
                    <a:pt x="1193" y="105"/>
                  </a:lnTo>
                  <a:lnTo>
                    <a:pt x="419" y="105"/>
                  </a:lnTo>
                  <a:lnTo>
                    <a:pt x="210" y="147"/>
                  </a:lnTo>
                  <a:lnTo>
                    <a:pt x="189" y="272"/>
                  </a:lnTo>
                  <a:lnTo>
                    <a:pt x="251" y="460"/>
                  </a:lnTo>
                  <a:lnTo>
                    <a:pt x="293" y="502"/>
                  </a:lnTo>
                  <a:lnTo>
                    <a:pt x="377" y="670"/>
                  </a:lnTo>
                  <a:lnTo>
                    <a:pt x="377" y="816"/>
                  </a:lnTo>
                  <a:lnTo>
                    <a:pt x="377" y="879"/>
                  </a:lnTo>
                  <a:lnTo>
                    <a:pt x="314" y="1046"/>
                  </a:lnTo>
                  <a:lnTo>
                    <a:pt x="377" y="1193"/>
                  </a:lnTo>
                  <a:lnTo>
                    <a:pt x="377" y="1256"/>
                  </a:lnTo>
                  <a:lnTo>
                    <a:pt x="461" y="1339"/>
                  </a:lnTo>
                  <a:lnTo>
                    <a:pt x="502" y="1507"/>
                  </a:lnTo>
                  <a:lnTo>
                    <a:pt x="461" y="1632"/>
                  </a:lnTo>
                  <a:lnTo>
                    <a:pt x="461" y="1737"/>
                  </a:lnTo>
                  <a:lnTo>
                    <a:pt x="356" y="1821"/>
                  </a:lnTo>
                  <a:lnTo>
                    <a:pt x="168" y="2072"/>
                  </a:lnTo>
                  <a:lnTo>
                    <a:pt x="168" y="2197"/>
                  </a:lnTo>
                  <a:lnTo>
                    <a:pt x="147" y="2281"/>
                  </a:lnTo>
                  <a:lnTo>
                    <a:pt x="105" y="2406"/>
                  </a:lnTo>
                  <a:lnTo>
                    <a:pt x="63" y="2490"/>
                  </a:lnTo>
                  <a:lnTo>
                    <a:pt x="63" y="2762"/>
                  </a:lnTo>
                  <a:lnTo>
                    <a:pt x="42" y="2783"/>
                  </a:lnTo>
                  <a:lnTo>
                    <a:pt x="0" y="2825"/>
                  </a:lnTo>
                  <a:lnTo>
                    <a:pt x="84" y="2909"/>
                  </a:lnTo>
                  <a:lnTo>
                    <a:pt x="168" y="3118"/>
                  </a:lnTo>
                  <a:lnTo>
                    <a:pt x="189" y="3285"/>
                  </a:lnTo>
                  <a:lnTo>
                    <a:pt x="314" y="3306"/>
                  </a:lnTo>
                  <a:lnTo>
                    <a:pt x="377" y="3411"/>
                  </a:lnTo>
                  <a:lnTo>
                    <a:pt x="377" y="3557"/>
                  </a:lnTo>
                  <a:lnTo>
                    <a:pt x="272" y="3599"/>
                  </a:lnTo>
                  <a:lnTo>
                    <a:pt x="168" y="3599"/>
                  </a:lnTo>
                  <a:lnTo>
                    <a:pt x="147" y="3620"/>
                  </a:lnTo>
                  <a:lnTo>
                    <a:pt x="168" y="3662"/>
                  </a:lnTo>
                  <a:lnTo>
                    <a:pt x="482" y="3725"/>
                  </a:lnTo>
                  <a:lnTo>
                    <a:pt x="712" y="3829"/>
                  </a:lnTo>
                  <a:lnTo>
                    <a:pt x="1214" y="3599"/>
                  </a:lnTo>
                  <a:lnTo>
                    <a:pt x="1549" y="3557"/>
                  </a:lnTo>
                  <a:lnTo>
                    <a:pt x="1863" y="3306"/>
                  </a:lnTo>
                  <a:lnTo>
                    <a:pt x="2135" y="3181"/>
                  </a:lnTo>
                  <a:lnTo>
                    <a:pt x="2448" y="3118"/>
                  </a:lnTo>
                  <a:lnTo>
                    <a:pt x="2386" y="3034"/>
                  </a:lnTo>
                  <a:lnTo>
                    <a:pt x="2302" y="2971"/>
                  </a:lnTo>
                  <a:lnTo>
                    <a:pt x="2260" y="2929"/>
                  </a:lnTo>
                  <a:lnTo>
                    <a:pt x="2197" y="2804"/>
                  </a:lnTo>
                  <a:lnTo>
                    <a:pt x="2176" y="2657"/>
                  </a:lnTo>
                  <a:lnTo>
                    <a:pt x="2197" y="2490"/>
                  </a:lnTo>
                  <a:lnTo>
                    <a:pt x="2197" y="2448"/>
                  </a:lnTo>
                  <a:lnTo>
                    <a:pt x="2260" y="2302"/>
                  </a:lnTo>
                  <a:lnTo>
                    <a:pt x="2260" y="1967"/>
                  </a:lnTo>
                  <a:lnTo>
                    <a:pt x="2197" y="1883"/>
                  </a:lnTo>
                  <a:lnTo>
                    <a:pt x="2239" y="1674"/>
                  </a:lnTo>
                  <a:lnTo>
                    <a:pt x="2176" y="1611"/>
                  </a:lnTo>
                  <a:lnTo>
                    <a:pt x="2239" y="1528"/>
                  </a:lnTo>
                  <a:lnTo>
                    <a:pt x="2197" y="1423"/>
                  </a:lnTo>
                  <a:lnTo>
                    <a:pt x="2155" y="1360"/>
                  </a:lnTo>
                  <a:lnTo>
                    <a:pt x="2176" y="1297"/>
                  </a:lnTo>
                  <a:lnTo>
                    <a:pt x="2197" y="1214"/>
                  </a:lnTo>
                  <a:lnTo>
                    <a:pt x="2197" y="1004"/>
                  </a:lnTo>
                  <a:lnTo>
                    <a:pt x="2155" y="1004"/>
                  </a:lnTo>
                  <a:lnTo>
                    <a:pt x="2093" y="942"/>
                  </a:lnTo>
                  <a:lnTo>
                    <a:pt x="2093" y="732"/>
                  </a:lnTo>
                  <a:lnTo>
                    <a:pt x="2135" y="586"/>
                  </a:lnTo>
                  <a:lnTo>
                    <a:pt x="1988" y="502"/>
                  </a:lnTo>
                  <a:lnTo>
                    <a:pt x="1946" y="419"/>
                  </a:lnTo>
                  <a:lnTo>
                    <a:pt x="1821" y="293"/>
                  </a:lnTo>
                  <a:lnTo>
                    <a:pt x="1821" y="209"/>
                  </a:lnTo>
                  <a:lnTo>
                    <a:pt x="1758" y="168"/>
                  </a:lnTo>
                  <a:lnTo>
                    <a:pt x="17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3314;p70">
              <a:extLst>
                <a:ext uri="{FF2B5EF4-FFF2-40B4-BE49-F238E27FC236}">
                  <a16:creationId xmlns:a16="http://schemas.microsoft.com/office/drawing/2014/main" id="{7608A9BB-E7F6-9780-7C90-B5225EA51899}"/>
                </a:ext>
              </a:extLst>
            </p:cNvPr>
            <p:cNvSpPr/>
            <p:nvPr/>
          </p:nvSpPr>
          <p:spPr>
            <a:xfrm>
              <a:off x="3746846" y="3070151"/>
              <a:ext cx="13956" cy="35459"/>
            </a:xfrm>
            <a:custGeom>
              <a:avLst/>
              <a:gdLst/>
              <a:ahLst/>
              <a:cxnLst/>
              <a:rect l="l" t="t" r="r" b="b"/>
              <a:pathLst>
                <a:path w="1172" h="3118" extrusionOk="0">
                  <a:moveTo>
                    <a:pt x="0" y="0"/>
                  </a:moveTo>
                  <a:lnTo>
                    <a:pt x="42" y="168"/>
                  </a:lnTo>
                  <a:lnTo>
                    <a:pt x="105" y="209"/>
                  </a:lnTo>
                  <a:lnTo>
                    <a:pt x="105" y="293"/>
                  </a:lnTo>
                  <a:lnTo>
                    <a:pt x="230" y="419"/>
                  </a:lnTo>
                  <a:lnTo>
                    <a:pt x="272" y="502"/>
                  </a:lnTo>
                  <a:lnTo>
                    <a:pt x="419" y="586"/>
                  </a:lnTo>
                  <a:lnTo>
                    <a:pt x="377" y="732"/>
                  </a:lnTo>
                  <a:lnTo>
                    <a:pt x="377" y="942"/>
                  </a:lnTo>
                  <a:lnTo>
                    <a:pt x="439" y="1004"/>
                  </a:lnTo>
                  <a:lnTo>
                    <a:pt x="481" y="1004"/>
                  </a:lnTo>
                  <a:lnTo>
                    <a:pt x="481" y="1214"/>
                  </a:lnTo>
                  <a:lnTo>
                    <a:pt x="460" y="1297"/>
                  </a:lnTo>
                  <a:lnTo>
                    <a:pt x="439" y="1360"/>
                  </a:lnTo>
                  <a:lnTo>
                    <a:pt x="481" y="1423"/>
                  </a:lnTo>
                  <a:lnTo>
                    <a:pt x="523" y="1528"/>
                  </a:lnTo>
                  <a:lnTo>
                    <a:pt x="460" y="1611"/>
                  </a:lnTo>
                  <a:lnTo>
                    <a:pt x="523" y="1674"/>
                  </a:lnTo>
                  <a:lnTo>
                    <a:pt x="481" y="1883"/>
                  </a:lnTo>
                  <a:lnTo>
                    <a:pt x="544" y="1967"/>
                  </a:lnTo>
                  <a:lnTo>
                    <a:pt x="544" y="2302"/>
                  </a:lnTo>
                  <a:lnTo>
                    <a:pt x="481" y="2448"/>
                  </a:lnTo>
                  <a:lnTo>
                    <a:pt x="481" y="2490"/>
                  </a:lnTo>
                  <a:lnTo>
                    <a:pt x="460" y="2657"/>
                  </a:lnTo>
                  <a:lnTo>
                    <a:pt x="481" y="2804"/>
                  </a:lnTo>
                  <a:lnTo>
                    <a:pt x="544" y="2929"/>
                  </a:lnTo>
                  <a:lnTo>
                    <a:pt x="586" y="2971"/>
                  </a:lnTo>
                  <a:lnTo>
                    <a:pt x="670" y="3034"/>
                  </a:lnTo>
                  <a:lnTo>
                    <a:pt x="732" y="3118"/>
                  </a:lnTo>
                  <a:lnTo>
                    <a:pt x="774" y="3118"/>
                  </a:lnTo>
                  <a:lnTo>
                    <a:pt x="1088" y="2929"/>
                  </a:lnTo>
                  <a:lnTo>
                    <a:pt x="1151" y="2929"/>
                  </a:lnTo>
                  <a:lnTo>
                    <a:pt x="1172" y="2825"/>
                  </a:lnTo>
                  <a:lnTo>
                    <a:pt x="1088" y="2699"/>
                  </a:lnTo>
                  <a:lnTo>
                    <a:pt x="1088" y="2553"/>
                  </a:lnTo>
                  <a:lnTo>
                    <a:pt x="1046" y="2385"/>
                  </a:lnTo>
                  <a:lnTo>
                    <a:pt x="1067" y="1716"/>
                  </a:lnTo>
                  <a:lnTo>
                    <a:pt x="1067" y="1611"/>
                  </a:lnTo>
                  <a:lnTo>
                    <a:pt x="1109" y="1528"/>
                  </a:lnTo>
                  <a:lnTo>
                    <a:pt x="1109" y="1402"/>
                  </a:lnTo>
                  <a:lnTo>
                    <a:pt x="1088" y="1297"/>
                  </a:lnTo>
                  <a:lnTo>
                    <a:pt x="1088" y="1130"/>
                  </a:lnTo>
                  <a:lnTo>
                    <a:pt x="1046" y="900"/>
                  </a:lnTo>
                  <a:lnTo>
                    <a:pt x="900" y="586"/>
                  </a:lnTo>
                  <a:lnTo>
                    <a:pt x="858" y="565"/>
                  </a:lnTo>
                  <a:lnTo>
                    <a:pt x="774" y="481"/>
                  </a:lnTo>
                  <a:lnTo>
                    <a:pt x="649" y="398"/>
                  </a:lnTo>
                  <a:lnTo>
                    <a:pt x="628" y="209"/>
                  </a:lnTo>
                  <a:lnTo>
                    <a:pt x="649" y="16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3315;p70">
              <a:extLst>
                <a:ext uri="{FF2B5EF4-FFF2-40B4-BE49-F238E27FC236}">
                  <a16:creationId xmlns:a16="http://schemas.microsoft.com/office/drawing/2014/main" id="{55593BF3-73E7-48ED-C39D-DF2A46323247}"/>
                </a:ext>
              </a:extLst>
            </p:cNvPr>
            <p:cNvSpPr/>
            <p:nvPr/>
          </p:nvSpPr>
          <p:spPr>
            <a:xfrm>
              <a:off x="3754312" y="3061110"/>
              <a:ext cx="21445" cy="42840"/>
            </a:xfrm>
            <a:custGeom>
              <a:avLst/>
              <a:gdLst/>
              <a:ahLst/>
              <a:cxnLst/>
              <a:rect l="l" t="t" r="r" b="b"/>
              <a:pathLst>
                <a:path w="1801" h="3767" extrusionOk="0">
                  <a:moveTo>
                    <a:pt x="1047" y="0"/>
                  </a:moveTo>
                  <a:lnTo>
                    <a:pt x="984" y="105"/>
                  </a:lnTo>
                  <a:lnTo>
                    <a:pt x="1005" y="147"/>
                  </a:lnTo>
                  <a:lnTo>
                    <a:pt x="900" y="209"/>
                  </a:lnTo>
                  <a:lnTo>
                    <a:pt x="838" y="209"/>
                  </a:lnTo>
                  <a:lnTo>
                    <a:pt x="838" y="272"/>
                  </a:lnTo>
                  <a:lnTo>
                    <a:pt x="691" y="439"/>
                  </a:lnTo>
                  <a:lnTo>
                    <a:pt x="628" y="439"/>
                  </a:lnTo>
                  <a:lnTo>
                    <a:pt x="440" y="544"/>
                  </a:lnTo>
                  <a:lnTo>
                    <a:pt x="356" y="523"/>
                  </a:lnTo>
                  <a:lnTo>
                    <a:pt x="252" y="565"/>
                  </a:lnTo>
                  <a:lnTo>
                    <a:pt x="252" y="670"/>
                  </a:lnTo>
                  <a:lnTo>
                    <a:pt x="168" y="753"/>
                  </a:lnTo>
                  <a:lnTo>
                    <a:pt x="168" y="858"/>
                  </a:lnTo>
                  <a:lnTo>
                    <a:pt x="43" y="900"/>
                  </a:lnTo>
                  <a:lnTo>
                    <a:pt x="22" y="963"/>
                  </a:lnTo>
                  <a:lnTo>
                    <a:pt x="1" y="1004"/>
                  </a:lnTo>
                  <a:lnTo>
                    <a:pt x="22" y="1193"/>
                  </a:lnTo>
                  <a:lnTo>
                    <a:pt x="147" y="1276"/>
                  </a:lnTo>
                  <a:lnTo>
                    <a:pt x="231" y="1360"/>
                  </a:lnTo>
                  <a:lnTo>
                    <a:pt x="273" y="1381"/>
                  </a:lnTo>
                  <a:lnTo>
                    <a:pt x="419" y="1695"/>
                  </a:lnTo>
                  <a:lnTo>
                    <a:pt x="461" y="1925"/>
                  </a:lnTo>
                  <a:lnTo>
                    <a:pt x="461" y="2092"/>
                  </a:lnTo>
                  <a:lnTo>
                    <a:pt x="482" y="2197"/>
                  </a:lnTo>
                  <a:lnTo>
                    <a:pt x="482" y="2323"/>
                  </a:lnTo>
                  <a:lnTo>
                    <a:pt x="440" y="2406"/>
                  </a:lnTo>
                  <a:lnTo>
                    <a:pt x="440" y="2511"/>
                  </a:lnTo>
                  <a:lnTo>
                    <a:pt x="419" y="3180"/>
                  </a:lnTo>
                  <a:lnTo>
                    <a:pt x="461" y="3348"/>
                  </a:lnTo>
                  <a:lnTo>
                    <a:pt x="461" y="3494"/>
                  </a:lnTo>
                  <a:lnTo>
                    <a:pt x="545" y="3620"/>
                  </a:lnTo>
                  <a:lnTo>
                    <a:pt x="524" y="3724"/>
                  </a:lnTo>
                  <a:lnTo>
                    <a:pt x="733" y="3766"/>
                  </a:lnTo>
                  <a:lnTo>
                    <a:pt x="1110" y="3620"/>
                  </a:lnTo>
                  <a:lnTo>
                    <a:pt x="1152" y="3620"/>
                  </a:lnTo>
                  <a:lnTo>
                    <a:pt x="1110" y="3515"/>
                  </a:lnTo>
                  <a:lnTo>
                    <a:pt x="1152" y="3243"/>
                  </a:lnTo>
                  <a:lnTo>
                    <a:pt x="1110" y="3139"/>
                  </a:lnTo>
                  <a:lnTo>
                    <a:pt x="1152" y="3055"/>
                  </a:lnTo>
                  <a:lnTo>
                    <a:pt x="1110" y="2825"/>
                  </a:lnTo>
                  <a:lnTo>
                    <a:pt x="1110" y="2720"/>
                  </a:lnTo>
                  <a:lnTo>
                    <a:pt x="1110" y="2657"/>
                  </a:lnTo>
                  <a:lnTo>
                    <a:pt x="1089" y="2616"/>
                  </a:lnTo>
                  <a:lnTo>
                    <a:pt x="1110" y="2553"/>
                  </a:lnTo>
                  <a:lnTo>
                    <a:pt x="1089" y="2469"/>
                  </a:lnTo>
                  <a:lnTo>
                    <a:pt x="1089" y="2427"/>
                  </a:lnTo>
                  <a:lnTo>
                    <a:pt x="1089" y="2302"/>
                  </a:lnTo>
                  <a:lnTo>
                    <a:pt x="1110" y="2218"/>
                  </a:lnTo>
                  <a:lnTo>
                    <a:pt x="1110" y="2113"/>
                  </a:lnTo>
                  <a:lnTo>
                    <a:pt x="1152" y="2051"/>
                  </a:lnTo>
                  <a:lnTo>
                    <a:pt x="1256" y="2009"/>
                  </a:lnTo>
                  <a:lnTo>
                    <a:pt x="1298" y="2009"/>
                  </a:lnTo>
                  <a:lnTo>
                    <a:pt x="1361" y="1946"/>
                  </a:lnTo>
                  <a:lnTo>
                    <a:pt x="1403" y="1841"/>
                  </a:lnTo>
                  <a:lnTo>
                    <a:pt x="1486" y="1716"/>
                  </a:lnTo>
                  <a:lnTo>
                    <a:pt x="1528" y="1611"/>
                  </a:lnTo>
                  <a:lnTo>
                    <a:pt x="1612" y="1569"/>
                  </a:lnTo>
                  <a:lnTo>
                    <a:pt x="1696" y="1569"/>
                  </a:lnTo>
                  <a:lnTo>
                    <a:pt x="1716" y="1507"/>
                  </a:lnTo>
                  <a:lnTo>
                    <a:pt x="1591" y="1381"/>
                  </a:lnTo>
                  <a:lnTo>
                    <a:pt x="1591" y="1318"/>
                  </a:lnTo>
                  <a:lnTo>
                    <a:pt x="1633" y="1255"/>
                  </a:lnTo>
                  <a:lnTo>
                    <a:pt x="1779" y="1255"/>
                  </a:lnTo>
                  <a:lnTo>
                    <a:pt x="1800" y="1172"/>
                  </a:lnTo>
                  <a:lnTo>
                    <a:pt x="1737" y="963"/>
                  </a:lnTo>
                  <a:lnTo>
                    <a:pt x="1716" y="837"/>
                  </a:lnTo>
                  <a:lnTo>
                    <a:pt x="1570" y="691"/>
                  </a:lnTo>
                  <a:lnTo>
                    <a:pt x="1528" y="628"/>
                  </a:lnTo>
                  <a:lnTo>
                    <a:pt x="1570" y="481"/>
                  </a:lnTo>
                  <a:lnTo>
                    <a:pt x="1591" y="481"/>
                  </a:lnTo>
                  <a:lnTo>
                    <a:pt x="1465" y="314"/>
                  </a:lnTo>
                  <a:lnTo>
                    <a:pt x="1319" y="272"/>
                  </a:lnTo>
                  <a:lnTo>
                    <a:pt x="1214" y="147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3316;p70">
              <a:extLst>
                <a:ext uri="{FF2B5EF4-FFF2-40B4-BE49-F238E27FC236}">
                  <a16:creationId xmlns:a16="http://schemas.microsoft.com/office/drawing/2014/main" id="{18CB0440-7609-B4D0-F01F-E113D78F462B}"/>
                </a:ext>
              </a:extLst>
            </p:cNvPr>
            <p:cNvSpPr/>
            <p:nvPr/>
          </p:nvSpPr>
          <p:spPr>
            <a:xfrm>
              <a:off x="3838283" y="2987337"/>
              <a:ext cx="71755" cy="108994"/>
            </a:xfrm>
            <a:custGeom>
              <a:avLst/>
              <a:gdLst/>
              <a:ahLst/>
              <a:cxnLst/>
              <a:rect l="l" t="t" r="r" b="b"/>
              <a:pathLst>
                <a:path w="6026" h="9584" extrusionOk="0">
                  <a:moveTo>
                    <a:pt x="1318" y="1"/>
                  </a:moveTo>
                  <a:lnTo>
                    <a:pt x="690" y="252"/>
                  </a:lnTo>
                  <a:lnTo>
                    <a:pt x="732" y="336"/>
                  </a:lnTo>
                  <a:lnTo>
                    <a:pt x="1025" y="1110"/>
                  </a:lnTo>
                  <a:lnTo>
                    <a:pt x="1004" y="1277"/>
                  </a:lnTo>
                  <a:lnTo>
                    <a:pt x="962" y="1361"/>
                  </a:lnTo>
                  <a:lnTo>
                    <a:pt x="1360" y="1821"/>
                  </a:lnTo>
                  <a:lnTo>
                    <a:pt x="1339" y="2030"/>
                  </a:lnTo>
                  <a:lnTo>
                    <a:pt x="1255" y="2114"/>
                  </a:lnTo>
                  <a:lnTo>
                    <a:pt x="1109" y="3202"/>
                  </a:lnTo>
                  <a:lnTo>
                    <a:pt x="1130" y="4039"/>
                  </a:lnTo>
                  <a:lnTo>
                    <a:pt x="167" y="5022"/>
                  </a:lnTo>
                  <a:lnTo>
                    <a:pt x="126" y="5085"/>
                  </a:lnTo>
                  <a:lnTo>
                    <a:pt x="0" y="5085"/>
                  </a:lnTo>
                  <a:lnTo>
                    <a:pt x="0" y="5169"/>
                  </a:lnTo>
                  <a:lnTo>
                    <a:pt x="21" y="5901"/>
                  </a:lnTo>
                  <a:lnTo>
                    <a:pt x="105" y="5922"/>
                  </a:lnTo>
                  <a:lnTo>
                    <a:pt x="272" y="6131"/>
                  </a:lnTo>
                  <a:lnTo>
                    <a:pt x="335" y="6278"/>
                  </a:lnTo>
                  <a:lnTo>
                    <a:pt x="628" y="6424"/>
                  </a:lnTo>
                  <a:lnTo>
                    <a:pt x="753" y="6529"/>
                  </a:lnTo>
                  <a:lnTo>
                    <a:pt x="795" y="6717"/>
                  </a:lnTo>
                  <a:lnTo>
                    <a:pt x="837" y="6759"/>
                  </a:lnTo>
                  <a:lnTo>
                    <a:pt x="858" y="6864"/>
                  </a:lnTo>
                  <a:lnTo>
                    <a:pt x="942" y="7031"/>
                  </a:lnTo>
                  <a:lnTo>
                    <a:pt x="942" y="7115"/>
                  </a:lnTo>
                  <a:lnTo>
                    <a:pt x="921" y="7157"/>
                  </a:lnTo>
                  <a:lnTo>
                    <a:pt x="900" y="7219"/>
                  </a:lnTo>
                  <a:lnTo>
                    <a:pt x="962" y="7282"/>
                  </a:lnTo>
                  <a:lnTo>
                    <a:pt x="921" y="7429"/>
                  </a:lnTo>
                  <a:lnTo>
                    <a:pt x="837" y="7491"/>
                  </a:lnTo>
                  <a:lnTo>
                    <a:pt x="858" y="7596"/>
                  </a:lnTo>
                  <a:lnTo>
                    <a:pt x="962" y="7763"/>
                  </a:lnTo>
                  <a:lnTo>
                    <a:pt x="1046" y="7805"/>
                  </a:lnTo>
                  <a:lnTo>
                    <a:pt x="1067" y="7910"/>
                  </a:lnTo>
                  <a:lnTo>
                    <a:pt x="1234" y="8056"/>
                  </a:lnTo>
                  <a:lnTo>
                    <a:pt x="1276" y="8077"/>
                  </a:lnTo>
                  <a:lnTo>
                    <a:pt x="1234" y="8119"/>
                  </a:lnTo>
                  <a:lnTo>
                    <a:pt x="1151" y="8098"/>
                  </a:lnTo>
                  <a:lnTo>
                    <a:pt x="1067" y="8077"/>
                  </a:lnTo>
                  <a:lnTo>
                    <a:pt x="942" y="8056"/>
                  </a:lnTo>
                  <a:lnTo>
                    <a:pt x="900" y="8077"/>
                  </a:lnTo>
                  <a:lnTo>
                    <a:pt x="795" y="8056"/>
                  </a:lnTo>
                  <a:lnTo>
                    <a:pt x="690" y="8077"/>
                  </a:lnTo>
                  <a:lnTo>
                    <a:pt x="628" y="8056"/>
                  </a:lnTo>
                  <a:lnTo>
                    <a:pt x="439" y="8056"/>
                  </a:lnTo>
                  <a:lnTo>
                    <a:pt x="439" y="8161"/>
                  </a:lnTo>
                  <a:lnTo>
                    <a:pt x="418" y="8203"/>
                  </a:lnTo>
                  <a:lnTo>
                    <a:pt x="418" y="8307"/>
                  </a:lnTo>
                  <a:lnTo>
                    <a:pt x="418" y="8370"/>
                  </a:lnTo>
                  <a:lnTo>
                    <a:pt x="502" y="8412"/>
                  </a:lnTo>
                  <a:lnTo>
                    <a:pt x="502" y="8496"/>
                  </a:lnTo>
                  <a:lnTo>
                    <a:pt x="607" y="8517"/>
                  </a:lnTo>
                  <a:lnTo>
                    <a:pt x="816" y="8705"/>
                  </a:lnTo>
                  <a:lnTo>
                    <a:pt x="1025" y="8914"/>
                  </a:lnTo>
                  <a:lnTo>
                    <a:pt x="1109" y="8998"/>
                  </a:lnTo>
                  <a:lnTo>
                    <a:pt x="1214" y="9144"/>
                  </a:lnTo>
                  <a:lnTo>
                    <a:pt x="1276" y="9312"/>
                  </a:lnTo>
                  <a:lnTo>
                    <a:pt x="1318" y="9416"/>
                  </a:lnTo>
                  <a:lnTo>
                    <a:pt x="1360" y="9458"/>
                  </a:lnTo>
                  <a:lnTo>
                    <a:pt x="1381" y="9584"/>
                  </a:lnTo>
                  <a:lnTo>
                    <a:pt x="1486" y="9584"/>
                  </a:lnTo>
                  <a:lnTo>
                    <a:pt x="1590" y="9563"/>
                  </a:lnTo>
                  <a:lnTo>
                    <a:pt x="1758" y="9563"/>
                  </a:lnTo>
                  <a:lnTo>
                    <a:pt x="1799" y="9437"/>
                  </a:lnTo>
                  <a:lnTo>
                    <a:pt x="1799" y="9312"/>
                  </a:lnTo>
                  <a:lnTo>
                    <a:pt x="1883" y="9249"/>
                  </a:lnTo>
                  <a:lnTo>
                    <a:pt x="1946" y="9312"/>
                  </a:lnTo>
                  <a:lnTo>
                    <a:pt x="1988" y="9437"/>
                  </a:lnTo>
                  <a:lnTo>
                    <a:pt x="2051" y="9479"/>
                  </a:lnTo>
                  <a:lnTo>
                    <a:pt x="2155" y="9458"/>
                  </a:lnTo>
                  <a:lnTo>
                    <a:pt x="2281" y="9354"/>
                  </a:lnTo>
                  <a:lnTo>
                    <a:pt x="2469" y="9312"/>
                  </a:lnTo>
                  <a:lnTo>
                    <a:pt x="2595" y="9207"/>
                  </a:lnTo>
                  <a:lnTo>
                    <a:pt x="2929" y="9123"/>
                  </a:lnTo>
                  <a:lnTo>
                    <a:pt x="3097" y="9123"/>
                  </a:lnTo>
                  <a:lnTo>
                    <a:pt x="3159" y="9019"/>
                  </a:lnTo>
                  <a:lnTo>
                    <a:pt x="3327" y="8914"/>
                  </a:lnTo>
                  <a:lnTo>
                    <a:pt x="3306" y="8831"/>
                  </a:lnTo>
                  <a:lnTo>
                    <a:pt x="3243" y="8831"/>
                  </a:lnTo>
                  <a:lnTo>
                    <a:pt x="3139" y="8726"/>
                  </a:lnTo>
                  <a:lnTo>
                    <a:pt x="3159" y="8621"/>
                  </a:lnTo>
                  <a:lnTo>
                    <a:pt x="3243" y="8579"/>
                  </a:lnTo>
                  <a:lnTo>
                    <a:pt x="3327" y="8600"/>
                  </a:lnTo>
                  <a:lnTo>
                    <a:pt x="3452" y="8579"/>
                  </a:lnTo>
                  <a:lnTo>
                    <a:pt x="3557" y="8621"/>
                  </a:lnTo>
                  <a:lnTo>
                    <a:pt x="3683" y="8642"/>
                  </a:lnTo>
                  <a:lnTo>
                    <a:pt x="3850" y="8621"/>
                  </a:lnTo>
                  <a:lnTo>
                    <a:pt x="4080" y="8600"/>
                  </a:lnTo>
                  <a:lnTo>
                    <a:pt x="4185" y="8517"/>
                  </a:lnTo>
                  <a:lnTo>
                    <a:pt x="4289" y="8475"/>
                  </a:lnTo>
                  <a:lnTo>
                    <a:pt x="4310" y="8370"/>
                  </a:lnTo>
                  <a:lnTo>
                    <a:pt x="4289" y="8286"/>
                  </a:lnTo>
                  <a:lnTo>
                    <a:pt x="4310" y="8182"/>
                  </a:lnTo>
                  <a:lnTo>
                    <a:pt x="4394" y="8119"/>
                  </a:lnTo>
                  <a:lnTo>
                    <a:pt x="4394" y="8056"/>
                  </a:lnTo>
                  <a:lnTo>
                    <a:pt x="4478" y="7952"/>
                  </a:lnTo>
                  <a:lnTo>
                    <a:pt x="4520" y="7973"/>
                  </a:lnTo>
                  <a:lnTo>
                    <a:pt x="4582" y="7973"/>
                  </a:lnTo>
                  <a:lnTo>
                    <a:pt x="4687" y="7805"/>
                  </a:lnTo>
                  <a:lnTo>
                    <a:pt x="4771" y="7784"/>
                  </a:lnTo>
                  <a:lnTo>
                    <a:pt x="4729" y="7701"/>
                  </a:lnTo>
                  <a:lnTo>
                    <a:pt x="4771" y="7638"/>
                  </a:lnTo>
                  <a:lnTo>
                    <a:pt x="4917" y="7554"/>
                  </a:lnTo>
                  <a:lnTo>
                    <a:pt x="5022" y="7470"/>
                  </a:lnTo>
                  <a:lnTo>
                    <a:pt x="5147" y="7470"/>
                  </a:lnTo>
                  <a:lnTo>
                    <a:pt x="5231" y="7533"/>
                  </a:lnTo>
                  <a:lnTo>
                    <a:pt x="5356" y="7450"/>
                  </a:lnTo>
                  <a:lnTo>
                    <a:pt x="5398" y="7387"/>
                  </a:lnTo>
                  <a:lnTo>
                    <a:pt x="5419" y="7366"/>
                  </a:lnTo>
                  <a:lnTo>
                    <a:pt x="5419" y="7282"/>
                  </a:lnTo>
                  <a:lnTo>
                    <a:pt x="5461" y="7219"/>
                  </a:lnTo>
                  <a:lnTo>
                    <a:pt x="5419" y="7136"/>
                  </a:lnTo>
                  <a:lnTo>
                    <a:pt x="5189" y="7052"/>
                  </a:lnTo>
                  <a:lnTo>
                    <a:pt x="5147" y="6947"/>
                  </a:lnTo>
                  <a:lnTo>
                    <a:pt x="5147" y="6822"/>
                  </a:lnTo>
                  <a:lnTo>
                    <a:pt x="5105" y="6717"/>
                  </a:lnTo>
                  <a:lnTo>
                    <a:pt x="5147" y="6634"/>
                  </a:lnTo>
                  <a:lnTo>
                    <a:pt x="5084" y="6592"/>
                  </a:lnTo>
                  <a:lnTo>
                    <a:pt x="5126" y="6529"/>
                  </a:lnTo>
                  <a:lnTo>
                    <a:pt x="5126" y="6445"/>
                  </a:lnTo>
                  <a:lnTo>
                    <a:pt x="5084" y="6424"/>
                  </a:lnTo>
                  <a:lnTo>
                    <a:pt x="4938" y="6529"/>
                  </a:lnTo>
                  <a:lnTo>
                    <a:pt x="4875" y="6445"/>
                  </a:lnTo>
                  <a:lnTo>
                    <a:pt x="4875" y="6320"/>
                  </a:lnTo>
                  <a:lnTo>
                    <a:pt x="5043" y="6131"/>
                  </a:lnTo>
                  <a:lnTo>
                    <a:pt x="5105" y="6027"/>
                  </a:lnTo>
                  <a:lnTo>
                    <a:pt x="5084" y="5922"/>
                  </a:lnTo>
                  <a:lnTo>
                    <a:pt x="4980" y="5880"/>
                  </a:lnTo>
                  <a:lnTo>
                    <a:pt x="5001" y="5797"/>
                  </a:lnTo>
                  <a:lnTo>
                    <a:pt x="5126" y="5713"/>
                  </a:lnTo>
                  <a:lnTo>
                    <a:pt x="5189" y="5587"/>
                  </a:lnTo>
                  <a:lnTo>
                    <a:pt x="5126" y="5545"/>
                  </a:lnTo>
                  <a:lnTo>
                    <a:pt x="5105" y="5441"/>
                  </a:lnTo>
                  <a:lnTo>
                    <a:pt x="5210" y="5357"/>
                  </a:lnTo>
                  <a:lnTo>
                    <a:pt x="5252" y="5357"/>
                  </a:lnTo>
                  <a:lnTo>
                    <a:pt x="5461" y="5085"/>
                  </a:lnTo>
                  <a:lnTo>
                    <a:pt x="5524" y="4960"/>
                  </a:lnTo>
                  <a:lnTo>
                    <a:pt x="5461" y="4876"/>
                  </a:lnTo>
                  <a:lnTo>
                    <a:pt x="5461" y="4750"/>
                  </a:lnTo>
                  <a:lnTo>
                    <a:pt x="5566" y="4667"/>
                  </a:lnTo>
                  <a:lnTo>
                    <a:pt x="5712" y="4667"/>
                  </a:lnTo>
                  <a:lnTo>
                    <a:pt x="5817" y="4729"/>
                  </a:lnTo>
                  <a:lnTo>
                    <a:pt x="5921" y="4646"/>
                  </a:lnTo>
                  <a:lnTo>
                    <a:pt x="6026" y="4625"/>
                  </a:lnTo>
                  <a:lnTo>
                    <a:pt x="5963" y="2344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3317;p70">
              <a:extLst>
                <a:ext uri="{FF2B5EF4-FFF2-40B4-BE49-F238E27FC236}">
                  <a16:creationId xmlns:a16="http://schemas.microsoft.com/office/drawing/2014/main" id="{5D01F541-3451-4095-512F-43E3830FAE0D}"/>
                </a:ext>
              </a:extLst>
            </p:cNvPr>
            <p:cNvSpPr/>
            <p:nvPr/>
          </p:nvSpPr>
          <p:spPr>
            <a:xfrm>
              <a:off x="3829555" y="3057778"/>
              <a:ext cx="2251" cy="1194"/>
            </a:xfrm>
            <a:custGeom>
              <a:avLst/>
              <a:gdLst/>
              <a:ahLst/>
              <a:cxnLst/>
              <a:rect l="l" t="t" r="r" b="b"/>
              <a:pathLst>
                <a:path w="189" h="105" extrusionOk="0">
                  <a:moveTo>
                    <a:pt x="189" y="0"/>
                  </a:moveTo>
                  <a:lnTo>
                    <a:pt x="1" y="42"/>
                  </a:lnTo>
                  <a:lnTo>
                    <a:pt x="63" y="105"/>
                  </a:lnTo>
                  <a:lnTo>
                    <a:pt x="168" y="84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3318;p70">
              <a:extLst>
                <a:ext uri="{FF2B5EF4-FFF2-40B4-BE49-F238E27FC236}">
                  <a16:creationId xmlns:a16="http://schemas.microsoft.com/office/drawing/2014/main" id="{B199C900-DB02-49DD-5D81-5C421E98C2F6}"/>
                </a:ext>
              </a:extLst>
            </p:cNvPr>
            <p:cNvSpPr/>
            <p:nvPr/>
          </p:nvSpPr>
          <p:spPr>
            <a:xfrm>
              <a:off x="3749584" y="2988770"/>
              <a:ext cx="104905" cy="77822"/>
            </a:xfrm>
            <a:custGeom>
              <a:avLst/>
              <a:gdLst/>
              <a:ahLst/>
              <a:cxnLst/>
              <a:rect l="l" t="t" r="r" b="b"/>
              <a:pathLst>
                <a:path w="8810" h="6843" extrusionOk="0">
                  <a:moveTo>
                    <a:pt x="6507" y="0"/>
                  </a:moveTo>
                  <a:lnTo>
                    <a:pt x="3913" y="1590"/>
                  </a:lnTo>
                  <a:lnTo>
                    <a:pt x="3181" y="2239"/>
                  </a:lnTo>
                  <a:lnTo>
                    <a:pt x="2323" y="2448"/>
                  </a:lnTo>
                  <a:lnTo>
                    <a:pt x="2302" y="3578"/>
                  </a:lnTo>
                  <a:lnTo>
                    <a:pt x="2239" y="4080"/>
                  </a:lnTo>
                  <a:lnTo>
                    <a:pt x="2176" y="4164"/>
                  </a:lnTo>
                  <a:lnTo>
                    <a:pt x="2134" y="4331"/>
                  </a:lnTo>
                  <a:lnTo>
                    <a:pt x="2093" y="4478"/>
                  </a:lnTo>
                  <a:lnTo>
                    <a:pt x="1800" y="4624"/>
                  </a:lnTo>
                  <a:lnTo>
                    <a:pt x="1653" y="4729"/>
                  </a:lnTo>
                  <a:lnTo>
                    <a:pt x="1465" y="4729"/>
                  </a:lnTo>
                  <a:lnTo>
                    <a:pt x="1297" y="4834"/>
                  </a:lnTo>
                  <a:lnTo>
                    <a:pt x="942" y="4834"/>
                  </a:lnTo>
                  <a:lnTo>
                    <a:pt x="774" y="4917"/>
                  </a:lnTo>
                  <a:lnTo>
                    <a:pt x="649" y="4917"/>
                  </a:lnTo>
                  <a:lnTo>
                    <a:pt x="251" y="4938"/>
                  </a:lnTo>
                  <a:lnTo>
                    <a:pt x="126" y="4917"/>
                  </a:lnTo>
                  <a:lnTo>
                    <a:pt x="84" y="5001"/>
                  </a:lnTo>
                  <a:lnTo>
                    <a:pt x="84" y="5147"/>
                  </a:lnTo>
                  <a:lnTo>
                    <a:pt x="0" y="5252"/>
                  </a:lnTo>
                  <a:lnTo>
                    <a:pt x="0" y="5440"/>
                  </a:lnTo>
                  <a:lnTo>
                    <a:pt x="544" y="5796"/>
                  </a:lnTo>
                  <a:lnTo>
                    <a:pt x="544" y="6047"/>
                  </a:lnTo>
                  <a:lnTo>
                    <a:pt x="753" y="6173"/>
                  </a:lnTo>
                  <a:lnTo>
                    <a:pt x="984" y="6047"/>
                  </a:lnTo>
                  <a:lnTo>
                    <a:pt x="1067" y="6089"/>
                  </a:lnTo>
                  <a:lnTo>
                    <a:pt x="1067" y="6152"/>
                  </a:lnTo>
                  <a:lnTo>
                    <a:pt x="1130" y="6194"/>
                  </a:lnTo>
                  <a:lnTo>
                    <a:pt x="1130" y="6298"/>
                  </a:lnTo>
                  <a:lnTo>
                    <a:pt x="1067" y="6403"/>
                  </a:lnTo>
                  <a:lnTo>
                    <a:pt x="1193" y="6570"/>
                  </a:lnTo>
                  <a:lnTo>
                    <a:pt x="1297" y="6570"/>
                  </a:lnTo>
                  <a:lnTo>
                    <a:pt x="1402" y="6508"/>
                  </a:lnTo>
                  <a:lnTo>
                    <a:pt x="1381" y="6466"/>
                  </a:lnTo>
                  <a:lnTo>
                    <a:pt x="1444" y="6361"/>
                  </a:lnTo>
                  <a:lnTo>
                    <a:pt x="1611" y="6508"/>
                  </a:lnTo>
                  <a:lnTo>
                    <a:pt x="1716" y="6633"/>
                  </a:lnTo>
                  <a:lnTo>
                    <a:pt x="1862" y="6675"/>
                  </a:lnTo>
                  <a:lnTo>
                    <a:pt x="1988" y="6842"/>
                  </a:lnTo>
                  <a:lnTo>
                    <a:pt x="2072" y="6780"/>
                  </a:lnTo>
                  <a:lnTo>
                    <a:pt x="2072" y="6717"/>
                  </a:lnTo>
                  <a:lnTo>
                    <a:pt x="2009" y="6696"/>
                  </a:lnTo>
                  <a:lnTo>
                    <a:pt x="1925" y="6528"/>
                  </a:lnTo>
                  <a:lnTo>
                    <a:pt x="1967" y="6487"/>
                  </a:lnTo>
                  <a:lnTo>
                    <a:pt x="1967" y="6403"/>
                  </a:lnTo>
                  <a:lnTo>
                    <a:pt x="2072" y="6298"/>
                  </a:lnTo>
                  <a:lnTo>
                    <a:pt x="2176" y="6298"/>
                  </a:lnTo>
                  <a:lnTo>
                    <a:pt x="2176" y="6215"/>
                  </a:lnTo>
                  <a:lnTo>
                    <a:pt x="2113" y="6173"/>
                  </a:lnTo>
                  <a:lnTo>
                    <a:pt x="2093" y="6068"/>
                  </a:lnTo>
                  <a:lnTo>
                    <a:pt x="2113" y="6005"/>
                  </a:lnTo>
                  <a:lnTo>
                    <a:pt x="2134" y="5984"/>
                  </a:lnTo>
                  <a:lnTo>
                    <a:pt x="2113" y="5943"/>
                  </a:lnTo>
                  <a:lnTo>
                    <a:pt x="2113" y="5880"/>
                  </a:lnTo>
                  <a:lnTo>
                    <a:pt x="2239" y="5775"/>
                  </a:lnTo>
                  <a:lnTo>
                    <a:pt x="2323" y="5754"/>
                  </a:lnTo>
                  <a:lnTo>
                    <a:pt x="2385" y="5733"/>
                  </a:lnTo>
                  <a:lnTo>
                    <a:pt x="2490" y="5692"/>
                  </a:lnTo>
                  <a:lnTo>
                    <a:pt x="2804" y="5692"/>
                  </a:lnTo>
                  <a:lnTo>
                    <a:pt x="2846" y="5650"/>
                  </a:lnTo>
                  <a:lnTo>
                    <a:pt x="2930" y="5650"/>
                  </a:lnTo>
                  <a:lnTo>
                    <a:pt x="3013" y="5671"/>
                  </a:lnTo>
                  <a:lnTo>
                    <a:pt x="3160" y="5692"/>
                  </a:lnTo>
                  <a:lnTo>
                    <a:pt x="3243" y="5733"/>
                  </a:lnTo>
                  <a:lnTo>
                    <a:pt x="3327" y="5754"/>
                  </a:lnTo>
                  <a:lnTo>
                    <a:pt x="3494" y="5796"/>
                  </a:lnTo>
                  <a:lnTo>
                    <a:pt x="3557" y="5880"/>
                  </a:lnTo>
                  <a:lnTo>
                    <a:pt x="3683" y="6068"/>
                  </a:lnTo>
                  <a:lnTo>
                    <a:pt x="3787" y="6152"/>
                  </a:lnTo>
                  <a:lnTo>
                    <a:pt x="3850" y="6110"/>
                  </a:lnTo>
                  <a:lnTo>
                    <a:pt x="3913" y="6047"/>
                  </a:lnTo>
                  <a:lnTo>
                    <a:pt x="3997" y="6005"/>
                  </a:lnTo>
                  <a:lnTo>
                    <a:pt x="4080" y="5984"/>
                  </a:lnTo>
                  <a:lnTo>
                    <a:pt x="4227" y="5964"/>
                  </a:lnTo>
                  <a:lnTo>
                    <a:pt x="4269" y="5943"/>
                  </a:lnTo>
                  <a:lnTo>
                    <a:pt x="4373" y="5943"/>
                  </a:lnTo>
                  <a:lnTo>
                    <a:pt x="4478" y="6005"/>
                  </a:lnTo>
                  <a:lnTo>
                    <a:pt x="4478" y="6068"/>
                  </a:lnTo>
                  <a:lnTo>
                    <a:pt x="4582" y="6089"/>
                  </a:lnTo>
                  <a:lnTo>
                    <a:pt x="4750" y="6194"/>
                  </a:lnTo>
                  <a:lnTo>
                    <a:pt x="4896" y="6215"/>
                  </a:lnTo>
                  <a:lnTo>
                    <a:pt x="5126" y="6298"/>
                  </a:lnTo>
                  <a:lnTo>
                    <a:pt x="5231" y="6319"/>
                  </a:lnTo>
                  <a:lnTo>
                    <a:pt x="5357" y="6256"/>
                  </a:lnTo>
                  <a:lnTo>
                    <a:pt x="5524" y="6047"/>
                  </a:lnTo>
                  <a:lnTo>
                    <a:pt x="5629" y="5984"/>
                  </a:lnTo>
                  <a:lnTo>
                    <a:pt x="5943" y="6005"/>
                  </a:lnTo>
                  <a:lnTo>
                    <a:pt x="6068" y="5964"/>
                  </a:lnTo>
                  <a:lnTo>
                    <a:pt x="6319" y="5984"/>
                  </a:lnTo>
                  <a:lnTo>
                    <a:pt x="6507" y="6068"/>
                  </a:lnTo>
                  <a:lnTo>
                    <a:pt x="6675" y="6089"/>
                  </a:lnTo>
                  <a:lnTo>
                    <a:pt x="6717" y="6110"/>
                  </a:lnTo>
                  <a:lnTo>
                    <a:pt x="6905" y="6068"/>
                  </a:lnTo>
                  <a:lnTo>
                    <a:pt x="6926" y="6047"/>
                  </a:lnTo>
                  <a:lnTo>
                    <a:pt x="7031" y="5984"/>
                  </a:lnTo>
                  <a:lnTo>
                    <a:pt x="7093" y="5943"/>
                  </a:lnTo>
                  <a:lnTo>
                    <a:pt x="7156" y="5901"/>
                  </a:lnTo>
                  <a:lnTo>
                    <a:pt x="7240" y="5943"/>
                  </a:lnTo>
                  <a:lnTo>
                    <a:pt x="7303" y="5901"/>
                  </a:lnTo>
                  <a:lnTo>
                    <a:pt x="7323" y="5838"/>
                  </a:lnTo>
                  <a:lnTo>
                    <a:pt x="7365" y="5733"/>
                  </a:lnTo>
                  <a:lnTo>
                    <a:pt x="7470" y="5775"/>
                  </a:lnTo>
                  <a:lnTo>
                    <a:pt x="7470" y="5775"/>
                  </a:lnTo>
                  <a:lnTo>
                    <a:pt x="7449" y="5043"/>
                  </a:lnTo>
                  <a:lnTo>
                    <a:pt x="7449" y="4959"/>
                  </a:lnTo>
                  <a:lnTo>
                    <a:pt x="7575" y="4959"/>
                  </a:lnTo>
                  <a:lnTo>
                    <a:pt x="7616" y="4896"/>
                  </a:lnTo>
                  <a:lnTo>
                    <a:pt x="8579" y="3913"/>
                  </a:lnTo>
                  <a:lnTo>
                    <a:pt x="8558" y="3076"/>
                  </a:lnTo>
                  <a:lnTo>
                    <a:pt x="8704" y="1988"/>
                  </a:lnTo>
                  <a:lnTo>
                    <a:pt x="8788" y="1904"/>
                  </a:lnTo>
                  <a:lnTo>
                    <a:pt x="8809" y="1695"/>
                  </a:lnTo>
                  <a:lnTo>
                    <a:pt x="8411" y="1235"/>
                  </a:lnTo>
                  <a:lnTo>
                    <a:pt x="8453" y="1151"/>
                  </a:lnTo>
                  <a:lnTo>
                    <a:pt x="8474" y="984"/>
                  </a:lnTo>
                  <a:lnTo>
                    <a:pt x="8181" y="210"/>
                  </a:lnTo>
                  <a:lnTo>
                    <a:pt x="8139" y="126"/>
                  </a:lnTo>
                  <a:lnTo>
                    <a:pt x="7616" y="335"/>
                  </a:lnTo>
                  <a:lnTo>
                    <a:pt x="7512" y="230"/>
                  </a:lnTo>
                  <a:lnTo>
                    <a:pt x="65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6CBC2"/>
                </a:solidFill>
              </a:endParaRPr>
            </a:p>
          </p:txBody>
        </p:sp>
        <p:sp>
          <p:nvSpPr>
            <p:cNvPr id="729" name="Google Shape;3319;p70">
              <a:extLst>
                <a:ext uri="{FF2B5EF4-FFF2-40B4-BE49-F238E27FC236}">
                  <a16:creationId xmlns:a16="http://schemas.microsoft.com/office/drawing/2014/main" id="{08D452D2-BE4B-0ACC-CEE4-A07108783B39}"/>
                </a:ext>
              </a:extLst>
            </p:cNvPr>
            <p:cNvSpPr/>
            <p:nvPr/>
          </p:nvSpPr>
          <p:spPr>
            <a:xfrm>
              <a:off x="3767267" y="3053013"/>
              <a:ext cx="78744" cy="64493"/>
            </a:xfrm>
            <a:custGeom>
              <a:avLst/>
              <a:gdLst/>
              <a:ahLst/>
              <a:cxnLst/>
              <a:rect l="l" t="t" r="r" b="b"/>
              <a:pathLst>
                <a:path w="6613" h="5671" extrusionOk="0">
                  <a:moveTo>
                    <a:pt x="1361" y="1"/>
                  </a:moveTo>
                  <a:lnTo>
                    <a:pt x="1319" y="43"/>
                  </a:lnTo>
                  <a:lnTo>
                    <a:pt x="1005" y="43"/>
                  </a:lnTo>
                  <a:lnTo>
                    <a:pt x="900" y="84"/>
                  </a:lnTo>
                  <a:lnTo>
                    <a:pt x="838" y="105"/>
                  </a:lnTo>
                  <a:lnTo>
                    <a:pt x="754" y="126"/>
                  </a:lnTo>
                  <a:lnTo>
                    <a:pt x="628" y="231"/>
                  </a:lnTo>
                  <a:lnTo>
                    <a:pt x="628" y="294"/>
                  </a:lnTo>
                  <a:lnTo>
                    <a:pt x="649" y="335"/>
                  </a:lnTo>
                  <a:lnTo>
                    <a:pt x="628" y="356"/>
                  </a:lnTo>
                  <a:lnTo>
                    <a:pt x="608" y="419"/>
                  </a:lnTo>
                  <a:lnTo>
                    <a:pt x="628" y="524"/>
                  </a:lnTo>
                  <a:lnTo>
                    <a:pt x="691" y="566"/>
                  </a:lnTo>
                  <a:lnTo>
                    <a:pt x="691" y="649"/>
                  </a:lnTo>
                  <a:lnTo>
                    <a:pt x="587" y="649"/>
                  </a:lnTo>
                  <a:lnTo>
                    <a:pt x="482" y="754"/>
                  </a:lnTo>
                  <a:lnTo>
                    <a:pt x="482" y="838"/>
                  </a:lnTo>
                  <a:lnTo>
                    <a:pt x="440" y="879"/>
                  </a:lnTo>
                  <a:lnTo>
                    <a:pt x="524" y="1047"/>
                  </a:lnTo>
                  <a:lnTo>
                    <a:pt x="587" y="1068"/>
                  </a:lnTo>
                  <a:lnTo>
                    <a:pt x="587" y="1131"/>
                  </a:lnTo>
                  <a:lnTo>
                    <a:pt x="503" y="1193"/>
                  </a:lnTo>
                  <a:lnTo>
                    <a:pt x="482" y="1193"/>
                  </a:lnTo>
                  <a:lnTo>
                    <a:pt x="440" y="1340"/>
                  </a:lnTo>
                  <a:lnTo>
                    <a:pt x="482" y="1403"/>
                  </a:lnTo>
                  <a:lnTo>
                    <a:pt x="628" y="1549"/>
                  </a:lnTo>
                  <a:lnTo>
                    <a:pt x="649" y="1675"/>
                  </a:lnTo>
                  <a:lnTo>
                    <a:pt x="712" y="1884"/>
                  </a:lnTo>
                  <a:lnTo>
                    <a:pt x="691" y="1967"/>
                  </a:lnTo>
                  <a:lnTo>
                    <a:pt x="545" y="1967"/>
                  </a:lnTo>
                  <a:lnTo>
                    <a:pt x="503" y="2030"/>
                  </a:lnTo>
                  <a:lnTo>
                    <a:pt x="503" y="2093"/>
                  </a:lnTo>
                  <a:lnTo>
                    <a:pt x="628" y="2219"/>
                  </a:lnTo>
                  <a:lnTo>
                    <a:pt x="608" y="2281"/>
                  </a:lnTo>
                  <a:lnTo>
                    <a:pt x="524" y="2281"/>
                  </a:lnTo>
                  <a:lnTo>
                    <a:pt x="440" y="2323"/>
                  </a:lnTo>
                  <a:lnTo>
                    <a:pt x="398" y="2428"/>
                  </a:lnTo>
                  <a:lnTo>
                    <a:pt x="315" y="2553"/>
                  </a:lnTo>
                  <a:lnTo>
                    <a:pt x="273" y="2658"/>
                  </a:lnTo>
                  <a:lnTo>
                    <a:pt x="210" y="2721"/>
                  </a:lnTo>
                  <a:lnTo>
                    <a:pt x="168" y="2721"/>
                  </a:lnTo>
                  <a:lnTo>
                    <a:pt x="64" y="2763"/>
                  </a:lnTo>
                  <a:lnTo>
                    <a:pt x="22" y="2825"/>
                  </a:lnTo>
                  <a:lnTo>
                    <a:pt x="22" y="2930"/>
                  </a:lnTo>
                  <a:lnTo>
                    <a:pt x="1" y="3014"/>
                  </a:lnTo>
                  <a:lnTo>
                    <a:pt x="1" y="3139"/>
                  </a:lnTo>
                  <a:lnTo>
                    <a:pt x="1" y="3181"/>
                  </a:lnTo>
                  <a:lnTo>
                    <a:pt x="22" y="3265"/>
                  </a:lnTo>
                  <a:lnTo>
                    <a:pt x="1" y="3328"/>
                  </a:lnTo>
                  <a:lnTo>
                    <a:pt x="22" y="3369"/>
                  </a:lnTo>
                  <a:lnTo>
                    <a:pt x="22" y="3432"/>
                  </a:lnTo>
                  <a:lnTo>
                    <a:pt x="22" y="3537"/>
                  </a:lnTo>
                  <a:lnTo>
                    <a:pt x="64" y="3767"/>
                  </a:lnTo>
                  <a:lnTo>
                    <a:pt x="22" y="3851"/>
                  </a:lnTo>
                  <a:lnTo>
                    <a:pt x="64" y="3955"/>
                  </a:lnTo>
                  <a:lnTo>
                    <a:pt x="22" y="4227"/>
                  </a:lnTo>
                  <a:lnTo>
                    <a:pt x="64" y="4332"/>
                  </a:lnTo>
                  <a:lnTo>
                    <a:pt x="294" y="4395"/>
                  </a:lnTo>
                  <a:lnTo>
                    <a:pt x="482" y="4311"/>
                  </a:lnTo>
                  <a:lnTo>
                    <a:pt x="900" y="4541"/>
                  </a:lnTo>
                  <a:lnTo>
                    <a:pt x="1131" y="4750"/>
                  </a:lnTo>
                  <a:lnTo>
                    <a:pt x="1256" y="5043"/>
                  </a:lnTo>
                  <a:lnTo>
                    <a:pt x="1256" y="5232"/>
                  </a:lnTo>
                  <a:lnTo>
                    <a:pt x="1340" y="5273"/>
                  </a:lnTo>
                  <a:lnTo>
                    <a:pt x="1424" y="5462"/>
                  </a:lnTo>
                  <a:lnTo>
                    <a:pt x="1549" y="5587"/>
                  </a:lnTo>
                  <a:lnTo>
                    <a:pt x="1758" y="5671"/>
                  </a:lnTo>
                  <a:lnTo>
                    <a:pt x="2323" y="5629"/>
                  </a:lnTo>
                  <a:lnTo>
                    <a:pt x="2428" y="5566"/>
                  </a:lnTo>
                  <a:lnTo>
                    <a:pt x="2512" y="5587"/>
                  </a:lnTo>
                  <a:lnTo>
                    <a:pt x="2784" y="5483"/>
                  </a:lnTo>
                  <a:lnTo>
                    <a:pt x="2888" y="5545"/>
                  </a:lnTo>
                  <a:lnTo>
                    <a:pt x="3014" y="5524"/>
                  </a:lnTo>
                  <a:lnTo>
                    <a:pt x="3056" y="5357"/>
                  </a:lnTo>
                  <a:lnTo>
                    <a:pt x="3160" y="5462"/>
                  </a:lnTo>
                  <a:lnTo>
                    <a:pt x="3223" y="5441"/>
                  </a:lnTo>
                  <a:lnTo>
                    <a:pt x="3223" y="5357"/>
                  </a:lnTo>
                  <a:lnTo>
                    <a:pt x="3369" y="5211"/>
                  </a:lnTo>
                  <a:lnTo>
                    <a:pt x="3432" y="5043"/>
                  </a:lnTo>
                  <a:lnTo>
                    <a:pt x="3432" y="4918"/>
                  </a:lnTo>
                  <a:lnTo>
                    <a:pt x="3411" y="4792"/>
                  </a:lnTo>
                  <a:lnTo>
                    <a:pt x="3474" y="4729"/>
                  </a:lnTo>
                  <a:lnTo>
                    <a:pt x="3474" y="4646"/>
                  </a:lnTo>
                  <a:lnTo>
                    <a:pt x="3558" y="4583"/>
                  </a:lnTo>
                  <a:lnTo>
                    <a:pt x="3662" y="4499"/>
                  </a:lnTo>
                  <a:lnTo>
                    <a:pt x="3725" y="4436"/>
                  </a:lnTo>
                  <a:lnTo>
                    <a:pt x="3893" y="4311"/>
                  </a:lnTo>
                  <a:lnTo>
                    <a:pt x="3872" y="4206"/>
                  </a:lnTo>
                  <a:lnTo>
                    <a:pt x="3893" y="4123"/>
                  </a:lnTo>
                  <a:lnTo>
                    <a:pt x="4039" y="4123"/>
                  </a:lnTo>
                  <a:lnTo>
                    <a:pt x="4081" y="4060"/>
                  </a:lnTo>
                  <a:lnTo>
                    <a:pt x="4102" y="4081"/>
                  </a:lnTo>
                  <a:lnTo>
                    <a:pt x="4269" y="4123"/>
                  </a:lnTo>
                  <a:lnTo>
                    <a:pt x="4353" y="4123"/>
                  </a:lnTo>
                  <a:lnTo>
                    <a:pt x="4458" y="4185"/>
                  </a:lnTo>
                  <a:lnTo>
                    <a:pt x="4499" y="4311"/>
                  </a:lnTo>
                  <a:lnTo>
                    <a:pt x="4604" y="4374"/>
                  </a:lnTo>
                  <a:lnTo>
                    <a:pt x="4688" y="4395"/>
                  </a:lnTo>
                  <a:lnTo>
                    <a:pt x="4792" y="4332"/>
                  </a:lnTo>
                  <a:lnTo>
                    <a:pt x="4876" y="4206"/>
                  </a:lnTo>
                  <a:lnTo>
                    <a:pt x="4876" y="4164"/>
                  </a:lnTo>
                  <a:lnTo>
                    <a:pt x="4918" y="4081"/>
                  </a:lnTo>
                  <a:lnTo>
                    <a:pt x="5002" y="4060"/>
                  </a:lnTo>
                  <a:lnTo>
                    <a:pt x="5085" y="3955"/>
                  </a:lnTo>
                  <a:lnTo>
                    <a:pt x="5085" y="3872"/>
                  </a:lnTo>
                  <a:lnTo>
                    <a:pt x="5106" y="3746"/>
                  </a:lnTo>
                  <a:lnTo>
                    <a:pt x="5294" y="3558"/>
                  </a:lnTo>
                  <a:lnTo>
                    <a:pt x="5315" y="3453"/>
                  </a:lnTo>
                  <a:lnTo>
                    <a:pt x="5294" y="3369"/>
                  </a:lnTo>
                  <a:lnTo>
                    <a:pt x="5336" y="3286"/>
                  </a:lnTo>
                  <a:lnTo>
                    <a:pt x="5504" y="3139"/>
                  </a:lnTo>
                  <a:lnTo>
                    <a:pt x="5608" y="3056"/>
                  </a:lnTo>
                  <a:lnTo>
                    <a:pt x="5629" y="2930"/>
                  </a:lnTo>
                  <a:lnTo>
                    <a:pt x="5650" y="2846"/>
                  </a:lnTo>
                  <a:lnTo>
                    <a:pt x="5629" y="2658"/>
                  </a:lnTo>
                  <a:lnTo>
                    <a:pt x="5734" y="2595"/>
                  </a:lnTo>
                  <a:lnTo>
                    <a:pt x="5880" y="2553"/>
                  </a:lnTo>
                  <a:lnTo>
                    <a:pt x="5964" y="2428"/>
                  </a:lnTo>
                  <a:lnTo>
                    <a:pt x="5985" y="2302"/>
                  </a:lnTo>
                  <a:lnTo>
                    <a:pt x="5985" y="2135"/>
                  </a:lnTo>
                  <a:lnTo>
                    <a:pt x="5985" y="2030"/>
                  </a:lnTo>
                  <a:lnTo>
                    <a:pt x="6048" y="1926"/>
                  </a:lnTo>
                  <a:lnTo>
                    <a:pt x="6152" y="1758"/>
                  </a:lnTo>
                  <a:lnTo>
                    <a:pt x="6194" y="1695"/>
                  </a:lnTo>
                  <a:lnTo>
                    <a:pt x="6236" y="1654"/>
                  </a:lnTo>
                  <a:lnTo>
                    <a:pt x="6341" y="1570"/>
                  </a:lnTo>
                  <a:lnTo>
                    <a:pt x="6382" y="1570"/>
                  </a:lnTo>
                  <a:lnTo>
                    <a:pt x="6466" y="1465"/>
                  </a:lnTo>
                  <a:lnTo>
                    <a:pt x="6592" y="1403"/>
                  </a:lnTo>
                  <a:lnTo>
                    <a:pt x="6613" y="1340"/>
                  </a:lnTo>
                  <a:lnTo>
                    <a:pt x="6571" y="1193"/>
                  </a:lnTo>
                  <a:lnTo>
                    <a:pt x="6571" y="1131"/>
                  </a:lnTo>
                  <a:lnTo>
                    <a:pt x="6550" y="1047"/>
                  </a:lnTo>
                  <a:lnTo>
                    <a:pt x="6445" y="984"/>
                  </a:lnTo>
                  <a:lnTo>
                    <a:pt x="6382" y="921"/>
                  </a:lnTo>
                  <a:lnTo>
                    <a:pt x="6382" y="733"/>
                  </a:lnTo>
                  <a:lnTo>
                    <a:pt x="6362" y="628"/>
                  </a:lnTo>
                  <a:lnTo>
                    <a:pt x="6299" y="503"/>
                  </a:lnTo>
                  <a:lnTo>
                    <a:pt x="6236" y="356"/>
                  </a:lnTo>
                  <a:lnTo>
                    <a:pt x="6069" y="147"/>
                  </a:lnTo>
                  <a:lnTo>
                    <a:pt x="5985" y="126"/>
                  </a:lnTo>
                  <a:lnTo>
                    <a:pt x="5880" y="84"/>
                  </a:lnTo>
                  <a:lnTo>
                    <a:pt x="5838" y="189"/>
                  </a:lnTo>
                  <a:lnTo>
                    <a:pt x="5818" y="252"/>
                  </a:lnTo>
                  <a:lnTo>
                    <a:pt x="5755" y="294"/>
                  </a:lnTo>
                  <a:lnTo>
                    <a:pt x="5671" y="252"/>
                  </a:lnTo>
                  <a:lnTo>
                    <a:pt x="5608" y="294"/>
                  </a:lnTo>
                  <a:lnTo>
                    <a:pt x="5546" y="335"/>
                  </a:lnTo>
                  <a:lnTo>
                    <a:pt x="5441" y="398"/>
                  </a:lnTo>
                  <a:lnTo>
                    <a:pt x="5399" y="503"/>
                  </a:lnTo>
                  <a:lnTo>
                    <a:pt x="5294" y="524"/>
                  </a:lnTo>
                  <a:lnTo>
                    <a:pt x="5232" y="461"/>
                  </a:lnTo>
                  <a:lnTo>
                    <a:pt x="5190" y="440"/>
                  </a:lnTo>
                  <a:lnTo>
                    <a:pt x="5022" y="419"/>
                  </a:lnTo>
                  <a:lnTo>
                    <a:pt x="4834" y="335"/>
                  </a:lnTo>
                  <a:lnTo>
                    <a:pt x="4583" y="315"/>
                  </a:lnTo>
                  <a:lnTo>
                    <a:pt x="4458" y="356"/>
                  </a:lnTo>
                  <a:lnTo>
                    <a:pt x="4144" y="335"/>
                  </a:lnTo>
                  <a:lnTo>
                    <a:pt x="4039" y="398"/>
                  </a:lnTo>
                  <a:lnTo>
                    <a:pt x="3872" y="607"/>
                  </a:lnTo>
                  <a:lnTo>
                    <a:pt x="3746" y="670"/>
                  </a:lnTo>
                  <a:lnTo>
                    <a:pt x="3641" y="649"/>
                  </a:lnTo>
                  <a:lnTo>
                    <a:pt x="3411" y="566"/>
                  </a:lnTo>
                  <a:lnTo>
                    <a:pt x="3265" y="545"/>
                  </a:lnTo>
                  <a:lnTo>
                    <a:pt x="3097" y="440"/>
                  </a:lnTo>
                  <a:lnTo>
                    <a:pt x="2993" y="419"/>
                  </a:lnTo>
                  <a:lnTo>
                    <a:pt x="2993" y="356"/>
                  </a:lnTo>
                  <a:lnTo>
                    <a:pt x="2888" y="294"/>
                  </a:lnTo>
                  <a:lnTo>
                    <a:pt x="2784" y="294"/>
                  </a:lnTo>
                  <a:lnTo>
                    <a:pt x="2742" y="315"/>
                  </a:lnTo>
                  <a:lnTo>
                    <a:pt x="2595" y="335"/>
                  </a:lnTo>
                  <a:lnTo>
                    <a:pt x="2512" y="356"/>
                  </a:lnTo>
                  <a:lnTo>
                    <a:pt x="2428" y="398"/>
                  </a:lnTo>
                  <a:lnTo>
                    <a:pt x="2365" y="461"/>
                  </a:lnTo>
                  <a:lnTo>
                    <a:pt x="2302" y="503"/>
                  </a:lnTo>
                  <a:lnTo>
                    <a:pt x="2198" y="419"/>
                  </a:lnTo>
                  <a:lnTo>
                    <a:pt x="2072" y="231"/>
                  </a:lnTo>
                  <a:lnTo>
                    <a:pt x="2009" y="147"/>
                  </a:lnTo>
                  <a:lnTo>
                    <a:pt x="1842" y="105"/>
                  </a:lnTo>
                  <a:lnTo>
                    <a:pt x="1758" y="84"/>
                  </a:lnTo>
                  <a:lnTo>
                    <a:pt x="1675" y="43"/>
                  </a:lnTo>
                  <a:lnTo>
                    <a:pt x="1528" y="22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3320;p70">
              <a:extLst>
                <a:ext uri="{FF2B5EF4-FFF2-40B4-BE49-F238E27FC236}">
                  <a16:creationId xmlns:a16="http://schemas.microsoft.com/office/drawing/2014/main" id="{3C998D52-E95A-96C8-545F-9D88637007A8}"/>
                </a:ext>
              </a:extLst>
            </p:cNvPr>
            <p:cNvSpPr/>
            <p:nvPr/>
          </p:nvSpPr>
          <p:spPr>
            <a:xfrm>
              <a:off x="3805645" y="3058722"/>
              <a:ext cx="52322" cy="74968"/>
            </a:xfrm>
            <a:custGeom>
              <a:avLst/>
              <a:gdLst/>
              <a:ahLst/>
              <a:cxnLst/>
              <a:rect l="l" t="t" r="r" b="b"/>
              <a:pathLst>
                <a:path w="4394" h="6592" extrusionOk="0">
                  <a:moveTo>
                    <a:pt x="3076" y="1"/>
                  </a:moveTo>
                  <a:lnTo>
                    <a:pt x="3139" y="126"/>
                  </a:lnTo>
                  <a:lnTo>
                    <a:pt x="3159" y="231"/>
                  </a:lnTo>
                  <a:lnTo>
                    <a:pt x="3159" y="419"/>
                  </a:lnTo>
                  <a:lnTo>
                    <a:pt x="3222" y="482"/>
                  </a:lnTo>
                  <a:lnTo>
                    <a:pt x="3327" y="545"/>
                  </a:lnTo>
                  <a:lnTo>
                    <a:pt x="3348" y="629"/>
                  </a:lnTo>
                  <a:lnTo>
                    <a:pt x="3348" y="691"/>
                  </a:lnTo>
                  <a:lnTo>
                    <a:pt x="3390" y="838"/>
                  </a:lnTo>
                  <a:lnTo>
                    <a:pt x="3369" y="901"/>
                  </a:lnTo>
                  <a:lnTo>
                    <a:pt x="3243" y="963"/>
                  </a:lnTo>
                  <a:lnTo>
                    <a:pt x="3159" y="1068"/>
                  </a:lnTo>
                  <a:lnTo>
                    <a:pt x="3118" y="1068"/>
                  </a:lnTo>
                  <a:lnTo>
                    <a:pt x="3013" y="1152"/>
                  </a:lnTo>
                  <a:lnTo>
                    <a:pt x="2971" y="1193"/>
                  </a:lnTo>
                  <a:lnTo>
                    <a:pt x="2929" y="1256"/>
                  </a:lnTo>
                  <a:lnTo>
                    <a:pt x="2825" y="1424"/>
                  </a:lnTo>
                  <a:lnTo>
                    <a:pt x="2762" y="1528"/>
                  </a:lnTo>
                  <a:lnTo>
                    <a:pt x="2762" y="1633"/>
                  </a:lnTo>
                  <a:lnTo>
                    <a:pt x="2762" y="1800"/>
                  </a:lnTo>
                  <a:lnTo>
                    <a:pt x="2741" y="1926"/>
                  </a:lnTo>
                  <a:lnTo>
                    <a:pt x="2657" y="2051"/>
                  </a:lnTo>
                  <a:lnTo>
                    <a:pt x="2511" y="2093"/>
                  </a:lnTo>
                  <a:lnTo>
                    <a:pt x="2406" y="2156"/>
                  </a:lnTo>
                  <a:lnTo>
                    <a:pt x="2427" y="2344"/>
                  </a:lnTo>
                  <a:lnTo>
                    <a:pt x="2406" y="2428"/>
                  </a:lnTo>
                  <a:lnTo>
                    <a:pt x="2385" y="2554"/>
                  </a:lnTo>
                  <a:lnTo>
                    <a:pt x="2281" y="2637"/>
                  </a:lnTo>
                  <a:lnTo>
                    <a:pt x="2113" y="2784"/>
                  </a:lnTo>
                  <a:lnTo>
                    <a:pt x="2071" y="2867"/>
                  </a:lnTo>
                  <a:lnTo>
                    <a:pt x="2092" y="2951"/>
                  </a:lnTo>
                  <a:lnTo>
                    <a:pt x="2071" y="3056"/>
                  </a:lnTo>
                  <a:lnTo>
                    <a:pt x="1883" y="3244"/>
                  </a:lnTo>
                  <a:lnTo>
                    <a:pt x="1862" y="3370"/>
                  </a:lnTo>
                  <a:lnTo>
                    <a:pt x="1862" y="3453"/>
                  </a:lnTo>
                  <a:lnTo>
                    <a:pt x="1779" y="3558"/>
                  </a:lnTo>
                  <a:lnTo>
                    <a:pt x="1695" y="3579"/>
                  </a:lnTo>
                  <a:lnTo>
                    <a:pt x="1653" y="3662"/>
                  </a:lnTo>
                  <a:lnTo>
                    <a:pt x="1653" y="3704"/>
                  </a:lnTo>
                  <a:lnTo>
                    <a:pt x="1569" y="3830"/>
                  </a:lnTo>
                  <a:lnTo>
                    <a:pt x="1465" y="3893"/>
                  </a:lnTo>
                  <a:lnTo>
                    <a:pt x="1381" y="3872"/>
                  </a:lnTo>
                  <a:lnTo>
                    <a:pt x="1276" y="3809"/>
                  </a:lnTo>
                  <a:lnTo>
                    <a:pt x="1235" y="3683"/>
                  </a:lnTo>
                  <a:lnTo>
                    <a:pt x="1130" y="3621"/>
                  </a:lnTo>
                  <a:lnTo>
                    <a:pt x="1046" y="3621"/>
                  </a:lnTo>
                  <a:lnTo>
                    <a:pt x="879" y="3579"/>
                  </a:lnTo>
                  <a:lnTo>
                    <a:pt x="858" y="3558"/>
                  </a:lnTo>
                  <a:lnTo>
                    <a:pt x="816" y="3621"/>
                  </a:lnTo>
                  <a:lnTo>
                    <a:pt x="670" y="3621"/>
                  </a:lnTo>
                  <a:lnTo>
                    <a:pt x="649" y="3704"/>
                  </a:lnTo>
                  <a:lnTo>
                    <a:pt x="670" y="3809"/>
                  </a:lnTo>
                  <a:lnTo>
                    <a:pt x="502" y="3934"/>
                  </a:lnTo>
                  <a:lnTo>
                    <a:pt x="439" y="3997"/>
                  </a:lnTo>
                  <a:lnTo>
                    <a:pt x="335" y="4081"/>
                  </a:lnTo>
                  <a:lnTo>
                    <a:pt x="251" y="4144"/>
                  </a:lnTo>
                  <a:lnTo>
                    <a:pt x="251" y="4227"/>
                  </a:lnTo>
                  <a:lnTo>
                    <a:pt x="188" y="4290"/>
                  </a:lnTo>
                  <a:lnTo>
                    <a:pt x="209" y="4416"/>
                  </a:lnTo>
                  <a:lnTo>
                    <a:pt x="209" y="4541"/>
                  </a:lnTo>
                  <a:lnTo>
                    <a:pt x="146" y="4709"/>
                  </a:lnTo>
                  <a:lnTo>
                    <a:pt x="0" y="4855"/>
                  </a:lnTo>
                  <a:lnTo>
                    <a:pt x="0" y="4939"/>
                  </a:lnTo>
                  <a:lnTo>
                    <a:pt x="84" y="4960"/>
                  </a:lnTo>
                  <a:lnTo>
                    <a:pt x="188" y="4918"/>
                  </a:lnTo>
                  <a:lnTo>
                    <a:pt x="230" y="5274"/>
                  </a:lnTo>
                  <a:lnTo>
                    <a:pt x="335" y="5274"/>
                  </a:lnTo>
                  <a:lnTo>
                    <a:pt x="398" y="5357"/>
                  </a:lnTo>
                  <a:lnTo>
                    <a:pt x="565" y="5274"/>
                  </a:lnTo>
                  <a:lnTo>
                    <a:pt x="649" y="5399"/>
                  </a:lnTo>
                  <a:lnTo>
                    <a:pt x="628" y="5483"/>
                  </a:lnTo>
                  <a:lnTo>
                    <a:pt x="628" y="5650"/>
                  </a:lnTo>
                  <a:lnTo>
                    <a:pt x="732" y="5797"/>
                  </a:lnTo>
                  <a:lnTo>
                    <a:pt x="732" y="6006"/>
                  </a:lnTo>
                  <a:lnTo>
                    <a:pt x="649" y="6215"/>
                  </a:lnTo>
                  <a:lnTo>
                    <a:pt x="753" y="6299"/>
                  </a:lnTo>
                  <a:lnTo>
                    <a:pt x="649" y="6403"/>
                  </a:lnTo>
                  <a:lnTo>
                    <a:pt x="649" y="6403"/>
                  </a:lnTo>
                  <a:lnTo>
                    <a:pt x="732" y="6383"/>
                  </a:lnTo>
                  <a:lnTo>
                    <a:pt x="816" y="6383"/>
                  </a:lnTo>
                  <a:lnTo>
                    <a:pt x="837" y="6403"/>
                  </a:lnTo>
                  <a:lnTo>
                    <a:pt x="1507" y="6403"/>
                  </a:lnTo>
                  <a:lnTo>
                    <a:pt x="1548" y="6383"/>
                  </a:lnTo>
                  <a:lnTo>
                    <a:pt x="1590" y="6341"/>
                  </a:lnTo>
                  <a:lnTo>
                    <a:pt x="1653" y="6383"/>
                  </a:lnTo>
                  <a:lnTo>
                    <a:pt x="1695" y="6320"/>
                  </a:lnTo>
                  <a:lnTo>
                    <a:pt x="1862" y="6341"/>
                  </a:lnTo>
                  <a:lnTo>
                    <a:pt x="1904" y="6320"/>
                  </a:lnTo>
                  <a:lnTo>
                    <a:pt x="2092" y="6320"/>
                  </a:lnTo>
                  <a:lnTo>
                    <a:pt x="2134" y="6341"/>
                  </a:lnTo>
                  <a:lnTo>
                    <a:pt x="2239" y="6320"/>
                  </a:lnTo>
                  <a:lnTo>
                    <a:pt x="2323" y="6320"/>
                  </a:lnTo>
                  <a:lnTo>
                    <a:pt x="2323" y="6341"/>
                  </a:lnTo>
                  <a:lnTo>
                    <a:pt x="2490" y="6383"/>
                  </a:lnTo>
                  <a:lnTo>
                    <a:pt x="2511" y="6341"/>
                  </a:lnTo>
                  <a:lnTo>
                    <a:pt x="2553" y="6341"/>
                  </a:lnTo>
                  <a:lnTo>
                    <a:pt x="2595" y="6403"/>
                  </a:lnTo>
                  <a:lnTo>
                    <a:pt x="3327" y="6403"/>
                  </a:lnTo>
                  <a:lnTo>
                    <a:pt x="3390" y="6424"/>
                  </a:lnTo>
                  <a:lnTo>
                    <a:pt x="3431" y="6403"/>
                  </a:lnTo>
                  <a:lnTo>
                    <a:pt x="3452" y="6403"/>
                  </a:lnTo>
                  <a:lnTo>
                    <a:pt x="3536" y="6487"/>
                  </a:lnTo>
                  <a:lnTo>
                    <a:pt x="3578" y="6445"/>
                  </a:lnTo>
                  <a:lnTo>
                    <a:pt x="3662" y="6487"/>
                  </a:lnTo>
                  <a:lnTo>
                    <a:pt x="3683" y="6529"/>
                  </a:lnTo>
                  <a:lnTo>
                    <a:pt x="3745" y="6508"/>
                  </a:lnTo>
                  <a:lnTo>
                    <a:pt x="3766" y="6487"/>
                  </a:lnTo>
                  <a:lnTo>
                    <a:pt x="3808" y="6487"/>
                  </a:lnTo>
                  <a:lnTo>
                    <a:pt x="3892" y="6550"/>
                  </a:lnTo>
                  <a:lnTo>
                    <a:pt x="3955" y="6529"/>
                  </a:lnTo>
                  <a:lnTo>
                    <a:pt x="4059" y="6529"/>
                  </a:lnTo>
                  <a:lnTo>
                    <a:pt x="4101" y="6550"/>
                  </a:lnTo>
                  <a:lnTo>
                    <a:pt x="4206" y="6550"/>
                  </a:lnTo>
                  <a:lnTo>
                    <a:pt x="4206" y="6592"/>
                  </a:lnTo>
                  <a:lnTo>
                    <a:pt x="4289" y="6592"/>
                  </a:lnTo>
                  <a:lnTo>
                    <a:pt x="4310" y="6529"/>
                  </a:lnTo>
                  <a:lnTo>
                    <a:pt x="4268" y="6424"/>
                  </a:lnTo>
                  <a:lnTo>
                    <a:pt x="4268" y="6403"/>
                  </a:lnTo>
                  <a:lnTo>
                    <a:pt x="4331" y="6299"/>
                  </a:lnTo>
                  <a:lnTo>
                    <a:pt x="4373" y="6215"/>
                  </a:lnTo>
                  <a:lnTo>
                    <a:pt x="4394" y="6194"/>
                  </a:lnTo>
                  <a:lnTo>
                    <a:pt x="4373" y="6194"/>
                  </a:lnTo>
                  <a:lnTo>
                    <a:pt x="4331" y="6131"/>
                  </a:lnTo>
                  <a:lnTo>
                    <a:pt x="4331" y="6069"/>
                  </a:lnTo>
                  <a:lnTo>
                    <a:pt x="4331" y="5922"/>
                  </a:lnTo>
                  <a:lnTo>
                    <a:pt x="4164" y="5797"/>
                  </a:lnTo>
                  <a:lnTo>
                    <a:pt x="4080" y="5713"/>
                  </a:lnTo>
                  <a:lnTo>
                    <a:pt x="3996" y="5567"/>
                  </a:lnTo>
                  <a:lnTo>
                    <a:pt x="3850" y="5357"/>
                  </a:lnTo>
                  <a:lnTo>
                    <a:pt x="3808" y="5232"/>
                  </a:lnTo>
                  <a:lnTo>
                    <a:pt x="3703" y="5127"/>
                  </a:lnTo>
                  <a:lnTo>
                    <a:pt x="3557" y="5043"/>
                  </a:lnTo>
                  <a:lnTo>
                    <a:pt x="3494" y="4981"/>
                  </a:lnTo>
                  <a:lnTo>
                    <a:pt x="3494" y="4750"/>
                  </a:lnTo>
                  <a:lnTo>
                    <a:pt x="3473" y="4625"/>
                  </a:lnTo>
                  <a:lnTo>
                    <a:pt x="3452" y="4458"/>
                  </a:lnTo>
                  <a:lnTo>
                    <a:pt x="3473" y="4332"/>
                  </a:lnTo>
                  <a:lnTo>
                    <a:pt x="3431" y="4186"/>
                  </a:lnTo>
                  <a:lnTo>
                    <a:pt x="3390" y="4039"/>
                  </a:lnTo>
                  <a:lnTo>
                    <a:pt x="3452" y="3976"/>
                  </a:lnTo>
                  <a:lnTo>
                    <a:pt x="3536" y="3976"/>
                  </a:lnTo>
                  <a:lnTo>
                    <a:pt x="3641" y="3788"/>
                  </a:lnTo>
                  <a:lnTo>
                    <a:pt x="3683" y="3662"/>
                  </a:lnTo>
                  <a:lnTo>
                    <a:pt x="3787" y="3474"/>
                  </a:lnTo>
                  <a:lnTo>
                    <a:pt x="3850" y="3349"/>
                  </a:lnTo>
                  <a:lnTo>
                    <a:pt x="3955" y="3307"/>
                  </a:lnTo>
                  <a:lnTo>
                    <a:pt x="4059" y="3160"/>
                  </a:lnTo>
                  <a:lnTo>
                    <a:pt x="4059" y="3139"/>
                  </a:lnTo>
                  <a:lnTo>
                    <a:pt x="4017" y="3035"/>
                  </a:lnTo>
                  <a:lnTo>
                    <a:pt x="3955" y="2867"/>
                  </a:lnTo>
                  <a:lnTo>
                    <a:pt x="3850" y="2721"/>
                  </a:lnTo>
                  <a:lnTo>
                    <a:pt x="3766" y="2637"/>
                  </a:lnTo>
                  <a:lnTo>
                    <a:pt x="3557" y="2428"/>
                  </a:lnTo>
                  <a:lnTo>
                    <a:pt x="3348" y="2240"/>
                  </a:lnTo>
                  <a:lnTo>
                    <a:pt x="3243" y="2219"/>
                  </a:lnTo>
                  <a:lnTo>
                    <a:pt x="3243" y="2135"/>
                  </a:lnTo>
                  <a:lnTo>
                    <a:pt x="3159" y="2093"/>
                  </a:lnTo>
                  <a:lnTo>
                    <a:pt x="3159" y="2030"/>
                  </a:lnTo>
                  <a:lnTo>
                    <a:pt x="3159" y="1926"/>
                  </a:lnTo>
                  <a:lnTo>
                    <a:pt x="3180" y="1884"/>
                  </a:lnTo>
                  <a:lnTo>
                    <a:pt x="3180" y="1779"/>
                  </a:lnTo>
                  <a:lnTo>
                    <a:pt x="3369" y="1779"/>
                  </a:lnTo>
                  <a:lnTo>
                    <a:pt x="3431" y="1800"/>
                  </a:lnTo>
                  <a:lnTo>
                    <a:pt x="3536" y="1779"/>
                  </a:lnTo>
                  <a:lnTo>
                    <a:pt x="3641" y="1800"/>
                  </a:lnTo>
                  <a:lnTo>
                    <a:pt x="3683" y="1779"/>
                  </a:lnTo>
                  <a:lnTo>
                    <a:pt x="3808" y="1800"/>
                  </a:lnTo>
                  <a:lnTo>
                    <a:pt x="3892" y="1821"/>
                  </a:lnTo>
                  <a:lnTo>
                    <a:pt x="3975" y="1842"/>
                  </a:lnTo>
                  <a:lnTo>
                    <a:pt x="4017" y="1800"/>
                  </a:lnTo>
                  <a:lnTo>
                    <a:pt x="3975" y="1779"/>
                  </a:lnTo>
                  <a:lnTo>
                    <a:pt x="3808" y="1633"/>
                  </a:lnTo>
                  <a:lnTo>
                    <a:pt x="3787" y="1528"/>
                  </a:lnTo>
                  <a:lnTo>
                    <a:pt x="3703" y="1486"/>
                  </a:lnTo>
                  <a:lnTo>
                    <a:pt x="3599" y="1319"/>
                  </a:lnTo>
                  <a:lnTo>
                    <a:pt x="3578" y="1214"/>
                  </a:lnTo>
                  <a:lnTo>
                    <a:pt x="3662" y="1152"/>
                  </a:lnTo>
                  <a:lnTo>
                    <a:pt x="3703" y="1005"/>
                  </a:lnTo>
                  <a:lnTo>
                    <a:pt x="3641" y="942"/>
                  </a:lnTo>
                  <a:lnTo>
                    <a:pt x="3662" y="880"/>
                  </a:lnTo>
                  <a:lnTo>
                    <a:pt x="3683" y="838"/>
                  </a:lnTo>
                  <a:lnTo>
                    <a:pt x="3683" y="754"/>
                  </a:lnTo>
                  <a:lnTo>
                    <a:pt x="3599" y="587"/>
                  </a:lnTo>
                  <a:lnTo>
                    <a:pt x="3578" y="482"/>
                  </a:lnTo>
                  <a:lnTo>
                    <a:pt x="3536" y="440"/>
                  </a:lnTo>
                  <a:lnTo>
                    <a:pt x="3494" y="252"/>
                  </a:lnTo>
                  <a:lnTo>
                    <a:pt x="3369" y="147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3321;p70">
              <a:extLst>
                <a:ext uri="{FF2B5EF4-FFF2-40B4-BE49-F238E27FC236}">
                  <a16:creationId xmlns:a16="http://schemas.microsoft.com/office/drawing/2014/main" id="{EF9F3A23-0605-0AA1-4930-BAED4505B0C7}"/>
                </a:ext>
              </a:extLst>
            </p:cNvPr>
            <p:cNvSpPr/>
            <p:nvPr/>
          </p:nvSpPr>
          <p:spPr>
            <a:xfrm>
              <a:off x="3805883" y="3130585"/>
              <a:ext cx="39378" cy="40702"/>
            </a:xfrm>
            <a:custGeom>
              <a:avLst/>
              <a:gdLst/>
              <a:ahLst/>
              <a:cxnLst/>
              <a:rect l="l" t="t" r="r" b="b"/>
              <a:pathLst>
                <a:path w="3307" h="3579" extrusionOk="0">
                  <a:moveTo>
                    <a:pt x="1675" y="1"/>
                  </a:moveTo>
                  <a:lnTo>
                    <a:pt x="1633" y="64"/>
                  </a:lnTo>
                  <a:lnTo>
                    <a:pt x="1570" y="22"/>
                  </a:lnTo>
                  <a:lnTo>
                    <a:pt x="1528" y="64"/>
                  </a:lnTo>
                  <a:lnTo>
                    <a:pt x="1487" y="84"/>
                  </a:lnTo>
                  <a:lnTo>
                    <a:pt x="1487" y="754"/>
                  </a:lnTo>
                  <a:lnTo>
                    <a:pt x="712" y="754"/>
                  </a:lnTo>
                  <a:lnTo>
                    <a:pt x="691" y="733"/>
                  </a:lnTo>
                  <a:lnTo>
                    <a:pt x="608" y="754"/>
                  </a:lnTo>
                  <a:lnTo>
                    <a:pt x="524" y="817"/>
                  </a:lnTo>
                  <a:lnTo>
                    <a:pt x="482" y="796"/>
                  </a:lnTo>
                  <a:lnTo>
                    <a:pt x="482" y="921"/>
                  </a:lnTo>
                  <a:lnTo>
                    <a:pt x="336" y="942"/>
                  </a:lnTo>
                  <a:lnTo>
                    <a:pt x="440" y="1131"/>
                  </a:lnTo>
                  <a:lnTo>
                    <a:pt x="629" y="1172"/>
                  </a:lnTo>
                  <a:lnTo>
                    <a:pt x="378" y="1235"/>
                  </a:lnTo>
                  <a:lnTo>
                    <a:pt x="315" y="1152"/>
                  </a:lnTo>
                  <a:lnTo>
                    <a:pt x="294" y="1340"/>
                  </a:lnTo>
                  <a:lnTo>
                    <a:pt x="273" y="1654"/>
                  </a:lnTo>
                  <a:lnTo>
                    <a:pt x="168" y="1737"/>
                  </a:lnTo>
                  <a:lnTo>
                    <a:pt x="22" y="1675"/>
                  </a:lnTo>
                  <a:lnTo>
                    <a:pt x="1" y="1758"/>
                  </a:lnTo>
                  <a:lnTo>
                    <a:pt x="126" y="1988"/>
                  </a:lnTo>
                  <a:lnTo>
                    <a:pt x="210" y="2051"/>
                  </a:lnTo>
                  <a:lnTo>
                    <a:pt x="210" y="2156"/>
                  </a:lnTo>
                  <a:lnTo>
                    <a:pt x="315" y="2281"/>
                  </a:lnTo>
                  <a:lnTo>
                    <a:pt x="315" y="2470"/>
                  </a:lnTo>
                  <a:lnTo>
                    <a:pt x="398" y="2533"/>
                  </a:lnTo>
                  <a:lnTo>
                    <a:pt x="440" y="2679"/>
                  </a:lnTo>
                  <a:lnTo>
                    <a:pt x="608" y="2805"/>
                  </a:lnTo>
                  <a:lnTo>
                    <a:pt x="545" y="2825"/>
                  </a:lnTo>
                  <a:lnTo>
                    <a:pt x="712" y="2993"/>
                  </a:lnTo>
                  <a:lnTo>
                    <a:pt x="963" y="3202"/>
                  </a:lnTo>
                  <a:lnTo>
                    <a:pt x="1026" y="3328"/>
                  </a:lnTo>
                  <a:lnTo>
                    <a:pt x="1235" y="3432"/>
                  </a:lnTo>
                  <a:lnTo>
                    <a:pt x="1256" y="3537"/>
                  </a:lnTo>
                  <a:lnTo>
                    <a:pt x="1361" y="3558"/>
                  </a:lnTo>
                  <a:lnTo>
                    <a:pt x="1382" y="3579"/>
                  </a:lnTo>
                  <a:lnTo>
                    <a:pt x="1466" y="3474"/>
                  </a:lnTo>
                  <a:lnTo>
                    <a:pt x="1466" y="3411"/>
                  </a:lnTo>
                  <a:lnTo>
                    <a:pt x="1528" y="3369"/>
                  </a:lnTo>
                  <a:lnTo>
                    <a:pt x="1633" y="3369"/>
                  </a:lnTo>
                  <a:lnTo>
                    <a:pt x="1675" y="3307"/>
                  </a:lnTo>
                  <a:lnTo>
                    <a:pt x="1696" y="3307"/>
                  </a:lnTo>
                  <a:lnTo>
                    <a:pt x="1884" y="3432"/>
                  </a:lnTo>
                  <a:lnTo>
                    <a:pt x="1884" y="3328"/>
                  </a:lnTo>
                  <a:lnTo>
                    <a:pt x="1863" y="3035"/>
                  </a:lnTo>
                  <a:lnTo>
                    <a:pt x="1779" y="2951"/>
                  </a:lnTo>
                  <a:lnTo>
                    <a:pt x="1696" y="2930"/>
                  </a:lnTo>
                  <a:lnTo>
                    <a:pt x="1633" y="2951"/>
                  </a:lnTo>
                  <a:lnTo>
                    <a:pt x="1549" y="2993"/>
                  </a:lnTo>
                  <a:lnTo>
                    <a:pt x="1549" y="2846"/>
                  </a:lnTo>
                  <a:lnTo>
                    <a:pt x="1528" y="2784"/>
                  </a:lnTo>
                  <a:lnTo>
                    <a:pt x="1570" y="2721"/>
                  </a:lnTo>
                  <a:lnTo>
                    <a:pt x="1675" y="2721"/>
                  </a:lnTo>
                  <a:lnTo>
                    <a:pt x="1800" y="2784"/>
                  </a:lnTo>
                  <a:lnTo>
                    <a:pt x="1863" y="2721"/>
                  </a:lnTo>
                  <a:lnTo>
                    <a:pt x="1884" y="2679"/>
                  </a:lnTo>
                  <a:lnTo>
                    <a:pt x="1968" y="2679"/>
                  </a:lnTo>
                  <a:lnTo>
                    <a:pt x="2177" y="2637"/>
                  </a:lnTo>
                  <a:lnTo>
                    <a:pt x="2198" y="2574"/>
                  </a:lnTo>
                  <a:lnTo>
                    <a:pt x="2177" y="2407"/>
                  </a:lnTo>
                  <a:lnTo>
                    <a:pt x="2219" y="2365"/>
                  </a:lnTo>
                  <a:lnTo>
                    <a:pt x="2365" y="2365"/>
                  </a:lnTo>
                  <a:lnTo>
                    <a:pt x="2428" y="2595"/>
                  </a:lnTo>
                  <a:lnTo>
                    <a:pt x="2512" y="2700"/>
                  </a:lnTo>
                  <a:lnTo>
                    <a:pt x="2637" y="2637"/>
                  </a:lnTo>
                  <a:lnTo>
                    <a:pt x="2721" y="2679"/>
                  </a:lnTo>
                  <a:lnTo>
                    <a:pt x="2805" y="2616"/>
                  </a:lnTo>
                  <a:lnTo>
                    <a:pt x="2909" y="2616"/>
                  </a:lnTo>
                  <a:lnTo>
                    <a:pt x="3035" y="2679"/>
                  </a:lnTo>
                  <a:lnTo>
                    <a:pt x="3056" y="2742"/>
                  </a:lnTo>
                  <a:lnTo>
                    <a:pt x="3119" y="2742"/>
                  </a:lnTo>
                  <a:lnTo>
                    <a:pt x="3119" y="2637"/>
                  </a:lnTo>
                  <a:lnTo>
                    <a:pt x="3098" y="2533"/>
                  </a:lnTo>
                  <a:lnTo>
                    <a:pt x="3244" y="2114"/>
                  </a:lnTo>
                  <a:lnTo>
                    <a:pt x="3307" y="1884"/>
                  </a:lnTo>
                  <a:lnTo>
                    <a:pt x="3307" y="1779"/>
                  </a:lnTo>
                  <a:lnTo>
                    <a:pt x="3244" y="1696"/>
                  </a:lnTo>
                  <a:lnTo>
                    <a:pt x="3223" y="1654"/>
                  </a:lnTo>
                  <a:lnTo>
                    <a:pt x="3139" y="1570"/>
                  </a:lnTo>
                  <a:lnTo>
                    <a:pt x="3119" y="1528"/>
                  </a:lnTo>
                  <a:lnTo>
                    <a:pt x="3035" y="1486"/>
                  </a:lnTo>
                  <a:lnTo>
                    <a:pt x="3014" y="1444"/>
                  </a:lnTo>
                  <a:lnTo>
                    <a:pt x="2993" y="1382"/>
                  </a:lnTo>
                  <a:lnTo>
                    <a:pt x="2993" y="1340"/>
                  </a:lnTo>
                  <a:lnTo>
                    <a:pt x="3035" y="1319"/>
                  </a:lnTo>
                  <a:lnTo>
                    <a:pt x="3056" y="1277"/>
                  </a:lnTo>
                  <a:lnTo>
                    <a:pt x="3119" y="1277"/>
                  </a:lnTo>
                  <a:lnTo>
                    <a:pt x="3098" y="1214"/>
                  </a:lnTo>
                  <a:lnTo>
                    <a:pt x="3056" y="1172"/>
                  </a:lnTo>
                  <a:lnTo>
                    <a:pt x="3056" y="1110"/>
                  </a:lnTo>
                  <a:lnTo>
                    <a:pt x="3202" y="1026"/>
                  </a:lnTo>
                  <a:lnTo>
                    <a:pt x="3307" y="1005"/>
                  </a:lnTo>
                  <a:lnTo>
                    <a:pt x="3307" y="900"/>
                  </a:lnTo>
                  <a:lnTo>
                    <a:pt x="3265" y="838"/>
                  </a:lnTo>
                  <a:lnTo>
                    <a:pt x="3307" y="754"/>
                  </a:lnTo>
                  <a:lnTo>
                    <a:pt x="3307" y="587"/>
                  </a:lnTo>
                  <a:lnTo>
                    <a:pt x="3244" y="545"/>
                  </a:lnTo>
                  <a:lnTo>
                    <a:pt x="3056" y="524"/>
                  </a:lnTo>
                  <a:lnTo>
                    <a:pt x="2930" y="587"/>
                  </a:lnTo>
                  <a:lnTo>
                    <a:pt x="2805" y="628"/>
                  </a:lnTo>
                  <a:lnTo>
                    <a:pt x="2721" y="608"/>
                  </a:lnTo>
                  <a:lnTo>
                    <a:pt x="2616" y="649"/>
                  </a:lnTo>
                  <a:lnTo>
                    <a:pt x="2575" y="608"/>
                  </a:lnTo>
                  <a:lnTo>
                    <a:pt x="2595" y="545"/>
                  </a:lnTo>
                  <a:lnTo>
                    <a:pt x="2575" y="440"/>
                  </a:lnTo>
                  <a:lnTo>
                    <a:pt x="2575" y="315"/>
                  </a:lnTo>
                  <a:lnTo>
                    <a:pt x="2533" y="189"/>
                  </a:lnTo>
                  <a:lnTo>
                    <a:pt x="2575" y="84"/>
                  </a:lnTo>
                  <a:lnTo>
                    <a:pt x="2533" y="22"/>
                  </a:lnTo>
                  <a:lnTo>
                    <a:pt x="2491" y="22"/>
                  </a:lnTo>
                  <a:lnTo>
                    <a:pt x="2470" y="64"/>
                  </a:lnTo>
                  <a:lnTo>
                    <a:pt x="2303" y="22"/>
                  </a:lnTo>
                  <a:lnTo>
                    <a:pt x="2303" y="1"/>
                  </a:lnTo>
                  <a:lnTo>
                    <a:pt x="2219" y="1"/>
                  </a:lnTo>
                  <a:lnTo>
                    <a:pt x="2114" y="22"/>
                  </a:lnTo>
                  <a:lnTo>
                    <a:pt x="2072" y="1"/>
                  </a:lnTo>
                  <a:lnTo>
                    <a:pt x="1884" y="1"/>
                  </a:lnTo>
                  <a:lnTo>
                    <a:pt x="1842" y="22"/>
                  </a:lnTo>
                  <a:lnTo>
                    <a:pt x="16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3322;p70">
              <a:extLst>
                <a:ext uri="{FF2B5EF4-FFF2-40B4-BE49-F238E27FC236}">
                  <a16:creationId xmlns:a16="http://schemas.microsoft.com/office/drawing/2014/main" id="{9353F539-3EB9-8836-C7AF-F39F76045D30}"/>
                </a:ext>
              </a:extLst>
            </p:cNvPr>
            <p:cNvSpPr/>
            <p:nvPr/>
          </p:nvSpPr>
          <p:spPr>
            <a:xfrm>
              <a:off x="3809622" y="3131301"/>
              <a:ext cx="13967" cy="8575"/>
            </a:xfrm>
            <a:custGeom>
              <a:avLst/>
              <a:gdLst/>
              <a:ahLst/>
              <a:cxnLst/>
              <a:rect l="l" t="t" r="r" b="b"/>
              <a:pathLst>
                <a:path w="1173" h="754" extrusionOk="0">
                  <a:moveTo>
                    <a:pt x="398" y="1"/>
                  </a:moveTo>
                  <a:lnTo>
                    <a:pt x="315" y="21"/>
                  </a:lnTo>
                  <a:lnTo>
                    <a:pt x="294" y="42"/>
                  </a:lnTo>
                  <a:lnTo>
                    <a:pt x="336" y="147"/>
                  </a:lnTo>
                  <a:lnTo>
                    <a:pt x="168" y="335"/>
                  </a:lnTo>
                  <a:lnTo>
                    <a:pt x="1" y="628"/>
                  </a:lnTo>
                  <a:lnTo>
                    <a:pt x="168" y="691"/>
                  </a:lnTo>
                  <a:lnTo>
                    <a:pt x="168" y="733"/>
                  </a:lnTo>
                  <a:lnTo>
                    <a:pt x="210" y="754"/>
                  </a:lnTo>
                  <a:lnTo>
                    <a:pt x="294" y="691"/>
                  </a:lnTo>
                  <a:lnTo>
                    <a:pt x="377" y="670"/>
                  </a:lnTo>
                  <a:lnTo>
                    <a:pt x="398" y="691"/>
                  </a:lnTo>
                  <a:lnTo>
                    <a:pt x="1173" y="691"/>
                  </a:lnTo>
                  <a:lnTo>
                    <a:pt x="1173" y="21"/>
                  </a:lnTo>
                  <a:lnTo>
                    <a:pt x="503" y="21"/>
                  </a:lnTo>
                  <a:lnTo>
                    <a:pt x="4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3323;p70">
              <a:extLst>
                <a:ext uri="{FF2B5EF4-FFF2-40B4-BE49-F238E27FC236}">
                  <a16:creationId xmlns:a16="http://schemas.microsoft.com/office/drawing/2014/main" id="{01BA87C1-C412-A629-8D0C-C8AEDBFA7D19}"/>
                </a:ext>
              </a:extLst>
            </p:cNvPr>
            <p:cNvSpPr/>
            <p:nvPr/>
          </p:nvSpPr>
          <p:spPr>
            <a:xfrm>
              <a:off x="3822327" y="3120122"/>
              <a:ext cx="52834" cy="59023"/>
            </a:xfrm>
            <a:custGeom>
              <a:avLst/>
              <a:gdLst/>
              <a:ahLst/>
              <a:cxnLst/>
              <a:rect l="l" t="t" r="r" b="b"/>
              <a:pathLst>
                <a:path w="4437" h="5190" extrusionOk="0">
                  <a:moveTo>
                    <a:pt x="3935" y="0"/>
                  </a:moveTo>
                  <a:lnTo>
                    <a:pt x="3872" y="63"/>
                  </a:lnTo>
                  <a:lnTo>
                    <a:pt x="3767" y="42"/>
                  </a:lnTo>
                  <a:lnTo>
                    <a:pt x="3537" y="147"/>
                  </a:lnTo>
                  <a:lnTo>
                    <a:pt x="3495" y="188"/>
                  </a:lnTo>
                  <a:lnTo>
                    <a:pt x="3391" y="209"/>
                  </a:lnTo>
                  <a:lnTo>
                    <a:pt x="3244" y="377"/>
                  </a:lnTo>
                  <a:lnTo>
                    <a:pt x="2972" y="816"/>
                  </a:lnTo>
                  <a:lnTo>
                    <a:pt x="2930" y="900"/>
                  </a:lnTo>
                  <a:lnTo>
                    <a:pt x="2867" y="1004"/>
                  </a:lnTo>
                  <a:lnTo>
                    <a:pt x="2867" y="1025"/>
                  </a:lnTo>
                  <a:lnTo>
                    <a:pt x="2909" y="1130"/>
                  </a:lnTo>
                  <a:lnTo>
                    <a:pt x="2888" y="1193"/>
                  </a:lnTo>
                  <a:lnTo>
                    <a:pt x="2805" y="1193"/>
                  </a:lnTo>
                  <a:lnTo>
                    <a:pt x="2805" y="1151"/>
                  </a:lnTo>
                  <a:lnTo>
                    <a:pt x="2700" y="1151"/>
                  </a:lnTo>
                  <a:lnTo>
                    <a:pt x="2658" y="1130"/>
                  </a:lnTo>
                  <a:lnTo>
                    <a:pt x="2554" y="1130"/>
                  </a:lnTo>
                  <a:lnTo>
                    <a:pt x="2491" y="1151"/>
                  </a:lnTo>
                  <a:lnTo>
                    <a:pt x="2407" y="1088"/>
                  </a:lnTo>
                  <a:lnTo>
                    <a:pt x="2365" y="1088"/>
                  </a:lnTo>
                  <a:lnTo>
                    <a:pt x="2344" y="1109"/>
                  </a:lnTo>
                  <a:lnTo>
                    <a:pt x="2282" y="1130"/>
                  </a:lnTo>
                  <a:lnTo>
                    <a:pt x="2261" y="1088"/>
                  </a:lnTo>
                  <a:lnTo>
                    <a:pt x="2177" y="1046"/>
                  </a:lnTo>
                  <a:lnTo>
                    <a:pt x="2135" y="1088"/>
                  </a:lnTo>
                  <a:lnTo>
                    <a:pt x="2051" y="1004"/>
                  </a:lnTo>
                  <a:lnTo>
                    <a:pt x="2030" y="1004"/>
                  </a:lnTo>
                  <a:lnTo>
                    <a:pt x="1989" y="1025"/>
                  </a:lnTo>
                  <a:lnTo>
                    <a:pt x="1926" y="1004"/>
                  </a:lnTo>
                  <a:lnTo>
                    <a:pt x="1194" y="1004"/>
                  </a:lnTo>
                  <a:lnTo>
                    <a:pt x="1152" y="1109"/>
                  </a:lnTo>
                  <a:lnTo>
                    <a:pt x="1194" y="1235"/>
                  </a:lnTo>
                  <a:lnTo>
                    <a:pt x="1194" y="1360"/>
                  </a:lnTo>
                  <a:lnTo>
                    <a:pt x="1214" y="1465"/>
                  </a:lnTo>
                  <a:lnTo>
                    <a:pt x="1194" y="1528"/>
                  </a:lnTo>
                  <a:lnTo>
                    <a:pt x="1235" y="1569"/>
                  </a:lnTo>
                  <a:lnTo>
                    <a:pt x="1340" y="1528"/>
                  </a:lnTo>
                  <a:lnTo>
                    <a:pt x="1424" y="1548"/>
                  </a:lnTo>
                  <a:lnTo>
                    <a:pt x="1549" y="1507"/>
                  </a:lnTo>
                  <a:lnTo>
                    <a:pt x="1675" y="1444"/>
                  </a:lnTo>
                  <a:lnTo>
                    <a:pt x="1863" y="1465"/>
                  </a:lnTo>
                  <a:lnTo>
                    <a:pt x="1926" y="1507"/>
                  </a:lnTo>
                  <a:lnTo>
                    <a:pt x="1926" y="1674"/>
                  </a:lnTo>
                  <a:lnTo>
                    <a:pt x="1884" y="1758"/>
                  </a:lnTo>
                  <a:lnTo>
                    <a:pt x="1926" y="1820"/>
                  </a:lnTo>
                  <a:lnTo>
                    <a:pt x="1926" y="1925"/>
                  </a:lnTo>
                  <a:lnTo>
                    <a:pt x="1821" y="1946"/>
                  </a:lnTo>
                  <a:lnTo>
                    <a:pt x="1675" y="2030"/>
                  </a:lnTo>
                  <a:lnTo>
                    <a:pt x="1675" y="2092"/>
                  </a:lnTo>
                  <a:lnTo>
                    <a:pt x="1717" y="2134"/>
                  </a:lnTo>
                  <a:lnTo>
                    <a:pt x="1738" y="2197"/>
                  </a:lnTo>
                  <a:lnTo>
                    <a:pt x="1675" y="2197"/>
                  </a:lnTo>
                  <a:lnTo>
                    <a:pt x="1654" y="2239"/>
                  </a:lnTo>
                  <a:lnTo>
                    <a:pt x="1612" y="2260"/>
                  </a:lnTo>
                  <a:lnTo>
                    <a:pt x="1612" y="2302"/>
                  </a:lnTo>
                  <a:lnTo>
                    <a:pt x="1633" y="2364"/>
                  </a:lnTo>
                  <a:lnTo>
                    <a:pt x="1654" y="2406"/>
                  </a:lnTo>
                  <a:lnTo>
                    <a:pt x="1738" y="2448"/>
                  </a:lnTo>
                  <a:lnTo>
                    <a:pt x="1758" y="2490"/>
                  </a:lnTo>
                  <a:lnTo>
                    <a:pt x="1842" y="2574"/>
                  </a:lnTo>
                  <a:lnTo>
                    <a:pt x="1863" y="2616"/>
                  </a:lnTo>
                  <a:lnTo>
                    <a:pt x="1926" y="2699"/>
                  </a:lnTo>
                  <a:lnTo>
                    <a:pt x="1926" y="2804"/>
                  </a:lnTo>
                  <a:lnTo>
                    <a:pt x="1863" y="3034"/>
                  </a:lnTo>
                  <a:lnTo>
                    <a:pt x="1717" y="3453"/>
                  </a:lnTo>
                  <a:lnTo>
                    <a:pt x="1738" y="3557"/>
                  </a:lnTo>
                  <a:lnTo>
                    <a:pt x="1738" y="3662"/>
                  </a:lnTo>
                  <a:lnTo>
                    <a:pt x="1675" y="3662"/>
                  </a:lnTo>
                  <a:lnTo>
                    <a:pt x="1654" y="3599"/>
                  </a:lnTo>
                  <a:lnTo>
                    <a:pt x="1528" y="3536"/>
                  </a:lnTo>
                  <a:lnTo>
                    <a:pt x="1424" y="3536"/>
                  </a:lnTo>
                  <a:lnTo>
                    <a:pt x="1340" y="3599"/>
                  </a:lnTo>
                  <a:lnTo>
                    <a:pt x="1256" y="3557"/>
                  </a:lnTo>
                  <a:lnTo>
                    <a:pt x="1131" y="3620"/>
                  </a:lnTo>
                  <a:lnTo>
                    <a:pt x="1047" y="3515"/>
                  </a:lnTo>
                  <a:lnTo>
                    <a:pt x="984" y="3285"/>
                  </a:lnTo>
                  <a:lnTo>
                    <a:pt x="838" y="3285"/>
                  </a:lnTo>
                  <a:lnTo>
                    <a:pt x="796" y="3327"/>
                  </a:lnTo>
                  <a:lnTo>
                    <a:pt x="817" y="3494"/>
                  </a:lnTo>
                  <a:lnTo>
                    <a:pt x="796" y="3557"/>
                  </a:lnTo>
                  <a:lnTo>
                    <a:pt x="587" y="3599"/>
                  </a:lnTo>
                  <a:lnTo>
                    <a:pt x="503" y="3599"/>
                  </a:lnTo>
                  <a:lnTo>
                    <a:pt x="482" y="3641"/>
                  </a:lnTo>
                  <a:lnTo>
                    <a:pt x="419" y="3704"/>
                  </a:lnTo>
                  <a:lnTo>
                    <a:pt x="294" y="3641"/>
                  </a:lnTo>
                  <a:lnTo>
                    <a:pt x="189" y="3641"/>
                  </a:lnTo>
                  <a:lnTo>
                    <a:pt x="147" y="3704"/>
                  </a:lnTo>
                  <a:lnTo>
                    <a:pt x="168" y="3766"/>
                  </a:lnTo>
                  <a:lnTo>
                    <a:pt x="168" y="3913"/>
                  </a:lnTo>
                  <a:lnTo>
                    <a:pt x="252" y="3871"/>
                  </a:lnTo>
                  <a:lnTo>
                    <a:pt x="315" y="3850"/>
                  </a:lnTo>
                  <a:lnTo>
                    <a:pt x="398" y="3871"/>
                  </a:lnTo>
                  <a:lnTo>
                    <a:pt x="482" y="3955"/>
                  </a:lnTo>
                  <a:lnTo>
                    <a:pt x="503" y="4248"/>
                  </a:lnTo>
                  <a:lnTo>
                    <a:pt x="503" y="4352"/>
                  </a:lnTo>
                  <a:lnTo>
                    <a:pt x="315" y="4227"/>
                  </a:lnTo>
                  <a:lnTo>
                    <a:pt x="294" y="4227"/>
                  </a:lnTo>
                  <a:lnTo>
                    <a:pt x="252" y="4289"/>
                  </a:lnTo>
                  <a:lnTo>
                    <a:pt x="147" y="4289"/>
                  </a:lnTo>
                  <a:lnTo>
                    <a:pt x="85" y="4331"/>
                  </a:lnTo>
                  <a:lnTo>
                    <a:pt x="85" y="4394"/>
                  </a:lnTo>
                  <a:lnTo>
                    <a:pt x="1" y="4499"/>
                  </a:lnTo>
                  <a:lnTo>
                    <a:pt x="106" y="4603"/>
                  </a:lnTo>
                  <a:lnTo>
                    <a:pt x="168" y="4687"/>
                  </a:lnTo>
                  <a:lnTo>
                    <a:pt x="315" y="4792"/>
                  </a:lnTo>
                  <a:lnTo>
                    <a:pt x="315" y="4896"/>
                  </a:lnTo>
                  <a:lnTo>
                    <a:pt x="419" y="5001"/>
                  </a:lnTo>
                  <a:lnTo>
                    <a:pt x="419" y="5126"/>
                  </a:lnTo>
                  <a:lnTo>
                    <a:pt x="482" y="5189"/>
                  </a:lnTo>
                  <a:lnTo>
                    <a:pt x="524" y="5168"/>
                  </a:lnTo>
                  <a:lnTo>
                    <a:pt x="608" y="5022"/>
                  </a:lnTo>
                  <a:lnTo>
                    <a:pt x="629" y="5022"/>
                  </a:lnTo>
                  <a:lnTo>
                    <a:pt x="712" y="4980"/>
                  </a:lnTo>
                  <a:lnTo>
                    <a:pt x="775" y="4875"/>
                  </a:lnTo>
                  <a:lnTo>
                    <a:pt x="838" y="4854"/>
                  </a:lnTo>
                  <a:lnTo>
                    <a:pt x="942" y="4771"/>
                  </a:lnTo>
                  <a:lnTo>
                    <a:pt x="1005" y="4771"/>
                  </a:lnTo>
                  <a:lnTo>
                    <a:pt x="1047" y="4813"/>
                  </a:lnTo>
                  <a:lnTo>
                    <a:pt x="1110" y="4896"/>
                  </a:lnTo>
                  <a:lnTo>
                    <a:pt x="1110" y="5001"/>
                  </a:lnTo>
                  <a:lnTo>
                    <a:pt x="1131" y="4980"/>
                  </a:lnTo>
                  <a:lnTo>
                    <a:pt x="1194" y="5001"/>
                  </a:lnTo>
                  <a:lnTo>
                    <a:pt x="1298" y="4959"/>
                  </a:lnTo>
                  <a:lnTo>
                    <a:pt x="1319" y="5001"/>
                  </a:lnTo>
                  <a:lnTo>
                    <a:pt x="1319" y="5064"/>
                  </a:lnTo>
                  <a:lnTo>
                    <a:pt x="1424" y="5064"/>
                  </a:lnTo>
                  <a:lnTo>
                    <a:pt x="1507" y="4980"/>
                  </a:lnTo>
                  <a:lnTo>
                    <a:pt x="1507" y="4875"/>
                  </a:lnTo>
                  <a:lnTo>
                    <a:pt x="1570" y="4854"/>
                  </a:lnTo>
                  <a:lnTo>
                    <a:pt x="1654" y="4875"/>
                  </a:lnTo>
                  <a:lnTo>
                    <a:pt x="1758" y="4771"/>
                  </a:lnTo>
                  <a:lnTo>
                    <a:pt x="1947" y="4708"/>
                  </a:lnTo>
                  <a:lnTo>
                    <a:pt x="1947" y="4771"/>
                  </a:lnTo>
                  <a:lnTo>
                    <a:pt x="1863" y="4896"/>
                  </a:lnTo>
                  <a:lnTo>
                    <a:pt x="1884" y="4917"/>
                  </a:lnTo>
                  <a:lnTo>
                    <a:pt x="1947" y="5022"/>
                  </a:lnTo>
                  <a:lnTo>
                    <a:pt x="2072" y="5105"/>
                  </a:lnTo>
                  <a:lnTo>
                    <a:pt x="2198" y="5022"/>
                  </a:lnTo>
                  <a:lnTo>
                    <a:pt x="2282" y="4917"/>
                  </a:lnTo>
                  <a:lnTo>
                    <a:pt x="2512" y="4687"/>
                  </a:lnTo>
                  <a:lnTo>
                    <a:pt x="2574" y="4603"/>
                  </a:lnTo>
                  <a:lnTo>
                    <a:pt x="2658" y="4541"/>
                  </a:lnTo>
                  <a:lnTo>
                    <a:pt x="2763" y="4499"/>
                  </a:lnTo>
                  <a:lnTo>
                    <a:pt x="2867" y="4352"/>
                  </a:lnTo>
                  <a:lnTo>
                    <a:pt x="2867" y="4248"/>
                  </a:lnTo>
                  <a:lnTo>
                    <a:pt x="2888" y="4080"/>
                  </a:lnTo>
                  <a:lnTo>
                    <a:pt x="2909" y="3766"/>
                  </a:lnTo>
                  <a:lnTo>
                    <a:pt x="2888" y="3745"/>
                  </a:lnTo>
                  <a:lnTo>
                    <a:pt x="2867" y="3557"/>
                  </a:lnTo>
                  <a:lnTo>
                    <a:pt x="2909" y="3453"/>
                  </a:lnTo>
                  <a:lnTo>
                    <a:pt x="3098" y="3285"/>
                  </a:lnTo>
                  <a:lnTo>
                    <a:pt x="3098" y="3139"/>
                  </a:lnTo>
                  <a:lnTo>
                    <a:pt x="3202" y="3013"/>
                  </a:lnTo>
                  <a:lnTo>
                    <a:pt x="3328" y="2908"/>
                  </a:lnTo>
                  <a:lnTo>
                    <a:pt x="3411" y="2929"/>
                  </a:lnTo>
                  <a:lnTo>
                    <a:pt x="3516" y="2867"/>
                  </a:lnTo>
                  <a:lnTo>
                    <a:pt x="3621" y="2825"/>
                  </a:lnTo>
                  <a:lnTo>
                    <a:pt x="3809" y="2511"/>
                  </a:lnTo>
                  <a:lnTo>
                    <a:pt x="3809" y="2344"/>
                  </a:lnTo>
                  <a:lnTo>
                    <a:pt x="3851" y="2155"/>
                  </a:lnTo>
                  <a:lnTo>
                    <a:pt x="3935" y="2092"/>
                  </a:lnTo>
                  <a:lnTo>
                    <a:pt x="3955" y="1946"/>
                  </a:lnTo>
                  <a:lnTo>
                    <a:pt x="3935" y="1925"/>
                  </a:lnTo>
                  <a:lnTo>
                    <a:pt x="3955" y="1737"/>
                  </a:lnTo>
                  <a:lnTo>
                    <a:pt x="3955" y="1653"/>
                  </a:lnTo>
                  <a:lnTo>
                    <a:pt x="3955" y="1507"/>
                  </a:lnTo>
                  <a:lnTo>
                    <a:pt x="4060" y="1402"/>
                  </a:lnTo>
                  <a:lnTo>
                    <a:pt x="4060" y="1256"/>
                  </a:lnTo>
                  <a:lnTo>
                    <a:pt x="4081" y="1130"/>
                  </a:lnTo>
                  <a:lnTo>
                    <a:pt x="4039" y="921"/>
                  </a:lnTo>
                  <a:lnTo>
                    <a:pt x="4290" y="607"/>
                  </a:lnTo>
                  <a:lnTo>
                    <a:pt x="4332" y="502"/>
                  </a:lnTo>
                  <a:lnTo>
                    <a:pt x="4437" y="460"/>
                  </a:lnTo>
                  <a:lnTo>
                    <a:pt x="4437" y="209"/>
                  </a:lnTo>
                  <a:lnTo>
                    <a:pt x="4374" y="105"/>
                  </a:lnTo>
                  <a:lnTo>
                    <a:pt x="4374" y="63"/>
                  </a:lnTo>
                  <a:lnTo>
                    <a:pt x="4290" y="84"/>
                  </a:lnTo>
                  <a:lnTo>
                    <a:pt x="4248" y="105"/>
                  </a:lnTo>
                  <a:lnTo>
                    <a:pt x="4144" y="63"/>
                  </a:lnTo>
                  <a:lnTo>
                    <a:pt x="4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3324;p70">
              <a:extLst>
                <a:ext uri="{FF2B5EF4-FFF2-40B4-BE49-F238E27FC236}">
                  <a16:creationId xmlns:a16="http://schemas.microsoft.com/office/drawing/2014/main" id="{A3DAFEFF-63D7-AB1C-01B5-934DF60EE5FF}"/>
                </a:ext>
              </a:extLst>
            </p:cNvPr>
            <p:cNvSpPr/>
            <p:nvPr/>
          </p:nvSpPr>
          <p:spPr>
            <a:xfrm>
              <a:off x="3828067" y="3174369"/>
              <a:ext cx="7478" cy="9769"/>
            </a:xfrm>
            <a:custGeom>
              <a:avLst/>
              <a:gdLst/>
              <a:ahLst/>
              <a:cxnLst/>
              <a:rect l="l" t="t" r="r" b="b"/>
              <a:pathLst>
                <a:path w="628" h="859" extrusionOk="0">
                  <a:moveTo>
                    <a:pt x="460" y="1"/>
                  </a:moveTo>
                  <a:lnTo>
                    <a:pt x="356" y="84"/>
                  </a:lnTo>
                  <a:lnTo>
                    <a:pt x="293" y="105"/>
                  </a:lnTo>
                  <a:lnTo>
                    <a:pt x="230" y="210"/>
                  </a:lnTo>
                  <a:lnTo>
                    <a:pt x="147" y="252"/>
                  </a:lnTo>
                  <a:lnTo>
                    <a:pt x="126" y="252"/>
                  </a:lnTo>
                  <a:lnTo>
                    <a:pt x="42" y="398"/>
                  </a:lnTo>
                  <a:lnTo>
                    <a:pt x="0" y="419"/>
                  </a:lnTo>
                  <a:lnTo>
                    <a:pt x="84" y="503"/>
                  </a:lnTo>
                  <a:lnTo>
                    <a:pt x="105" y="670"/>
                  </a:lnTo>
                  <a:lnTo>
                    <a:pt x="42" y="775"/>
                  </a:lnTo>
                  <a:lnTo>
                    <a:pt x="84" y="859"/>
                  </a:lnTo>
                  <a:lnTo>
                    <a:pt x="188" y="775"/>
                  </a:lnTo>
                  <a:lnTo>
                    <a:pt x="293" y="775"/>
                  </a:lnTo>
                  <a:lnTo>
                    <a:pt x="356" y="712"/>
                  </a:lnTo>
                  <a:lnTo>
                    <a:pt x="335" y="503"/>
                  </a:lnTo>
                  <a:lnTo>
                    <a:pt x="398" y="440"/>
                  </a:lnTo>
                  <a:lnTo>
                    <a:pt x="523" y="335"/>
                  </a:lnTo>
                  <a:lnTo>
                    <a:pt x="628" y="231"/>
                  </a:lnTo>
                  <a:lnTo>
                    <a:pt x="628" y="126"/>
                  </a:lnTo>
                  <a:lnTo>
                    <a:pt x="565" y="43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3325;p70">
              <a:extLst>
                <a:ext uri="{FF2B5EF4-FFF2-40B4-BE49-F238E27FC236}">
                  <a16:creationId xmlns:a16="http://schemas.microsoft.com/office/drawing/2014/main" id="{5FFAFAAD-00BE-54B5-83CB-6F08DC1802D5}"/>
                </a:ext>
              </a:extLst>
            </p:cNvPr>
            <p:cNvSpPr/>
            <p:nvPr/>
          </p:nvSpPr>
          <p:spPr>
            <a:xfrm>
              <a:off x="3947654" y="3151533"/>
              <a:ext cx="76994" cy="74956"/>
            </a:xfrm>
            <a:custGeom>
              <a:avLst/>
              <a:gdLst/>
              <a:ahLst/>
              <a:cxnLst/>
              <a:rect l="l" t="t" r="r" b="b"/>
              <a:pathLst>
                <a:path w="6466" h="6591" extrusionOk="0">
                  <a:moveTo>
                    <a:pt x="2553" y="0"/>
                  </a:moveTo>
                  <a:lnTo>
                    <a:pt x="1779" y="42"/>
                  </a:lnTo>
                  <a:lnTo>
                    <a:pt x="858" y="42"/>
                  </a:lnTo>
                  <a:lnTo>
                    <a:pt x="816" y="105"/>
                  </a:lnTo>
                  <a:lnTo>
                    <a:pt x="754" y="105"/>
                  </a:lnTo>
                  <a:lnTo>
                    <a:pt x="712" y="146"/>
                  </a:lnTo>
                  <a:lnTo>
                    <a:pt x="775" y="230"/>
                  </a:lnTo>
                  <a:lnTo>
                    <a:pt x="858" y="314"/>
                  </a:lnTo>
                  <a:lnTo>
                    <a:pt x="858" y="356"/>
                  </a:lnTo>
                  <a:lnTo>
                    <a:pt x="921" y="439"/>
                  </a:lnTo>
                  <a:lnTo>
                    <a:pt x="963" y="628"/>
                  </a:lnTo>
                  <a:lnTo>
                    <a:pt x="984" y="732"/>
                  </a:lnTo>
                  <a:lnTo>
                    <a:pt x="942" y="795"/>
                  </a:lnTo>
                  <a:lnTo>
                    <a:pt x="942" y="879"/>
                  </a:lnTo>
                  <a:lnTo>
                    <a:pt x="879" y="942"/>
                  </a:lnTo>
                  <a:lnTo>
                    <a:pt x="816" y="963"/>
                  </a:lnTo>
                  <a:lnTo>
                    <a:pt x="754" y="963"/>
                  </a:lnTo>
                  <a:lnTo>
                    <a:pt x="733" y="942"/>
                  </a:lnTo>
                  <a:lnTo>
                    <a:pt x="733" y="983"/>
                  </a:lnTo>
                  <a:lnTo>
                    <a:pt x="754" y="1046"/>
                  </a:lnTo>
                  <a:lnTo>
                    <a:pt x="754" y="1109"/>
                  </a:lnTo>
                  <a:lnTo>
                    <a:pt x="858" y="1151"/>
                  </a:lnTo>
                  <a:lnTo>
                    <a:pt x="858" y="1214"/>
                  </a:lnTo>
                  <a:lnTo>
                    <a:pt x="942" y="1214"/>
                  </a:lnTo>
                  <a:lnTo>
                    <a:pt x="963" y="1402"/>
                  </a:lnTo>
                  <a:lnTo>
                    <a:pt x="963" y="1486"/>
                  </a:lnTo>
                  <a:lnTo>
                    <a:pt x="858" y="1590"/>
                  </a:lnTo>
                  <a:lnTo>
                    <a:pt x="775" y="1674"/>
                  </a:lnTo>
                  <a:lnTo>
                    <a:pt x="733" y="1716"/>
                  </a:lnTo>
                  <a:lnTo>
                    <a:pt x="565" y="1883"/>
                  </a:lnTo>
                  <a:lnTo>
                    <a:pt x="461" y="2030"/>
                  </a:lnTo>
                  <a:lnTo>
                    <a:pt x="293" y="2092"/>
                  </a:lnTo>
                  <a:lnTo>
                    <a:pt x="0" y="2092"/>
                  </a:lnTo>
                  <a:lnTo>
                    <a:pt x="84" y="2553"/>
                  </a:lnTo>
                  <a:lnTo>
                    <a:pt x="210" y="3243"/>
                  </a:lnTo>
                  <a:lnTo>
                    <a:pt x="628" y="3808"/>
                  </a:lnTo>
                  <a:lnTo>
                    <a:pt x="754" y="4248"/>
                  </a:lnTo>
                  <a:lnTo>
                    <a:pt x="942" y="4352"/>
                  </a:lnTo>
                  <a:lnTo>
                    <a:pt x="1026" y="4352"/>
                  </a:lnTo>
                  <a:lnTo>
                    <a:pt x="1130" y="4394"/>
                  </a:lnTo>
                  <a:lnTo>
                    <a:pt x="1172" y="4394"/>
                  </a:lnTo>
                  <a:lnTo>
                    <a:pt x="1256" y="4436"/>
                  </a:lnTo>
                  <a:lnTo>
                    <a:pt x="1256" y="4499"/>
                  </a:lnTo>
                  <a:lnTo>
                    <a:pt x="1340" y="4561"/>
                  </a:lnTo>
                  <a:lnTo>
                    <a:pt x="1444" y="4561"/>
                  </a:lnTo>
                  <a:lnTo>
                    <a:pt x="1695" y="4645"/>
                  </a:lnTo>
                  <a:lnTo>
                    <a:pt x="1779" y="4645"/>
                  </a:lnTo>
                  <a:lnTo>
                    <a:pt x="1821" y="4708"/>
                  </a:lnTo>
                  <a:lnTo>
                    <a:pt x="1884" y="4729"/>
                  </a:lnTo>
                  <a:lnTo>
                    <a:pt x="1925" y="4812"/>
                  </a:lnTo>
                  <a:lnTo>
                    <a:pt x="2030" y="4917"/>
                  </a:lnTo>
                  <a:lnTo>
                    <a:pt x="2093" y="4917"/>
                  </a:lnTo>
                  <a:lnTo>
                    <a:pt x="2093" y="4938"/>
                  </a:lnTo>
                  <a:lnTo>
                    <a:pt x="2114" y="4917"/>
                  </a:lnTo>
                  <a:lnTo>
                    <a:pt x="2177" y="4917"/>
                  </a:lnTo>
                  <a:lnTo>
                    <a:pt x="2197" y="4980"/>
                  </a:lnTo>
                  <a:lnTo>
                    <a:pt x="2281" y="4980"/>
                  </a:lnTo>
                  <a:lnTo>
                    <a:pt x="2302" y="5022"/>
                  </a:lnTo>
                  <a:lnTo>
                    <a:pt x="2323" y="4980"/>
                  </a:lnTo>
                  <a:lnTo>
                    <a:pt x="2407" y="5022"/>
                  </a:lnTo>
                  <a:lnTo>
                    <a:pt x="2428" y="5043"/>
                  </a:lnTo>
                  <a:lnTo>
                    <a:pt x="2490" y="5043"/>
                  </a:lnTo>
                  <a:lnTo>
                    <a:pt x="2511" y="5084"/>
                  </a:lnTo>
                  <a:lnTo>
                    <a:pt x="2553" y="5126"/>
                  </a:lnTo>
                  <a:lnTo>
                    <a:pt x="2637" y="5189"/>
                  </a:lnTo>
                  <a:lnTo>
                    <a:pt x="2825" y="5398"/>
                  </a:lnTo>
                  <a:lnTo>
                    <a:pt x="2846" y="5608"/>
                  </a:lnTo>
                  <a:lnTo>
                    <a:pt x="2846" y="6591"/>
                  </a:lnTo>
                  <a:lnTo>
                    <a:pt x="2951" y="6193"/>
                  </a:lnTo>
                  <a:lnTo>
                    <a:pt x="3495" y="6173"/>
                  </a:lnTo>
                  <a:lnTo>
                    <a:pt x="3599" y="6131"/>
                  </a:lnTo>
                  <a:lnTo>
                    <a:pt x="3641" y="6110"/>
                  </a:lnTo>
                  <a:lnTo>
                    <a:pt x="3704" y="6089"/>
                  </a:lnTo>
                  <a:lnTo>
                    <a:pt x="3704" y="6131"/>
                  </a:lnTo>
                  <a:lnTo>
                    <a:pt x="3788" y="6173"/>
                  </a:lnTo>
                  <a:lnTo>
                    <a:pt x="3871" y="6214"/>
                  </a:lnTo>
                  <a:lnTo>
                    <a:pt x="3955" y="6214"/>
                  </a:lnTo>
                  <a:lnTo>
                    <a:pt x="3997" y="6298"/>
                  </a:lnTo>
                  <a:lnTo>
                    <a:pt x="3976" y="6319"/>
                  </a:lnTo>
                  <a:lnTo>
                    <a:pt x="4164" y="6298"/>
                  </a:lnTo>
                  <a:lnTo>
                    <a:pt x="4269" y="6193"/>
                  </a:lnTo>
                  <a:lnTo>
                    <a:pt x="4332" y="6193"/>
                  </a:lnTo>
                  <a:lnTo>
                    <a:pt x="4394" y="6131"/>
                  </a:lnTo>
                  <a:lnTo>
                    <a:pt x="4436" y="6173"/>
                  </a:lnTo>
                  <a:lnTo>
                    <a:pt x="4436" y="6214"/>
                  </a:lnTo>
                  <a:lnTo>
                    <a:pt x="4520" y="6214"/>
                  </a:lnTo>
                  <a:lnTo>
                    <a:pt x="4604" y="6277"/>
                  </a:lnTo>
                  <a:lnTo>
                    <a:pt x="4729" y="6214"/>
                  </a:lnTo>
                  <a:lnTo>
                    <a:pt x="4897" y="6193"/>
                  </a:lnTo>
                  <a:lnTo>
                    <a:pt x="4918" y="6110"/>
                  </a:lnTo>
                  <a:lnTo>
                    <a:pt x="4897" y="6068"/>
                  </a:lnTo>
                  <a:lnTo>
                    <a:pt x="4938" y="6005"/>
                  </a:lnTo>
                  <a:lnTo>
                    <a:pt x="5043" y="6026"/>
                  </a:lnTo>
                  <a:lnTo>
                    <a:pt x="5127" y="6026"/>
                  </a:lnTo>
                  <a:lnTo>
                    <a:pt x="5210" y="6089"/>
                  </a:lnTo>
                  <a:lnTo>
                    <a:pt x="5315" y="6068"/>
                  </a:lnTo>
                  <a:lnTo>
                    <a:pt x="5357" y="6026"/>
                  </a:lnTo>
                  <a:lnTo>
                    <a:pt x="5566" y="5963"/>
                  </a:lnTo>
                  <a:lnTo>
                    <a:pt x="5650" y="5984"/>
                  </a:lnTo>
                  <a:lnTo>
                    <a:pt x="5754" y="5963"/>
                  </a:lnTo>
                  <a:lnTo>
                    <a:pt x="5775" y="5900"/>
                  </a:lnTo>
                  <a:lnTo>
                    <a:pt x="5901" y="5900"/>
                  </a:lnTo>
                  <a:lnTo>
                    <a:pt x="5985" y="5817"/>
                  </a:lnTo>
                  <a:lnTo>
                    <a:pt x="6110" y="5796"/>
                  </a:lnTo>
                  <a:lnTo>
                    <a:pt x="6194" y="5712"/>
                  </a:lnTo>
                  <a:lnTo>
                    <a:pt x="6278" y="5649"/>
                  </a:lnTo>
                  <a:lnTo>
                    <a:pt x="6382" y="5670"/>
                  </a:lnTo>
                  <a:lnTo>
                    <a:pt x="6424" y="5608"/>
                  </a:lnTo>
                  <a:lnTo>
                    <a:pt x="6466" y="5587"/>
                  </a:lnTo>
                  <a:lnTo>
                    <a:pt x="6424" y="5587"/>
                  </a:lnTo>
                  <a:lnTo>
                    <a:pt x="6424" y="5545"/>
                  </a:lnTo>
                  <a:lnTo>
                    <a:pt x="6298" y="5440"/>
                  </a:lnTo>
                  <a:lnTo>
                    <a:pt x="6173" y="5398"/>
                  </a:lnTo>
                  <a:lnTo>
                    <a:pt x="5964" y="5189"/>
                  </a:lnTo>
                  <a:lnTo>
                    <a:pt x="5985" y="5126"/>
                  </a:lnTo>
                  <a:lnTo>
                    <a:pt x="5901" y="4938"/>
                  </a:lnTo>
                  <a:lnTo>
                    <a:pt x="5859" y="4875"/>
                  </a:lnTo>
                  <a:lnTo>
                    <a:pt x="5901" y="4771"/>
                  </a:lnTo>
                  <a:lnTo>
                    <a:pt x="5859" y="4729"/>
                  </a:lnTo>
                  <a:lnTo>
                    <a:pt x="5838" y="4624"/>
                  </a:lnTo>
                  <a:lnTo>
                    <a:pt x="5796" y="4540"/>
                  </a:lnTo>
                  <a:lnTo>
                    <a:pt x="5838" y="4540"/>
                  </a:lnTo>
                  <a:lnTo>
                    <a:pt x="5775" y="4394"/>
                  </a:lnTo>
                  <a:lnTo>
                    <a:pt x="5754" y="4248"/>
                  </a:lnTo>
                  <a:lnTo>
                    <a:pt x="5838" y="4206"/>
                  </a:lnTo>
                  <a:lnTo>
                    <a:pt x="5838" y="4038"/>
                  </a:lnTo>
                  <a:lnTo>
                    <a:pt x="5754" y="3976"/>
                  </a:lnTo>
                  <a:lnTo>
                    <a:pt x="5754" y="3766"/>
                  </a:lnTo>
                  <a:lnTo>
                    <a:pt x="5775" y="3620"/>
                  </a:lnTo>
                  <a:lnTo>
                    <a:pt x="5859" y="3578"/>
                  </a:lnTo>
                  <a:lnTo>
                    <a:pt x="5880" y="3599"/>
                  </a:lnTo>
                  <a:lnTo>
                    <a:pt x="5943" y="3515"/>
                  </a:lnTo>
                  <a:lnTo>
                    <a:pt x="5859" y="3306"/>
                  </a:lnTo>
                  <a:lnTo>
                    <a:pt x="5775" y="3306"/>
                  </a:lnTo>
                  <a:lnTo>
                    <a:pt x="5650" y="3180"/>
                  </a:lnTo>
                  <a:lnTo>
                    <a:pt x="5482" y="3055"/>
                  </a:lnTo>
                  <a:lnTo>
                    <a:pt x="5482" y="2929"/>
                  </a:lnTo>
                  <a:lnTo>
                    <a:pt x="5566" y="2657"/>
                  </a:lnTo>
                  <a:lnTo>
                    <a:pt x="5692" y="2302"/>
                  </a:lnTo>
                  <a:lnTo>
                    <a:pt x="5754" y="2239"/>
                  </a:lnTo>
                  <a:lnTo>
                    <a:pt x="5734" y="2134"/>
                  </a:lnTo>
                  <a:lnTo>
                    <a:pt x="5692" y="2113"/>
                  </a:lnTo>
                  <a:lnTo>
                    <a:pt x="5734" y="2113"/>
                  </a:lnTo>
                  <a:lnTo>
                    <a:pt x="5022" y="1611"/>
                  </a:lnTo>
                  <a:lnTo>
                    <a:pt x="4959" y="1527"/>
                  </a:lnTo>
                  <a:lnTo>
                    <a:pt x="4938" y="1486"/>
                  </a:lnTo>
                  <a:lnTo>
                    <a:pt x="4959" y="1402"/>
                  </a:lnTo>
                  <a:lnTo>
                    <a:pt x="4834" y="1214"/>
                  </a:lnTo>
                  <a:lnTo>
                    <a:pt x="27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3326;p70">
              <a:extLst>
                <a:ext uri="{FF2B5EF4-FFF2-40B4-BE49-F238E27FC236}">
                  <a16:creationId xmlns:a16="http://schemas.microsoft.com/office/drawing/2014/main" id="{5D6B047F-40FF-3972-AA77-413F50A78E38}"/>
                </a:ext>
              </a:extLst>
            </p:cNvPr>
            <p:cNvSpPr/>
            <p:nvPr/>
          </p:nvSpPr>
          <p:spPr>
            <a:xfrm>
              <a:off x="3945415" y="3152954"/>
              <a:ext cx="13956" cy="10963"/>
            </a:xfrm>
            <a:custGeom>
              <a:avLst/>
              <a:gdLst/>
              <a:ahLst/>
              <a:cxnLst/>
              <a:rect l="l" t="t" r="r" b="b"/>
              <a:pathLst>
                <a:path w="1172" h="964" extrusionOk="0">
                  <a:moveTo>
                    <a:pt x="795" y="1"/>
                  </a:moveTo>
                  <a:lnTo>
                    <a:pt x="795" y="84"/>
                  </a:lnTo>
                  <a:lnTo>
                    <a:pt x="732" y="126"/>
                  </a:lnTo>
                  <a:lnTo>
                    <a:pt x="649" y="126"/>
                  </a:lnTo>
                  <a:lnTo>
                    <a:pt x="607" y="84"/>
                  </a:lnTo>
                  <a:lnTo>
                    <a:pt x="544" y="42"/>
                  </a:lnTo>
                  <a:lnTo>
                    <a:pt x="440" y="126"/>
                  </a:lnTo>
                  <a:lnTo>
                    <a:pt x="377" y="147"/>
                  </a:lnTo>
                  <a:lnTo>
                    <a:pt x="335" y="126"/>
                  </a:lnTo>
                  <a:lnTo>
                    <a:pt x="209" y="231"/>
                  </a:lnTo>
                  <a:lnTo>
                    <a:pt x="105" y="356"/>
                  </a:lnTo>
                  <a:lnTo>
                    <a:pt x="0" y="733"/>
                  </a:lnTo>
                  <a:lnTo>
                    <a:pt x="0" y="817"/>
                  </a:lnTo>
                  <a:lnTo>
                    <a:pt x="209" y="817"/>
                  </a:lnTo>
                  <a:lnTo>
                    <a:pt x="272" y="921"/>
                  </a:lnTo>
                  <a:lnTo>
                    <a:pt x="335" y="963"/>
                  </a:lnTo>
                  <a:lnTo>
                    <a:pt x="398" y="921"/>
                  </a:lnTo>
                  <a:lnTo>
                    <a:pt x="419" y="921"/>
                  </a:lnTo>
                  <a:lnTo>
                    <a:pt x="481" y="963"/>
                  </a:lnTo>
                  <a:lnTo>
                    <a:pt x="607" y="921"/>
                  </a:lnTo>
                  <a:lnTo>
                    <a:pt x="607" y="858"/>
                  </a:lnTo>
                  <a:lnTo>
                    <a:pt x="691" y="670"/>
                  </a:lnTo>
                  <a:lnTo>
                    <a:pt x="649" y="566"/>
                  </a:lnTo>
                  <a:lnTo>
                    <a:pt x="712" y="566"/>
                  </a:lnTo>
                  <a:lnTo>
                    <a:pt x="753" y="628"/>
                  </a:lnTo>
                  <a:lnTo>
                    <a:pt x="816" y="628"/>
                  </a:lnTo>
                  <a:lnTo>
                    <a:pt x="858" y="733"/>
                  </a:lnTo>
                  <a:lnTo>
                    <a:pt x="921" y="754"/>
                  </a:lnTo>
                  <a:lnTo>
                    <a:pt x="921" y="817"/>
                  </a:lnTo>
                  <a:lnTo>
                    <a:pt x="942" y="838"/>
                  </a:lnTo>
                  <a:lnTo>
                    <a:pt x="1004" y="838"/>
                  </a:lnTo>
                  <a:lnTo>
                    <a:pt x="1067" y="817"/>
                  </a:lnTo>
                  <a:lnTo>
                    <a:pt x="1130" y="754"/>
                  </a:lnTo>
                  <a:lnTo>
                    <a:pt x="1130" y="670"/>
                  </a:lnTo>
                  <a:lnTo>
                    <a:pt x="1172" y="607"/>
                  </a:lnTo>
                  <a:lnTo>
                    <a:pt x="1151" y="503"/>
                  </a:lnTo>
                  <a:lnTo>
                    <a:pt x="1109" y="314"/>
                  </a:lnTo>
                  <a:lnTo>
                    <a:pt x="1046" y="231"/>
                  </a:lnTo>
                  <a:lnTo>
                    <a:pt x="1046" y="189"/>
                  </a:lnTo>
                  <a:lnTo>
                    <a:pt x="963" y="105"/>
                  </a:lnTo>
                  <a:lnTo>
                    <a:pt x="900" y="21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3327;p70">
              <a:extLst>
                <a:ext uri="{FF2B5EF4-FFF2-40B4-BE49-F238E27FC236}">
                  <a16:creationId xmlns:a16="http://schemas.microsoft.com/office/drawing/2014/main" id="{4D50D78C-559D-213F-C8AC-041D2EE9E41F}"/>
                </a:ext>
              </a:extLst>
            </p:cNvPr>
            <p:cNvSpPr/>
            <p:nvPr/>
          </p:nvSpPr>
          <p:spPr>
            <a:xfrm>
              <a:off x="3945415" y="3159380"/>
              <a:ext cx="13706" cy="15956"/>
            </a:xfrm>
            <a:custGeom>
              <a:avLst/>
              <a:gdLst/>
              <a:ahLst/>
              <a:cxnLst/>
              <a:rect l="l" t="t" r="r" b="b"/>
              <a:pathLst>
                <a:path w="1151" h="1403" extrusionOk="0">
                  <a:moveTo>
                    <a:pt x="649" y="1"/>
                  </a:moveTo>
                  <a:lnTo>
                    <a:pt x="691" y="105"/>
                  </a:lnTo>
                  <a:lnTo>
                    <a:pt x="607" y="293"/>
                  </a:lnTo>
                  <a:lnTo>
                    <a:pt x="607" y="356"/>
                  </a:lnTo>
                  <a:lnTo>
                    <a:pt x="481" y="398"/>
                  </a:lnTo>
                  <a:lnTo>
                    <a:pt x="419" y="356"/>
                  </a:lnTo>
                  <a:lnTo>
                    <a:pt x="398" y="356"/>
                  </a:lnTo>
                  <a:lnTo>
                    <a:pt x="335" y="398"/>
                  </a:lnTo>
                  <a:lnTo>
                    <a:pt x="272" y="356"/>
                  </a:lnTo>
                  <a:lnTo>
                    <a:pt x="209" y="252"/>
                  </a:lnTo>
                  <a:lnTo>
                    <a:pt x="0" y="252"/>
                  </a:lnTo>
                  <a:lnTo>
                    <a:pt x="0" y="314"/>
                  </a:lnTo>
                  <a:lnTo>
                    <a:pt x="63" y="419"/>
                  </a:lnTo>
                  <a:lnTo>
                    <a:pt x="84" y="565"/>
                  </a:lnTo>
                  <a:lnTo>
                    <a:pt x="84" y="712"/>
                  </a:lnTo>
                  <a:lnTo>
                    <a:pt x="188" y="1402"/>
                  </a:lnTo>
                  <a:lnTo>
                    <a:pt x="481" y="1402"/>
                  </a:lnTo>
                  <a:lnTo>
                    <a:pt x="649" y="1340"/>
                  </a:lnTo>
                  <a:lnTo>
                    <a:pt x="753" y="1193"/>
                  </a:lnTo>
                  <a:lnTo>
                    <a:pt x="921" y="1026"/>
                  </a:lnTo>
                  <a:lnTo>
                    <a:pt x="963" y="984"/>
                  </a:lnTo>
                  <a:lnTo>
                    <a:pt x="1046" y="900"/>
                  </a:lnTo>
                  <a:lnTo>
                    <a:pt x="1151" y="796"/>
                  </a:lnTo>
                  <a:lnTo>
                    <a:pt x="1151" y="712"/>
                  </a:lnTo>
                  <a:lnTo>
                    <a:pt x="1130" y="524"/>
                  </a:lnTo>
                  <a:lnTo>
                    <a:pt x="1046" y="524"/>
                  </a:lnTo>
                  <a:lnTo>
                    <a:pt x="1046" y="461"/>
                  </a:lnTo>
                  <a:lnTo>
                    <a:pt x="942" y="419"/>
                  </a:lnTo>
                  <a:lnTo>
                    <a:pt x="942" y="356"/>
                  </a:lnTo>
                  <a:lnTo>
                    <a:pt x="921" y="293"/>
                  </a:lnTo>
                  <a:lnTo>
                    <a:pt x="921" y="252"/>
                  </a:lnTo>
                  <a:lnTo>
                    <a:pt x="921" y="189"/>
                  </a:lnTo>
                  <a:lnTo>
                    <a:pt x="858" y="168"/>
                  </a:lnTo>
                  <a:lnTo>
                    <a:pt x="816" y="63"/>
                  </a:lnTo>
                  <a:lnTo>
                    <a:pt x="753" y="63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3328;p70">
              <a:extLst>
                <a:ext uri="{FF2B5EF4-FFF2-40B4-BE49-F238E27FC236}">
                  <a16:creationId xmlns:a16="http://schemas.microsoft.com/office/drawing/2014/main" id="{07FC71FB-D657-EBFF-7C61-D6680B7E60A7}"/>
                </a:ext>
              </a:extLst>
            </p:cNvPr>
            <p:cNvSpPr/>
            <p:nvPr/>
          </p:nvSpPr>
          <p:spPr>
            <a:xfrm>
              <a:off x="3829055" y="3110126"/>
              <a:ext cx="131316" cy="124222"/>
            </a:xfrm>
            <a:custGeom>
              <a:avLst/>
              <a:gdLst/>
              <a:ahLst/>
              <a:cxnLst/>
              <a:rect l="l" t="t" r="r" b="b"/>
              <a:pathLst>
                <a:path w="11028" h="10923" extrusionOk="0">
                  <a:moveTo>
                    <a:pt x="7701" y="0"/>
                  </a:moveTo>
                  <a:lnTo>
                    <a:pt x="7701" y="42"/>
                  </a:lnTo>
                  <a:lnTo>
                    <a:pt x="7743" y="84"/>
                  </a:lnTo>
                  <a:lnTo>
                    <a:pt x="7659" y="189"/>
                  </a:lnTo>
                  <a:lnTo>
                    <a:pt x="7575" y="189"/>
                  </a:lnTo>
                  <a:lnTo>
                    <a:pt x="7491" y="210"/>
                  </a:lnTo>
                  <a:lnTo>
                    <a:pt x="7366" y="210"/>
                  </a:lnTo>
                  <a:lnTo>
                    <a:pt x="7282" y="251"/>
                  </a:lnTo>
                  <a:lnTo>
                    <a:pt x="7240" y="251"/>
                  </a:lnTo>
                  <a:lnTo>
                    <a:pt x="7219" y="189"/>
                  </a:lnTo>
                  <a:lnTo>
                    <a:pt x="7178" y="189"/>
                  </a:lnTo>
                  <a:lnTo>
                    <a:pt x="7157" y="147"/>
                  </a:lnTo>
                  <a:lnTo>
                    <a:pt x="7073" y="126"/>
                  </a:lnTo>
                  <a:lnTo>
                    <a:pt x="6843" y="230"/>
                  </a:lnTo>
                  <a:lnTo>
                    <a:pt x="6759" y="293"/>
                  </a:lnTo>
                  <a:lnTo>
                    <a:pt x="6717" y="335"/>
                  </a:lnTo>
                  <a:lnTo>
                    <a:pt x="6487" y="356"/>
                  </a:lnTo>
                  <a:lnTo>
                    <a:pt x="6403" y="398"/>
                  </a:lnTo>
                  <a:lnTo>
                    <a:pt x="6320" y="314"/>
                  </a:lnTo>
                  <a:lnTo>
                    <a:pt x="6215" y="293"/>
                  </a:lnTo>
                  <a:lnTo>
                    <a:pt x="6111" y="293"/>
                  </a:lnTo>
                  <a:lnTo>
                    <a:pt x="6027" y="398"/>
                  </a:lnTo>
                  <a:lnTo>
                    <a:pt x="5922" y="502"/>
                  </a:lnTo>
                  <a:lnTo>
                    <a:pt x="5964" y="544"/>
                  </a:lnTo>
                  <a:lnTo>
                    <a:pt x="6006" y="607"/>
                  </a:lnTo>
                  <a:lnTo>
                    <a:pt x="5985" y="649"/>
                  </a:lnTo>
                  <a:lnTo>
                    <a:pt x="5859" y="670"/>
                  </a:lnTo>
                  <a:lnTo>
                    <a:pt x="5797" y="649"/>
                  </a:lnTo>
                  <a:lnTo>
                    <a:pt x="5671" y="628"/>
                  </a:lnTo>
                  <a:lnTo>
                    <a:pt x="5567" y="565"/>
                  </a:lnTo>
                  <a:lnTo>
                    <a:pt x="5483" y="565"/>
                  </a:lnTo>
                  <a:lnTo>
                    <a:pt x="5399" y="628"/>
                  </a:lnTo>
                  <a:lnTo>
                    <a:pt x="5336" y="607"/>
                  </a:lnTo>
                  <a:lnTo>
                    <a:pt x="5190" y="607"/>
                  </a:lnTo>
                  <a:lnTo>
                    <a:pt x="5064" y="523"/>
                  </a:lnTo>
                  <a:lnTo>
                    <a:pt x="4939" y="544"/>
                  </a:lnTo>
                  <a:lnTo>
                    <a:pt x="4918" y="502"/>
                  </a:lnTo>
                  <a:lnTo>
                    <a:pt x="4750" y="356"/>
                  </a:lnTo>
                  <a:lnTo>
                    <a:pt x="4667" y="335"/>
                  </a:lnTo>
                  <a:lnTo>
                    <a:pt x="4499" y="210"/>
                  </a:lnTo>
                  <a:lnTo>
                    <a:pt x="4437" y="189"/>
                  </a:lnTo>
                  <a:lnTo>
                    <a:pt x="4353" y="126"/>
                  </a:lnTo>
                  <a:lnTo>
                    <a:pt x="4290" y="126"/>
                  </a:lnTo>
                  <a:lnTo>
                    <a:pt x="4290" y="189"/>
                  </a:lnTo>
                  <a:lnTo>
                    <a:pt x="4186" y="147"/>
                  </a:lnTo>
                  <a:lnTo>
                    <a:pt x="4102" y="251"/>
                  </a:lnTo>
                  <a:lnTo>
                    <a:pt x="4018" y="251"/>
                  </a:lnTo>
                  <a:lnTo>
                    <a:pt x="3976" y="293"/>
                  </a:lnTo>
                  <a:lnTo>
                    <a:pt x="3976" y="356"/>
                  </a:lnTo>
                  <a:lnTo>
                    <a:pt x="3914" y="440"/>
                  </a:lnTo>
                  <a:lnTo>
                    <a:pt x="3914" y="502"/>
                  </a:lnTo>
                  <a:lnTo>
                    <a:pt x="3872" y="544"/>
                  </a:lnTo>
                  <a:lnTo>
                    <a:pt x="3788" y="544"/>
                  </a:lnTo>
                  <a:lnTo>
                    <a:pt x="3788" y="607"/>
                  </a:lnTo>
                  <a:lnTo>
                    <a:pt x="3893" y="733"/>
                  </a:lnTo>
                  <a:lnTo>
                    <a:pt x="3830" y="774"/>
                  </a:lnTo>
                  <a:lnTo>
                    <a:pt x="3809" y="858"/>
                  </a:lnTo>
                  <a:lnTo>
                    <a:pt x="3809" y="984"/>
                  </a:lnTo>
                  <a:lnTo>
                    <a:pt x="3872" y="1088"/>
                  </a:lnTo>
                  <a:lnTo>
                    <a:pt x="3872" y="1339"/>
                  </a:lnTo>
                  <a:lnTo>
                    <a:pt x="3767" y="1381"/>
                  </a:lnTo>
                  <a:lnTo>
                    <a:pt x="3725" y="1486"/>
                  </a:lnTo>
                  <a:lnTo>
                    <a:pt x="3474" y="1800"/>
                  </a:lnTo>
                  <a:lnTo>
                    <a:pt x="3516" y="2009"/>
                  </a:lnTo>
                  <a:lnTo>
                    <a:pt x="3495" y="2135"/>
                  </a:lnTo>
                  <a:lnTo>
                    <a:pt x="3495" y="2281"/>
                  </a:lnTo>
                  <a:lnTo>
                    <a:pt x="3390" y="2386"/>
                  </a:lnTo>
                  <a:lnTo>
                    <a:pt x="3390" y="2532"/>
                  </a:lnTo>
                  <a:lnTo>
                    <a:pt x="3390" y="2616"/>
                  </a:lnTo>
                  <a:lnTo>
                    <a:pt x="3370" y="2804"/>
                  </a:lnTo>
                  <a:lnTo>
                    <a:pt x="3390" y="2825"/>
                  </a:lnTo>
                  <a:lnTo>
                    <a:pt x="3370" y="2971"/>
                  </a:lnTo>
                  <a:lnTo>
                    <a:pt x="3286" y="3034"/>
                  </a:lnTo>
                  <a:lnTo>
                    <a:pt x="3244" y="3223"/>
                  </a:lnTo>
                  <a:lnTo>
                    <a:pt x="3244" y="3390"/>
                  </a:lnTo>
                  <a:lnTo>
                    <a:pt x="3056" y="3704"/>
                  </a:lnTo>
                  <a:lnTo>
                    <a:pt x="2951" y="3746"/>
                  </a:lnTo>
                  <a:lnTo>
                    <a:pt x="2846" y="3808"/>
                  </a:lnTo>
                  <a:lnTo>
                    <a:pt x="2763" y="3787"/>
                  </a:lnTo>
                  <a:lnTo>
                    <a:pt x="2637" y="3892"/>
                  </a:lnTo>
                  <a:lnTo>
                    <a:pt x="2533" y="4018"/>
                  </a:lnTo>
                  <a:lnTo>
                    <a:pt x="2533" y="4164"/>
                  </a:lnTo>
                  <a:lnTo>
                    <a:pt x="2344" y="4332"/>
                  </a:lnTo>
                  <a:lnTo>
                    <a:pt x="2302" y="4436"/>
                  </a:lnTo>
                  <a:lnTo>
                    <a:pt x="2323" y="4624"/>
                  </a:lnTo>
                  <a:lnTo>
                    <a:pt x="2344" y="4645"/>
                  </a:lnTo>
                  <a:lnTo>
                    <a:pt x="2323" y="4959"/>
                  </a:lnTo>
                  <a:lnTo>
                    <a:pt x="2302" y="5127"/>
                  </a:lnTo>
                  <a:lnTo>
                    <a:pt x="2302" y="5231"/>
                  </a:lnTo>
                  <a:lnTo>
                    <a:pt x="2198" y="5378"/>
                  </a:lnTo>
                  <a:lnTo>
                    <a:pt x="2093" y="5420"/>
                  </a:lnTo>
                  <a:lnTo>
                    <a:pt x="2009" y="5482"/>
                  </a:lnTo>
                  <a:lnTo>
                    <a:pt x="1947" y="5566"/>
                  </a:lnTo>
                  <a:lnTo>
                    <a:pt x="1717" y="5796"/>
                  </a:lnTo>
                  <a:lnTo>
                    <a:pt x="1633" y="5901"/>
                  </a:lnTo>
                  <a:lnTo>
                    <a:pt x="1507" y="5984"/>
                  </a:lnTo>
                  <a:lnTo>
                    <a:pt x="1382" y="5901"/>
                  </a:lnTo>
                  <a:lnTo>
                    <a:pt x="1319" y="5796"/>
                  </a:lnTo>
                  <a:lnTo>
                    <a:pt x="1298" y="5775"/>
                  </a:lnTo>
                  <a:lnTo>
                    <a:pt x="1382" y="5650"/>
                  </a:lnTo>
                  <a:lnTo>
                    <a:pt x="1382" y="5587"/>
                  </a:lnTo>
                  <a:lnTo>
                    <a:pt x="1193" y="5650"/>
                  </a:lnTo>
                  <a:lnTo>
                    <a:pt x="1089" y="5754"/>
                  </a:lnTo>
                  <a:lnTo>
                    <a:pt x="1005" y="5733"/>
                  </a:lnTo>
                  <a:lnTo>
                    <a:pt x="942" y="5754"/>
                  </a:lnTo>
                  <a:lnTo>
                    <a:pt x="942" y="5859"/>
                  </a:lnTo>
                  <a:lnTo>
                    <a:pt x="859" y="5943"/>
                  </a:lnTo>
                  <a:lnTo>
                    <a:pt x="754" y="5943"/>
                  </a:lnTo>
                  <a:lnTo>
                    <a:pt x="754" y="5880"/>
                  </a:lnTo>
                  <a:lnTo>
                    <a:pt x="733" y="5838"/>
                  </a:lnTo>
                  <a:lnTo>
                    <a:pt x="629" y="5880"/>
                  </a:lnTo>
                  <a:lnTo>
                    <a:pt x="566" y="5859"/>
                  </a:lnTo>
                  <a:lnTo>
                    <a:pt x="440" y="5984"/>
                  </a:lnTo>
                  <a:lnTo>
                    <a:pt x="315" y="6089"/>
                  </a:lnTo>
                  <a:lnTo>
                    <a:pt x="252" y="6152"/>
                  </a:lnTo>
                  <a:lnTo>
                    <a:pt x="273" y="6361"/>
                  </a:lnTo>
                  <a:lnTo>
                    <a:pt x="210" y="6424"/>
                  </a:lnTo>
                  <a:lnTo>
                    <a:pt x="105" y="6424"/>
                  </a:lnTo>
                  <a:lnTo>
                    <a:pt x="1" y="6508"/>
                  </a:lnTo>
                  <a:lnTo>
                    <a:pt x="22" y="6570"/>
                  </a:lnTo>
                  <a:lnTo>
                    <a:pt x="210" y="6591"/>
                  </a:lnTo>
                  <a:lnTo>
                    <a:pt x="252" y="6633"/>
                  </a:lnTo>
                  <a:lnTo>
                    <a:pt x="273" y="6633"/>
                  </a:lnTo>
                  <a:lnTo>
                    <a:pt x="273" y="6612"/>
                  </a:lnTo>
                  <a:lnTo>
                    <a:pt x="315" y="6591"/>
                  </a:lnTo>
                  <a:lnTo>
                    <a:pt x="377" y="6591"/>
                  </a:lnTo>
                  <a:lnTo>
                    <a:pt x="482" y="6570"/>
                  </a:lnTo>
                  <a:lnTo>
                    <a:pt x="566" y="6528"/>
                  </a:lnTo>
                  <a:lnTo>
                    <a:pt x="1256" y="6528"/>
                  </a:lnTo>
                  <a:lnTo>
                    <a:pt x="1424" y="6570"/>
                  </a:lnTo>
                  <a:lnTo>
                    <a:pt x="1633" y="6528"/>
                  </a:lnTo>
                  <a:lnTo>
                    <a:pt x="2637" y="6528"/>
                  </a:lnTo>
                  <a:lnTo>
                    <a:pt x="2637" y="6612"/>
                  </a:lnTo>
                  <a:lnTo>
                    <a:pt x="2637" y="6633"/>
                  </a:lnTo>
                  <a:lnTo>
                    <a:pt x="2637" y="6717"/>
                  </a:lnTo>
                  <a:lnTo>
                    <a:pt x="2679" y="6780"/>
                  </a:lnTo>
                  <a:lnTo>
                    <a:pt x="2721" y="6842"/>
                  </a:lnTo>
                  <a:lnTo>
                    <a:pt x="2679" y="6905"/>
                  </a:lnTo>
                  <a:lnTo>
                    <a:pt x="2679" y="6989"/>
                  </a:lnTo>
                  <a:lnTo>
                    <a:pt x="2742" y="7093"/>
                  </a:lnTo>
                  <a:lnTo>
                    <a:pt x="2763" y="7219"/>
                  </a:lnTo>
                  <a:lnTo>
                    <a:pt x="2784" y="7261"/>
                  </a:lnTo>
                  <a:lnTo>
                    <a:pt x="2784" y="7345"/>
                  </a:lnTo>
                  <a:lnTo>
                    <a:pt x="2846" y="7365"/>
                  </a:lnTo>
                  <a:lnTo>
                    <a:pt x="2888" y="7449"/>
                  </a:lnTo>
                  <a:lnTo>
                    <a:pt x="2972" y="7554"/>
                  </a:lnTo>
                  <a:lnTo>
                    <a:pt x="2993" y="7763"/>
                  </a:lnTo>
                  <a:lnTo>
                    <a:pt x="3056" y="7784"/>
                  </a:lnTo>
                  <a:lnTo>
                    <a:pt x="3202" y="7784"/>
                  </a:lnTo>
                  <a:lnTo>
                    <a:pt x="3307" y="7763"/>
                  </a:lnTo>
                  <a:lnTo>
                    <a:pt x="3390" y="7784"/>
                  </a:lnTo>
                  <a:lnTo>
                    <a:pt x="3579" y="7826"/>
                  </a:lnTo>
                  <a:lnTo>
                    <a:pt x="3662" y="7763"/>
                  </a:lnTo>
                  <a:lnTo>
                    <a:pt x="4102" y="7742"/>
                  </a:lnTo>
                  <a:lnTo>
                    <a:pt x="4102" y="7575"/>
                  </a:lnTo>
                  <a:lnTo>
                    <a:pt x="4081" y="7470"/>
                  </a:lnTo>
                  <a:lnTo>
                    <a:pt x="4123" y="7449"/>
                  </a:lnTo>
                  <a:lnTo>
                    <a:pt x="4186" y="7345"/>
                  </a:lnTo>
                  <a:lnTo>
                    <a:pt x="4186" y="7198"/>
                  </a:lnTo>
                  <a:lnTo>
                    <a:pt x="4750" y="7156"/>
                  </a:lnTo>
                  <a:lnTo>
                    <a:pt x="4750" y="7114"/>
                  </a:lnTo>
                  <a:lnTo>
                    <a:pt x="4939" y="7135"/>
                  </a:lnTo>
                  <a:lnTo>
                    <a:pt x="4918" y="7219"/>
                  </a:lnTo>
                  <a:lnTo>
                    <a:pt x="4876" y="7261"/>
                  </a:lnTo>
                  <a:lnTo>
                    <a:pt x="4918" y="7324"/>
                  </a:lnTo>
                  <a:lnTo>
                    <a:pt x="5567" y="7365"/>
                  </a:lnTo>
                  <a:lnTo>
                    <a:pt x="5587" y="7449"/>
                  </a:lnTo>
                  <a:lnTo>
                    <a:pt x="5587" y="7533"/>
                  </a:lnTo>
                  <a:lnTo>
                    <a:pt x="5587" y="7617"/>
                  </a:lnTo>
                  <a:lnTo>
                    <a:pt x="5546" y="7721"/>
                  </a:lnTo>
                  <a:lnTo>
                    <a:pt x="5504" y="7826"/>
                  </a:lnTo>
                  <a:lnTo>
                    <a:pt x="5567" y="7889"/>
                  </a:lnTo>
                  <a:lnTo>
                    <a:pt x="5567" y="7972"/>
                  </a:lnTo>
                  <a:lnTo>
                    <a:pt x="5546" y="8035"/>
                  </a:lnTo>
                  <a:lnTo>
                    <a:pt x="5546" y="8056"/>
                  </a:lnTo>
                  <a:lnTo>
                    <a:pt x="5567" y="8140"/>
                  </a:lnTo>
                  <a:lnTo>
                    <a:pt x="5567" y="8349"/>
                  </a:lnTo>
                  <a:lnTo>
                    <a:pt x="5504" y="8453"/>
                  </a:lnTo>
                  <a:lnTo>
                    <a:pt x="5567" y="8495"/>
                  </a:lnTo>
                  <a:lnTo>
                    <a:pt x="5567" y="8579"/>
                  </a:lnTo>
                  <a:lnTo>
                    <a:pt x="5608" y="8621"/>
                  </a:lnTo>
                  <a:lnTo>
                    <a:pt x="5608" y="8705"/>
                  </a:lnTo>
                  <a:lnTo>
                    <a:pt x="5650" y="8725"/>
                  </a:lnTo>
                  <a:lnTo>
                    <a:pt x="5671" y="8788"/>
                  </a:lnTo>
                  <a:lnTo>
                    <a:pt x="5713" y="8809"/>
                  </a:lnTo>
                  <a:lnTo>
                    <a:pt x="5755" y="8872"/>
                  </a:lnTo>
                  <a:lnTo>
                    <a:pt x="5713" y="8935"/>
                  </a:lnTo>
                  <a:lnTo>
                    <a:pt x="5713" y="9018"/>
                  </a:lnTo>
                  <a:lnTo>
                    <a:pt x="5797" y="9081"/>
                  </a:lnTo>
                  <a:lnTo>
                    <a:pt x="5797" y="9144"/>
                  </a:lnTo>
                  <a:lnTo>
                    <a:pt x="5776" y="9186"/>
                  </a:lnTo>
                  <a:lnTo>
                    <a:pt x="5776" y="9311"/>
                  </a:lnTo>
                  <a:lnTo>
                    <a:pt x="5859" y="9353"/>
                  </a:lnTo>
                  <a:lnTo>
                    <a:pt x="5818" y="9437"/>
                  </a:lnTo>
                  <a:lnTo>
                    <a:pt x="5818" y="9458"/>
                  </a:lnTo>
                  <a:lnTo>
                    <a:pt x="5776" y="9500"/>
                  </a:lnTo>
                  <a:lnTo>
                    <a:pt x="5776" y="9625"/>
                  </a:lnTo>
                  <a:lnTo>
                    <a:pt x="5797" y="9646"/>
                  </a:lnTo>
                  <a:lnTo>
                    <a:pt x="5859" y="9646"/>
                  </a:lnTo>
                  <a:lnTo>
                    <a:pt x="5901" y="9625"/>
                  </a:lnTo>
                  <a:lnTo>
                    <a:pt x="5964" y="9604"/>
                  </a:lnTo>
                  <a:lnTo>
                    <a:pt x="5985" y="9562"/>
                  </a:lnTo>
                  <a:lnTo>
                    <a:pt x="6027" y="9562"/>
                  </a:lnTo>
                  <a:lnTo>
                    <a:pt x="6111" y="9625"/>
                  </a:lnTo>
                  <a:lnTo>
                    <a:pt x="6173" y="9646"/>
                  </a:lnTo>
                  <a:lnTo>
                    <a:pt x="6320" y="9646"/>
                  </a:lnTo>
                  <a:lnTo>
                    <a:pt x="6383" y="9667"/>
                  </a:lnTo>
                  <a:lnTo>
                    <a:pt x="6424" y="9646"/>
                  </a:lnTo>
                  <a:lnTo>
                    <a:pt x="6508" y="9625"/>
                  </a:lnTo>
                  <a:lnTo>
                    <a:pt x="6592" y="9562"/>
                  </a:lnTo>
                  <a:lnTo>
                    <a:pt x="6696" y="9541"/>
                  </a:lnTo>
                  <a:lnTo>
                    <a:pt x="6801" y="9541"/>
                  </a:lnTo>
                  <a:lnTo>
                    <a:pt x="6843" y="9604"/>
                  </a:lnTo>
                  <a:lnTo>
                    <a:pt x="6906" y="9562"/>
                  </a:lnTo>
                  <a:lnTo>
                    <a:pt x="7010" y="9625"/>
                  </a:lnTo>
                  <a:lnTo>
                    <a:pt x="7031" y="9646"/>
                  </a:lnTo>
                  <a:lnTo>
                    <a:pt x="7031" y="9751"/>
                  </a:lnTo>
                  <a:lnTo>
                    <a:pt x="7052" y="9772"/>
                  </a:lnTo>
                  <a:lnTo>
                    <a:pt x="7073" y="9814"/>
                  </a:lnTo>
                  <a:lnTo>
                    <a:pt x="7157" y="9751"/>
                  </a:lnTo>
                  <a:lnTo>
                    <a:pt x="7240" y="9709"/>
                  </a:lnTo>
                  <a:lnTo>
                    <a:pt x="7324" y="9709"/>
                  </a:lnTo>
                  <a:lnTo>
                    <a:pt x="7345" y="9667"/>
                  </a:lnTo>
                  <a:lnTo>
                    <a:pt x="7491" y="9625"/>
                  </a:lnTo>
                  <a:lnTo>
                    <a:pt x="7554" y="9625"/>
                  </a:lnTo>
                  <a:lnTo>
                    <a:pt x="7554" y="9751"/>
                  </a:lnTo>
                  <a:lnTo>
                    <a:pt x="7575" y="9814"/>
                  </a:lnTo>
                  <a:lnTo>
                    <a:pt x="7575" y="9876"/>
                  </a:lnTo>
                  <a:lnTo>
                    <a:pt x="7575" y="9939"/>
                  </a:lnTo>
                  <a:lnTo>
                    <a:pt x="7638" y="9939"/>
                  </a:lnTo>
                  <a:lnTo>
                    <a:pt x="7743" y="9981"/>
                  </a:lnTo>
                  <a:lnTo>
                    <a:pt x="7784" y="9981"/>
                  </a:lnTo>
                  <a:lnTo>
                    <a:pt x="7910" y="10065"/>
                  </a:lnTo>
                  <a:lnTo>
                    <a:pt x="8056" y="10086"/>
                  </a:lnTo>
                  <a:lnTo>
                    <a:pt x="8182" y="10127"/>
                  </a:lnTo>
                  <a:lnTo>
                    <a:pt x="8182" y="10148"/>
                  </a:lnTo>
                  <a:lnTo>
                    <a:pt x="8287" y="10148"/>
                  </a:lnTo>
                  <a:lnTo>
                    <a:pt x="8433" y="10086"/>
                  </a:lnTo>
                  <a:lnTo>
                    <a:pt x="8475" y="10044"/>
                  </a:lnTo>
                  <a:lnTo>
                    <a:pt x="8517" y="9876"/>
                  </a:lnTo>
                  <a:lnTo>
                    <a:pt x="8600" y="9876"/>
                  </a:lnTo>
                  <a:lnTo>
                    <a:pt x="8642" y="9855"/>
                  </a:lnTo>
                  <a:lnTo>
                    <a:pt x="8684" y="9855"/>
                  </a:lnTo>
                  <a:lnTo>
                    <a:pt x="8684" y="10023"/>
                  </a:lnTo>
                  <a:lnTo>
                    <a:pt x="8789" y="10127"/>
                  </a:lnTo>
                  <a:lnTo>
                    <a:pt x="8789" y="10190"/>
                  </a:lnTo>
                  <a:lnTo>
                    <a:pt x="8935" y="10274"/>
                  </a:lnTo>
                  <a:lnTo>
                    <a:pt x="9144" y="10337"/>
                  </a:lnTo>
                  <a:lnTo>
                    <a:pt x="9270" y="10441"/>
                  </a:lnTo>
                  <a:lnTo>
                    <a:pt x="9375" y="10588"/>
                  </a:lnTo>
                  <a:lnTo>
                    <a:pt x="9479" y="10671"/>
                  </a:lnTo>
                  <a:lnTo>
                    <a:pt x="9584" y="10797"/>
                  </a:lnTo>
                  <a:lnTo>
                    <a:pt x="9730" y="10922"/>
                  </a:lnTo>
                  <a:lnTo>
                    <a:pt x="9793" y="10922"/>
                  </a:lnTo>
                  <a:lnTo>
                    <a:pt x="9898" y="10902"/>
                  </a:lnTo>
                  <a:lnTo>
                    <a:pt x="9981" y="10860"/>
                  </a:lnTo>
                  <a:lnTo>
                    <a:pt x="10002" y="10881"/>
                  </a:lnTo>
                  <a:lnTo>
                    <a:pt x="10044" y="10902"/>
                  </a:lnTo>
                  <a:lnTo>
                    <a:pt x="10107" y="10922"/>
                  </a:lnTo>
                  <a:lnTo>
                    <a:pt x="10170" y="10881"/>
                  </a:lnTo>
                  <a:lnTo>
                    <a:pt x="10107" y="10253"/>
                  </a:lnTo>
                  <a:lnTo>
                    <a:pt x="10065" y="10232"/>
                  </a:lnTo>
                  <a:lnTo>
                    <a:pt x="9940" y="10253"/>
                  </a:lnTo>
                  <a:lnTo>
                    <a:pt x="9940" y="10337"/>
                  </a:lnTo>
                  <a:lnTo>
                    <a:pt x="9981" y="10378"/>
                  </a:lnTo>
                  <a:lnTo>
                    <a:pt x="9688" y="10378"/>
                  </a:lnTo>
                  <a:lnTo>
                    <a:pt x="9647" y="10295"/>
                  </a:lnTo>
                  <a:lnTo>
                    <a:pt x="9626" y="10232"/>
                  </a:lnTo>
                  <a:lnTo>
                    <a:pt x="9458" y="10065"/>
                  </a:lnTo>
                  <a:lnTo>
                    <a:pt x="9375" y="9981"/>
                  </a:lnTo>
                  <a:lnTo>
                    <a:pt x="9375" y="9855"/>
                  </a:lnTo>
                  <a:lnTo>
                    <a:pt x="9375" y="9521"/>
                  </a:lnTo>
                  <a:lnTo>
                    <a:pt x="9375" y="9437"/>
                  </a:lnTo>
                  <a:lnTo>
                    <a:pt x="9479" y="9332"/>
                  </a:lnTo>
                  <a:lnTo>
                    <a:pt x="9542" y="9290"/>
                  </a:lnTo>
                  <a:lnTo>
                    <a:pt x="9521" y="9249"/>
                  </a:lnTo>
                  <a:lnTo>
                    <a:pt x="9563" y="9228"/>
                  </a:lnTo>
                  <a:lnTo>
                    <a:pt x="9563" y="9102"/>
                  </a:lnTo>
                  <a:lnTo>
                    <a:pt x="9563" y="9018"/>
                  </a:lnTo>
                  <a:lnTo>
                    <a:pt x="9563" y="8935"/>
                  </a:lnTo>
                  <a:lnTo>
                    <a:pt x="9563" y="8872"/>
                  </a:lnTo>
                  <a:lnTo>
                    <a:pt x="9584" y="8809"/>
                  </a:lnTo>
                  <a:lnTo>
                    <a:pt x="9626" y="8767"/>
                  </a:lnTo>
                  <a:lnTo>
                    <a:pt x="9542" y="8725"/>
                  </a:lnTo>
                  <a:lnTo>
                    <a:pt x="9479" y="8663"/>
                  </a:lnTo>
                  <a:lnTo>
                    <a:pt x="9458" y="8558"/>
                  </a:lnTo>
                  <a:lnTo>
                    <a:pt x="9688" y="8077"/>
                  </a:lnTo>
                  <a:lnTo>
                    <a:pt x="10630" y="7868"/>
                  </a:lnTo>
                  <a:lnTo>
                    <a:pt x="10714" y="7889"/>
                  </a:lnTo>
                  <a:lnTo>
                    <a:pt x="10588" y="7449"/>
                  </a:lnTo>
                  <a:lnTo>
                    <a:pt x="10170" y="6884"/>
                  </a:lnTo>
                  <a:lnTo>
                    <a:pt x="10044" y="6194"/>
                  </a:lnTo>
                  <a:lnTo>
                    <a:pt x="9960" y="5733"/>
                  </a:lnTo>
                  <a:lnTo>
                    <a:pt x="9856" y="5043"/>
                  </a:lnTo>
                  <a:lnTo>
                    <a:pt x="9856" y="4896"/>
                  </a:lnTo>
                  <a:lnTo>
                    <a:pt x="9835" y="4750"/>
                  </a:lnTo>
                  <a:lnTo>
                    <a:pt x="9772" y="4645"/>
                  </a:lnTo>
                  <a:lnTo>
                    <a:pt x="9772" y="4583"/>
                  </a:lnTo>
                  <a:lnTo>
                    <a:pt x="9772" y="4499"/>
                  </a:lnTo>
                  <a:lnTo>
                    <a:pt x="9877" y="4122"/>
                  </a:lnTo>
                  <a:lnTo>
                    <a:pt x="9981" y="3997"/>
                  </a:lnTo>
                  <a:lnTo>
                    <a:pt x="10107" y="3892"/>
                  </a:lnTo>
                  <a:lnTo>
                    <a:pt x="10149" y="3871"/>
                  </a:lnTo>
                  <a:lnTo>
                    <a:pt x="10107" y="3746"/>
                  </a:lnTo>
                  <a:lnTo>
                    <a:pt x="10191" y="3536"/>
                  </a:lnTo>
                  <a:lnTo>
                    <a:pt x="10212" y="3327"/>
                  </a:lnTo>
                  <a:lnTo>
                    <a:pt x="10212" y="3160"/>
                  </a:lnTo>
                  <a:lnTo>
                    <a:pt x="10253" y="3118"/>
                  </a:lnTo>
                  <a:lnTo>
                    <a:pt x="10484" y="2699"/>
                  </a:lnTo>
                  <a:lnTo>
                    <a:pt x="10525" y="2616"/>
                  </a:lnTo>
                  <a:lnTo>
                    <a:pt x="10714" y="2407"/>
                  </a:lnTo>
                  <a:lnTo>
                    <a:pt x="11007" y="2009"/>
                  </a:lnTo>
                  <a:lnTo>
                    <a:pt x="11028" y="1925"/>
                  </a:lnTo>
                  <a:lnTo>
                    <a:pt x="10986" y="1863"/>
                  </a:lnTo>
                  <a:lnTo>
                    <a:pt x="10923" y="1779"/>
                  </a:lnTo>
                  <a:lnTo>
                    <a:pt x="10839" y="1716"/>
                  </a:lnTo>
                  <a:lnTo>
                    <a:pt x="10881" y="1591"/>
                  </a:lnTo>
                  <a:lnTo>
                    <a:pt x="10902" y="1381"/>
                  </a:lnTo>
                  <a:lnTo>
                    <a:pt x="10902" y="1235"/>
                  </a:lnTo>
                  <a:lnTo>
                    <a:pt x="10944" y="1151"/>
                  </a:lnTo>
                  <a:lnTo>
                    <a:pt x="10986" y="1047"/>
                  </a:lnTo>
                  <a:lnTo>
                    <a:pt x="10944" y="1026"/>
                  </a:lnTo>
                  <a:lnTo>
                    <a:pt x="10776" y="1026"/>
                  </a:lnTo>
                  <a:lnTo>
                    <a:pt x="10776" y="942"/>
                  </a:lnTo>
                  <a:lnTo>
                    <a:pt x="10735" y="858"/>
                  </a:lnTo>
                  <a:lnTo>
                    <a:pt x="10693" y="837"/>
                  </a:lnTo>
                  <a:lnTo>
                    <a:pt x="10672" y="733"/>
                  </a:lnTo>
                  <a:lnTo>
                    <a:pt x="10588" y="670"/>
                  </a:lnTo>
                  <a:lnTo>
                    <a:pt x="10463" y="628"/>
                  </a:lnTo>
                  <a:lnTo>
                    <a:pt x="10400" y="565"/>
                  </a:lnTo>
                  <a:lnTo>
                    <a:pt x="10358" y="502"/>
                  </a:lnTo>
                  <a:lnTo>
                    <a:pt x="10274" y="335"/>
                  </a:lnTo>
                  <a:lnTo>
                    <a:pt x="10212" y="314"/>
                  </a:lnTo>
                  <a:lnTo>
                    <a:pt x="10086" y="314"/>
                  </a:lnTo>
                  <a:lnTo>
                    <a:pt x="10044" y="398"/>
                  </a:lnTo>
                  <a:lnTo>
                    <a:pt x="9981" y="440"/>
                  </a:lnTo>
                  <a:lnTo>
                    <a:pt x="9877" y="502"/>
                  </a:lnTo>
                  <a:lnTo>
                    <a:pt x="9835" y="502"/>
                  </a:lnTo>
                  <a:lnTo>
                    <a:pt x="9793" y="440"/>
                  </a:lnTo>
                  <a:lnTo>
                    <a:pt x="9584" y="440"/>
                  </a:lnTo>
                  <a:lnTo>
                    <a:pt x="9521" y="502"/>
                  </a:lnTo>
                  <a:lnTo>
                    <a:pt x="9479" y="544"/>
                  </a:lnTo>
                  <a:lnTo>
                    <a:pt x="9416" y="565"/>
                  </a:lnTo>
                  <a:lnTo>
                    <a:pt x="9312" y="523"/>
                  </a:lnTo>
                  <a:lnTo>
                    <a:pt x="9165" y="440"/>
                  </a:lnTo>
                  <a:lnTo>
                    <a:pt x="9124" y="356"/>
                  </a:lnTo>
                  <a:lnTo>
                    <a:pt x="9040" y="335"/>
                  </a:lnTo>
                  <a:lnTo>
                    <a:pt x="8998" y="293"/>
                  </a:lnTo>
                  <a:lnTo>
                    <a:pt x="8956" y="189"/>
                  </a:lnTo>
                  <a:lnTo>
                    <a:pt x="8935" y="147"/>
                  </a:lnTo>
                  <a:lnTo>
                    <a:pt x="8831" y="105"/>
                  </a:lnTo>
                  <a:lnTo>
                    <a:pt x="8705" y="105"/>
                  </a:lnTo>
                  <a:lnTo>
                    <a:pt x="8517" y="189"/>
                  </a:lnTo>
                  <a:lnTo>
                    <a:pt x="8496" y="147"/>
                  </a:lnTo>
                  <a:lnTo>
                    <a:pt x="8266" y="147"/>
                  </a:lnTo>
                  <a:lnTo>
                    <a:pt x="8182" y="105"/>
                  </a:lnTo>
                  <a:lnTo>
                    <a:pt x="8098" y="84"/>
                  </a:lnTo>
                  <a:lnTo>
                    <a:pt x="8056" y="42"/>
                  </a:lnTo>
                  <a:lnTo>
                    <a:pt x="7868" y="42"/>
                  </a:lnTo>
                  <a:lnTo>
                    <a:pt x="77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6CBC2"/>
                </a:solidFill>
              </a:endParaRPr>
            </a:p>
          </p:txBody>
        </p:sp>
        <p:sp>
          <p:nvSpPr>
            <p:cNvPr id="739" name="Google Shape;3329;p70">
              <a:extLst>
                <a:ext uri="{FF2B5EF4-FFF2-40B4-BE49-F238E27FC236}">
                  <a16:creationId xmlns:a16="http://schemas.microsoft.com/office/drawing/2014/main" id="{EDDE54B8-B18E-43AF-DFEA-0E84BE2AAEDC}"/>
                </a:ext>
              </a:extLst>
            </p:cNvPr>
            <p:cNvSpPr/>
            <p:nvPr/>
          </p:nvSpPr>
          <p:spPr>
            <a:xfrm>
              <a:off x="3970326" y="3207451"/>
              <a:ext cx="21934" cy="52837"/>
            </a:xfrm>
            <a:custGeom>
              <a:avLst/>
              <a:gdLst/>
              <a:ahLst/>
              <a:cxnLst/>
              <a:rect l="l" t="t" r="r" b="b"/>
              <a:pathLst>
                <a:path w="1842" h="4646" extrusionOk="0">
                  <a:moveTo>
                    <a:pt x="210" y="0"/>
                  </a:moveTo>
                  <a:lnTo>
                    <a:pt x="189" y="21"/>
                  </a:lnTo>
                  <a:lnTo>
                    <a:pt x="210" y="105"/>
                  </a:lnTo>
                  <a:lnTo>
                    <a:pt x="231" y="126"/>
                  </a:lnTo>
                  <a:lnTo>
                    <a:pt x="273" y="209"/>
                  </a:lnTo>
                  <a:lnTo>
                    <a:pt x="377" y="251"/>
                  </a:lnTo>
                  <a:lnTo>
                    <a:pt x="419" y="272"/>
                  </a:lnTo>
                  <a:lnTo>
                    <a:pt x="419" y="314"/>
                  </a:lnTo>
                  <a:lnTo>
                    <a:pt x="377" y="460"/>
                  </a:lnTo>
                  <a:lnTo>
                    <a:pt x="377" y="523"/>
                  </a:lnTo>
                  <a:lnTo>
                    <a:pt x="482" y="586"/>
                  </a:lnTo>
                  <a:lnTo>
                    <a:pt x="503" y="670"/>
                  </a:lnTo>
                  <a:lnTo>
                    <a:pt x="503" y="795"/>
                  </a:lnTo>
                  <a:lnTo>
                    <a:pt x="482" y="837"/>
                  </a:lnTo>
                  <a:lnTo>
                    <a:pt x="482" y="879"/>
                  </a:lnTo>
                  <a:lnTo>
                    <a:pt x="335" y="1004"/>
                  </a:lnTo>
                  <a:lnTo>
                    <a:pt x="335" y="1088"/>
                  </a:lnTo>
                  <a:lnTo>
                    <a:pt x="377" y="1193"/>
                  </a:lnTo>
                  <a:lnTo>
                    <a:pt x="377" y="1276"/>
                  </a:lnTo>
                  <a:lnTo>
                    <a:pt x="398" y="1360"/>
                  </a:lnTo>
                  <a:lnTo>
                    <a:pt x="335" y="1423"/>
                  </a:lnTo>
                  <a:lnTo>
                    <a:pt x="398" y="1507"/>
                  </a:lnTo>
                  <a:lnTo>
                    <a:pt x="398" y="1590"/>
                  </a:lnTo>
                  <a:lnTo>
                    <a:pt x="335" y="1611"/>
                  </a:lnTo>
                  <a:lnTo>
                    <a:pt x="377" y="1695"/>
                  </a:lnTo>
                  <a:lnTo>
                    <a:pt x="398" y="1737"/>
                  </a:lnTo>
                  <a:lnTo>
                    <a:pt x="440" y="1779"/>
                  </a:lnTo>
                  <a:lnTo>
                    <a:pt x="440" y="1820"/>
                  </a:lnTo>
                  <a:lnTo>
                    <a:pt x="398" y="1820"/>
                  </a:lnTo>
                  <a:lnTo>
                    <a:pt x="377" y="1904"/>
                  </a:lnTo>
                  <a:lnTo>
                    <a:pt x="293" y="1925"/>
                  </a:lnTo>
                  <a:lnTo>
                    <a:pt x="168" y="2030"/>
                  </a:lnTo>
                  <a:lnTo>
                    <a:pt x="126" y="2051"/>
                  </a:lnTo>
                  <a:lnTo>
                    <a:pt x="126" y="2134"/>
                  </a:lnTo>
                  <a:lnTo>
                    <a:pt x="168" y="2197"/>
                  </a:lnTo>
                  <a:lnTo>
                    <a:pt x="126" y="2260"/>
                  </a:lnTo>
                  <a:lnTo>
                    <a:pt x="126" y="2344"/>
                  </a:lnTo>
                  <a:lnTo>
                    <a:pt x="63" y="2448"/>
                  </a:lnTo>
                  <a:lnTo>
                    <a:pt x="1" y="2469"/>
                  </a:lnTo>
                  <a:lnTo>
                    <a:pt x="1" y="2532"/>
                  </a:lnTo>
                  <a:lnTo>
                    <a:pt x="84" y="2636"/>
                  </a:lnTo>
                  <a:lnTo>
                    <a:pt x="126" y="2741"/>
                  </a:lnTo>
                  <a:lnTo>
                    <a:pt x="168" y="2783"/>
                  </a:lnTo>
                  <a:lnTo>
                    <a:pt x="314" y="2762"/>
                  </a:lnTo>
                  <a:lnTo>
                    <a:pt x="335" y="2825"/>
                  </a:lnTo>
                  <a:lnTo>
                    <a:pt x="377" y="2867"/>
                  </a:lnTo>
                  <a:lnTo>
                    <a:pt x="419" y="2929"/>
                  </a:lnTo>
                  <a:lnTo>
                    <a:pt x="419" y="2992"/>
                  </a:lnTo>
                  <a:lnTo>
                    <a:pt x="524" y="3055"/>
                  </a:lnTo>
                  <a:lnTo>
                    <a:pt x="586" y="3034"/>
                  </a:lnTo>
                  <a:lnTo>
                    <a:pt x="628" y="3034"/>
                  </a:lnTo>
                  <a:lnTo>
                    <a:pt x="691" y="2971"/>
                  </a:lnTo>
                  <a:lnTo>
                    <a:pt x="817" y="2971"/>
                  </a:lnTo>
                  <a:lnTo>
                    <a:pt x="963" y="2992"/>
                  </a:lnTo>
                  <a:lnTo>
                    <a:pt x="1026" y="3097"/>
                  </a:lnTo>
                  <a:lnTo>
                    <a:pt x="1026" y="3264"/>
                  </a:lnTo>
                  <a:lnTo>
                    <a:pt x="1005" y="3390"/>
                  </a:lnTo>
                  <a:lnTo>
                    <a:pt x="900" y="3515"/>
                  </a:lnTo>
                  <a:lnTo>
                    <a:pt x="837" y="3662"/>
                  </a:lnTo>
                  <a:lnTo>
                    <a:pt x="796" y="3766"/>
                  </a:lnTo>
                  <a:lnTo>
                    <a:pt x="796" y="3871"/>
                  </a:lnTo>
                  <a:lnTo>
                    <a:pt x="837" y="3996"/>
                  </a:lnTo>
                  <a:lnTo>
                    <a:pt x="837" y="4080"/>
                  </a:lnTo>
                  <a:lnTo>
                    <a:pt x="942" y="4206"/>
                  </a:lnTo>
                  <a:lnTo>
                    <a:pt x="1047" y="4289"/>
                  </a:lnTo>
                  <a:lnTo>
                    <a:pt x="1130" y="4331"/>
                  </a:lnTo>
                  <a:lnTo>
                    <a:pt x="1172" y="4394"/>
                  </a:lnTo>
                  <a:lnTo>
                    <a:pt x="1256" y="4499"/>
                  </a:lnTo>
                  <a:lnTo>
                    <a:pt x="1235" y="4541"/>
                  </a:lnTo>
                  <a:lnTo>
                    <a:pt x="1256" y="4645"/>
                  </a:lnTo>
                  <a:lnTo>
                    <a:pt x="1361" y="4624"/>
                  </a:lnTo>
                  <a:lnTo>
                    <a:pt x="1381" y="4499"/>
                  </a:lnTo>
                  <a:lnTo>
                    <a:pt x="1361" y="4352"/>
                  </a:lnTo>
                  <a:lnTo>
                    <a:pt x="1423" y="4248"/>
                  </a:lnTo>
                  <a:lnTo>
                    <a:pt x="1423" y="4143"/>
                  </a:lnTo>
                  <a:lnTo>
                    <a:pt x="1486" y="3996"/>
                  </a:lnTo>
                  <a:lnTo>
                    <a:pt x="1591" y="3976"/>
                  </a:lnTo>
                  <a:lnTo>
                    <a:pt x="1674" y="3913"/>
                  </a:lnTo>
                  <a:lnTo>
                    <a:pt x="1695" y="3808"/>
                  </a:lnTo>
                  <a:lnTo>
                    <a:pt x="1737" y="3599"/>
                  </a:lnTo>
                  <a:lnTo>
                    <a:pt x="1653" y="3515"/>
                  </a:lnTo>
                  <a:lnTo>
                    <a:pt x="1674" y="3473"/>
                  </a:lnTo>
                  <a:lnTo>
                    <a:pt x="1653" y="3452"/>
                  </a:lnTo>
                  <a:lnTo>
                    <a:pt x="1674" y="3390"/>
                  </a:lnTo>
                  <a:lnTo>
                    <a:pt x="1737" y="3390"/>
                  </a:lnTo>
                  <a:lnTo>
                    <a:pt x="1758" y="3306"/>
                  </a:lnTo>
                  <a:lnTo>
                    <a:pt x="1842" y="3306"/>
                  </a:lnTo>
                  <a:lnTo>
                    <a:pt x="1842" y="3243"/>
                  </a:lnTo>
                  <a:lnTo>
                    <a:pt x="1779" y="3160"/>
                  </a:lnTo>
                  <a:lnTo>
                    <a:pt x="1737" y="3034"/>
                  </a:lnTo>
                  <a:lnTo>
                    <a:pt x="1591" y="2846"/>
                  </a:lnTo>
                  <a:lnTo>
                    <a:pt x="1570" y="2741"/>
                  </a:lnTo>
                  <a:lnTo>
                    <a:pt x="1361" y="2553"/>
                  </a:lnTo>
                  <a:lnTo>
                    <a:pt x="1319" y="2532"/>
                  </a:lnTo>
                  <a:lnTo>
                    <a:pt x="1277" y="2469"/>
                  </a:lnTo>
                  <a:lnTo>
                    <a:pt x="1172" y="2406"/>
                  </a:lnTo>
                  <a:lnTo>
                    <a:pt x="1005" y="2323"/>
                  </a:lnTo>
                  <a:lnTo>
                    <a:pt x="921" y="1779"/>
                  </a:lnTo>
                  <a:lnTo>
                    <a:pt x="942" y="1674"/>
                  </a:lnTo>
                  <a:lnTo>
                    <a:pt x="942" y="691"/>
                  </a:lnTo>
                  <a:lnTo>
                    <a:pt x="921" y="481"/>
                  </a:lnTo>
                  <a:lnTo>
                    <a:pt x="733" y="272"/>
                  </a:lnTo>
                  <a:lnTo>
                    <a:pt x="649" y="209"/>
                  </a:lnTo>
                  <a:lnTo>
                    <a:pt x="607" y="167"/>
                  </a:lnTo>
                  <a:lnTo>
                    <a:pt x="586" y="126"/>
                  </a:lnTo>
                  <a:lnTo>
                    <a:pt x="524" y="126"/>
                  </a:lnTo>
                  <a:lnTo>
                    <a:pt x="503" y="105"/>
                  </a:lnTo>
                  <a:lnTo>
                    <a:pt x="419" y="63"/>
                  </a:lnTo>
                  <a:lnTo>
                    <a:pt x="398" y="105"/>
                  </a:lnTo>
                  <a:lnTo>
                    <a:pt x="377" y="63"/>
                  </a:lnTo>
                  <a:lnTo>
                    <a:pt x="293" y="6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3330;p70">
              <a:extLst>
                <a:ext uri="{FF2B5EF4-FFF2-40B4-BE49-F238E27FC236}">
                  <a16:creationId xmlns:a16="http://schemas.microsoft.com/office/drawing/2014/main" id="{6AAB3639-3817-C24B-0F8A-87318697EED5}"/>
                </a:ext>
              </a:extLst>
            </p:cNvPr>
            <p:cNvSpPr/>
            <p:nvPr/>
          </p:nvSpPr>
          <p:spPr>
            <a:xfrm>
              <a:off x="3895082" y="3199593"/>
              <a:ext cx="81233" cy="66165"/>
            </a:xfrm>
            <a:custGeom>
              <a:avLst/>
              <a:gdLst/>
              <a:ahLst/>
              <a:cxnLst/>
              <a:rect l="l" t="t" r="r" b="b"/>
              <a:pathLst>
                <a:path w="6822" h="5818" extrusionOk="0">
                  <a:moveTo>
                    <a:pt x="5085" y="1"/>
                  </a:moveTo>
                  <a:lnTo>
                    <a:pt x="4143" y="210"/>
                  </a:lnTo>
                  <a:lnTo>
                    <a:pt x="3913" y="691"/>
                  </a:lnTo>
                  <a:lnTo>
                    <a:pt x="3934" y="796"/>
                  </a:lnTo>
                  <a:lnTo>
                    <a:pt x="3997" y="858"/>
                  </a:lnTo>
                  <a:lnTo>
                    <a:pt x="4081" y="900"/>
                  </a:lnTo>
                  <a:lnTo>
                    <a:pt x="4039" y="942"/>
                  </a:lnTo>
                  <a:lnTo>
                    <a:pt x="4018" y="1005"/>
                  </a:lnTo>
                  <a:lnTo>
                    <a:pt x="4018" y="1068"/>
                  </a:lnTo>
                  <a:lnTo>
                    <a:pt x="4018" y="1151"/>
                  </a:lnTo>
                  <a:lnTo>
                    <a:pt x="4018" y="1235"/>
                  </a:lnTo>
                  <a:lnTo>
                    <a:pt x="4018" y="1361"/>
                  </a:lnTo>
                  <a:lnTo>
                    <a:pt x="3976" y="1382"/>
                  </a:lnTo>
                  <a:lnTo>
                    <a:pt x="3997" y="1423"/>
                  </a:lnTo>
                  <a:lnTo>
                    <a:pt x="3934" y="1465"/>
                  </a:lnTo>
                  <a:lnTo>
                    <a:pt x="3830" y="1570"/>
                  </a:lnTo>
                  <a:lnTo>
                    <a:pt x="3830" y="1654"/>
                  </a:lnTo>
                  <a:lnTo>
                    <a:pt x="3830" y="1988"/>
                  </a:lnTo>
                  <a:lnTo>
                    <a:pt x="3830" y="2114"/>
                  </a:lnTo>
                  <a:lnTo>
                    <a:pt x="3913" y="2198"/>
                  </a:lnTo>
                  <a:lnTo>
                    <a:pt x="4081" y="2365"/>
                  </a:lnTo>
                  <a:lnTo>
                    <a:pt x="4102" y="2428"/>
                  </a:lnTo>
                  <a:lnTo>
                    <a:pt x="4143" y="2511"/>
                  </a:lnTo>
                  <a:lnTo>
                    <a:pt x="4436" y="2511"/>
                  </a:lnTo>
                  <a:lnTo>
                    <a:pt x="4395" y="2470"/>
                  </a:lnTo>
                  <a:lnTo>
                    <a:pt x="4395" y="2386"/>
                  </a:lnTo>
                  <a:lnTo>
                    <a:pt x="4520" y="2365"/>
                  </a:lnTo>
                  <a:lnTo>
                    <a:pt x="4562" y="2386"/>
                  </a:lnTo>
                  <a:lnTo>
                    <a:pt x="4625" y="3014"/>
                  </a:lnTo>
                  <a:lnTo>
                    <a:pt x="4562" y="3055"/>
                  </a:lnTo>
                  <a:lnTo>
                    <a:pt x="4499" y="3035"/>
                  </a:lnTo>
                  <a:lnTo>
                    <a:pt x="4457" y="3014"/>
                  </a:lnTo>
                  <a:lnTo>
                    <a:pt x="4436" y="2993"/>
                  </a:lnTo>
                  <a:lnTo>
                    <a:pt x="4353" y="3035"/>
                  </a:lnTo>
                  <a:lnTo>
                    <a:pt x="4248" y="3055"/>
                  </a:lnTo>
                  <a:lnTo>
                    <a:pt x="4185" y="3055"/>
                  </a:lnTo>
                  <a:lnTo>
                    <a:pt x="4039" y="2930"/>
                  </a:lnTo>
                  <a:lnTo>
                    <a:pt x="3934" y="2804"/>
                  </a:lnTo>
                  <a:lnTo>
                    <a:pt x="3830" y="2721"/>
                  </a:lnTo>
                  <a:lnTo>
                    <a:pt x="3725" y="2574"/>
                  </a:lnTo>
                  <a:lnTo>
                    <a:pt x="3599" y="2470"/>
                  </a:lnTo>
                  <a:lnTo>
                    <a:pt x="3390" y="2407"/>
                  </a:lnTo>
                  <a:lnTo>
                    <a:pt x="3244" y="2323"/>
                  </a:lnTo>
                  <a:lnTo>
                    <a:pt x="3244" y="2260"/>
                  </a:lnTo>
                  <a:lnTo>
                    <a:pt x="3139" y="2156"/>
                  </a:lnTo>
                  <a:lnTo>
                    <a:pt x="3139" y="1988"/>
                  </a:lnTo>
                  <a:lnTo>
                    <a:pt x="3097" y="1988"/>
                  </a:lnTo>
                  <a:lnTo>
                    <a:pt x="3055" y="2009"/>
                  </a:lnTo>
                  <a:lnTo>
                    <a:pt x="2972" y="2009"/>
                  </a:lnTo>
                  <a:lnTo>
                    <a:pt x="2930" y="2177"/>
                  </a:lnTo>
                  <a:lnTo>
                    <a:pt x="2888" y="2219"/>
                  </a:lnTo>
                  <a:lnTo>
                    <a:pt x="2742" y="2281"/>
                  </a:lnTo>
                  <a:lnTo>
                    <a:pt x="2637" y="2281"/>
                  </a:lnTo>
                  <a:lnTo>
                    <a:pt x="2637" y="2260"/>
                  </a:lnTo>
                  <a:lnTo>
                    <a:pt x="2511" y="2219"/>
                  </a:lnTo>
                  <a:lnTo>
                    <a:pt x="2365" y="2198"/>
                  </a:lnTo>
                  <a:lnTo>
                    <a:pt x="2239" y="2114"/>
                  </a:lnTo>
                  <a:lnTo>
                    <a:pt x="2198" y="2114"/>
                  </a:lnTo>
                  <a:lnTo>
                    <a:pt x="2093" y="2072"/>
                  </a:lnTo>
                  <a:lnTo>
                    <a:pt x="2030" y="2072"/>
                  </a:lnTo>
                  <a:lnTo>
                    <a:pt x="2030" y="2009"/>
                  </a:lnTo>
                  <a:lnTo>
                    <a:pt x="2030" y="1947"/>
                  </a:lnTo>
                  <a:lnTo>
                    <a:pt x="2009" y="1884"/>
                  </a:lnTo>
                  <a:lnTo>
                    <a:pt x="2009" y="1758"/>
                  </a:lnTo>
                  <a:lnTo>
                    <a:pt x="1946" y="1758"/>
                  </a:lnTo>
                  <a:lnTo>
                    <a:pt x="1800" y="1800"/>
                  </a:lnTo>
                  <a:lnTo>
                    <a:pt x="1779" y="1842"/>
                  </a:lnTo>
                  <a:lnTo>
                    <a:pt x="1695" y="1842"/>
                  </a:lnTo>
                  <a:lnTo>
                    <a:pt x="1612" y="1884"/>
                  </a:lnTo>
                  <a:lnTo>
                    <a:pt x="1528" y="1947"/>
                  </a:lnTo>
                  <a:lnTo>
                    <a:pt x="1507" y="1905"/>
                  </a:lnTo>
                  <a:lnTo>
                    <a:pt x="1486" y="1884"/>
                  </a:lnTo>
                  <a:lnTo>
                    <a:pt x="1486" y="1779"/>
                  </a:lnTo>
                  <a:lnTo>
                    <a:pt x="1465" y="1758"/>
                  </a:lnTo>
                  <a:lnTo>
                    <a:pt x="1361" y="1695"/>
                  </a:lnTo>
                  <a:lnTo>
                    <a:pt x="1298" y="1737"/>
                  </a:lnTo>
                  <a:lnTo>
                    <a:pt x="1256" y="1674"/>
                  </a:lnTo>
                  <a:lnTo>
                    <a:pt x="1256" y="1695"/>
                  </a:lnTo>
                  <a:lnTo>
                    <a:pt x="1256" y="1758"/>
                  </a:lnTo>
                  <a:lnTo>
                    <a:pt x="1214" y="1779"/>
                  </a:lnTo>
                  <a:lnTo>
                    <a:pt x="1256" y="2009"/>
                  </a:lnTo>
                  <a:lnTo>
                    <a:pt x="1256" y="2219"/>
                  </a:lnTo>
                  <a:lnTo>
                    <a:pt x="1256" y="2365"/>
                  </a:lnTo>
                  <a:lnTo>
                    <a:pt x="1298" y="2470"/>
                  </a:lnTo>
                  <a:lnTo>
                    <a:pt x="1298" y="2574"/>
                  </a:lnTo>
                  <a:lnTo>
                    <a:pt x="1277" y="2616"/>
                  </a:lnTo>
                  <a:lnTo>
                    <a:pt x="1256" y="2783"/>
                  </a:lnTo>
                  <a:lnTo>
                    <a:pt x="1277" y="2825"/>
                  </a:lnTo>
                  <a:lnTo>
                    <a:pt x="42" y="2825"/>
                  </a:lnTo>
                  <a:lnTo>
                    <a:pt x="1" y="4771"/>
                  </a:lnTo>
                  <a:lnTo>
                    <a:pt x="22" y="4813"/>
                  </a:lnTo>
                  <a:lnTo>
                    <a:pt x="105" y="4918"/>
                  </a:lnTo>
                  <a:lnTo>
                    <a:pt x="168" y="4980"/>
                  </a:lnTo>
                  <a:lnTo>
                    <a:pt x="231" y="5043"/>
                  </a:lnTo>
                  <a:lnTo>
                    <a:pt x="314" y="5085"/>
                  </a:lnTo>
                  <a:lnTo>
                    <a:pt x="419" y="5232"/>
                  </a:lnTo>
                  <a:lnTo>
                    <a:pt x="482" y="5294"/>
                  </a:lnTo>
                  <a:lnTo>
                    <a:pt x="566" y="5336"/>
                  </a:lnTo>
                  <a:lnTo>
                    <a:pt x="628" y="5399"/>
                  </a:lnTo>
                  <a:lnTo>
                    <a:pt x="670" y="5462"/>
                  </a:lnTo>
                  <a:lnTo>
                    <a:pt x="754" y="5504"/>
                  </a:lnTo>
                  <a:lnTo>
                    <a:pt x="775" y="5608"/>
                  </a:lnTo>
                  <a:lnTo>
                    <a:pt x="1319" y="5462"/>
                  </a:lnTo>
                  <a:lnTo>
                    <a:pt x="1402" y="5504"/>
                  </a:lnTo>
                  <a:lnTo>
                    <a:pt x="1528" y="5441"/>
                  </a:lnTo>
                  <a:lnTo>
                    <a:pt x="1570" y="5462"/>
                  </a:lnTo>
                  <a:lnTo>
                    <a:pt x="1591" y="5462"/>
                  </a:lnTo>
                  <a:lnTo>
                    <a:pt x="1612" y="5504"/>
                  </a:lnTo>
                  <a:lnTo>
                    <a:pt x="1695" y="5504"/>
                  </a:lnTo>
                  <a:lnTo>
                    <a:pt x="1716" y="5524"/>
                  </a:lnTo>
                  <a:lnTo>
                    <a:pt x="1737" y="5524"/>
                  </a:lnTo>
                  <a:lnTo>
                    <a:pt x="1821" y="5629"/>
                  </a:lnTo>
                  <a:lnTo>
                    <a:pt x="1884" y="5629"/>
                  </a:lnTo>
                  <a:lnTo>
                    <a:pt x="2030" y="5650"/>
                  </a:lnTo>
                  <a:lnTo>
                    <a:pt x="2135" y="5713"/>
                  </a:lnTo>
                  <a:lnTo>
                    <a:pt x="2198" y="5755"/>
                  </a:lnTo>
                  <a:lnTo>
                    <a:pt x="2239" y="5755"/>
                  </a:lnTo>
                  <a:lnTo>
                    <a:pt x="2344" y="5671"/>
                  </a:lnTo>
                  <a:lnTo>
                    <a:pt x="2470" y="5650"/>
                  </a:lnTo>
                  <a:lnTo>
                    <a:pt x="2532" y="5713"/>
                  </a:lnTo>
                  <a:lnTo>
                    <a:pt x="2553" y="5671"/>
                  </a:lnTo>
                  <a:lnTo>
                    <a:pt x="2574" y="5713"/>
                  </a:lnTo>
                  <a:lnTo>
                    <a:pt x="2616" y="5713"/>
                  </a:lnTo>
                  <a:lnTo>
                    <a:pt x="2679" y="5776"/>
                  </a:lnTo>
                  <a:lnTo>
                    <a:pt x="2783" y="5817"/>
                  </a:lnTo>
                  <a:lnTo>
                    <a:pt x="2951" y="5755"/>
                  </a:lnTo>
                  <a:lnTo>
                    <a:pt x="3139" y="5504"/>
                  </a:lnTo>
                  <a:lnTo>
                    <a:pt x="3390" y="5190"/>
                  </a:lnTo>
                  <a:lnTo>
                    <a:pt x="3725" y="4939"/>
                  </a:lnTo>
                  <a:lnTo>
                    <a:pt x="3934" y="4876"/>
                  </a:lnTo>
                  <a:lnTo>
                    <a:pt x="3976" y="4834"/>
                  </a:lnTo>
                  <a:lnTo>
                    <a:pt x="3997" y="4792"/>
                  </a:lnTo>
                  <a:lnTo>
                    <a:pt x="3976" y="4729"/>
                  </a:lnTo>
                  <a:lnTo>
                    <a:pt x="3997" y="4687"/>
                  </a:lnTo>
                  <a:lnTo>
                    <a:pt x="3997" y="4625"/>
                  </a:lnTo>
                  <a:lnTo>
                    <a:pt x="4039" y="4562"/>
                  </a:lnTo>
                  <a:lnTo>
                    <a:pt x="4206" y="4457"/>
                  </a:lnTo>
                  <a:lnTo>
                    <a:pt x="4290" y="4415"/>
                  </a:lnTo>
                  <a:lnTo>
                    <a:pt x="4353" y="4395"/>
                  </a:lnTo>
                  <a:lnTo>
                    <a:pt x="4499" y="4353"/>
                  </a:lnTo>
                  <a:lnTo>
                    <a:pt x="4646" y="4353"/>
                  </a:lnTo>
                  <a:lnTo>
                    <a:pt x="4667" y="4395"/>
                  </a:lnTo>
                  <a:lnTo>
                    <a:pt x="4729" y="4374"/>
                  </a:lnTo>
                  <a:lnTo>
                    <a:pt x="4855" y="4395"/>
                  </a:lnTo>
                  <a:lnTo>
                    <a:pt x="4918" y="4395"/>
                  </a:lnTo>
                  <a:lnTo>
                    <a:pt x="4918" y="4311"/>
                  </a:lnTo>
                  <a:lnTo>
                    <a:pt x="4876" y="4143"/>
                  </a:lnTo>
                  <a:lnTo>
                    <a:pt x="4918" y="4060"/>
                  </a:lnTo>
                  <a:lnTo>
                    <a:pt x="5148" y="3955"/>
                  </a:lnTo>
                  <a:lnTo>
                    <a:pt x="5273" y="3955"/>
                  </a:lnTo>
                  <a:lnTo>
                    <a:pt x="5859" y="3683"/>
                  </a:lnTo>
                  <a:lnTo>
                    <a:pt x="5964" y="3662"/>
                  </a:lnTo>
                  <a:lnTo>
                    <a:pt x="6299" y="3537"/>
                  </a:lnTo>
                  <a:lnTo>
                    <a:pt x="6487" y="3474"/>
                  </a:lnTo>
                  <a:lnTo>
                    <a:pt x="6445" y="3432"/>
                  </a:lnTo>
                  <a:lnTo>
                    <a:pt x="6403" y="3327"/>
                  </a:lnTo>
                  <a:lnTo>
                    <a:pt x="6320" y="3223"/>
                  </a:lnTo>
                  <a:lnTo>
                    <a:pt x="6320" y="3160"/>
                  </a:lnTo>
                  <a:lnTo>
                    <a:pt x="6382" y="3139"/>
                  </a:lnTo>
                  <a:lnTo>
                    <a:pt x="6445" y="3035"/>
                  </a:lnTo>
                  <a:lnTo>
                    <a:pt x="6445" y="2951"/>
                  </a:lnTo>
                  <a:lnTo>
                    <a:pt x="6487" y="2888"/>
                  </a:lnTo>
                  <a:lnTo>
                    <a:pt x="6445" y="2825"/>
                  </a:lnTo>
                  <a:lnTo>
                    <a:pt x="6445" y="2742"/>
                  </a:lnTo>
                  <a:lnTo>
                    <a:pt x="6487" y="2721"/>
                  </a:lnTo>
                  <a:lnTo>
                    <a:pt x="6612" y="2616"/>
                  </a:lnTo>
                  <a:lnTo>
                    <a:pt x="6696" y="2595"/>
                  </a:lnTo>
                  <a:lnTo>
                    <a:pt x="6717" y="2511"/>
                  </a:lnTo>
                  <a:lnTo>
                    <a:pt x="6759" y="2511"/>
                  </a:lnTo>
                  <a:lnTo>
                    <a:pt x="6759" y="2470"/>
                  </a:lnTo>
                  <a:lnTo>
                    <a:pt x="6717" y="2428"/>
                  </a:lnTo>
                  <a:lnTo>
                    <a:pt x="6696" y="2386"/>
                  </a:lnTo>
                  <a:lnTo>
                    <a:pt x="6654" y="2302"/>
                  </a:lnTo>
                  <a:lnTo>
                    <a:pt x="6717" y="2281"/>
                  </a:lnTo>
                  <a:lnTo>
                    <a:pt x="6717" y="2198"/>
                  </a:lnTo>
                  <a:lnTo>
                    <a:pt x="6654" y="2114"/>
                  </a:lnTo>
                  <a:lnTo>
                    <a:pt x="6717" y="2051"/>
                  </a:lnTo>
                  <a:lnTo>
                    <a:pt x="6696" y="1967"/>
                  </a:lnTo>
                  <a:lnTo>
                    <a:pt x="6696" y="1884"/>
                  </a:lnTo>
                  <a:lnTo>
                    <a:pt x="6654" y="1779"/>
                  </a:lnTo>
                  <a:lnTo>
                    <a:pt x="6654" y="1695"/>
                  </a:lnTo>
                  <a:lnTo>
                    <a:pt x="6801" y="1570"/>
                  </a:lnTo>
                  <a:lnTo>
                    <a:pt x="6801" y="1528"/>
                  </a:lnTo>
                  <a:lnTo>
                    <a:pt x="6822" y="1486"/>
                  </a:lnTo>
                  <a:lnTo>
                    <a:pt x="6822" y="1361"/>
                  </a:lnTo>
                  <a:lnTo>
                    <a:pt x="6801" y="1277"/>
                  </a:lnTo>
                  <a:lnTo>
                    <a:pt x="6696" y="1214"/>
                  </a:lnTo>
                  <a:lnTo>
                    <a:pt x="6696" y="1151"/>
                  </a:lnTo>
                  <a:lnTo>
                    <a:pt x="6738" y="1005"/>
                  </a:lnTo>
                  <a:lnTo>
                    <a:pt x="6738" y="963"/>
                  </a:lnTo>
                  <a:lnTo>
                    <a:pt x="6696" y="942"/>
                  </a:lnTo>
                  <a:lnTo>
                    <a:pt x="6592" y="900"/>
                  </a:lnTo>
                  <a:lnTo>
                    <a:pt x="6550" y="817"/>
                  </a:lnTo>
                  <a:lnTo>
                    <a:pt x="6529" y="796"/>
                  </a:lnTo>
                  <a:lnTo>
                    <a:pt x="6508" y="712"/>
                  </a:lnTo>
                  <a:lnTo>
                    <a:pt x="6508" y="691"/>
                  </a:lnTo>
                  <a:lnTo>
                    <a:pt x="6445" y="691"/>
                  </a:lnTo>
                  <a:lnTo>
                    <a:pt x="6340" y="586"/>
                  </a:lnTo>
                  <a:lnTo>
                    <a:pt x="6299" y="503"/>
                  </a:lnTo>
                  <a:lnTo>
                    <a:pt x="6236" y="482"/>
                  </a:lnTo>
                  <a:lnTo>
                    <a:pt x="6194" y="419"/>
                  </a:lnTo>
                  <a:lnTo>
                    <a:pt x="6110" y="419"/>
                  </a:lnTo>
                  <a:lnTo>
                    <a:pt x="5859" y="335"/>
                  </a:lnTo>
                  <a:lnTo>
                    <a:pt x="5755" y="335"/>
                  </a:lnTo>
                  <a:lnTo>
                    <a:pt x="5671" y="273"/>
                  </a:lnTo>
                  <a:lnTo>
                    <a:pt x="5671" y="210"/>
                  </a:lnTo>
                  <a:lnTo>
                    <a:pt x="5587" y="168"/>
                  </a:lnTo>
                  <a:lnTo>
                    <a:pt x="5545" y="168"/>
                  </a:lnTo>
                  <a:lnTo>
                    <a:pt x="5441" y="126"/>
                  </a:lnTo>
                  <a:lnTo>
                    <a:pt x="5357" y="126"/>
                  </a:lnTo>
                  <a:lnTo>
                    <a:pt x="5169" y="22"/>
                  </a:lnTo>
                  <a:lnTo>
                    <a:pt x="50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3331;p70">
              <a:extLst>
                <a:ext uri="{FF2B5EF4-FFF2-40B4-BE49-F238E27FC236}">
                  <a16:creationId xmlns:a16="http://schemas.microsoft.com/office/drawing/2014/main" id="{C3842D56-7BD0-8911-E94A-36951CDB0DFD}"/>
                </a:ext>
              </a:extLst>
            </p:cNvPr>
            <p:cNvSpPr/>
            <p:nvPr/>
          </p:nvSpPr>
          <p:spPr>
            <a:xfrm>
              <a:off x="3824328" y="3184365"/>
              <a:ext cx="86210" cy="81393"/>
            </a:xfrm>
            <a:custGeom>
              <a:avLst/>
              <a:gdLst/>
              <a:ahLst/>
              <a:cxnLst/>
              <a:rect l="l" t="t" r="r" b="b"/>
              <a:pathLst>
                <a:path w="7240" h="7157" extrusionOk="0">
                  <a:moveTo>
                    <a:pt x="963" y="0"/>
                  </a:moveTo>
                  <a:lnTo>
                    <a:pt x="879" y="42"/>
                  </a:lnTo>
                  <a:lnTo>
                    <a:pt x="774" y="63"/>
                  </a:lnTo>
                  <a:lnTo>
                    <a:pt x="712" y="63"/>
                  </a:lnTo>
                  <a:lnTo>
                    <a:pt x="670" y="84"/>
                  </a:lnTo>
                  <a:lnTo>
                    <a:pt x="670" y="105"/>
                  </a:lnTo>
                  <a:lnTo>
                    <a:pt x="649" y="105"/>
                  </a:lnTo>
                  <a:lnTo>
                    <a:pt x="502" y="189"/>
                  </a:lnTo>
                  <a:lnTo>
                    <a:pt x="544" y="273"/>
                  </a:lnTo>
                  <a:lnTo>
                    <a:pt x="544" y="356"/>
                  </a:lnTo>
                  <a:lnTo>
                    <a:pt x="858" y="712"/>
                  </a:lnTo>
                  <a:lnTo>
                    <a:pt x="879" y="1151"/>
                  </a:lnTo>
                  <a:lnTo>
                    <a:pt x="1046" y="1402"/>
                  </a:lnTo>
                  <a:lnTo>
                    <a:pt x="1026" y="1633"/>
                  </a:lnTo>
                  <a:lnTo>
                    <a:pt x="837" y="1863"/>
                  </a:lnTo>
                  <a:lnTo>
                    <a:pt x="942" y="1925"/>
                  </a:lnTo>
                  <a:lnTo>
                    <a:pt x="942" y="2135"/>
                  </a:lnTo>
                  <a:lnTo>
                    <a:pt x="1046" y="2260"/>
                  </a:lnTo>
                  <a:lnTo>
                    <a:pt x="1046" y="2407"/>
                  </a:lnTo>
                  <a:lnTo>
                    <a:pt x="1256" y="2783"/>
                  </a:lnTo>
                  <a:lnTo>
                    <a:pt x="1256" y="2867"/>
                  </a:lnTo>
                  <a:lnTo>
                    <a:pt x="1339" y="2972"/>
                  </a:lnTo>
                  <a:lnTo>
                    <a:pt x="1339" y="3453"/>
                  </a:lnTo>
                  <a:lnTo>
                    <a:pt x="1088" y="3871"/>
                  </a:lnTo>
                  <a:lnTo>
                    <a:pt x="1026" y="3871"/>
                  </a:lnTo>
                  <a:lnTo>
                    <a:pt x="754" y="4081"/>
                  </a:lnTo>
                  <a:lnTo>
                    <a:pt x="754" y="4227"/>
                  </a:lnTo>
                  <a:lnTo>
                    <a:pt x="440" y="4499"/>
                  </a:lnTo>
                  <a:lnTo>
                    <a:pt x="440" y="4687"/>
                  </a:lnTo>
                  <a:lnTo>
                    <a:pt x="398" y="4750"/>
                  </a:lnTo>
                  <a:lnTo>
                    <a:pt x="398" y="5210"/>
                  </a:lnTo>
                  <a:lnTo>
                    <a:pt x="230" y="5399"/>
                  </a:lnTo>
                  <a:lnTo>
                    <a:pt x="210" y="5608"/>
                  </a:lnTo>
                  <a:lnTo>
                    <a:pt x="42" y="5796"/>
                  </a:lnTo>
                  <a:lnTo>
                    <a:pt x="42" y="6006"/>
                  </a:lnTo>
                  <a:lnTo>
                    <a:pt x="21" y="6173"/>
                  </a:lnTo>
                  <a:lnTo>
                    <a:pt x="21" y="6466"/>
                  </a:lnTo>
                  <a:lnTo>
                    <a:pt x="0" y="6654"/>
                  </a:lnTo>
                  <a:lnTo>
                    <a:pt x="21" y="6696"/>
                  </a:lnTo>
                  <a:lnTo>
                    <a:pt x="105" y="6738"/>
                  </a:lnTo>
                  <a:lnTo>
                    <a:pt x="126" y="6759"/>
                  </a:lnTo>
                  <a:lnTo>
                    <a:pt x="189" y="6738"/>
                  </a:lnTo>
                  <a:lnTo>
                    <a:pt x="210" y="6654"/>
                  </a:lnTo>
                  <a:lnTo>
                    <a:pt x="398" y="6654"/>
                  </a:lnTo>
                  <a:lnTo>
                    <a:pt x="461" y="6696"/>
                  </a:lnTo>
                  <a:lnTo>
                    <a:pt x="523" y="6675"/>
                  </a:lnTo>
                  <a:lnTo>
                    <a:pt x="523" y="6591"/>
                  </a:lnTo>
                  <a:lnTo>
                    <a:pt x="712" y="6466"/>
                  </a:lnTo>
                  <a:lnTo>
                    <a:pt x="754" y="6466"/>
                  </a:lnTo>
                  <a:lnTo>
                    <a:pt x="858" y="6529"/>
                  </a:lnTo>
                  <a:lnTo>
                    <a:pt x="879" y="6529"/>
                  </a:lnTo>
                  <a:lnTo>
                    <a:pt x="921" y="6487"/>
                  </a:lnTo>
                  <a:lnTo>
                    <a:pt x="963" y="6466"/>
                  </a:lnTo>
                  <a:lnTo>
                    <a:pt x="1046" y="6529"/>
                  </a:lnTo>
                  <a:lnTo>
                    <a:pt x="1046" y="6550"/>
                  </a:lnTo>
                  <a:lnTo>
                    <a:pt x="1130" y="6571"/>
                  </a:lnTo>
                  <a:lnTo>
                    <a:pt x="1088" y="6633"/>
                  </a:lnTo>
                  <a:lnTo>
                    <a:pt x="1151" y="6654"/>
                  </a:lnTo>
                  <a:lnTo>
                    <a:pt x="1256" y="6759"/>
                  </a:lnTo>
                  <a:lnTo>
                    <a:pt x="1381" y="6801"/>
                  </a:lnTo>
                  <a:lnTo>
                    <a:pt x="1486" y="6759"/>
                  </a:lnTo>
                  <a:lnTo>
                    <a:pt x="1507" y="6759"/>
                  </a:lnTo>
                  <a:lnTo>
                    <a:pt x="1590" y="6696"/>
                  </a:lnTo>
                  <a:lnTo>
                    <a:pt x="1653" y="6696"/>
                  </a:lnTo>
                  <a:lnTo>
                    <a:pt x="1674" y="6738"/>
                  </a:lnTo>
                  <a:lnTo>
                    <a:pt x="3850" y="6738"/>
                  </a:lnTo>
                  <a:lnTo>
                    <a:pt x="3871" y="6759"/>
                  </a:lnTo>
                  <a:lnTo>
                    <a:pt x="3913" y="6863"/>
                  </a:lnTo>
                  <a:lnTo>
                    <a:pt x="3976" y="6905"/>
                  </a:lnTo>
                  <a:lnTo>
                    <a:pt x="4101" y="6968"/>
                  </a:lnTo>
                  <a:lnTo>
                    <a:pt x="4206" y="6989"/>
                  </a:lnTo>
                  <a:lnTo>
                    <a:pt x="4311" y="6968"/>
                  </a:lnTo>
                  <a:lnTo>
                    <a:pt x="4373" y="6989"/>
                  </a:lnTo>
                  <a:lnTo>
                    <a:pt x="4394" y="7052"/>
                  </a:lnTo>
                  <a:lnTo>
                    <a:pt x="4478" y="7073"/>
                  </a:lnTo>
                  <a:lnTo>
                    <a:pt x="4541" y="7010"/>
                  </a:lnTo>
                  <a:lnTo>
                    <a:pt x="4645" y="6989"/>
                  </a:lnTo>
                  <a:lnTo>
                    <a:pt x="4792" y="7010"/>
                  </a:lnTo>
                  <a:lnTo>
                    <a:pt x="4855" y="7010"/>
                  </a:lnTo>
                  <a:lnTo>
                    <a:pt x="4896" y="6947"/>
                  </a:lnTo>
                  <a:lnTo>
                    <a:pt x="4917" y="6968"/>
                  </a:lnTo>
                  <a:lnTo>
                    <a:pt x="4959" y="6968"/>
                  </a:lnTo>
                  <a:lnTo>
                    <a:pt x="5106" y="7094"/>
                  </a:lnTo>
                  <a:lnTo>
                    <a:pt x="5210" y="7115"/>
                  </a:lnTo>
                  <a:lnTo>
                    <a:pt x="5357" y="7115"/>
                  </a:lnTo>
                  <a:lnTo>
                    <a:pt x="5357" y="7073"/>
                  </a:lnTo>
                  <a:lnTo>
                    <a:pt x="5440" y="7052"/>
                  </a:lnTo>
                  <a:lnTo>
                    <a:pt x="5482" y="7073"/>
                  </a:lnTo>
                  <a:lnTo>
                    <a:pt x="5545" y="7094"/>
                  </a:lnTo>
                  <a:lnTo>
                    <a:pt x="5587" y="7073"/>
                  </a:lnTo>
                  <a:lnTo>
                    <a:pt x="5629" y="7115"/>
                  </a:lnTo>
                  <a:lnTo>
                    <a:pt x="5671" y="7115"/>
                  </a:lnTo>
                  <a:lnTo>
                    <a:pt x="5692" y="7156"/>
                  </a:lnTo>
                  <a:lnTo>
                    <a:pt x="5838" y="7156"/>
                  </a:lnTo>
                  <a:lnTo>
                    <a:pt x="6717" y="6947"/>
                  </a:lnTo>
                  <a:lnTo>
                    <a:pt x="6696" y="6843"/>
                  </a:lnTo>
                  <a:lnTo>
                    <a:pt x="6612" y="6801"/>
                  </a:lnTo>
                  <a:lnTo>
                    <a:pt x="6570" y="6738"/>
                  </a:lnTo>
                  <a:lnTo>
                    <a:pt x="6508" y="6675"/>
                  </a:lnTo>
                  <a:lnTo>
                    <a:pt x="6424" y="6633"/>
                  </a:lnTo>
                  <a:lnTo>
                    <a:pt x="6361" y="6571"/>
                  </a:lnTo>
                  <a:lnTo>
                    <a:pt x="6256" y="6424"/>
                  </a:lnTo>
                  <a:lnTo>
                    <a:pt x="6173" y="6382"/>
                  </a:lnTo>
                  <a:lnTo>
                    <a:pt x="6110" y="6319"/>
                  </a:lnTo>
                  <a:lnTo>
                    <a:pt x="6047" y="6257"/>
                  </a:lnTo>
                  <a:lnTo>
                    <a:pt x="5964" y="6152"/>
                  </a:lnTo>
                  <a:lnTo>
                    <a:pt x="5943" y="6110"/>
                  </a:lnTo>
                  <a:lnTo>
                    <a:pt x="5984" y="4164"/>
                  </a:lnTo>
                  <a:lnTo>
                    <a:pt x="7219" y="4164"/>
                  </a:lnTo>
                  <a:lnTo>
                    <a:pt x="7198" y="4122"/>
                  </a:lnTo>
                  <a:lnTo>
                    <a:pt x="7219" y="3955"/>
                  </a:lnTo>
                  <a:lnTo>
                    <a:pt x="7240" y="3913"/>
                  </a:lnTo>
                  <a:lnTo>
                    <a:pt x="7240" y="3809"/>
                  </a:lnTo>
                  <a:lnTo>
                    <a:pt x="7198" y="3704"/>
                  </a:lnTo>
                  <a:lnTo>
                    <a:pt x="7198" y="3558"/>
                  </a:lnTo>
                  <a:lnTo>
                    <a:pt x="7198" y="3348"/>
                  </a:lnTo>
                  <a:lnTo>
                    <a:pt x="7156" y="3118"/>
                  </a:lnTo>
                  <a:lnTo>
                    <a:pt x="7198" y="3097"/>
                  </a:lnTo>
                  <a:lnTo>
                    <a:pt x="7198" y="3034"/>
                  </a:lnTo>
                  <a:lnTo>
                    <a:pt x="7198" y="3013"/>
                  </a:lnTo>
                  <a:lnTo>
                    <a:pt x="7093" y="3013"/>
                  </a:lnTo>
                  <a:lnTo>
                    <a:pt x="6989" y="3034"/>
                  </a:lnTo>
                  <a:lnTo>
                    <a:pt x="6905" y="3097"/>
                  </a:lnTo>
                  <a:lnTo>
                    <a:pt x="6821" y="3118"/>
                  </a:lnTo>
                  <a:lnTo>
                    <a:pt x="6780" y="3139"/>
                  </a:lnTo>
                  <a:lnTo>
                    <a:pt x="6717" y="3118"/>
                  </a:lnTo>
                  <a:lnTo>
                    <a:pt x="6570" y="3118"/>
                  </a:lnTo>
                  <a:lnTo>
                    <a:pt x="6508" y="3097"/>
                  </a:lnTo>
                  <a:lnTo>
                    <a:pt x="6424" y="3034"/>
                  </a:lnTo>
                  <a:lnTo>
                    <a:pt x="6382" y="3034"/>
                  </a:lnTo>
                  <a:lnTo>
                    <a:pt x="6361" y="3076"/>
                  </a:lnTo>
                  <a:lnTo>
                    <a:pt x="6298" y="3097"/>
                  </a:lnTo>
                  <a:lnTo>
                    <a:pt x="6256" y="3118"/>
                  </a:lnTo>
                  <a:lnTo>
                    <a:pt x="6194" y="3118"/>
                  </a:lnTo>
                  <a:lnTo>
                    <a:pt x="6173" y="3097"/>
                  </a:lnTo>
                  <a:lnTo>
                    <a:pt x="6173" y="2972"/>
                  </a:lnTo>
                  <a:lnTo>
                    <a:pt x="6215" y="2930"/>
                  </a:lnTo>
                  <a:lnTo>
                    <a:pt x="6215" y="2909"/>
                  </a:lnTo>
                  <a:lnTo>
                    <a:pt x="6256" y="2825"/>
                  </a:lnTo>
                  <a:lnTo>
                    <a:pt x="6173" y="2783"/>
                  </a:lnTo>
                  <a:lnTo>
                    <a:pt x="6173" y="2658"/>
                  </a:lnTo>
                  <a:lnTo>
                    <a:pt x="6194" y="2616"/>
                  </a:lnTo>
                  <a:lnTo>
                    <a:pt x="6194" y="2553"/>
                  </a:lnTo>
                  <a:lnTo>
                    <a:pt x="6110" y="2490"/>
                  </a:lnTo>
                  <a:lnTo>
                    <a:pt x="6110" y="2407"/>
                  </a:lnTo>
                  <a:lnTo>
                    <a:pt x="6152" y="2344"/>
                  </a:lnTo>
                  <a:lnTo>
                    <a:pt x="6110" y="2281"/>
                  </a:lnTo>
                  <a:lnTo>
                    <a:pt x="6068" y="2260"/>
                  </a:lnTo>
                  <a:lnTo>
                    <a:pt x="6047" y="2197"/>
                  </a:lnTo>
                  <a:lnTo>
                    <a:pt x="6005" y="2177"/>
                  </a:lnTo>
                  <a:lnTo>
                    <a:pt x="6005" y="2093"/>
                  </a:lnTo>
                  <a:lnTo>
                    <a:pt x="5964" y="2051"/>
                  </a:lnTo>
                  <a:lnTo>
                    <a:pt x="5964" y="1967"/>
                  </a:lnTo>
                  <a:lnTo>
                    <a:pt x="5901" y="1925"/>
                  </a:lnTo>
                  <a:lnTo>
                    <a:pt x="5964" y="1821"/>
                  </a:lnTo>
                  <a:lnTo>
                    <a:pt x="5964" y="1612"/>
                  </a:lnTo>
                  <a:lnTo>
                    <a:pt x="5943" y="1528"/>
                  </a:lnTo>
                  <a:lnTo>
                    <a:pt x="5943" y="1507"/>
                  </a:lnTo>
                  <a:lnTo>
                    <a:pt x="5964" y="1444"/>
                  </a:lnTo>
                  <a:lnTo>
                    <a:pt x="5964" y="1361"/>
                  </a:lnTo>
                  <a:lnTo>
                    <a:pt x="5901" y="1298"/>
                  </a:lnTo>
                  <a:lnTo>
                    <a:pt x="5943" y="1193"/>
                  </a:lnTo>
                  <a:lnTo>
                    <a:pt x="5984" y="1089"/>
                  </a:lnTo>
                  <a:lnTo>
                    <a:pt x="5984" y="1005"/>
                  </a:lnTo>
                  <a:lnTo>
                    <a:pt x="5984" y="921"/>
                  </a:lnTo>
                  <a:lnTo>
                    <a:pt x="5964" y="837"/>
                  </a:lnTo>
                  <a:lnTo>
                    <a:pt x="5315" y="796"/>
                  </a:lnTo>
                  <a:lnTo>
                    <a:pt x="5273" y="733"/>
                  </a:lnTo>
                  <a:lnTo>
                    <a:pt x="5315" y="691"/>
                  </a:lnTo>
                  <a:lnTo>
                    <a:pt x="5336" y="607"/>
                  </a:lnTo>
                  <a:lnTo>
                    <a:pt x="5147" y="586"/>
                  </a:lnTo>
                  <a:lnTo>
                    <a:pt x="5147" y="628"/>
                  </a:lnTo>
                  <a:lnTo>
                    <a:pt x="4583" y="670"/>
                  </a:lnTo>
                  <a:lnTo>
                    <a:pt x="4583" y="817"/>
                  </a:lnTo>
                  <a:lnTo>
                    <a:pt x="4520" y="921"/>
                  </a:lnTo>
                  <a:lnTo>
                    <a:pt x="4478" y="942"/>
                  </a:lnTo>
                  <a:lnTo>
                    <a:pt x="4499" y="1047"/>
                  </a:lnTo>
                  <a:lnTo>
                    <a:pt x="4499" y="1214"/>
                  </a:lnTo>
                  <a:lnTo>
                    <a:pt x="4059" y="1235"/>
                  </a:lnTo>
                  <a:lnTo>
                    <a:pt x="3976" y="1298"/>
                  </a:lnTo>
                  <a:lnTo>
                    <a:pt x="3787" y="1256"/>
                  </a:lnTo>
                  <a:lnTo>
                    <a:pt x="3704" y="1235"/>
                  </a:lnTo>
                  <a:lnTo>
                    <a:pt x="3599" y="1256"/>
                  </a:lnTo>
                  <a:lnTo>
                    <a:pt x="3453" y="1256"/>
                  </a:lnTo>
                  <a:lnTo>
                    <a:pt x="3390" y="1235"/>
                  </a:lnTo>
                  <a:lnTo>
                    <a:pt x="3369" y="1026"/>
                  </a:lnTo>
                  <a:lnTo>
                    <a:pt x="3285" y="921"/>
                  </a:lnTo>
                  <a:lnTo>
                    <a:pt x="3243" y="837"/>
                  </a:lnTo>
                  <a:lnTo>
                    <a:pt x="3181" y="817"/>
                  </a:lnTo>
                  <a:lnTo>
                    <a:pt x="3181" y="733"/>
                  </a:lnTo>
                  <a:lnTo>
                    <a:pt x="3160" y="691"/>
                  </a:lnTo>
                  <a:lnTo>
                    <a:pt x="3139" y="565"/>
                  </a:lnTo>
                  <a:lnTo>
                    <a:pt x="3076" y="461"/>
                  </a:lnTo>
                  <a:lnTo>
                    <a:pt x="3076" y="377"/>
                  </a:lnTo>
                  <a:lnTo>
                    <a:pt x="3118" y="314"/>
                  </a:lnTo>
                  <a:lnTo>
                    <a:pt x="3076" y="252"/>
                  </a:lnTo>
                  <a:lnTo>
                    <a:pt x="3034" y="189"/>
                  </a:lnTo>
                  <a:lnTo>
                    <a:pt x="3034" y="105"/>
                  </a:lnTo>
                  <a:lnTo>
                    <a:pt x="3034" y="84"/>
                  </a:lnTo>
                  <a:lnTo>
                    <a:pt x="3034" y="0"/>
                  </a:lnTo>
                  <a:lnTo>
                    <a:pt x="2030" y="0"/>
                  </a:lnTo>
                  <a:lnTo>
                    <a:pt x="1821" y="42"/>
                  </a:lnTo>
                  <a:lnTo>
                    <a:pt x="1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3332;p70">
              <a:extLst>
                <a:ext uri="{FF2B5EF4-FFF2-40B4-BE49-F238E27FC236}">
                  <a16:creationId xmlns:a16="http://schemas.microsoft.com/office/drawing/2014/main" id="{2B7B786E-8FB5-1935-9754-FDF69C5C022D}"/>
                </a:ext>
              </a:extLst>
            </p:cNvPr>
            <p:cNvSpPr/>
            <p:nvPr/>
          </p:nvSpPr>
          <p:spPr>
            <a:xfrm>
              <a:off x="3916754" y="3249086"/>
              <a:ext cx="53834" cy="46889"/>
            </a:xfrm>
            <a:custGeom>
              <a:avLst/>
              <a:gdLst/>
              <a:ahLst/>
              <a:cxnLst/>
              <a:rect l="l" t="t" r="r" b="b"/>
              <a:pathLst>
                <a:path w="4521" h="4123" extrusionOk="0">
                  <a:moveTo>
                    <a:pt x="2679" y="1"/>
                  </a:moveTo>
                  <a:lnTo>
                    <a:pt x="2533" y="43"/>
                  </a:lnTo>
                  <a:lnTo>
                    <a:pt x="2470" y="63"/>
                  </a:lnTo>
                  <a:lnTo>
                    <a:pt x="2386" y="105"/>
                  </a:lnTo>
                  <a:lnTo>
                    <a:pt x="2219" y="210"/>
                  </a:lnTo>
                  <a:lnTo>
                    <a:pt x="2177" y="273"/>
                  </a:lnTo>
                  <a:lnTo>
                    <a:pt x="2177" y="335"/>
                  </a:lnTo>
                  <a:lnTo>
                    <a:pt x="2156" y="377"/>
                  </a:lnTo>
                  <a:lnTo>
                    <a:pt x="2177" y="440"/>
                  </a:lnTo>
                  <a:lnTo>
                    <a:pt x="2156" y="482"/>
                  </a:lnTo>
                  <a:lnTo>
                    <a:pt x="2114" y="524"/>
                  </a:lnTo>
                  <a:lnTo>
                    <a:pt x="1905" y="587"/>
                  </a:lnTo>
                  <a:lnTo>
                    <a:pt x="1570" y="838"/>
                  </a:lnTo>
                  <a:lnTo>
                    <a:pt x="1319" y="1152"/>
                  </a:lnTo>
                  <a:lnTo>
                    <a:pt x="1131" y="1403"/>
                  </a:lnTo>
                  <a:lnTo>
                    <a:pt x="963" y="1465"/>
                  </a:lnTo>
                  <a:lnTo>
                    <a:pt x="859" y="1424"/>
                  </a:lnTo>
                  <a:lnTo>
                    <a:pt x="796" y="1361"/>
                  </a:lnTo>
                  <a:lnTo>
                    <a:pt x="754" y="1361"/>
                  </a:lnTo>
                  <a:lnTo>
                    <a:pt x="733" y="1319"/>
                  </a:lnTo>
                  <a:lnTo>
                    <a:pt x="712" y="1361"/>
                  </a:lnTo>
                  <a:lnTo>
                    <a:pt x="650" y="1298"/>
                  </a:lnTo>
                  <a:lnTo>
                    <a:pt x="524" y="1319"/>
                  </a:lnTo>
                  <a:lnTo>
                    <a:pt x="419" y="1403"/>
                  </a:lnTo>
                  <a:lnTo>
                    <a:pt x="378" y="1403"/>
                  </a:lnTo>
                  <a:lnTo>
                    <a:pt x="315" y="1361"/>
                  </a:lnTo>
                  <a:lnTo>
                    <a:pt x="210" y="1298"/>
                  </a:lnTo>
                  <a:lnTo>
                    <a:pt x="64" y="1277"/>
                  </a:lnTo>
                  <a:lnTo>
                    <a:pt x="1" y="1277"/>
                  </a:lnTo>
                  <a:lnTo>
                    <a:pt x="22" y="1319"/>
                  </a:lnTo>
                  <a:lnTo>
                    <a:pt x="22" y="1382"/>
                  </a:lnTo>
                  <a:lnTo>
                    <a:pt x="22" y="1424"/>
                  </a:lnTo>
                  <a:lnTo>
                    <a:pt x="22" y="1486"/>
                  </a:lnTo>
                  <a:lnTo>
                    <a:pt x="106" y="1570"/>
                  </a:lnTo>
                  <a:lnTo>
                    <a:pt x="168" y="1591"/>
                  </a:lnTo>
                  <a:lnTo>
                    <a:pt x="231" y="1633"/>
                  </a:lnTo>
                  <a:lnTo>
                    <a:pt x="294" y="1716"/>
                  </a:lnTo>
                  <a:lnTo>
                    <a:pt x="294" y="1779"/>
                  </a:lnTo>
                  <a:lnTo>
                    <a:pt x="315" y="1800"/>
                  </a:lnTo>
                  <a:lnTo>
                    <a:pt x="378" y="1884"/>
                  </a:lnTo>
                  <a:lnTo>
                    <a:pt x="398" y="1988"/>
                  </a:lnTo>
                  <a:lnTo>
                    <a:pt x="440" y="2030"/>
                  </a:lnTo>
                  <a:lnTo>
                    <a:pt x="503" y="2114"/>
                  </a:lnTo>
                  <a:lnTo>
                    <a:pt x="545" y="2156"/>
                  </a:lnTo>
                  <a:lnTo>
                    <a:pt x="587" y="2156"/>
                  </a:lnTo>
                  <a:lnTo>
                    <a:pt x="629" y="2240"/>
                  </a:lnTo>
                  <a:lnTo>
                    <a:pt x="796" y="2512"/>
                  </a:lnTo>
                  <a:lnTo>
                    <a:pt x="901" y="2574"/>
                  </a:lnTo>
                  <a:lnTo>
                    <a:pt x="1005" y="2637"/>
                  </a:lnTo>
                  <a:lnTo>
                    <a:pt x="1047" y="2679"/>
                  </a:lnTo>
                  <a:lnTo>
                    <a:pt x="1131" y="2742"/>
                  </a:lnTo>
                  <a:lnTo>
                    <a:pt x="1131" y="2763"/>
                  </a:lnTo>
                  <a:lnTo>
                    <a:pt x="1131" y="2825"/>
                  </a:lnTo>
                  <a:lnTo>
                    <a:pt x="1152" y="2867"/>
                  </a:lnTo>
                  <a:lnTo>
                    <a:pt x="1256" y="2888"/>
                  </a:lnTo>
                  <a:lnTo>
                    <a:pt x="1340" y="2972"/>
                  </a:lnTo>
                  <a:lnTo>
                    <a:pt x="1319" y="3056"/>
                  </a:lnTo>
                  <a:lnTo>
                    <a:pt x="1340" y="3181"/>
                  </a:lnTo>
                  <a:lnTo>
                    <a:pt x="1340" y="3265"/>
                  </a:lnTo>
                  <a:lnTo>
                    <a:pt x="1382" y="3369"/>
                  </a:lnTo>
                  <a:lnTo>
                    <a:pt x="1487" y="3453"/>
                  </a:lnTo>
                  <a:lnTo>
                    <a:pt x="1549" y="3558"/>
                  </a:lnTo>
                  <a:lnTo>
                    <a:pt x="1675" y="3579"/>
                  </a:lnTo>
                  <a:lnTo>
                    <a:pt x="1759" y="3558"/>
                  </a:lnTo>
                  <a:lnTo>
                    <a:pt x="1884" y="3600"/>
                  </a:lnTo>
                  <a:lnTo>
                    <a:pt x="1968" y="3600"/>
                  </a:lnTo>
                  <a:lnTo>
                    <a:pt x="2093" y="3683"/>
                  </a:lnTo>
                  <a:lnTo>
                    <a:pt x="2156" y="3683"/>
                  </a:lnTo>
                  <a:lnTo>
                    <a:pt x="2198" y="3725"/>
                  </a:lnTo>
                  <a:lnTo>
                    <a:pt x="2198" y="3788"/>
                  </a:lnTo>
                  <a:lnTo>
                    <a:pt x="2261" y="3830"/>
                  </a:lnTo>
                  <a:lnTo>
                    <a:pt x="2303" y="3893"/>
                  </a:lnTo>
                  <a:lnTo>
                    <a:pt x="2491" y="3872"/>
                  </a:lnTo>
                  <a:lnTo>
                    <a:pt x="2616" y="3893"/>
                  </a:lnTo>
                  <a:lnTo>
                    <a:pt x="2679" y="3976"/>
                  </a:lnTo>
                  <a:lnTo>
                    <a:pt x="2742" y="3976"/>
                  </a:lnTo>
                  <a:lnTo>
                    <a:pt x="2888" y="4018"/>
                  </a:lnTo>
                  <a:lnTo>
                    <a:pt x="2909" y="4039"/>
                  </a:lnTo>
                  <a:lnTo>
                    <a:pt x="3014" y="4018"/>
                  </a:lnTo>
                  <a:lnTo>
                    <a:pt x="3160" y="3997"/>
                  </a:lnTo>
                  <a:lnTo>
                    <a:pt x="3349" y="4039"/>
                  </a:lnTo>
                  <a:lnTo>
                    <a:pt x="3453" y="4123"/>
                  </a:lnTo>
                  <a:lnTo>
                    <a:pt x="4081" y="3474"/>
                  </a:lnTo>
                  <a:lnTo>
                    <a:pt x="4081" y="3286"/>
                  </a:lnTo>
                  <a:lnTo>
                    <a:pt x="4102" y="3202"/>
                  </a:lnTo>
                  <a:lnTo>
                    <a:pt x="4144" y="3056"/>
                  </a:lnTo>
                  <a:lnTo>
                    <a:pt x="4165" y="2972"/>
                  </a:lnTo>
                  <a:lnTo>
                    <a:pt x="4144" y="2867"/>
                  </a:lnTo>
                  <a:lnTo>
                    <a:pt x="4165" y="2784"/>
                  </a:lnTo>
                  <a:lnTo>
                    <a:pt x="4248" y="2784"/>
                  </a:lnTo>
                  <a:lnTo>
                    <a:pt x="4269" y="2742"/>
                  </a:lnTo>
                  <a:lnTo>
                    <a:pt x="4374" y="2637"/>
                  </a:lnTo>
                  <a:lnTo>
                    <a:pt x="4458" y="2532"/>
                  </a:lnTo>
                  <a:lnTo>
                    <a:pt x="4416" y="2449"/>
                  </a:lnTo>
                  <a:lnTo>
                    <a:pt x="4374" y="2407"/>
                  </a:lnTo>
                  <a:lnTo>
                    <a:pt x="4374" y="2302"/>
                  </a:lnTo>
                  <a:lnTo>
                    <a:pt x="4416" y="2240"/>
                  </a:lnTo>
                  <a:lnTo>
                    <a:pt x="4395" y="2135"/>
                  </a:lnTo>
                  <a:lnTo>
                    <a:pt x="4290" y="2051"/>
                  </a:lnTo>
                  <a:lnTo>
                    <a:pt x="4290" y="2009"/>
                  </a:lnTo>
                  <a:lnTo>
                    <a:pt x="4374" y="1988"/>
                  </a:lnTo>
                  <a:lnTo>
                    <a:pt x="4374" y="1842"/>
                  </a:lnTo>
                  <a:lnTo>
                    <a:pt x="4374" y="1737"/>
                  </a:lnTo>
                  <a:lnTo>
                    <a:pt x="4479" y="1696"/>
                  </a:lnTo>
                  <a:lnTo>
                    <a:pt x="4500" y="1612"/>
                  </a:lnTo>
                  <a:lnTo>
                    <a:pt x="4416" y="1612"/>
                  </a:lnTo>
                  <a:lnTo>
                    <a:pt x="4374" y="1570"/>
                  </a:lnTo>
                  <a:lnTo>
                    <a:pt x="4416" y="1465"/>
                  </a:lnTo>
                  <a:lnTo>
                    <a:pt x="4458" y="1298"/>
                  </a:lnTo>
                  <a:lnTo>
                    <a:pt x="4500" y="1214"/>
                  </a:lnTo>
                  <a:lnTo>
                    <a:pt x="4500" y="1152"/>
                  </a:lnTo>
                  <a:lnTo>
                    <a:pt x="4479" y="1068"/>
                  </a:lnTo>
                  <a:lnTo>
                    <a:pt x="4500" y="984"/>
                  </a:lnTo>
                  <a:lnTo>
                    <a:pt x="4479" y="900"/>
                  </a:lnTo>
                  <a:lnTo>
                    <a:pt x="4520" y="796"/>
                  </a:lnTo>
                  <a:lnTo>
                    <a:pt x="4520" y="733"/>
                  </a:lnTo>
                  <a:lnTo>
                    <a:pt x="4395" y="691"/>
                  </a:lnTo>
                  <a:lnTo>
                    <a:pt x="4353" y="628"/>
                  </a:lnTo>
                  <a:lnTo>
                    <a:pt x="4248" y="545"/>
                  </a:lnTo>
                  <a:lnTo>
                    <a:pt x="4060" y="545"/>
                  </a:lnTo>
                  <a:lnTo>
                    <a:pt x="3956" y="524"/>
                  </a:lnTo>
                  <a:lnTo>
                    <a:pt x="3851" y="377"/>
                  </a:lnTo>
                  <a:lnTo>
                    <a:pt x="3683" y="273"/>
                  </a:lnTo>
                  <a:lnTo>
                    <a:pt x="3537" y="252"/>
                  </a:lnTo>
                  <a:lnTo>
                    <a:pt x="3474" y="315"/>
                  </a:lnTo>
                  <a:lnTo>
                    <a:pt x="3432" y="335"/>
                  </a:lnTo>
                  <a:lnTo>
                    <a:pt x="3411" y="252"/>
                  </a:lnTo>
                  <a:lnTo>
                    <a:pt x="3328" y="252"/>
                  </a:lnTo>
                  <a:lnTo>
                    <a:pt x="3119" y="231"/>
                  </a:lnTo>
                  <a:lnTo>
                    <a:pt x="3098" y="43"/>
                  </a:lnTo>
                  <a:lnTo>
                    <a:pt x="3035" y="43"/>
                  </a:lnTo>
                  <a:lnTo>
                    <a:pt x="2909" y="22"/>
                  </a:lnTo>
                  <a:lnTo>
                    <a:pt x="2847" y="43"/>
                  </a:lnTo>
                  <a:lnTo>
                    <a:pt x="28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3333;p70">
              <a:extLst>
                <a:ext uri="{FF2B5EF4-FFF2-40B4-BE49-F238E27FC236}">
                  <a16:creationId xmlns:a16="http://schemas.microsoft.com/office/drawing/2014/main" id="{D502D59D-ACB5-8DB1-626E-E084C7AB7C1A}"/>
                </a:ext>
              </a:extLst>
            </p:cNvPr>
            <p:cNvSpPr/>
            <p:nvPr/>
          </p:nvSpPr>
          <p:spPr>
            <a:xfrm>
              <a:off x="3879638" y="3263609"/>
              <a:ext cx="64539" cy="61639"/>
            </a:xfrm>
            <a:custGeom>
              <a:avLst/>
              <a:gdLst/>
              <a:ahLst/>
              <a:cxnLst/>
              <a:rect l="l" t="t" r="r" b="b"/>
              <a:pathLst>
                <a:path w="5420" h="5420" extrusionOk="0">
                  <a:moveTo>
                    <a:pt x="3118" y="0"/>
                  </a:moveTo>
                  <a:lnTo>
                    <a:pt x="3013" y="21"/>
                  </a:lnTo>
                  <a:lnTo>
                    <a:pt x="2825" y="105"/>
                  </a:lnTo>
                  <a:lnTo>
                    <a:pt x="2762" y="147"/>
                  </a:lnTo>
                  <a:lnTo>
                    <a:pt x="2679" y="126"/>
                  </a:lnTo>
                  <a:lnTo>
                    <a:pt x="2658" y="105"/>
                  </a:lnTo>
                  <a:lnTo>
                    <a:pt x="2511" y="105"/>
                  </a:lnTo>
                  <a:lnTo>
                    <a:pt x="2407" y="230"/>
                  </a:lnTo>
                  <a:lnTo>
                    <a:pt x="2281" y="356"/>
                  </a:lnTo>
                  <a:lnTo>
                    <a:pt x="2093" y="502"/>
                  </a:lnTo>
                  <a:lnTo>
                    <a:pt x="2051" y="502"/>
                  </a:lnTo>
                  <a:lnTo>
                    <a:pt x="2072" y="419"/>
                  </a:lnTo>
                  <a:lnTo>
                    <a:pt x="2093" y="356"/>
                  </a:lnTo>
                  <a:lnTo>
                    <a:pt x="2051" y="335"/>
                  </a:lnTo>
                  <a:lnTo>
                    <a:pt x="2030" y="251"/>
                  </a:lnTo>
                  <a:lnTo>
                    <a:pt x="1988" y="230"/>
                  </a:lnTo>
                  <a:lnTo>
                    <a:pt x="1883" y="230"/>
                  </a:lnTo>
                  <a:lnTo>
                    <a:pt x="1716" y="293"/>
                  </a:lnTo>
                  <a:lnTo>
                    <a:pt x="1151" y="419"/>
                  </a:lnTo>
                  <a:lnTo>
                    <a:pt x="733" y="419"/>
                  </a:lnTo>
                  <a:lnTo>
                    <a:pt x="628" y="2490"/>
                  </a:lnTo>
                  <a:lnTo>
                    <a:pt x="105" y="2490"/>
                  </a:lnTo>
                  <a:lnTo>
                    <a:pt x="0" y="4310"/>
                  </a:lnTo>
                  <a:lnTo>
                    <a:pt x="210" y="4436"/>
                  </a:lnTo>
                  <a:lnTo>
                    <a:pt x="272" y="4624"/>
                  </a:lnTo>
                  <a:lnTo>
                    <a:pt x="419" y="4938"/>
                  </a:lnTo>
                  <a:lnTo>
                    <a:pt x="398" y="5105"/>
                  </a:lnTo>
                  <a:lnTo>
                    <a:pt x="314" y="5273"/>
                  </a:lnTo>
                  <a:lnTo>
                    <a:pt x="314" y="5377"/>
                  </a:lnTo>
                  <a:lnTo>
                    <a:pt x="482" y="5357"/>
                  </a:lnTo>
                  <a:lnTo>
                    <a:pt x="628" y="5419"/>
                  </a:lnTo>
                  <a:lnTo>
                    <a:pt x="712" y="5357"/>
                  </a:lnTo>
                  <a:lnTo>
                    <a:pt x="879" y="5377"/>
                  </a:lnTo>
                  <a:lnTo>
                    <a:pt x="942" y="5294"/>
                  </a:lnTo>
                  <a:lnTo>
                    <a:pt x="1088" y="5273"/>
                  </a:lnTo>
                  <a:lnTo>
                    <a:pt x="1193" y="5210"/>
                  </a:lnTo>
                  <a:lnTo>
                    <a:pt x="1235" y="5126"/>
                  </a:lnTo>
                  <a:lnTo>
                    <a:pt x="1423" y="5043"/>
                  </a:lnTo>
                  <a:lnTo>
                    <a:pt x="1528" y="4938"/>
                  </a:lnTo>
                  <a:lnTo>
                    <a:pt x="1611" y="4708"/>
                  </a:lnTo>
                  <a:lnTo>
                    <a:pt x="1758" y="4582"/>
                  </a:lnTo>
                  <a:lnTo>
                    <a:pt x="1925" y="4540"/>
                  </a:lnTo>
                  <a:lnTo>
                    <a:pt x="2093" y="4603"/>
                  </a:lnTo>
                  <a:lnTo>
                    <a:pt x="2155" y="4645"/>
                  </a:lnTo>
                  <a:lnTo>
                    <a:pt x="2239" y="4687"/>
                  </a:lnTo>
                  <a:lnTo>
                    <a:pt x="2448" y="4771"/>
                  </a:lnTo>
                  <a:lnTo>
                    <a:pt x="2511" y="4771"/>
                  </a:lnTo>
                  <a:lnTo>
                    <a:pt x="2616" y="4812"/>
                  </a:lnTo>
                  <a:lnTo>
                    <a:pt x="2762" y="4771"/>
                  </a:lnTo>
                  <a:lnTo>
                    <a:pt x="2888" y="4771"/>
                  </a:lnTo>
                  <a:lnTo>
                    <a:pt x="2992" y="4750"/>
                  </a:lnTo>
                  <a:lnTo>
                    <a:pt x="3013" y="4812"/>
                  </a:lnTo>
                  <a:lnTo>
                    <a:pt x="3097" y="4854"/>
                  </a:lnTo>
                  <a:lnTo>
                    <a:pt x="3223" y="4750"/>
                  </a:lnTo>
                  <a:lnTo>
                    <a:pt x="3202" y="4729"/>
                  </a:lnTo>
                  <a:lnTo>
                    <a:pt x="3223" y="4624"/>
                  </a:lnTo>
                  <a:lnTo>
                    <a:pt x="3223" y="4540"/>
                  </a:lnTo>
                  <a:lnTo>
                    <a:pt x="3285" y="4499"/>
                  </a:lnTo>
                  <a:lnTo>
                    <a:pt x="3285" y="4331"/>
                  </a:lnTo>
                  <a:lnTo>
                    <a:pt x="3327" y="4227"/>
                  </a:lnTo>
                  <a:lnTo>
                    <a:pt x="3432" y="4206"/>
                  </a:lnTo>
                  <a:lnTo>
                    <a:pt x="3515" y="4164"/>
                  </a:lnTo>
                  <a:lnTo>
                    <a:pt x="3599" y="4164"/>
                  </a:lnTo>
                  <a:lnTo>
                    <a:pt x="3641" y="4101"/>
                  </a:lnTo>
                  <a:lnTo>
                    <a:pt x="3662" y="4080"/>
                  </a:lnTo>
                  <a:lnTo>
                    <a:pt x="3704" y="3996"/>
                  </a:lnTo>
                  <a:lnTo>
                    <a:pt x="3767" y="3955"/>
                  </a:lnTo>
                  <a:lnTo>
                    <a:pt x="3850" y="3913"/>
                  </a:lnTo>
                  <a:lnTo>
                    <a:pt x="3871" y="3871"/>
                  </a:lnTo>
                  <a:lnTo>
                    <a:pt x="3955" y="3850"/>
                  </a:lnTo>
                  <a:lnTo>
                    <a:pt x="3955" y="3766"/>
                  </a:lnTo>
                  <a:lnTo>
                    <a:pt x="3934" y="3704"/>
                  </a:lnTo>
                  <a:lnTo>
                    <a:pt x="3955" y="3578"/>
                  </a:lnTo>
                  <a:lnTo>
                    <a:pt x="4080" y="3369"/>
                  </a:lnTo>
                  <a:lnTo>
                    <a:pt x="4185" y="3327"/>
                  </a:lnTo>
                  <a:lnTo>
                    <a:pt x="4248" y="3327"/>
                  </a:lnTo>
                  <a:lnTo>
                    <a:pt x="4290" y="3264"/>
                  </a:lnTo>
                  <a:lnTo>
                    <a:pt x="4373" y="3243"/>
                  </a:lnTo>
                  <a:lnTo>
                    <a:pt x="4394" y="3180"/>
                  </a:lnTo>
                  <a:lnTo>
                    <a:pt x="4457" y="3139"/>
                  </a:lnTo>
                  <a:lnTo>
                    <a:pt x="4541" y="3076"/>
                  </a:lnTo>
                  <a:lnTo>
                    <a:pt x="4645" y="2971"/>
                  </a:lnTo>
                  <a:lnTo>
                    <a:pt x="4771" y="2950"/>
                  </a:lnTo>
                  <a:lnTo>
                    <a:pt x="4792" y="2971"/>
                  </a:lnTo>
                  <a:lnTo>
                    <a:pt x="4855" y="2950"/>
                  </a:lnTo>
                  <a:lnTo>
                    <a:pt x="4959" y="2950"/>
                  </a:lnTo>
                  <a:lnTo>
                    <a:pt x="5022" y="2867"/>
                  </a:lnTo>
                  <a:lnTo>
                    <a:pt x="5106" y="2867"/>
                  </a:lnTo>
                  <a:lnTo>
                    <a:pt x="5127" y="2762"/>
                  </a:lnTo>
                  <a:lnTo>
                    <a:pt x="5127" y="2720"/>
                  </a:lnTo>
                  <a:lnTo>
                    <a:pt x="5189" y="2657"/>
                  </a:lnTo>
                  <a:lnTo>
                    <a:pt x="5294" y="2657"/>
                  </a:lnTo>
                  <a:lnTo>
                    <a:pt x="5336" y="2616"/>
                  </a:lnTo>
                  <a:lnTo>
                    <a:pt x="5420" y="2616"/>
                  </a:lnTo>
                  <a:lnTo>
                    <a:pt x="5378" y="2553"/>
                  </a:lnTo>
                  <a:lnTo>
                    <a:pt x="5315" y="2511"/>
                  </a:lnTo>
                  <a:lnTo>
                    <a:pt x="5315" y="2448"/>
                  </a:lnTo>
                  <a:lnTo>
                    <a:pt x="5273" y="2406"/>
                  </a:lnTo>
                  <a:lnTo>
                    <a:pt x="5210" y="2406"/>
                  </a:lnTo>
                  <a:lnTo>
                    <a:pt x="5085" y="2323"/>
                  </a:lnTo>
                  <a:lnTo>
                    <a:pt x="5001" y="2323"/>
                  </a:lnTo>
                  <a:lnTo>
                    <a:pt x="4876" y="2281"/>
                  </a:lnTo>
                  <a:lnTo>
                    <a:pt x="4792" y="2302"/>
                  </a:lnTo>
                  <a:lnTo>
                    <a:pt x="4666" y="2281"/>
                  </a:lnTo>
                  <a:lnTo>
                    <a:pt x="4604" y="2176"/>
                  </a:lnTo>
                  <a:lnTo>
                    <a:pt x="4499" y="2092"/>
                  </a:lnTo>
                  <a:lnTo>
                    <a:pt x="4457" y="1988"/>
                  </a:lnTo>
                  <a:lnTo>
                    <a:pt x="4457" y="1904"/>
                  </a:lnTo>
                  <a:lnTo>
                    <a:pt x="4436" y="1779"/>
                  </a:lnTo>
                  <a:lnTo>
                    <a:pt x="4457" y="1695"/>
                  </a:lnTo>
                  <a:lnTo>
                    <a:pt x="4373" y="1611"/>
                  </a:lnTo>
                  <a:lnTo>
                    <a:pt x="4269" y="1590"/>
                  </a:lnTo>
                  <a:lnTo>
                    <a:pt x="4248" y="1548"/>
                  </a:lnTo>
                  <a:lnTo>
                    <a:pt x="4248" y="1486"/>
                  </a:lnTo>
                  <a:lnTo>
                    <a:pt x="4248" y="1465"/>
                  </a:lnTo>
                  <a:lnTo>
                    <a:pt x="4164" y="1402"/>
                  </a:lnTo>
                  <a:lnTo>
                    <a:pt x="4122" y="1360"/>
                  </a:lnTo>
                  <a:lnTo>
                    <a:pt x="4018" y="1297"/>
                  </a:lnTo>
                  <a:lnTo>
                    <a:pt x="3913" y="1235"/>
                  </a:lnTo>
                  <a:lnTo>
                    <a:pt x="3746" y="963"/>
                  </a:lnTo>
                  <a:lnTo>
                    <a:pt x="3704" y="879"/>
                  </a:lnTo>
                  <a:lnTo>
                    <a:pt x="3662" y="879"/>
                  </a:lnTo>
                  <a:lnTo>
                    <a:pt x="3620" y="837"/>
                  </a:lnTo>
                  <a:lnTo>
                    <a:pt x="3557" y="753"/>
                  </a:lnTo>
                  <a:lnTo>
                    <a:pt x="3515" y="711"/>
                  </a:lnTo>
                  <a:lnTo>
                    <a:pt x="3495" y="607"/>
                  </a:lnTo>
                  <a:lnTo>
                    <a:pt x="3432" y="523"/>
                  </a:lnTo>
                  <a:lnTo>
                    <a:pt x="3411" y="502"/>
                  </a:lnTo>
                  <a:lnTo>
                    <a:pt x="3411" y="439"/>
                  </a:lnTo>
                  <a:lnTo>
                    <a:pt x="3348" y="356"/>
                  </a:lnTo>
                  <a:lnTo>
                    <a:pt x="3285" y="314"/>
                  </a:lnTo>
                  <a:lnTo>
                    <a:pt x="3223" y="293"/>
                  </a:lnTo>
                  <a:lnTo>
                    <a:pt x="3139" y="209"/>
                  </a:lnTo>
                  <a:lnTo>
                    <a:pt x="3139" y="147"/>
                  </a:lnTo>
                  <a:lnTo>
                    <a:pt x="3139" y="105"/>
                  </a:lnTo>
                  <a:lnTo>
                    <a:pt x="3139" y="42"/>
                  </a:lnTo>
                  <a:lnTo>
                    <a:pt x="31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3334;p70">
              <a:extLst>
                <a:ext uri="{FF2B5EF4-FFF2-40B4-BE49-F238E27FC236}">
                  <a16:creationId xmlns:a16="http://schemas.microsoft.com/office/drawing/2014/main" id="{FCF7DC4F-0929-FECC-4D4B-3999442711B6}"/>
                </a:ext>
              </a:extLst>
            </p:cNvPr>
            <p:cNvSpPr/>
            <p:nvPr/>
          </p:nvSpPr>
          <p:spPr>
            <a:xfrm>
              <a:off x="3824578" y="3257889"/>
              <a:ext cx="92188" cy="82826"/>
            </a:xfrm>
            <a:custGeom>
              <a:avLst/>
              <a:gdLst/>
              <a:ahLst/>
              <a:cxnLst/>
              <a:rect l="l" t="t" r="r" b="b"/>
              <a:pathLst>
                <a:path w="7742" h="7283" extrusionOk="0">
                  <a:moveTo>
                    <a:pt x="691" y="1"/>
                  </a:moveTo>
                  <a:lnTo>
                    <a:pt x="502" y="126"/>
                  </a:lnTo>
                  <a:lnTo>
                    <a:pt x="502" y="210"/>
                  </a:lnTo>
                  <a:lnTo>
                    <a:pt x="440" y="231"/>
                  </a:lnTo>
                  <a:lnTo>
                    <a:pt x="377" y="189"/>
                  </a:lnTo>
                  <a:lnTo>
                    <a:pt x="189" y="189"/>
                  </a:lnTo>
                  <a:lnTo>
                    <a:pt x="168" y="273"/>
                  </a:lnTo>
                  <a:lnTo>
                    <a:pt x="105" y="294"/>
                  </a:lnTo>
                  <a:lnTo>
                    <a:pt x="84" y="273"/>
                  </a:lnTo>
                  <a:lnTo>
                    <a:pt x="0" y="231"/>
                  </a:lnTo>
                  <a:lnTo>
                    <a:pt x="21" y="733"/>
                  </a:lnTo>
                  <a:lnTo>
                    <a:pt x="377" y="1068"/>
                  </a:lnTo>
                  <a:lnTo>
                    <a:pt x="544" y="1382"/>
                  </a:lnTo>
                  <a:lnTo>
                    <a:pt x="837" y="2051"/>
                  </a:lnTo>
                  <a:lnTo>
                    <a:pt x="858" y="2302"/>
                  </a:lnTo>
                  <a:lnTo>
                    <a:pt x="1151" y="2700"/>
                  </a:lnTo>
                  <a:lnTo>
                    <a:pt x="1151" y="2847"/>
                  </a:lnTo>
                  <a:lnTo>
                    <a:pt x="1465" y="3307"/>
                  </a:lnTo>
                  <a:lnTo>
                    <a:pt x="1465" y="3537"/>
                  </a:lnTo>
                  <a:lnTo>
                    <a:pt x="1381" y="3579"/>
                  </a:lnTo>
                  <a:lnTo>
                    <a:pt x="1465" y="3872"/>
                  </a:lnTo>
                  <a:lnTo>
                    <a:pt x="1486" y="4311"/>
                  </a:lnTo>
                  <a:lnTo>
                    <a:pt x="1674" y="4751"/>
                  </a:lnTo>
                  <a:lnTo>
                    <a:pt x="1653" y="5023"/>
                  </a:lnTo>
                  <a:lnTo>
                    <a:pt x="1695" y="5190"/>
                  </a:lnTo>
                  <a:lnTo>
                    <a:pt x="1632" y="5232"/>
                  </a:lnTo>
                  <a:lnTo>
                    <a:pt x="1674" y="5315"/>
                  </a:lnTo>
                  <a:lnTo>
                    <a:pt x="1737" y="5629"/>
                  </a:lnTo>
                  <a:lnTo>
                    <a:pt x="1800" y="5650"/>
                  </a:lnTo>
                  <a:lnTo>
                    <a:pt x="1862" y="5755"/>
                  </a:lnTo>
                  <a:lnTo>
                    <a:pt x="1800" y="5797"/>
                  </a:lnTo>
                  <a:lnTo>
                    <a:pt x="1800" y="5943"/>
                  </a:lnTo>
                  <a:lnTo>
                    <a:pt x="1883" y="6027"/>
                  </a:lnTo>
                  <a:lnTo>
                    <a:pt x="1904" y="6257"/>
                  </a:lnTo>
                  <a:lnTo>
                    <a:pt x="2009" y="6383"/>
                  </a:lnTo>
                  <a:lnTo>
                    <a:pt x="2155" y="6676"/>
                  </a:lnTo>
                  <a:lnTo>
                    <a:pt x="2281" y="6801"/>
                  </a:lnTo>
                  <a:lnTo>
                    <a:pt x="2302" y="6885"/>
                  </a:lnTo>
                  <a:lnTo>
                    <a:pt x="2511" y="7031"/>
                  </a:lnTo>
                  <a:lnTo>
                    <a:pt x="2595" y="6989"/>
                  </a:lnTo>
                  <a:lnTo>
                    <a:pt x="2720" y="6968"/>
                  </a:lnTo>
                  <a:lnTo>
                    <a:pt x="2720" y="6885"/>
                  </a:lnTo>
                  <a:lnTo>
                    <a:pt x="2678" y="6843"/>
                  </a:lnTo>
                  <a:lnTo>
                    <a:pt x="2720" y="6759"/>
                  </a:lnTo>
                  <a:lnTo>
                    <a:pt x="2888" y="6696"/>
                  </a:lnTo>
                  <a:lnTo>
                    <a:pt x="2930" y="6801"/>
                  </a:lnTo>
                  <a:lnTo>
                    <a:pt x="3055" y="6822"/>
                  </a:lnTo>
                  <a:lnTo>
                    <a:pt x="3013" y="6927"/>
                  </a:lnTo>
                  <a:lnTo>
                    <a:pt x="3097" y="7115"/>
                  </a:lnTo>
                  <a:lnTo>
                    <a:pt x="3264" y="7136"/>
                  </a:lnTo>
                  <a:lnTo>
                    <a:pt x="3411" y="7220"/>
                  </a:lnTo>
                  <a:lnTo>
                    <a:pt x="3515" y="7199"/>
                  </a:lnTo>
                  <a:lnTo>
                    <a:pt x="3557" y="7220"/>
                  </a:lnTo>
                  <a:lnTo>
                    <a:pt x="3662" y="7240"/>
                  </a:lnTo>
                  <a:lnTo>
                    <a:pt x="3725" y="7199"/>
                  </a:lnTo>
                  <a:lnTo>
                    <a:pt x="3787" y="7199"/>
                  </a:lnTo>
                  <a:lnTo>
                    <a:pt x="3850" y="7282"/>
                  </a:lnTo>
                  <a:lnTo>
                    <a:pt x="3976" y="7282"/>
                  </a:lnTo>
                  <a:lnTo>
                    <a:pt x="3997" y="7178"/>
                  </a:lnTo>
                  <a:lnTo>
                    <a:pt x="4038" y="7115"/>
                  </a:lnTo>
                  <a:lnTo>
                    <a:pt x="4101" y="7094"/>
                  </a:lnTo>
                  <a:lnTo>
                    <a:pt x="4164" y="6968"/>
                  </a:lnTo>
                  <a:lnTo>
                    <a:pt x="4310" y="6885"/>
                  </a:lnTo>
                  <a:lnTo>
                    <a:pt x="4499" y="6906"/>
                  </a:lnTo>
                  <a:lnTo>
                    <a:pt x="4562" y="6906"/>
                  </a:lnTo>
                  <a:lnTo>
                    <a:pt x="4624" y="4813"/>
                  </a:lnTo>
                  <a:lnTo>
                    <a:pt x="4729" y="2993"/>
                  </a:lnTo>
                  <a:lnTo>
                    <a:pt x="5252" y="2993"/>
                  </a:lnTo>
                  <a:lnTo>
                    <a:pt x="5357" y="922"/>
                  </a:lnTo>
                  <a:lnTo>
                    <a:pt x="5775" y="922"/>
                  </a:lnTo>
                  <a:lnTo>
                    <a:pt x="6340" y="796"/>
                  </a:lnTo>
                  <a:lnTo>
                    <a:pt x="6507" y="733"/>
                  </a:lnTo>
                  <a:lnTo>
                    <a:pt x="6612" y="733"/>
                  </a:lnTo>
                  <a:lnTo>
                    <a:pt x="6654" y="754"/>
                  </a:lnTo>
                  <a:lnTo>
                    <a:pt x="6675" y="838"/>
                  </a:lnTo>
                  <a:lnTo>
                    <a:pt x="6717" y="859"/>
                  </a:lnTo>
                  <a:lnTo>
                    <a:pt x="6696" y="922"/>
                  </a:lnTo>
                  <a:lnTo>
                    <a:pt x="6675" y="1005"/>
                  </a:lnTo>
                  <a:lnTo>
                    <a:pt x="6717" y="1005"/>
                  </a:lnTo>
                  <a:lnTo>
                    <a:pt x="6905" y="859"/>
                  </a:lnTo>
                  <a:lnTo>
                    <a:pt x="7031" y="733"/>
                  </a:lnTo>
                  <a:lnTo>
                    <a:pt x="7135" y="608"/>
                  </a:lnTo>
                  <a:lnTo>
                    <a:pt x="7282" y="608"/>
                  </a:lnTo>
                  <a:lnTo>
                    <a:pt x="7303" y="629"/>
                  </a:lnTo>
                  <a:lnTo>
                    <a:pt x="7386" y="650"/>
                  </a:lnTo>
                  <a:lnTo>
                    <a:pt x="7449" y="608"/>
                  </a:lnTo>
                  <a:lnTo>
                    <a:pt x="7637" y="524"/>
                  </a:lnTo>
                  <a:lnTo>
                    <a:pt x="7742" y="503"/>
                  </a:lnTo>
                  <a:lnTo>
                    <a:pt x="7658" y="398"/>
                  </a:lnTo>
                  <a:lnTo>
                    <a:pt x="7637" y="398"/>
                  </a:lnTo>
                  <a:lnTo>
                    <a:pt x="7616" y="378"/>
                  </a:lnTo>
                  <a:lnTo>
                    <a:pt x="7533" y="378"/>
                  </a:lnTo>
                  <a:lnTo>
                    <a:pt x="7512" y="336"/>
                  </a:lnTo>
                  <a:lnTo>
                    <a:pt x="7491" y="336"/>
                  </a:lnTo>
                  <a:lnTo>
                    <a:pt x="7449" y="315"/>
                  </a:lnTo>
                  <a:lnTo>
                    <a:pt x="7323" y="378"/>
                  </a:lnTo>
                  <a:lnTo>
                    <a:pt x="7240" y="336"/>
                  </a:lnTo>
                  <a:lnTo>
                    <a:pt x="6696" y="482"/>
                  </a:lnTo>
                  <a:lnTo>
                    <a:pt x="5817" y="691"/>
                  </a:lnTo>
                  <a:lnTo>
                    <a:pt x="5671" y="691"/>
                  </a:lnTo>
                  <a:lnTo>
                    <a:pt x="5650" y="650"/>
                  </a:lnTo>
                  <a:lnTo>
                    <a:pt x="5608" y="650"/>
                  </a:lnTo>
                  <a:lnTo>
                    <a:pt x="5566" y="608"/>
                  </a:lnTo>
                  <a:lnTo>
                    <a:pt x="5524" y="629"/>
                  </a:lnTo>
                  <a:lnTo>
                    <a:pt x="5461" y="608"/>
                  </a:lnTo>
                  <a:lnTo>
                    <a:pt x="5419" y="587"/>
                  </a:lnTo>
                  <a:lnTo>
                    <a:pt x="5336" y="608"/>
                  </a:lnTo>
                  <a:lnTo>
                    <a:pt x="5336" y="650"/>
                  </a:lnTo>
                  <a:lnTo>
                    <a:pt x="5189" y="650"/>
                  </a:lnTo>
                  <a:lnTo>
                    <a:pt x="5085" y="629"/>
                  </a:lnTo>
                  <a:lnTo>
                    <a:pt x="4938" y="503"/>
                  </a:lnTo>
                  <a:lnTo>
                    <a:pt x="4896" y="503"/>
                  </a:lnTo>
                  <a:lnTo>
                    <a:pt x="4875" y="482"/>
                  </a:lnTo>
                  <a:lnTo>
                    <a:pt x="4834" y="545"/>
                  </a:lnTo>
                  <a:lnTo>
                    <a:pt x="4771" y="545"/>
                  </a:lnTo>
                  <a:lnTo>
                    <a:pt x="4624" y="524"/>
                  </a:lnTo>
                  <a:lnTo>
                    <a:pt x="4520" y="545"/>
                  </a:lnTo>
                  <a:lnTo>
                    <a:pt x="4457" y="608"/>
                  </a:lnTo>
                  <a:lnTo>
                    <a:pt x="4373" y="587"/>
                  </a:lnTo>
                  <a:lnTo>
                    <a:pt x="4352" y="524"/>
                  </a:lnTo>
                  <a:lnTo>
                    <a:pt x="4290" y="503"/>
                  </a:lnTo>
                  <a:lnTo>
                    <a:pt x="4185" y="524"/>
                  </a:lnTo>
                  <a:lnTo>
                    <a:pt x="4080" y="503"/>
                  </a:lnTo>
                  <a:lnTo>
                    <a:pt x="3955" y="440"/>
                  </a:lnTo>
                  <a:lnTo>
                    <a:pt x="3892" y="398"/>
                  </a:lnTo>
                  <a:lnTo>
                    <a:pt x="3850" y="294"/>
                  </a:lnTo>
                  <a:lnTo>
                    <a:pt x="3829" y="273"/>
                  </a:lnTo>
                  <a:lnTo>
                    <a:pt x="1653" y="273"/>
                  </a:lnTo>
                  <a:lnTo>
                    <a:pt x="1632" y="231"/>
                  </a:lnTo>
                  <a:lnTo>
                    <a:pt x="1569" y="231"/>
                  </a:lnTo>
                  <a:lnTo>
                    <a:pt x="1486" y="294"/>
                  </a:lnTo>
                  <a:lnTo>
                    <a:pt x="1465" y="294"/>
                  </a:lnTo>
                  <a:lnTo>
                    <a:pt x="1360" y="336"/>
                  </a:lnTo>
                  <a:lnTo>
                    <a:pt x="1235" y="294"/>
                  </a:lnTo>
                  <a:lnTo>
                    <a:pt x="1130" y="189"/>
                  </a:lnTo>
                  <a:lnTo>
                    <a:pt x="1067" y="168"/>
                  </a:lnTo>
                  <a:lnTo>
                    <a:pt x="1109" y="106"/>
                  </a:lnTo>
                  <a:lnTo>
                    <a:pt x="1025" y="85"/>
                  </a:lnTo>
                  <a:lnTo>
                    <a:pt x="1025" y="64"/>
                  </a:lnTo>
                  <a:lnTo>
                    <a:pt x="942" y="1"/>
                  </a:lnTo>
                  <a:lnTo>
                    <a:pt x="900" y="22"/>
                  </a:lnTo>
                  <a:lnTo>
                    <a:pt x="858" y="64"/>
                  </a:lnTo>
                  <a:lnTo>
                    <a:pt x="837" y="64"/>
                  </a:lnTo>
                  <a:lnTo>
                    <a:pt x="73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6B65"/>
                </a:solidFill>
              </a:endParaRPr>
            </a:p>
          </p:txBody>
        </p:sp>
        <p:sp>
          <p:nvSpPr>
            <p:cNvPr id="745" name="Google Shape;3335;p70">
              <a:extLst>
                <a:ext uri="{FF2B5EF4-FFF2-40B4-BE49-F238E27FC236}">
                  <a16:creationId xmlns:a16="http://schemas.microsoft.com/office/drawing/2014/main" id="{18201272-61FB-3505-30B5-3BB35C516EB2}"/>
                </a:ext>
              </a:extLst>
            </p:cNvPr>
            <p:cNvSpPr/>
            <p:nvPr/>
          </p:nvSpPr>
          <p:spPr>
            <a:xfrm>
              <a:off x="3953131" y="3215060"/>
              <a:ext cx="71767" cy="110427"/>
            </a:xfrm>
            <a:custGeom>
              <a:avLst/>
              <a:gdLst/>
              <a:ahLst/>
              <a:cxnLst/>
              <a:rect l="l" t="t" r="r" b="b"/>
              <a:pathLst>
                <a:path w="6027" h="9710" extrusionOk="0">
                  <a:moveTo>
                    <a:pt x="6006" y="1"/>
                  </a:moveTo>
                  <a:lnTo>
                    <a:pt x="5964" y="22"/>
                  </a:lnTo>
                  <a:lnTo>
                    <a:pt x="5922" y="84"/>
                  </a:lnTo>
                  <a:lnTo>
                    <a:pt x="5818" y="63"/>
                  </a:lnTo>
                  <a:lnTo>
                    <a:pt x="5734" y="126"/>
                  </a:lnTo>
                  <a:lnTo>
                    <a:pt x="5650" y="210"/>
                  </a:lnTo>
                  <a:lnTo>
                    <a:pt x="5525" y="231"/>
                  </a:lnTo>
                  <a:lnTo>
                    <a:pt x="5441" y="314"/>
                  </a:lnTo>
                  <a:lnTo>
                    <a:pt x="5315" y="314"/>
                  </a:lnTo>
                  <a:lnTo>
                    <a:pt x="5294" y="377"/>
                  </a:lnTo>
                  <a:lnTo>
                    <a:pt x="5190" y="398"/>
                  </a:lnTo>
                  <a:lnTo>
                    <a:pt x="5106" y="377"/>
                  </a:lnTo>
                  <a:lnTo>
                    <a:pt x="4897" y="440"/>
                  </a:lnTo>
                  <a:lnTo>
                    <a:pt x="4855" y="482"/>
                  </a:lnTo>
                  <a:lnTo>
                    <a:pt x="4750" y="503"/>
                  </a:lnTo>
                  <a:lnTo>
                    <a:pt x="4667" y="440"/>
                  </a:lnTo>
                  <a:lnTo>
                    <a:pt x="4583" y="440"/>
                  </a:lnTo>
                  <a:lnTo>
                    <a:pt x="4478" y="419"/>
                  </a:lnTo>
                  <a:lnTo>
                    <a:pt x="4437" y="482"/>
                  </a:lnTo>
                  <a:lnTo>
                    <a:pt x="4458" y="524"/>
                  </a:lnTo>
                  <a:lnTo>
                    <a:pt x="4437" y="607"/>
                  </a:lnTo>
                  <a:lnTo>
                    <a:pt x="4269" y="628"/>
                  </a:lnTo>
                  <a:lnTo>
                    <a:pt x="4144" y="691"/>
                  </a:lnTo>
                  <a:lnTo>
                    <a:pt x="4060" y="628"/>
                  </a:lnTo>
                  <a:lnTo>
                    <a:pt x="3976" y="628"/>
                  </a:lnTo>
                  <a:lnTo>
                    <a:pt x="3976" y="587"/>
                  </a:lnTo>
                  <a:lnTo>
                    <a:pt x="3934" y="545"/>
                  </a:lnTo>
                  <a:lnTo>
                    <a:pt x="3872" y="607"/>
                  </a:lnTo>
                  <a:lnTo>
                    <a:pt x="3809" y="607"/>
                  </a:lnTo>
                  <a:lnTo>
                    <a:pt x="3704" y="712"/>
                  </a:lnTo>
                  <a:lnTo>
                    <a:pt x="3516" y="733"/>
                  </a:lnTo>
                  <a:lnTo>
                    <a:pt x="3537" y="712"/>
                  </a:lnTo>
                  <a:lnTo>
                    <a:pt x="3495" y="628"/>
                  </a:lnTo>
                  <a:lnTo>
                    <a:pt x="3411" y="628"/>
                  </a:lnTo>
                  <a:lnTo>
                    <a:pt x="3328" y="587"/>
                  </a:lnTo>
                  <a:lnTo>
                    <a:pt x="3244" y="545"/>
                  </a:lnTo>
                  <a:lnTo>
                    <a:pt x="3244" y="503"/>
                  </a:lnTo>
                  <a:lnTo>
                    <a:pt x="3181" y="524"/>
                  </a:lnTo>
                  <a:lnTo>
                    <a:pt x="3139" y="545"/>
                  </a:lnTo>
                  <a:lnTo>
                    <a:pt x="3035" y="587"/>
                  </a:lnTo>
                  <a:lnTo>
                    <a:pt x="2491" y="607"/>
                  </a:lnTo>
                  <a:lnTo>
                    <a:pt x="2365" y="1110"/>
                  </a:lnTo>
                  <a:lnTo>
                    <a:pt x="2449" y="1654"/>
                  </a:lnTo>
                  <a:lnTo>
                    <a:pt x="2616" y="1737"/>
                  </a:lnTo>
                  <a:lnTo>
                    <a:pt x="2721" y="1800"/>
                  </a:lnTo>
                  <a:lnTo>
                    <a:pt x="2763" y="1863"/>
                  </a:lnTo>
                  <a:lnTo>
                    <a:pt x="2805" y="1884"/>
                  </a:lnTo>
                  <a:lnTo>
                    <a:pt x="3014" y="2072"/>
                  </a:lnTo>
                  <a:lnTo>
                    <a:pt x="3035" y="2177"/>
                  </a:lnTo>
                  <a:lnTo>
                    <a:pt x="3181" y="2365"/>
                  </a:lnTo>
                  <a:lnTo>
                    <a:pt x="3223" y="2491"/>
                  </a:lnTo>
                  <a:lnTo>
                    <a:pt x="3286" y="2574"/>
                  </a:lnTo>
                  <a:lnTo>
                    <a:pt x="3286" y="2637"/>
                  </a:lnTo>
                  <a:lnTo>
                    <a:pt x="3202" y="2637"/>
                  </a:lnTo>
                  <a:lnTo>
                    <a:pt x="3181" y="2721"/>
                  </a:lnTo>
                  <a:lnTo>
                    <a:pt x="3118" y="2721"/>
                  </a:lnTo>
                  <a:lnTo>
                    <a:pt x="3097" y="2783"/>
                  </a:lnTo>
                  <a:lnTo>
                    <a:pt x="3118" y="2804"/>
                  </a:lnTo>
                  <a:lnTo>
                    <a:pt x="3097" y="2846"/>
                  </a:lnTo>
                  <a:lnTo>
                    <a:pt x="3181" y="2930"/>
                  </a:lnTo>
                  <a:lnTo>
                    <a:pt x="3139" y="3139"/>
                  </a:lnTo>
                  <a:lnTo>
                    <a:pt x="3118" y="3244"/>
                  </a:lnTo>
                  <a:lnTo>
                    <a:pt x="3035" y="3307"/>
                  </a:lnTo>
                  <a:lnTo>
                    <a:pt x="2930" y="3327"/>
                  </a:lnTo>
                  <a:lnTo>
                    <a:pt x="2867" y="3474"/>
                  </a:lnTo>
                  <a:lnTo>
                    <a:pt x="2867" y="3579"/>
                  </a:lnTo>
                  <a:lnTo>
                    <a:pt x="2805" y="3683"/>
                  </a:lnTo>
                  <a:lnTo>
                    <a:pt x="2825" y="3830"/>
                  </a:lnTo>
                  <a:lnTo>
                    <a:pt x="2805" y="3955"/>
                  </a:lnTo>
                  <a:lnTo>
                    <a:pt x="2700" y="3976"/>
                  </a:lnTo>
                  <a:lnTo>
                    <a:pt x="2679" y="3872"/>
                  </a:lnTo>
                  <a:lnTo>
                    <a:pt x="2700" y="3830"/>
                  </a:lnTo>
                  <a:lnTo>
                    <a:pt x="2616" y="3725"/>
                  </a:lnTo>
                  <a:lnTo>
                    <a:pt x="2574" y="3662"/>
                  </a:lnTo>
                  <a:lnTo>
                    <a:pt x="2491" y="3620"/>
                  </a:lnTo>
                  <a:lnTo>
                    <a:pt x="2386" y="3537"/>
                  </a:lnTo>
                  <a:lnTo>
                    <a:pt x="2281" y="3411"/>
                  </a:lnTo>
                  <a:lnTo>
                    <a:pt x="2281" y="3327"/>
                  </a:lnTo>
                  <a:lnTo>
                    <a:pt x="2240" y="3202"/>
                  </a:lnTo>
                  <a:lnTo>
                    <a:pt x="2240" y="3097"/>
                  </a:lnTo>
                  <a:lnTo>
                    <a:pt x="2281" y="2993"/>
                  </a:lnTo>
                  <a:lnTo>
                    <a:pt x="2344" y="2846"/>
                  </a:lnTo>
                  <a:lnTo>
                    <a:pt x="2449" y="2721"/>
                  </a:lnTo>
                  <a:lnTo>
                    <a:pt x="2470" y="2595"/>
                  </a:lnTo>
                  <a:lnTo>
                    <a:pt x="2470" y="2428"/>
                  </a:lnTo>
                  <a:lnTo>
                    <a:pt x="2407" y="2323"/>
                  </a:lnTo>
                  <a:lnTo>
                    <a:pt x="2261" y="2302"/>
                  </a:lnTo>
                  <a:lnTo>
                    <a:pt x="2135" y="2302"/>
                  </a:lnTo>
                  <a:lnTo>
                    <a:pt x="2072" y="2365"/>
                  </a:lnTo>
                  <a:lnTo>
                    <a:pt x="2030" y="2365"/>
                  </a:lnTo>
                  <a:lnTo>
                    <a:pt x="1968" y="2386"/>
                  </a:lnTo>
                  <a:lnTo>
                    <a:pt x="1863" y="2323"/>
                  </a:lnTo>
                  <a:lnTo>
                    <a:pt x="1863" y="2260"/>
                  </a:lnTo>
                  <a:lnTo>
                    <a:pt x="1821" y="2198"/>
                  </a:lnTo>
                  <a:lnTo>
                    <a:pt x="1779" y="2156"/>
                  </a:lnTo>
                  <a:lnTo>
                    <a:pt x="1758" y="2093"/>
                  </a:lnTo>
                  <a:lnTo>
                    <a:pt x="1612" y="2114"/>
                  </a:lnTo>
                  <a:lnTo>
                    <a:pt x="1424" y="2177"/>
                  </a:lnTo>
                  <a:lnTo>
                    <a:pt x="1089" y="2302"/>
                  </a:lnTo>
                  <a:lnTo>
                    <a:pt x="984" y="2323"/>
                  </a:lnTo>
                  <a:lnTo>
                    <a:pt x="398" y="2595"/>
                  </a:lnTo>
                  <a:lnTo>
                    <a:pt x="273" y="2595"/>
                  </a:lnTo>
                  <a:lnTo>
                    <a:pt x="43" y="2700"/>
                  </a:lnTo>
                  <a:lnTo>
                    <a:pt x="1" y="2783"/>
                  </a:lnTo>
                  <a:lnTo>
                    <a:pt x="43" y="2951"/>
                  </a:lnTo>
                  <a:lnTo>
                    <a:pt x="43" y="3035"/>
                  </a:lnTo>
                  <a:lnTo>
                    <a:pt x="64" y="3223"/>
                  </a:lnTo>
                  <a:lnTo>
                    <a:pt x="273" y="3244"/>
                  </a:lnTo>
                  <a:lnTo>
                    <a:pt x="356" y="3244"/>
                  </a:lnTo>
                  <a:lnTo>
                    <a:pt x="377" y="3327"/>
                  </a:lnTo>
                  <a:lnTo>
                    <a:pt x="419" y="3307"/>
                  </a:lnTo>
                  <a:lnTo>
                    <a:pt x="482" y="3244"/>
                  </a:lnTo>
                  <a:lnTo>
                    <a:pt x="628" y="3265"/>
                  </a:lnTo>
                  <a:lnTo>
                    <a:pt x="796" y="3369"/>
                  </a:lnTo>
                  <a:lnTo>
                    <a:pt x="901" y="3516"/>
                  </a:lnTo>
                  <a:lnTo>
                    <a:pt x="1005" y="3537"/>
                  </a:lnTo>
                  <a:lnTo>
                    <a:pt x="1193" y="3537"/>
                  </a:lnTo>
                  <a:lnTo>
                    <a:pt x="1298" y="3620"/>
                  </a:lnTo>
                  <a:lnTo>
                    <a:pt x="1340" y="3683"/>
                  </a:lnTo>
                  <a:lnTo>
                    <a:pt x="1465" y="3725"/>
                  </a:lnTo>
                  <a:lnTo>
                    <a:pt x="1465" y="3788"/>
                  </a:lnTo>
                  <a:lnTo>
                    <a:pt x="1424" y="3892"/>
                  </a:lnTo>
                  <a:lnTo>
                    <a:pt x="1445" y="3976"/>
                  </a:lnTo>
                  <a:lnTo>
                    <a:pt x="1424" y="4060"/>
                  </a:lnTo>
                  <a:lnTo>
                    <a:pt x="1445" y="4144"/>
                  </a:lnTo>
                  <a:lnTo>
                    <a:pt x="1445" y="4206"/>
                  </a:lnTo>
                  <a:lnTo>
                    <a:pt x="1403" y="4290"/>
                  </a:lnTo>
                  <a:lnTo>
                    <a:pt x="1361" y="4457"/>
                  </a:lnTo>
                  <a:lnTo>
                    <a:pt x="1319" y="4562"/>
                  </a:lnTo>
                  <a:lnTo>
                    <a:pt x="1361" y="4604"/>
                  </a:lnTo>
                  <a:lnTo>
                    <a:pt x="1445" y="4604"/>
                  </a:lnTo>
                  <a:lnTo>
                    <a:pt x="1424" y="4688"/>
                  </a:lnTo>
                  <a:lnTo>
                    <a:pt x="1319" y="4729"/>
                  </a:lnTo>
                  <a:lnTo>
                    <a:pt x="1319" y="4834"/>
                  </a:lnTo>
                  <a:lnTo>
                    <a:pt x="1319" y="4980"/>
                  </a:lnTo>
                  <a:lnTo>
                    <a:pt x="1235" y="5001"/>
                  </a:lnTo>
                  <a:lnTo>
                    <a:pt x="1235" y="5043"/>
                  </a:lnTo>
                  <a:lnTo>
                    <a:pt x="1340" y="5127"/>
                  </a:lnTo>
                  <a:lnTo>
                    <a:pt x="1361" y="5232"/>
                  </a:lnTo>
                  <a:lnTo>
                    <a:pt x="1319" y="5294"/>
                  </a:lnTo>
                  <a:lnTo>
                    <a:pt x="1319" y="5399"/>
                  </a:lnTo>
                  <a:lnTo>
                    <a:pt x="1361" y="5441"/>
                  </a:lnTo>
                  <a:lnTo>
                    <a:pt x="1403" y="5524"/>
                  </a:lnTo>
                  <a:lnTo>
                    <a:pt x="1319" y="5629"/>
                  </a:lnTo>
                  <a:lnTo>
                    <a:pt x="1214" y="5734"/>
                  </a:lnTo>
                  <a:lnTo>
                    <a:pt x="1193" y="5776"/>
                  </a:lnTo>
                  <a:lnTo>
                    <a:pt x="1110" y="5776"/>
                  </a:lnTo>
                  <a:lnTo>
                    <a:pt x="1089" y="5859"/>
                  </a:lnTo>
                  <a:lnTo>
                    <a:pt x="1110" y="5964"/>
                  </a:lnTo>
                  <a:lnTo>
                    <a:pt x="1089" y="6048"/>
                  </a:lnTo>
                  <a:lnTo>
                    <a:pt x="1047" y="6194"/>
                  </a:lnTo>
                  <a:lnTo>
                    <a:pt x="1026" y="6278"/>
                  </a:lnTo>
                  <a:lnTo>
                    <a:pt x="1026" y="6466"/>
                  </a:lnTo>
                  <a:lnTo>
                    <a:pt x="398" y="7115"/>
                  </a:lnTo>
                  <a:lnTo>
                    <a:pt x="461" y="7282"/>
                  </a:lnTo>
                  <a:lnTo>
                    <a:pt x="482" y="7429"/>
                  </a:lnTo>
                  <a:lnTo>
                    <a:pt x="566" y="7554"/>
                  </a:lnTo>
                  <a:lnTo>
                    <a:pt x="566" y="7847"/>
                  </a:lnTo>
                  <a:lnTo>
                    <a:pt x="524" y="7868"/>
                  </a:lnTo>
                  <a:lnTo>
                    <a:pt x="524" y="7973"/>
                  </a:lnTo>
                  <a:lnTo>
                    <a:pt x="587" y="8077"/>
                  </a:lnTo>
                  <a:lnTo>
                    <a:pt x="608" y="8224"/>
                  </a:lnTo>
                  <a:lnTo>
                    <a:pt x="608" y="8684"/>
                  </a:lnTo>
                  <a:lnTo>
                    <a:pt x="566" y="8851"/>
                  </a:lnTo>
                  <a:lnTo>
                    <a:pt x="566" y="9019"/>
                  </a:lnTo>
                  <a:lnTo>
                    <a:pt x="566" y="9207"/>
                  </a:lnTo>
                  <a:lnTo>
                    <a:pt x="566" y="9228"/>
                  </a:lnTo>
                  <a:lnTo>
                    <a:pt x="628" y="9270"/>
                  </a:lnTo>
                  <a:lnTo>
                    <a:pt x="691" y="9333"/>
                  </a:lnTo>
                  <a:lnTo>
                    <a:pt x="733" y="9395"/>
                  </a:lnTo>
                  <a:lnTo>
                    <a:pt x="712" y="9437"/>
                  </a:lnTo>
                  <a:lnTo>
                    <a:pt x="712" y="9521"/>
                  </a:lnTo>
                  <a:lnTo>
                    <a:pt x="691" y="9626"/>
                  </a:lnTo>
                  <a:lnTo>
                    <a:pt x="691" y="9646"/>
                  </a:lnTo>
                  <a:lnTo>
                    <a:pt x="733" y="9646"/>
                  </a:lnTo>
                  <a:lnTo>
                    <a:pt x="942" y="9709"/>
                  </a:lnTo>
                  <a:lnTo>
                    <a:pt x="1047" y="9709"/>
                  </a:lnTo>
                  <a:lnTo>
                    <a:pt x="1089" y="9605"/>
                  </a:lnTo>
                  <a:lnTo>
                    <a:pt x="1131" y="9500"/>
                  </a:lnTo>
                  <a:lnTo>
                    <a:pt x="1152" y="9333"/>
                  </a:lnTo>
                  <a:lnTo>
                    <a:pt x="1131" y="9291"/>
                  </a:lnTo>
                  <a:lnTo>
                    <a:pt x="1110" y="9291"/>
                  </a:lnTo>
                  <a:lnTo>
                    <a:pt x="1089" y="9395"/>
                  </a:lnTo>
                  <a:lnTo>
                    <a:pt x="1005" y="9374"/>
                  </a:lnTo>
                  <a:lnTo>
                    <a:pt x="942" y="9437"/>
                  </a:lnTo>
                  <a:lnTo>
                    <a:pt x="942" y="9333"/>
                  </a:lnTo>
                  <a:lnTo>
                    <a:pt x="901" y="9228"/>
                  </a:lnTo>
                  <a:lnTo>
                    <a:pt x="880" y="9207"/>
                  </a:lnTo>
                  <a:lnTo>
                    <a:pt x="921" y="9165"/>
                  </a:lnTo>
                  <a:lnTo>
                    <a:pt x="984" y="9165"/>
                  </a:lnTo>
                  <a:lnTo>
                    <a:pt x="1026" y="9019"/>
                  </a:lnTo>
                  <a:lnTo>
                    <a:pt x="1110" y="8977"/>
                  </a:lnTo>
                  <a:lnTo>
                    <a:pt x="1131" y="8893"/>
                  </a:lnTo>
                  <a:lnTo>
                    <a:pt x="1298" y="8872"/>
                  </a:lnTo>
                  <a:lnTo>
                    <a:pt x="1465" y="8663"/>
                  </a:lnTo>
                  <a:lnTo>
                    <a:pt x="1989" y="8579"/>
                  </a:lnTo>
                  <a:lnTo>
                    <a:pt x="2365" y="8391"/>
                  </a:lnTo>
                  <a:lnTo>
                    <a:pt x="2574" y="8182"/>
                  </a:lnTo>
                  <a:lnTo>
                    <a:pt x="2616" y="8035"/>
                  </a:lnTo>
                  <a:lnTo>
                    <a:pt x="2679" y="7931"/>
                  </a:lnTo>
                  <a:lnTo>
                    <a:pt x="2679" y="7847"/>
                  </a:lnTo>
                  <a:lnTo>
                    <a:pt x="2574" y="7910"/>
                  </a:lnTo>
                  <a:lnTo>
                    <a:pt x="2553" y="7805"/>
                  </a:lnTo>
                  <a:lnTo>
                    <a:pt x="2595" y="7805"/>
                  </a:lnTo>
                  <a:lnTo>
                    <a:pt x="2595" y="7701"/>
                  </a:lnTo>
                  <a:lnTo>
                    <a:pt x="2658" y="7617"/>
                  </a:lnTo>
                  <a:lnTo>
                    <a:pt x="2658" y="7533"/>
                  </a:lnTo>
                  <a:lnTo>
                    <a:pt x="2721" y="7345"/>
                  </a:lnTo>
                  <a:lnTo>
                    <a:pt x="2700" y="7324"/>
                  </a:lnTo>
                  <a:lnTo>
                    <a:pt x="2700" y="7177"/>
                  </a:lnTo>
                  <a:lnTo>
                    <a:pt x="2763" y="7115"/>
                  </a:lnTo>
                  <a:lnTo>
                    <a:pt x="2763" y="6968"/>
                  </a:lnTo>
                  <a:lnTo>
                    <a:pt x="2721" y="6968"/>
                  </a:lnTo>
                  <a:lnTo>
                    <a:pt x="2721" y="6822"/>
                  </a:lnTo>
                  <a:lnTo>
                    <a:pt x="2658" y="6968"/>
                  </a:lnTo>
                  <a:lnTo>
                    <a:pt x="2658" y="7073"/>
                  </a:lnTo>
                  <a:lnTo>
                    <a:pt x="2595" y="7094"/>
                  </a:lnTo>
                  <a:lnTo>
                    <a:pt x="2574" y="6968"/>
                  </a:lnTo>
                  <a:lnTo>
                    <a:pt x="2595" y="6592"/>
                  </a:lnTo>
                  <a:lnTo>
                    <a:pt x="2553" y="6466"/>
                  </a:lnTo>
                  <a:lnTo>
                    <a:pt x="2553" y="6340"/>
                  </a:lnTo>
                  <a:lnTo>
                    <a:pt x="2470" y="6236"/>
                  </a:lnTo>
                  <a:lnTo>
                    <a:pt x="2407" y="6194"/>
                  </a:lnTo>
                  <a:lnTo>
                    <a:pt x="2491" y="6152"/>
                  </a:lnTo>
                  <a:lnTo>
                    <a:pt x="2491" y="6068"/>
                  </a:lnTo>
                  <a:lnTo>
                    <a:pt x="2302" y="5838"/>
                  </a:lnTo>
                  <a:lnTo>
                    <a:pt x="2386" y="5755"/>
                  </a:lnTo>
                  <a:lnTo>
                    <a:pt x="2365" y="5650"/>
                  </a:lnTo>
                  <a:lnTo>
                    <a:pt x="2407" y="5608"/>
                  </a:lnTo>
                  <a:lnTo>
                    <a:pt x="2407" y="5524"/>
                  </a:lnTo>
                  <a:lnTo>
                    <a:pt x="2365" y="5441"/>
                  </a:lnTo>
                  <a:lnTo>
                    <a:pt x="2365" y="5399"/>
                  </a:lnTo>
                  <a:lnTo>
                    <a:pt x="2407" y="5399"/>
                  </a:lnTo>
                  <a:lnTo>
                    <a:pt x="2512" y="5462"/>
                  </a:lnTo>
                  <a:lnTo>
                    <a:pt x="2574" y="5399"/>
                  </a:lnTo>
                  <a:lnTo>
                    <a:pt x="2721" y="5399"/>
                  </a:lnTo>
                  <a:lnTo>
                    <a:pt x="2825" y="5315"/>
                  </a:lnTo>
                  <a:lnTo>
                    <a:pt x="2805" y="5190"/>
                  </a:lnTo>
                  <a:lnTo>
                    <a:pt x="3118" y="4980"/>
                  </a:lnTo>
                  <a:lnTo>
                    <a:pt x="3244" y="4980"/>
                  </a:lnTo>
                  <a:lnTo>
                    <a:pt x="3244" y="4897"/>
                  </a:lnTo>
                  <a:lnTo>
                    <a:pt x="3307" y="4876"/>
                  </a:lnTo>
                  <a:lnTo>
                    <a:pt x="3349" y="4813"/>
                  </a:lnTo>
                  <a:lnTo>
                    <a:pt x="3349" y="4771"/>
                  </a:lnTo>
                  <a:lnTo>
                    <a:pt x="3600" y="4625"/>
                  </a:lnTo>
                  <a:lnTo>
                    <a:pt x="3621" y="4562"/>
                  </a:lnTo>
                  <a:lnTo>
                    <a:pt x="3662" y="4520"/>
                  </a:lnTo>
                  <a:lnTo>
                    <a:pt x="3704" y="4374"/>
                  </a:lnTo>
                  <a:lnTo>
                    <a:pt x="3746" y="4478"/>
                  </a:lnTo>
                  <a:lnTo>
                    <a:pt x="3830" y="4416"/>
                  </a:lnTo>
                  <a:lnTo>
                    <a:pt x="3955" y="4269"/>
                  </a:lnTo>
                  <a:lnTo>
                    <a:pt x="3955" y="4185"/>
                  </a:lnTo>
                  <a:lnTo>
                    <a:pt x="4018" y="4248"/>
                  </a:lnTo>
                  <a:lnTo>
                    <a:pt x="4248" y="4081"/>
                  </a:lnTo>
                  <a:lnTo>
                    <a:pt x="4437" y="3997"/>
                  </a:lnTo>
                  <a:lnTo>
                    <a:pt x="4437" y="3976"/>
                  </a:lnTo>
                  <a:lnTo>
                    <a:pt x="4562" y="3976"/>
                  </a:lnTo>
                  <a:lnTo>
                    <a:pt x="4918" y="3788"/>
                  </a:lnTo>
                  <a:lnTo>
                    <a:pt x="4960" y="3725"/>
                  </a:lnTo>
                  <a:lnTo>
                    <a:pt x="5022" y="3683"/>
                  </a:lnTo>
                  <a:lnTo>
                    <a:pt x="5399" y="3474"/>
                  </a:lnTo>
                  <a:lnTo>
                    <a:pt x="5399" y="3369"/>
                  </a:lnTo>
                  <a:lnTo>
                    <a:pt x="5504" y="3369"/>
                  </a:lnTo>
                  <a:lnTo>
                    <a:pt x="5608" y="3223"/>
                  </a:lnTo>
                  <a:lnTo>
                    <a:pt x="5608" y="3139"/>
                  </a:lnTo>
                  <a:lnTo>
                    <a:pt x="5734" y="2993"/>
                  </a:lnTo>
                  <a:lnTo>
                    <a:pt x="5818" y="2951"/>
                  </a:lnTo>
                  <a:lnTo>
                    <a:pt x="5818" y="2846"/>
                  </a:lnTo>
                  <a:lnTo>
                    <a:pt x="5859" y="2783"/>
                  </a:lnTo>
                  <a:lnTo>
                    <a:pt x="5797" y="2783"/>
                  </a:lnTo>
                  <a:lnTo>
                    <a:pt x="5755" y="2804"/>
                  </a:lnTo>
                  <a:lnTo>
                    <a:pt x="5734" y="2742"/>
                  </a:lnTo>
                  <a:lnTo>
                    <a:pt x="5838" y="2679"/>
                  </a:lnTo>
                  <a:lnTo>
                    <a:pt x="5901" y="2679"/>
                  </a:lnTo>
                  <a:lnTo>
                    <a:pt x="5922" y="2616"/>
                  </a:lnTo>
                  <a:lnTo>
                    <a:pt x="5901" y="2574"/>
                  </a:lnTo>
                  <a:lnTo>
                    <a:pt x="5943" y="2532"/>
                  </a:lnTo>
                  <a:lnTo>
                    <a:pt x="6006" y="2470"/>
                  </a:lnTo>
                  <a:lnTo>
                    <a:pt x="5964" y="2219"/>
                  </a:lnTo>
                  <a:lnTo>
                    <a:pt x="5943" y="2198"/>
                  </a:lnTo>
                  <a:lnTo>
                    <a:pt x="5838" y="2198"/>
                  </a:lnTo>
                  <a:lnTo>
                    <a:pt x="5797" y="2177"/>
                  </a:lnTo>
                  <a:lnTo>
                    <a:pt x="5818" y="2114"/>
                  </a:lnTo>
                  <a:lnTo>
                    <a:pt x="5901" y="2114"/>
                  </a:lnTo>
                  <a:lnTo>
                    <a:pt x="5901" y="1863"/>
                  </a:lnTo>
                  <a:lnTo>
                    <a:pt x="5859" y="1800"/>
                  </a:lnTo>
                  <a:lnTo>
                    <a:pt x="5901" y="1800"/>
                  </a:lnTo>
                  <a:lnTo>
                    <a:pt x="5922" y="1528"/>
                  </a:lnTo>
                  <a:lnTo>
                    <a:pt x="5901" y="1361"/>
                  </a:lnTo>
                  <a:lnTo>
                    <a:pt x="5964" y="1319"/>
                  </a:lnTo>
                  <a:lnTo>
                    <a:pt x="5943" y="1151"/>
                  </a:lnTo>
                  <a:lnTo>
                    <a:pt x="5922" y="1131"/>
                  </a:lnTo>
                  <a:lnTo>
                    <a:pt x="5922" y="963"/>
                  </a:lnTo>
                  <a:lnTo>
                    <a:pt x="5964" y="942"/>
                  </a:lnTo>
                  <a:lnTo>
                    <a:pt x="5901" y="817"/>
                  </a:lnTo>
                  <a:lnTo>
                    <a:pt x="5859" y="628"/>
                  </a:lnTo>
                  <a:lnTo>
                    <a:pt x="5922" y="587"/>
                  </a:lnTo>
                  <a:lnTo>
                    <a:pt x="5901" y="545"/>
                  </a:lnTo>
                  <a:lnTo>
                    <a:pt x="5901" y="503"/>
                  </a:lnTo>
                  <a:lnTo>
                    <a:pt x="5901" y="440"/>
                  </a:lnTo>
                  <a:lnTo>
                    <a:pt x="6027" y="273"/>
                  </a:lnTo>
                  <a:lnTo>
                    <a:pt x="5964" y="231"/>
                  </a:lnTo>
                  <a:lnTo>
                    <a:pt x="6027" y="168"/>
                  </a:lnTo>
                  <a:lnTo>
                    <a:pt x="6027" y="22"/>
                  </a:lnTo>
                  <a:lnTo>
                    <a:pt x="60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3336;p70">
              <a:extLst>
                <a:ext uri="{FF2B5EF4-FFF2-40B4-BE49-F238E27FC236}">
                  <a16:creationId xmlns:a16="http://schemas.microsoft.com/office/drawing/2014/main" id="{5DC462D1-2CD9-1884-1DCF-3E693180BFCD}"/>
                </a:ext>
              </a:extLst>
            </p:cNvPr>
            <p:cNvSpPr/>
            <p:nvPr/>
          </p:nvSpPr>
          <p:spPr>
            <a:xfrm>
              <a:off x="3951893" y="3317378"/>
              <a:ext cx="9978" cy="10724"/>
            </a:xfrm>
            <a:custGeom>
              <a:avLst/>
              <a:gdLst/>
              <a:ahLst/>
              <a:cxnLst/>
              <a:rect l="l" t="t" r="r" b="b"/>
              <a:pathLst>
                <a:path w="838" h="943" extrusionOk="0">
                  <a:moveTo>
                    <a:pt x="314" y="1"/>
                  </a:moveTo>
                  <a:lnTo>
                    <a:pt x="209" y="43"/>
                  </a:lnTo>
                  <a:lnTo>
                    <a:pt x="188" y="189"/>
                  </a:lnTo>
                  <a:lnTo>
                    <a:pt x="63" y="440"/>
                  </a:lnTo>
                  <a:lnTo>
                    <a:pt x="0" y="566"/>
                  </a:lnTo>
                  <a:lnTo>
                    <a:pt x="42" y="649"/>
                  </a:lnTo>
                  <a:lnTo>
                    <a:pt x="105" y="712"/>
                  </a:lnTo>
                  <a:lnTo>
                    <a:pt x="168" y="817"/>
                  </a:lnTo>
                  <a:lnTo>
                    <a:pt x="377" y="921"/>
                  </a:lnTo>
                  <a:lnTo>
                    <a:pt x="586" y="942"/>
                  </a:lnTo>
                  <a:lnTo>
                    <a:pt x="670" y="921"/>
                  </a:lnTo>
                  <a:lnTo>
                    <a:pt x="712" y="817"/>
                  </a:lnTo>
                  <a:lnTo>
                    <a:pt x="691" y="712"/>
                  </a:lnTo>
                  <a:lnTo>
                    <a:pt x="774" y="691"/>
                  </a:lnTo>
                  <a:lnTo>
                    <a:pt x="795" y="649"/>
                  </a:lnTo>
                  <a:lnTo>
                    <a:pt x="795" y="629"/>
                  </a:lnTo>
                  <a:lnTo>
                    <a:pt x="816" y="524"/>
                  </a:lnTo>
                  <a:lnTo>
                    <a:pt x="816" y="440"/>
                  </a:lnTo>
                  <a:lnTo>
                    <a:pt x="837" y="398"/>
                  </a:lnTo>
                  <a:lnTo>
                    <a:pt x="795" y="336"/>
                  </a:lnTo>
                  <a:lnTo>
                    <a:pt x="732" y="273"/>
                  </a:lnTo>
                  <a:lnTo>
                    <a:pt x="670" y="231"/>
                  </a:lnTo>
                  <a:lnTo>
                    <a:pt x="670" y="210"/>
                  </a:lnTo>
                  <a:lnTo>
                    <a:pt x="565" y="189"/>
                  </a:lnTo>
                  <a:lnTo>
                    <a:pt x="481" y="105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3337;p70">
              <a:extLst>
                <a:ext uri="{FF2B5EF4-FFF2-40B4-BE49-F238E27FC236}">
                  <a16:creationId xmlns:a16="http://schemas.microsoft.com/office/drawing/2014/main" id="{86A37C4D-F989-AF2C-5FED-2EF08EDB716F}"/>
                </a:ext>
              </a:extLst>
            </p:cNvPr>
            <p:cNvSpPr/>
            <p:nvPr/>
          </p:nvSpPr>
          <p:spPr>
            <a:xfrm>
              <a:off x="3925232" y="3338554"/>
              <a:ext cx="15956" cy="14295"/>
            </a:xfrm>
            <a:custGeom>
              <a:avLst/>
              <a:gdLst/>
              <a:ahLst/>
              <a:cxnLst/>
              <a:rect l="l" t="t" r="r" b="b"/>
              <a:pathLst>
                <a:path w="1340" h="1257" extrusionOk="0">
                  <a:moveTo>
                    <a:pt x="775" y="1"/>
                  </a:moveTo>
                  <a:lnTo>
                    <a:pt x="754" y="43"/>
                  </a:lnTo>
                  <a:lnTo>
                    <a:pt x="670" y="106"/>
                  </a:lnTo>
                  <a:lnTo>
                    <a:pt x="628" y="147"/>
                  </a:lnTo>
                  <a:lnTo>
                    <a:pt x="419" y="189"/>
                  </a:lnTo>
                  <a:lnTo>
                    <a:pt x="293" y="315"/>
                  </a:lnTo>
                  <a:lnTo>
                    <a:pt x="231" y="440"/>
                  </a:lnTo>
                  <a:lnTo>
                    <a:pt x="84" y="566"/>
                  </a:lnTo>
                  <a:lnTo>
                    <a:pt x="0" y="629"/>
                  </a:lnTo>
                  <a:lnTo>
                    <a:pt x="42" y="733"/>
                  </a:lnTo>
                  <a:lnTo>
                    <a:pt x="126" y="796"/>
                  </a:lnTo>
                  <a:lnTo>
                    <a:pt x="126" y="859"/>
                  </a:lnTo>
                  <a:lnTo>
                    <a:pt x="210" y="943"/>
                  </a:lnTo>
                  <a:lnTo>
                    <a:pt x="210" y="1047"/>
                  </a:lnTo>
                  <a:lnTo>
                    <a:pt x="293" y="1131"/>
                  </a:lnTo>
                  <a:lnTo>
                    <a:pt x="356" y="1194"/>
                  </a:lnTo>
                  <a:lnTo>
                    <a:pt x="503" y="1256"/>
                  </a:lnTo>
                  <a:lnTo>
                    <a:pt x="607" y="1256"/>
                  </a:lnTo>
                  <a:lnTo>
                    <a:pt x="628" y="1194"/>
                  </a:lnTo>
                  <a:lnTo>
                    <a:pt x="670" y="1152"/>
                  </a:lnTo>
                  <a:lnTo>
                    <a:pt x="712" y="1026"/>
                  </a:lnTo>
                  <a:lnTo>
                    <a:pt x="816" y="984"/>
                  </a:lnTo>
                  <a:lnTo>
                    <a:pt x="879" y="943"/>
                  </a:lnTo>
                  <a:lnTo>
                    <a:pt x="984" y="922"/>
                  </a:lnTo>
                  <a:lnTo>
                    <a:pt x="1067" y="943"/>
                  </a:lnTo>
                  <a:lnTo>
                    <a:pt x="1172" y="859"/>
                  </a:lnTo>
                  <a:lnTo>
                    <a:pt x="1193" y="775"/>
                  </a:lnTo>
                  <a:lnTo>
                    <a:pt x="1151" y="733"/>
                  </a:lnTo>
                  <a:lnTo>
                    <a:pt x="1130" y="650"/>
                  </a:lnTo>
                  <a:lnTo>
                    <a:pt x="1235" y="608"/>
                  </a:lnTo>
                  <a:lnTo>
                    <a:pt x="1339" y="524"/>
                  </a:lnTo>
                  <a:lnTo>
                    <a:pt x="1339" y="399"/>
                  </a:lnTo>
                  <a:lnTo>
                    <a:pt x="1256" y="147"/>
                  </a:lnTo>
                  <a:lnTo>
                    <a:pt x="1130" y="43"/>
                  </a:lnTo>
                  <a:lnTo>
                    <a:pt x="1026" y="85"/>
                  </a:lnTo>
                  <a:lnTo>
                    <a:pt x="942" y="22"/>
                  </a:lnTo>
                  <a:lnTo>
                    <a:pt x="921" y="43"/>
                  </a:lnTo>
                  <a:lnTo>
                    <a:pt x="858" y="22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3338;p70">
              <a:extLst>
                <a:ext uri="{FF2B5EF4-FFF2-40B4-BE49-F238E27FC236}">
                  <a16:creationId xmlns:a16="http://schemas.microsoft.com/office/drawing/2014/main" id="{19433AE9-70A5-459E-209A-A6F0F64649D8}"/>
                </a:ext>
              </a:extLst>
            </p:cNvPr>
            <p:cNvSpPr/>
            <p:nvPr/>
          </p:nvSpPr>
          <p:spPr>
            <a:xfrm>
              <a:off x="4226694" y="2879548"/>
              <a:ext cx="50095" cy="39508"/>
            </a:xfrm>
            <a:custGeom>
              <a:avLst/>
              <a:gdLst/>
              <a:ahLst/>
              <a:cxnLst/>
              <a:rect l="l" t="t" r="r" b="b"/>
              <a:pathLst>
                <a:path w="4207" h="3474" extrusionOk="0">
                  <a:moveTo>
                    <a:pt x="1507" y="0"/>
                  </a:moveTo>
                  <a:lnTo>
                    <a:pt x="1466" y="63"/>
                  </a:lnTo>
                  <a:lnTo>
                    <a:pt x="1403" y="105"/>
                  </a:lnTo>
                  <a:lnTo>
                    <a:pt x="1298" y="105"/>
                  </a:lnTo>
                  <a:lnTo>
                    <a:pt x="1256" y="126"/>
                  </a:lnTo>
                  <a:lnTo>
                    <a:pt x="1152" y="63"/>
                  </a:lnTo>
                  <a:lnTo>
                    <a:pt x="1068" y="63"/>
                  </a:lnTo>
                  <a:lnTo>
                    <a:pt x="1026" y="105"/>
                  </a:lnTo>
                  <a:lnTo>
                    <a:pt x="880" y="293"/>
                  </a:lnTo>
                  <a:lnTo>
                    <a:pt x="629" y="398"/>
                  </a:lnTo>
                  <a:lnTo>
                    <a:pt x="231" y="503"/>
                  </a:lnTo>
                  <a:lnTo>
                    <a:pt x="252" y="586"/>
                  </a:lnTo>
                  <a:lnTo>
                    <a:pt x="1" y="754"/>
                  </a:lnTo>
                  <a:lnTo>
                    <a:pt x="22" y="1005"/>
                  </a:lnTo>
                  <a:lnTo>
                    <a:pt x="106" y="1067"/>
                  </a:lnTo>
                  <a:lnTo>
                    <a:pt x="189" y="1047"/>
                  </a:lnTo>
                  <a:lnTo>
                    <a:pt x="294" y="1005"/>
                  </a:lnTo>
                  <a:lnTo>
                    <a:pt x="419" y="1151"/>
                  </a:lnTo>
                  <a:lnTo>
                    <a:pt x="566" y="1277"/>
                  </a:lnTo>
                  <a:lnTo>
                    <a:pt x="733" y="1360"/>
                  </a:lnTo>
                  <a:lnTo>
                    <a:pt x="754" y="1486"/>
                  </a:lnTo>
                  <a:lnTo>
                    <a:pt x="901" y="1549"/>
                  </a:lnTo>
                  <a:lnTo>
                    <a:pt x="901" y="1674"/>
                  </a:lnTo>
                  <a:lnTo>
                    <a:pt x="754" y="1779"/>
                  </a:lnTo>
                  <a:lnTo>
                    <a:pt x="754" y="1904"/>
                  </a:lnTo>
                  <a:lnTo>
                    <a:pt x="650" y="1946"/>
                  </a:lnTo>
                  <a:lnTo>
                    <a:pt x="650" y="2114"/>
                  </a:lnTo>
                  <a:lnTo>
                    <a:pt x="754" y="2302"/>
                  </a:lnTo>
                  <a:lnTo>
                    <a:pt x="859" y="2679"/>
                  </a:lnTo>
                  <a:lnTo>
                    <a:pt x="880" y="2846"/>
                  </a:lnTo>
                  <a:lnTo>
                    <a:pt x="1089" y="3034"/>
                  </a:lnTo>
                  <a:lnTo>
                    <a:pt x="1298" y="3097"/>
                  </a:lnTo>
                  <a:lnTo>
                    <a:pt x="1507" y="3160"/>
                  </a:lnTo>
                  <a:lnTo>
                    <a:pt x="1570" y="3327"/>
                  </a:lnTo>
                  <a:lnTo>
                    <a:pt x="1759" y="3348"/>
                  </a:lnTo>
                  <a:lnTo>
                    <a:pt x="1884" y="3306"/>
                  </a:lnTo>
                  <a:lnTo>
                    <a:pt x="2031" y="3348"/>
                  </a:lnTo>
                  <a:lnTo>
                    <a:pt x="2031" y="3474"/>
                  </a:lnTo>
                  <a:lnTo>
                    <a:pt x="2093" y="3432"/>
                  </a:lnTo>
                  <a:lnTo>
                    <a:pt x="2240" y="3139"/>
                  </a:lnTo>
                  <a:lnTo>
                    <a:pt x="2428" y="2992"/>
                  </a:lnTo>
                  <a:lnTo>
                    <a:pt x="2554" y="2992"/>
                  </a:lnTo>
                  <a:lnTo>
                    <a:pt x="2637" y="2846"/>
                  </a:lnTo>
                  <a:lnTo>
                    <a:pt x="2763" y="2846"/>
                  </a:lnTo>
                  <a:lnTo>
                    <a:pt x="3077" y="3055"/>
                  </a:lnTo>
                  <a:lnTo>
                    <a:pt x="3244" y="2951"/>
                  </a:lnTo>
                  <a:lnTo>
                    <a:pt x="3391" y="3034"/>
                  </a:lnTo>
                  <a:lnTo>
                    <a:pt x="3453" y="3202"/>
                  </a:lnTo>
                  <a:lnTo>
                    <a:pt x="3600" y="3202"/>
                  </a:lnTo>
                  <a:lnTo>
                    <a:pt x="3851" y="3327"/>
                  </a:lnTo>
                  <a:lnTo>
                    <a:pt x="3997" y="3139"/>
                  </a:lnTo>
                  <a:lnTo>
                    <a:pt x="4102" y="3202"/>
                  </a:lnTo>
                  <a:lnTo>
                    <a:pt x="4123" y="3264"/>
                  </a:lnTo>
                  <a:lnTo>
                    <a:pt x="4207" y="3139"/>
                  </a:lnTo>
                  <a:lnTo>
                    <a:pt x="4165" y="2930"/>
                  </a:lnTo>
                  <a:lnTo>
                    <a:pt x="4102" y="2679"/>
                  </a:lnTo>
                  <a:lnTo>
                    <a:pt x="3955" y="2637"/>
                  </a:lnTo>
                  <a:lnTo>
                    <a:pt x="3851" y="2386"/>
                  </a:lnTo>
                  <a:lnTo>
                    <a:pt x="3851" y="2114"/>
                  </a:lnTo>
                  <a:lnTo>
                    <a:pt x="3767" y="1967"/>
                  </a:lnTo>
                  <a:lnTo>
                    <a:pt x="3579" y="1863"/>
                  </a:lnTo>
                  <a:lnTo>
                    <a:pt x="3432" y="1695"/>
                  </a:lnTo>
                  <a:lnTo>
                    <a:pt x="3328" y="1423"/>
                  </a:lnTo>
                  <a:lnTo>
                    <a:pt x="3139" y="1319"/>
                  </a:lnTo>
                  <a:lnTo>
                    <a:pt x="2909" y="1235"/>
                  </a:lnTo>
                  <a:lnTo>
                    <a:pt x="2867" y="1109"/>
                  </a:lnTo>
                  <a:lnTo>
                    <a:pt x="2763" y="1067"/>
                  </a:lnTo>
                  <a:lnTo>
                    <a:pt x="2554" y="1067"/>
                  </a:lnTo>
                  <a:lnTo>
                    <a:pt x="2323" y="1047"/>
                  </a:lnTo>
                  <a:lnTo>
                    <a:pt x="2240" y="963"/>
                  </a:lnTo>
                  <a:lnTo>
                    <a:pt x="2177" y="900"/>
                  </a:lnTo>
                  <a:lnTo>
                    <a:pt x="2135" y="733"/>
                  </a:lnTo>
                  <a:lnTo>
                    <a:pt x="2010" y="649"/>
                  </a:lnTo>
                  <a:lnTo>
                    <a:pt x="1759" y="272"/>
                  </a:lnTo>
                  <a:lnTo>
                    <a:pt x="1675" y="84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3339;p70">
              <a:extLst>
                <a:ext uri="{FF2B5EF4-FFF2-40B4-BE49-F238E27FC236}">
                  <a16:creationId xmlns:a16="http://schemas.microsoft.com/office/drawing/2014/main" id="{8E6178A5-4511-B3D3-7246-F164C32FD112}"/>
                </a:ext>
              </a:extLst>
            </p:cNvPr>
            <p:cNvSpPr/>
            <p:nvPr/>
          </p:nvSpPr>
          <p:spPr>
            <a:xfrm>
              <a:off x="4226694" y="2879548"/>
              <a:ext cx="50095" cy="39508"/>
            </a:xfrm>
            <a:custGeom>
              <a:avLst/>
              <a:gdLst/>
              <a:ahLst/>
              <a:cxnLst/>
              <a:rect l="l" t="t" r="r" b="b"/>
              <a:pathLst>
                <a:path w="4207" h="3474" extrusionOk="0">
                  <a:moveTo>
                    <a:pt x="1507" y="0"/>
                  </a:moveTo>
                  <a:lnTo>
                    <a:pt x="1466" y="63"/>
                  </a:lnTo>
                  <a:lnTo>
                    <a:pt x="1403" y="105"/>
                  </a:lnTo>
                  <a:lnTo>
                    <a:pt x="1298" y="105"/>
                  </a:lnTo>
                  <a:lnTo>
                    <a:pt x="1256" y="126"/>
                  </a:lnTo>
                  <a:lnTo>
                    <a:pt x="1152" y="63"/>
                  </a:lnTo>
                  <a:lnTo>
                    <a:pt x="1068" y="63"/>
                  </a:lnTo>
                  <a:lnTo>
                    <a:pt x="1026" y="105"/>
                  </a:lnTo>
                  <a:lnTo>
                    <a:pt x="880" y="293"/>
                  </a:lnTo>
                  <a:lnTo>
                    <a:pt x="629" y="398"/>
                  </a:lnTo>
                  <a:lnTo>
                    <a:pt x="231" y="503"/>
                  </a:lnTo>
                  <a:lnTo>
                    <a:pt x="252" y="586"/>
                  </a:lnTo>
                  <a:lnTo>
                    <a:pt x="1" y="754"/>
                  </a:lnTo>
                  <a:lnTo>
                    <a:pt x="22" y="1005"/>
                  </a:lnTo>
                  <a:lnTo>
                    <a:pt x="106" y="1067"/>
                  </a:lnTo>
                  <a:lnTo>
                    <a:pt x="189" y="1047"/>
                  </a:lnTo>
                  <a:lnTo>
                    <a:pt x="294" y="1005"/>
                  </a:lnTo>
                  <a:lnTo>
                    <a:pt x="419" y="1151"/>
                  </a:lnTo>
                  <a:lnTo>
                    <a:pt x="566" y="1277"/>
                  </a:lnTo>
                  <a:lnTo>
                    <a:pt x="733" y="1360"/>
                  </a:lnTo>
                  <a:lnTo>
                    <a:pt x="754" y="1486"/>
                  </a:lnTo>
                  <a:lnTo>
                    <a:pt x="901" y="1549"/>
                  </a:lnTo>
                  <a:lnTo>
                    <a:pt x="901" y="1674"/>
                  </a:lnTo>
                  <a:lnTo>
                    <a:pt x="754" y="1779"/>
                  </a:lnTo>
                  <a:lnTo>
                    <a:pt x="754" y="1904"/>
                  </a:lnTo>
                  <a:lnTo>
                    <a:pt x="650" y="1946"/>
                  </a:lnTo>
                  <a:lnTo>
                    <a:pt x="650" y="2114"/>
                  </a:lnTo>
                  <a:lnTo>
                    <a:pt x="754" y="2302"/>
                  </a:lnTo>
                  <a:lnTo>
                    <a:pt x="859" y="2679"/>
                  </a:lnTo>
                  <a:lnTo>
                    <a:pt x="880" y="2846"/>
                  </a:lnTo>
                  <a:lnTo>
                    <a:pt x="1089" y="3034"/>
                  </a:lnTo>
                  <a:lnTo>
                    <a:pt x="1298" y="3097"/>
                  </a:lnTo>
                  <a:lnTo>
                    <a:pt x="1507" y="3160"/>
                  </a:lnTo>
                  <a:lnTo>
                    <a:pt x="1570" y="3327"/>
                  </a:lnTo>
                  <a:lnTo>
                    <a:pt x="1759" y="3348"/>
                  </a:lnTo>
                  <a:lnTo>
                    <a:pt x="1884" y="3306"/>
                  </a:lnTo>
                  <a:lnTo>
                    <a:pt x="2031" y="3348"/>
                  </a:lnTo>
                  <a:lnTo>
                    <a:pt x="2031" y="3474"/>
                  </a:lnTo>
                  <a:lnTo>
                    <a:pt x="2093" y="3432"/>
                  </a:lnTo>
                  <a:lnTo>
                    <a:pt x="2240" y="3139"/>
                  </a:lnTo>
                  <a:lnTo>
                    <a:pt x="2428" y="2992"/>
                  </a:lnTo>
                  <a:lnTo>
                    <a:pt x="2554" y="2992"/>
                  </a:lnTo>
                  <a:lnTo>
                    <a:pt x="2637" y="2846"/>
                  </a:lnTo>
                  <a:lnTo>
                    <a:pt x="2763" y="2846"/>
                  </a:lnTo>
                  <a:lnTo>
                    <a:pt x="3077" y="3055"/>
                  </a:lnTo>
                  <a:lnTo>
                    <a:pt x="3244" y="2951"/>
                  </a:lnTo>
                  <a:lnTo>
                    <a:pt x="3391" y="3034"/>
                  </a:lnTo>
                  <a:lnTo>
                    <a:pt x="3453" y="3202"/>
                  </a:lnTo>
                  <a:lnTo>
                    <a:pt x="3600" y="3202"/>
                  </a:lnTo>
                  <a:lnTo>
                    <a:pt x="3851" y="3327"/>
                  </a:lnTo>
                  <a:lnTo>
                    <a:pt x="3997" y="3139"/>
                  </a:lnTo>
                  <a:lnTo>
                    <a:pt x="4102" y="3202"/>
                  </a:lnTo>
                  <a:lnTo>
                    <a:pt x="4123" y="3264"/>
                  </a:lnTo>
                  <a:lnTo>
                    <a:pt x="4207" y="3139"/>
                  </a:lnTo>
                  <a:lnTo>
                    <a:pt x="4165" y="2930"/>
                  </a:lnTo>
                  <a:lnTo>
                    <a:pt x="4102" y="2679"/>
                  </a:lnTo>
                  <a:lnTo>
                    <a:pt x="3955" y="2637"/>
                  </a:lnTo>
                  <a:lnTo>
                    <a:pt x="3851" y="2386"/>
                  </a:lnTo>
                  <a:lnTo>
                    <a:pt x="3851" y="2114"/>
                  </a:lnTo>
                  <a:lnTo>
                    <a:pt x="3767" y="1967"/>
                  </a:lnTo>
                  <a:lnTo>
                    <a:pt x="3579" y="1863"/>
                  </a:lnTo>
                  <a:lnTo>
                    <a:pt x="3432" y="1695"/>
                  </a:lnTo>
                  <a:lnTo>
                    <a:pt x="3328" y="1423"/>
                  </a:lnTo>
                  <a:lnTo>
                    <a:pt x="3139" y="1319"/>
                  </a:lnTo>
                  <a:lnTo>
                    <a:pt x="2909" y="1235"/>
                  </a:lnTo>
                  <a:lnTo>
                    <a:pt x="2867" y="1109"/>
                  </a:lnTo>
                  <a:lnTo>
                    <a:pt x="2763" y="1067"/>
                  </a:lnTo>
                  <a:lnTo>
                    <a:pt x="2554" y="1067"/>
                  </a:lnTo>
                  <a:lnTo>
                    <a:pt x="2323" y="1047"/>
                  </a:lnTo>
                  <a:lnTo>
                    <a:pt x="2240" y="963"/>
                  </a:lnTo>
                  <a:lnTo>
                    <a:pt x="2177" y="900"/>
                  </a:lnTo>
                  <a:lnTo>
                    <a:pt x="2135" y="733"/>
                  </a:lnTo>
                  <a:lnTo>
                    <a:pt x="2010" y="649"/>
                  </a:lnTo>
                  <a:lnTo>
                    <a:pt x="1759" y="272"/>
                  </a:lnTo>
                  <a:lnTo>
                    <a:pt x="1675" y="84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3340;p70">
              <a:extLst>
                <a:ext uri="{FF2B5EF4-FFF2-40B4-BE49-F238E27FC236}">
                  <a16:creationId xmlns:a16="http://schemas.microsoft.com/office/drawing/2014/main" id="{3678CF42-3060-6B45-FFA3-60DB5A4DDC15}"/>
                </a:ext>
              </a:extLst>
            </p:cNvPr>
            <p:cNvSpPr/>
            <p:nvPr/>
          </p:nvSpPr>
          <p:spPr>
            <a:xfrm>
              <a:off x="4014919" y="2846238"/>
              <a:ext cx="33651" cy="9053"/>
            </a:xfrm>
            <a:custGeom>
              <a:avLst/>
              <a:gdLst/>
              <a:ahLst/>
              <a:cxnLst/>
              <a:rect l="l" t="t" r="r" b="b"/>
              <a:pathLst>
                <a:path w="2826" h="796" extrusionOk="0">
                  <a:moveTo>
                    <a:pt x="2240" y="0"/>
                  </a:moveTo>
                  <a:cubicBezTo>
                    <a:pt x="2240" y="0"/>
                    <a:pt x="1717" y="230"/>
                    <a:pt x="1612" y="230"/>
                  </a:cubicBezTo>
                  <a:cubicBezTo>
                    <a:pt x="1507" y="230"/>
                    <a:pt x="1382" y="105"/>
                    <a:pt x="1382" y="105"/>
                  </a:cubicBezTo>
                  <a:lnTo>
                    <a:pt x="733" y="126"/>
                  </a:lnTo>
                  <a:lnTo>
                    <a:pt x="754" y="293"/>
                  </a:lnTo>
                  <a:cubicBezTo>
                    <a:pt x="775" y="419"/>
                    <a:pt x="231" y="419"/>
                    <a:pt x="22" y="419"/>
                  </a:cubicBezTo>
                  <a:lnTo>
                    <a:pt x="22" y="439"/>
                  </a:lnTo>
                  <a:lnTo>
                    <a:pt x="1" y="481"/>
                  </a:lnTo>
                  <a:lnTo>
                    <a:pt x="85" y="481"/>
                  </a:lnTo>
                  <a:lnTo>
                    <a:pt x="105" y="586"/>
                  </a:lnTo>
                  <a:lnTo>
                    <a:pt x="189" y="586"/>
                  </a:lnTo>
                  <a:lnTo>
                    <a:pt x="231" y="502"/>
                  </a:lnTo>
                  <a:lnTo>
                    <a:pt x="398" y="544"/>
                  </a:lnTo>
                  <a:lnTo>
                    <a:pt x="461" y="544"/>
                  </a:lnTo>
                  <a:lnTo>
                    <a:pt x="545" y="460"/>
                  </a:lnTo>
                  <a:lnTo>
                    <a:pt x="649" y="502"/>
                  </a:lnTo>
                  <a:lnTo>
                    <a:pt x="880" y="711"/>
                  </a:lnTo>
                  <a:lnTo>
                    <a:pt x="984" y="732"/>
                  </a:lnTo>
                  <a:lnTo>
                    <a:pt x="1173" y="691"/>
                  </a:lnTo>
                  <a:lnTo>
                    <a:pt x="1424" y="628"/>
                  </a:lnTo>
                  <a:lnTo>
                    <a:pt x="1507" y="649"/>
                  </a:lnTo>
                  <a:lnTo>
                    <a:pt x="1821" y="649"/>
                  </a:lnTo>
                  <a:lnTo>
                    <a:pt x="1863" y="691"/>
                  </a:lnTo>
                  <a:lnTo>
                    <a:pt x="1863" y="586"/>
                  </a:lnTo>
                  <a:lnTo>
                    <a:pt x="2072" y="502"/>
                  </a:lnTo>
                  <a:lnTo>
                    <a:pt x="2386" y="691"/>
                  </a:lnTo>
                  <a:lnTo>
                    <a:pt x="2595" y="691"/>
                  </a:lnTo>
                  <a:lnTo>
                    <a:pt x="2805" y="795"/>
                  </a:lnTo>
                  <a:lnTo>
                    <a:pt x="2826" y="586"/>
                  </a:lnTo>
                  <a:lnTo>
                    <a:pt x="2742" y="481"/>
                  </a:lnTo>
                  <a:lnTo>
                    <a:pt x="2595" y="377"/>
                  </a:lnTo>
                  <a:lnTo>
                    <a:pt x="2637" y="188"/>
                  </a:lnTo>
                  <a:cubicBezTo>
                    <a:pt x="2628" y="188"/>
                    <a:pt x="2594" y="197"/>
                    <a:pt x="2555" y="197"/>
                  </a:cubicBezTo>
                  <a:cubicBezTo>
                    <a:pt x="2507" y="197"/>
                    <a:pt x="2451" y="184"/>
                    <a:pt x="2428" y="126"/>
                  </a:cubicBezTo>
                  <a:cubicBezTo>
                    <a:pt x="2386" y="21"/>
                    <a:pt x="2240" y="0"/>
                    <a:pt x="22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3341;p70">
              <a:extLst>
                <a:ext uri="{FF2B5EF4-FFF2-40B4-BE49-F238E27FC236}">
                  <a16:creationId xmlns:a16="http://schemas.microsoft.com/office/drawing/2014/main" id="{570EE52A-DD0E-810B-111F-524FD284ED7E}"/>
                </a:ext>
              </a:extLst>
            </p:cNvPr>
            <p:cNvSpPr/>
            <p:nvPr/>
          </p:nvSpPr>
          <p:spPr>
            <a:xfrm>
              <a:off x="4036853" y="2853608"/>
              <a:ext cx="1250" cy="1205"/>
            </a:xfrm>
            <a:custGeom>
              <a:avLst/>
              <a:gdLst/>
              <a:ahLst/>
              <a:cxnLst/>
              <a:rect l="l" t="t" r="r" b="b"/>
              <a:pathLst>
                <a:path w="105" h="106" fill="none" extrusionOk="0">
                  <a:moveTo>
                    <a:pt x="105" y="105"/>
                  </a:moveTo>
                  <a:lnTo>
                    <a:pt x="0" y="1"/>
                  </a:lnTo>
                </a:path>
              </a:pathLst>
            </a:custGeom>
            <a:solidFill>
              <a:schemeClr val="dk2"/>
            </a:solidFill>
            <a:ln w="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3342;p70">
              <a:extLst>
                <a:ext uri="{FF2B5EF4-FFF2-40B4-BE49-F238E27FC236}">
                  <a16:creationId xmlns:a16="http://schemas.microsoft.com/office/drawing/2014/main" id="{BB18C5A4-B42F-6C33-C1D1-A3E6B9F6B414}"/>
                </a:ext>
              </a:extLst>
            </p:cNvPr>
            <p:cNvSpPr/>
            <p:nvPr/>
          </p:nvSpPr>
          <p:spPr>
            <a:xfrm>
              <a:off x="4346543" y="2948318"/>
              <a:ext cx="21183" cy="11907"/>
            </a:xfrm>
            <a:custGeom>
              <a:avLst/>
              <a:gdLst/>
              <a:ahLst/>
              <a:cxnLst/>
              <a:rect l="l" t="t" r="r" b="b"/>
              <a:pathLst>
                <a:path w="1779" h="1047" extrusionOk="0">
                  <a:moveTo>
                    <a:pt x="753" y="0"/>
                  </a:moveTo>
                  <a:lnTo>
                    <a:pt x="586" y="21"/>
                  </a:lnTo>
                  <a:lnTo>
                    <a:pt x="314" y="189"/>
                  </a:lnTo>
                  <a:lnTo>
                    <a:pt x="188" y="440"/>
                  </a:lnTo>
                  <a:lnTo>
                    <a:pt x="63" y="502"/>
                  </a:lnTo>
                  <a:lnTo>
                    <a:pt x="63" y="628"/>
                  </a:lnTo>
                  <a:lnTo>
                    <a:pt x="0" y="733"/>
                  </a:lnTo>
                  <a:lnTo>
                    <a:pt x="105" y="921"/>
                  </a:lnTo>
                  <a:lnTo>
                    <a:pt x="314" y="942"/>
                  </a:lnTo>
                  <a:lnTo>
                    <a:pt x="398" y="879"/>
                  </a:lnTo>
                  <a:lnTo>
                    <a:pt x="691" y="1046"/>
                  </a:lnTo>
                  <a:lnTo>
                    <a:pt x="837" y="1046"/>
                  </a:lnTo>
                  <a:lnTo>
                    <a:pt x="942" y="921"/>
                  </a:lnTo>
                  <a:lnTo>
                    <a:pt x="1067" y="879"/>
                  </a:lnTo>
                  <a:lnTo>
                    <a:pt x="1172" y="942"/>
                  </a:lnTo>
                  <a:lnTo>
                    <a:pt x="1381" y="879"/>
                  </a:lnTo>
                  <a:lnTo>
                    <a:pt x="1549" y="921"/>
                  </a:lnTo>
                  <a:lnTo>
                    <a:pt x="1779" y="837"/>
                  </a:lnTo>
                  <a:lnTo>
                    <a:pt x="1779" y="733"/>
                  </a:lnTo>
                  <a:lnTo>
                    <a:pt x="1779" y="565"/>
                  </a:lnTo>
                  <a:lnTo>
                    <a:pt x="1590" y="502"/>
                  </a:lnTo>
                  <a:lnTo>
                    <a:pt x="1590" y="398"/>
                  </a:lnTo>
                  <a:lnTo>
                    <a:pt x="1632" y="230"/>
                  </a:lnTo>
                  <a:lnTo>
                    <a:pt x="1590" y="230"/>
                  </a:lnTo>
                  <a:lnTo>
                    <a:pt x="1528" y="126"/>
                  </a:lnTo>
                  <a:lnTo>
                    <a:pt x="1360" y="105"/>
                  </a:lnTo>
                  <a:lnTo>
                    <a:pt x="1214" y="189"/>
                  </a:lnTo>
                  <a:lnTo>
                    <a:pt x="1109" y="126"/>
                  </a:lnTo>
                  <a:lnTo>
                    <a:pt x="837" y="105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3343;p70">
              <a:extLst>
                <a:ext uri="{FF2B5EF4-FFF2-40B4-BE49-F238E27FC236}">
                  <a16:creationId xmlns:a16="http://schemas.microsoft.com/office/drawing/2014/main" id="{EA522063-79A7-B66F-E682-004AA462AE58}"/>
                </a:ext>
              </a:extLst>
            </p:cNvPr>
            <p:cNvSpPr/>
            <p:nvPr/>
          </p:nvSpPr>
          <p:spPr>
            <a:xfrm>
              <a:off x="3878888" y="2847660"/>
              <a:ext cx="16706" cy="13579"/>
            </a:xfrm>
            <a:custGeom>
              <a:avLst/>
              <a:gdLst/>
              <a:ahLst/>
              <a:cxnLst/>
              <a:rect l="l" t="t" r="r" b="b"/>
              <a:pathLst>
                <a:path w="1403" h="1194" extrusionOk="0">
                  <a:moveTo>
                    <a:pt x="900" y="1"/>
                  </a:moveTo>
                  <a:lnTo>
                    <a:pt x="754" y="42"/>
                  </a:lnTo>
                  <a:lnTo>
                    <a:pt x="628" y="42"/>
                  </a:lnTo>
                  <a:lnTo>
                    <a:pt x="419" y="84"/>
                  </a:lnTo>
                  <a:lnTo>
                    <a:pt x="314" y="168"/>
                  </a:lnTo>
                  <a:lnTo>
                    <a:pt x="210" y="189"/>
                  </a:lnTo>
                  <a:lnTo>
                    <a:pt x="42" y="273"/>
                  </a:lnTo>
                  <a:lnTo>
                    <a:pt x="63" y="356"/>
                  </a:lnTo>
                  <a:lnTo>
                    <a:pt x="21" y="398"/>
                  </a:lnTo>
                  <a:lnTo>
                    <a:pt x="21" y="377"/>
                  </a:lnTo>
                  <a:lnTo>
                    <a:pt x="1" y="586"/>
                  </a:lnTo>
                  <a:lnTo>
                    <a:pt x="21" y="796"/>
                  </a:lnTo>
                  <a:lnTo>
                    <a:pt x="126" y="942"/>
                  </a:lnTo>
                  <a:lnTo>
                    <a:pt x="168" y="1089"/>
                  </a:lnTo>
                  <a:lnTo>
                    <a:pt x="314" y="1193"/>
                  </a:lnTo>
                  <a:lnTo>
                    <a:pt x="314" y="1151"/>
                  </a:lnTo>
                  <a:lnTo>
                    <a:pt x="524" y="1026"/>
                  </a:lnTo>
                  <a:lnTo>
                    <a:pt x="691" y="984"/>
                  </a:lnTo>
                  <a:lnTo>
                    <a:pt x="691" y="921"/>
                  </a:lnTo>
                  <a:lnTo>
                    <a:pt x="837" y="838"/>
                  </a:lnTo>
                  <a:lnTo>
                    <a:pt x="1110" y="879"/>
                  </a:lnTo>
                  <a:lnTo>
                    <a:pt x="1256" y="796"/>
                  </a:lnTo>
                  <a:lnTo>
                    <a:pt x="1361" y="775"/>
                  </a:lnTo>
                  <a:lnTo>
                    <a:pt x="1402" y="712"/>
                  </a:lnTo>
                  <a:lnTo>
                    <a:pt x="1402" y="607"/>
                  </a:lnTo>
                  <a:lnTo>
                    <a:pt x="1382" y="461"/>
                  </a:lnTo>
                  <a:lnTo>
                    <a:pt x="1214" y="189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3344;p70">
              <a:extLst>
                <a:ext uri="{FF2B5EF4-FFF2-40B4-BE49-F238E27FC236}">
                  <a16:creationId xmlns:a16="http://schemas.microsoft.com/office/drawing/2014/main" id="{BDC4F0D6-BA18-BCF9-9199-78EB358C2DB5}"/>
                </a:ext>
              </a:extLst>
            </p:cNvPr>
            <p:cNvSpPr/>
            <p:nvPr/>
          </p:nvSpPr>
          <p:spPr>
            <a:xfrm>
              <a:off x="3865182" y="2817204"/>
              <a:ext cx="27923" cy="34993"/>
            </a:xfrm>
            <a:custGeom>
              <a:avLst/>
              <a:gdLst/>
              <a:ahLst/>
              <a:cxnLst/>
              <a:rect l="l" t="t" r="r" b="b"/>
              <a:pathLst>
                <a:path w="2345" h="3077" extrusionOk="0">
                  <a:moveTo>
                    <a:pt x="461" y="0"/>
                  </a:moveTo>
                  <a:lnTo>
                    <a:pt x="336" y="105"/>
                  </a:lnTo>
                  <a:lnTo>
                    <a:pt x="315" y="147"/>
                  </a:lnTo>
                  <a:lnTo>
                    <a:pt x="210" y="147"/>
                  </a:lnTo>
                  <a:lnTo>
                    <a:pt x="64" y="210"/>
                  </a:lnTo>
                  <a:lnTo>
                    <a:pt x="1" y="272"/>
                  </a:lnTo>
                  <a:lnTo>
                    <a:pt x="22" y="314"/>
                  </a:lnTo>
                  <a:lnTo>
                    <a:pt x="64" y="461"/>
                  </a:lnTo>
                  <a:lnTo>
                    <a:pt x="105" y="628"/>
                  </a:lnTo>
                  <a:lnTo>
                    <a:pt x="168" y="670"/>
                  </a:lnTo>
                  <a:lnTo>
                    <a:pt x="273" y="691"/>
                  </a:lnTo>
                  <a:lnTo>
                    <a:pt x="273" y="754"/>
                  </a:lnTo>
                  <a:lnTo>
                    <a:pt x="231" y="754"/>
                  </a:lnTo>
                  <a:lnTo>
                    <a:pt x="105" y="775"/>
                  </a:lnTo>
                  <a:lnTo>
                    <a:pt x="126" y="879"/>
                  </a:lnTo>
                  <a:lnTo>
                    <a:pt x="147" y="900"/>
                  </a:lnTo>
                  <a:lnTo>
                    <a:pt x="210" y="879"/>
                  </a:lnTo>
                  <a:lnTo>
                    <a:pt x="273" y="879"/>
                  </a:lnTo>
                  <a:lnTo>
                    <a:pt x="252" y="1047"/>
                  </a:lnTo>
                  <a:lnTo>
                    <a:pt x="147" y="1193"/>
                  </a:lnTo>
                  <a:lnTo>
                    <a:pt x="147" y="1277"/>
                  </a:lnTo>
                  <a:lnTo>
                    <a:pt x="315" y="1402"/>
                  </a:lnTo>
                  <a:lnTo>
                    <a:pt x="419" y="1423"/>
                  </a:lnTo>
                  <a:lnTo>
                    <a:pt x="461" y="1486"/>
                  </a:lnTo>
                  <a:lnTo>
                    <a:pt x="440" y="1570"/>
                  </a:lnTo>
                  <a:lnTo>
                    <a:pt x="336" y="1507"/>
                  </a:lnTo>
                  <a:lnTo>
                    <a:pt x="273" y="1528"/>
                  </a:lnTo>
                  <a:lnTo>
                    <a:pt x="273" y="1674"/>
                  </a:lnTo>
                  <a:lnTo>
                    <a:pt x="419" y="1821"/>
                  </a:lnTo>
                  <a:lnTo>
                    <a:pt x="356" y="1842"/>
                  </a:lnTo>
                  <a:lnTo>
                    <a:pt x="482" y="1988"/>
                  </a:lnTo>
                  <a:lnTo>
                    <a:pt x="482" y="2051"/>
                  </a:lnTo>
                  <a:lnTo>
                    <a:pt x="545" y="2135"/>
                  </a:lnTo>
                  <a:lnTo>
                    <a:pt x="670" y="2135"/>
                  </a:lnTo>
                  <a:lnTo>
                    <a:pt x="754" y="2218"/>
                  </a:lnTo>
                  <a:lnTo>
                    <a:pt x="900" y="2239"/>
                  </a:lnTo>
                  <a:lnTo>
                    <a:pt x="900" y="2365"/>
                  </a:lnTo>
                  <a:lnTo>
                    <a:pt x="838" y="2448"/>
                  </a:lnTo>
                  <a:lnTo>
                    <a:pt x="796" y="2511"/>
                  </a:lnTo>
                  <a:lnTo>
                    <a:pt x="859" y="2532"/>
                  </a:lnTo>
                  <a:lnTo>
                    <a:pt x="942" y="2658"/>
                  </a:lnTo>
                  <a:lnTo>
                    <a:pt x="984" y="2658"/>
                  </a:lnTo>
                  <a:lnTo>
                    <a:pt x="1089" y="2741"/>
                  </a:lnTo>
                  <a:lnTo>
                    <a:pt x="1152" y="2846"/>
                  </a:lnTo>
                  <a:lnTo>
                    <a:pt x="1152" y="2992"/>
                  </a:lnTo>
                  <a:lnTo>
                    <a:pt x="1172" y="3076"/>
                  </a:lnTo>
                  <a:lnTo>
                    <a:pt x="1214" y="3034"/>
                  </a:lnTo>
                  <a:lnTo>
                    <a:pt x="1193" y="2951"/>
                  </a:lnTo>
                  <a:lnTo>
                    <a:pt x="1361" y="2867"/>
                  </a:lnTo>
                  <a:lnTo>
                    <a:pt x="1465" y="2846"/>
                  </a:lnTo>
                  <a:lnTo>
                    <a:pt x="1570" y="2762"/>
                  </a:lnTo>
                  <a:lnTo>
                    <a:pt x="1779" y="2720"/>
                  </a:lnTo>
                  <a:lnTo>
                    <a:pt x="1905" y="2720"/>
                  </a:lnTo>
                  <a:lnTo>
                    <a:pt x="2051" y="2679"/>
                  </a:lnTo>
                  <a:lnTo>
                    <a:pt x="2135" y="2679"/>
                  </a:lnTo>
                  <a:lnTo>
                    <a:pt x="2198" y="2574"/>
                  </a:lnTo>
                  <a:lnTo>
                    <a:pt x="2114" y="2469"/>
                  </a:lnTo>
                  <a:lnTo>
                    <a:pt x="2093" y="2365"/>
                  </a:lnTo>
                  <a:lnTo>
                    <a:pt x="2302" y="2197"/>
                  </a:lnTo>
                  <a:lnTo>
                    <a:pt x="2344" y="2051"/>
                  </a:lnTo>
                  <a:lnTo>
                    <a:pt x="2261" y="1925"/>
                  </a:lnTo>
                  <a:lnTo>
                    <a:pt x="2093" y="1737"/>
                  </a:lnTo>
                  <a:lnTo>
                    <a:pt x="2030" y="1507"/>
                  </a:lnTo>
                  <a:lnTo>
                    <a:pt x="2114" y="1423"/>
                  </a:lnTo>
                  <a:lnTo>
                    <a:pt x="2093" y="1319"/>
                  </a:lnTo>
                  <a:lnTo>
                    <a:pt x="2051" y="1193"/>
                  </a:lnTo>
                  <a:lnTo>
                    <a:pt x="2030" y="1109"/>
                  </a:lnTo>
                  <a:lnTo>
                    <a:pt x="2135" y="984"/>
                  </a:lnTo>
                  <a:lnTo>
                    <a:pt x="1926" y="963"/>
                  </a:lnTo>
                  <a:lnTo>
                    <a:pt x="1842" y="1088"/>
                  </a:lnTo>
                  <a:lnTo>
                    <a:pt x="1737" y="1005"/>
                  </a:lnTo>
                  <a:lnTo>
                    <a:pt x="1633" y="1047"/>
                  </a:lnTo>
                  <a:lnTo>
                    <a:pt x="1591" y="963"/>
                  </a:lnTo>
                  <a:lnTo>
                    <a:pt x="1382" y="879"/>
                  </a:lnTo>
                  <a:lnTo>
                    <a:pt x="1361" y="837"/>
                  </a:lnTo>
                  <a:lnTo>
                    <a:pt x="1424" y="691"/>
                  </a:lnTo>
                  <a:lnTo>
                    <a:pt x="1277" y="565"/>
                  </a:lnTo>
                  <a:lnTo>
                    <a:pt x="1110" y="482"/>
                  </a:lnTo>
                  <a:lnTo>
                    <a:pt x="1089" y="377"/>
                  </a:lnTo>
                  <a:lnTo>
                    <a:pt x="900" y="168"/>
                  </a:lnTo>
                  <a:lnTo>
                    <a:pt x="880" y="105"/>
                  </a:lnTo>
                  <a:lnTo>
                    <a:pt x="754" y="63"/>
                  </a:lnTo>
                  <a:lnTo>
                    <a:pt x="670" y="42"/>
                  </a:lnTo>
                  <a:lnTo>
                    <a:pt x="566" y="21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2374;p60">
            <a:extLst>
              <a:ext uri="{FF2B5EF4-FFF2-40B4-BE49-F238E27FC236}">
                <a16:creationId xmlns:a16="http://schemas.microsoft.com/office/drawing/2014/main" id="{F1E4103A-E93C-2221-597E-85C8F71E4899}"/>
              </a:ext>
            </a:extLst>
          </p:cNvPr>
          <p:cNvSpPr/>
          <p:nvPr/>
        </p:nvSpPr>
        <p:spPr>
          <a:xfrm>
            <a:off x="6349395" y="3281026"/>
            <a:ext cx="45719" cy="4571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4" name="Google Shape;2374;p60">
            <a:extLst>
              <a:ext uri="{FF2B5EF4-FFF2-40B4-BE49-F238E27FC236}">
                <a16:creationId xmlns:a16="http://schemas.microsoft.com/office/drawing/2014/main" id="{04CB921B-AB7D-22A9-AF42-AFA2D9E91979}"/>
              </a:ext>
            </a:extLst>
          </p:cNvPr>
          <p:cNvSpPr/>
          <p:nvPr/>
        </p:nvSpPr>
        <p:spPr>
          <a:xfrm>
            <a:off x="6282720" y="3258166"/>
            <a:ext cx="45719" cy="4571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5" name="Google Shape;2374;p60">
            <a:extLst>
              <a:ext uri="{FF2B5EF4-FFF2-40B4-BE49-F238E27FC236}">
                <a16:creationId xmlns:a16="http://schemas.microsoft.com/office/drawing/2014/main" id="{98361254-95EA-350F-52E9-02ABB2C4C73F}"/>
              </a:ext>
            </a:extLst>
          </p:cNvPr>
          <p:cNvSpPr/>
          <p:nvPr/>
        </p:nvSpPr>
        <p:spPr>
          <a:xfrm>
            <a:off x="6270339" y="3337352"/>
            <a:ext cx="45719" cy="4571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6" name="Google Shape;2374;p60">
            <a:extLst>
              <a:ext uri="{FF2B5EF4-FFF2-40B4-BE49-F238E27FC236}">
                <a16:creationId xmlns:a16="http://schemas.microsoft.com/office/drawing/2014/main" id="{01A616B6-7128-753E-9B73-3B3553DA9646}"/>
              </a:ext>
            </a:extLst>
          </p:cNvPr>
          <p:cNvSpPr/>
          <p:nvPr/>
        </p:nvSpPr>
        <p:spPr>
          <a:xfrm>
            <a:off x="6114129" y="3442127"/>
            <a:ext cx="45719" cy="4571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7" name="Google Shape;2374;p60">
            <a:extLst>
              <a:ext uri="{FF2B5EF4-FFF2-40B4-BE49-F238E27FC236}">
                <a16:creationId xmlns:a16="http://schemas.microsoft.com/office/drawing/2014/main" id="{A752AA14-0710-81C1-1490-0F670F6DEA69}"/>
              </a:ext>
            </a:extLst>
          </p:cNvPr>
          <p:cNvSpPr/>
          <p:nvPr/>
        </p:nvSpPr>
        <p:spPr>
          <a:xfrm>
            <a:off x="6395114" y="3402431"/>
            <a:ext cx="45719" cy="4571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8" name="Google Shape;2374;p60">
            <a:extLst>
              <a:ext uri="{FF2B5EF4-FFF2-40B4-BE49-F238E27FC236}">
                <a16:creationId xmlns:a16="http://schemas.microsoft.com/office/drawing/2014/main" id="{1C21E7E9-BC81-FAB4-47D2-4D9A869DAD1B}"/>
              </a:ext>
            </a:extLst>
          </p:cNvPr>
          <p:cNvSpPr/>
          <p:nvPr/>
        </p:nvSpPr>
        <p:spPr>
          <a:xfrm>
            <a:off x="6349394" y="3337352"/>
            <a:ext cx="45719" cy="4571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9" name="Google Shape;2374;p60">
            <a:extLst>
              <a:ext uri="{FF2B5EF4-FFF2-40B4-BE49-F238E27FC236}">
                <a16:creationId xmlns:a16="http://schemas.microsoft.com/office/drawing/2014/main" id="{E1C01105-A836-0508-5E48-D09C85962836}"/>
              </a:ext>
            </a:extLst>
          </p:cNvPr>
          <p:cNvSpPr/>
          <p:nvPr/>
        </p:nvSpPr>
        <p:spPr>
          <a:xfrm>
            <a:off x="5328314" y="4259270"/>
            <a:ext cx="45719" cy="4571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0" name="Google Shape;2374;p60">
            <a:extLst>
              <a:ext uri="{FF2B5EF4-FFF2-40B4-BE49-F238E27FC236}">
                <a16:creationId xmlns:a16="http://schemas.microsoft.com/office/drawing/2014/main" id="{B646D536-7DC5-37FD-892F-51043FE3A41D}"/>
              </a:ext>
            </a:extLst>
          </p:cNvPr>
          <p:cNvSpPr/>
          <p:nvPr/>
        </p:nvSpPr>
        <p:spPr>
          <a:xfrm>
            <a:off x="5631445" y="4176801"/>
            <a:ext cx="45719" cy="4571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1" name="Google Shape;2374;p60">
            <a:extLst>
              <a:ext uri="{FF2B5EF4-FFF2-40B4-BE49-F238E27FC236}">
                <a16:creationId xmlns:a16="http://schemas.microsoft.com/office/drawing/2014/main" id="{249F7FD6-FDD2-F0E4-5F82-FF5D6F73A14A}"/>
              </a:ext>
            </a:extLst>
          </p:cNvPr>
          <p:cNvSpPr/>
          <p:nvPr/>
        </p:nvSpPr>
        <p:spPr>
          <a:xfrm>
            <a:off x="5128525" y="4043451"/>
            <a:ext cx="45719" cy="4571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2" name="Google Shape;2374;p60">
            <a:extLst>
              <a:ext uri="{FF2B5EF4-FFF2-40B4-BE49-F238E27FC236}">
                <a16:creationId xmlns:a16="http://schemas.microsoft.com/office/drawing/2014/main" id="{EABD3503-1D50-2E92-1784-4639F1833387}"/>
              </a:ext>
            </a:extLst>
          </p:cNvPr>
          <p:cNvSpPr/>
          <p:nvPr/>
        </p:nvSpPr>
        <p:spPr>
          <a:xfrm>
            <a:off x="5423800" y="4325605"/>
            <a:ext cx="45719" cy="4571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3" name="Google Shape;2374;p60">
            <a:extLst>
              <a:ext uri="{FF2B5EF4-FFF2-40B4-BE49-F238E27FC236}">
                <a16:creationId xmlns:a16="http://schemas.microsoft.com/office/drawing/2014/main" id="{1C77CD66-437E-8837-5418-C21F24CD8D38}"/>
              </a:ext>
            </a:extLst>
          </p:cNvPr>
          <p:cNvSpPr/>
          <p:nvPr/>
        </p:nvSpPr>
        <p:spPr>
          <a:xfrm>
            <a:off x="5212345" y="4187703"/>
            <a:ext cx="45719" cy="4571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4" name="Google Shape;2374;p60">
            <a:extLst>
              <a:ext uri="{FF2B5EF4-FFF2-40B4-BE49-F238E27FC236}">
                <a16:creationId xmlns:a16="http://schemas.microsoft.com/office/drawing/2014/main" id="{1A0724A7-3935-DA06-4F65-E290B8DC34FE}"/>
              </a:ext>
            </a:extLst>
          </p:cNvPr>
          <p:cNvSpPr/>
          <p:nvPr/>
        </p:nvSpPr>
        <p:spPr>
          <a:xfrm>
            <a:off x="5496190" y="4490610"/>
            <a:ext cx="45719" cy="4571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5" name="Google Shape;2374;p60">
            <a:extLst>
              <a:ext uri="{FF2B5EF4-FFF2-40B4-BE49-F238E27FC236}">
                <a16:creationId xmlns:a16="http://schemas.microsoft.com/office/drawing/2014/main" id="{22DE6AC2-A015-FA3F-4A25-BD1B11A387FF}"/>
              </a:ext>
            </a:extLst>
          </p:cNvPr>
          <p:cNvSpPr/>
          <p:nvPr/>
        </p:nvSpPr>
        <p:spPr>
          <a:xfrm>
            <a:off x="6247479" y="3920220"/>
            <a:ext cx="45719" cy="4571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6" name="Google Shape;2374;p60">
            <a:extLst>
              <a:ext uri="{FF2B5EF4-FFF2-40B4-BE49-F238E27FC236}">
                <a16:creationId xmlns:a16="http://schemas.microsoft.com/office/drawing/2014/main" id="{A601B5ED-F19C-194B-200C-EBD123A6F3AB}"/>
              </a:ext>
            </a:extLst>
          </p:cNvPr>
          <p:cNvSpPr/>
          <p:nvPr/>
        </p:nvSpPr>
        <p:spPr>
          <a:xfrm>
            <a:off x="6201760" y="3848654"/>
            <a:ext cx="45719" cy="4571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7" name="Google Shape;2374;p60">
            <a:extLst>
              <a:ext uri="{FF2B5EF4-FFF2-40B4-BE49-F238E27FC236}">
                <a16:creationId xmlns:a16="http://schemas.microsoft.com/office/drawing/2014/main" id="{7F1D36F3-82C2-D787-6704-6C21F6CA1C52}"/>
              </a:ext>
            </a:extLst>
          </p:cNvPr>
          <p:cNvSpPr/>
          <p:nvPr/>
        </p:nvSpPr>
        <p:spPr>
          <a:xfrm>
            <a:off x="6651340" y="4066310"/>
            <a:ext cx="45719" cy="4571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8" name="Google Shape;2374;p60">
            <a:extLst>
              <a:ext uri="{FF2B5EF4-FFF2-40B4-BE49-F238E27FC236}">
                <a16:creationId xmlns:a16="http://schemas.microsoft.com/office/drawing/2014/main" id="{69809095-A384-AE03-7922-AE27B029423D}"/>
              </a:ext>
            </a:extLst>
          </p:cNvPr>
          <p:cNvSpPr/>
          <p:nvPr/>
        </p:nvSpPr>
        <p:spPr>
          <a:xfrm>
            <a:off x="6201759" y="3754740"/>
            <a:ext cx="45719" cy="4571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9" name="Google Shape;2374;p60">
            <a:extLst>
              <a:ext uri="{FF2B5EF4-FFF2-40B4-BE49-F238E27FC236}">
                <a16:creationId xmlns:a16="http://schemas.microsoft.com/office/drawing/2014/main" id="{CD34F1EA-FF33-F919-D06B-582421E63E58}"/>
              </a:ext>
            </a:extLst>
          </p:cNvPr>
          <p:cNvSpPr/>
          <p:nvPr/>
        </p:nvSpPr>
        <p:spPr>
          <a:xfrm>
            <a:off x="6152258" y="3562388"/>
            <a:ext cx="45719" cy="4571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0" name="Google Shape;2374;p60">
            <a:extLst>
              <a:ext uri="{FF2B5EF4-FFF2-40B4-BE49-F238E27FC236}">
                <a16:creationId xmlns:a16="http://schemas.microsoft.com/office/drawing/2014/main" id="{B4EF9C6A-F8A1-CA69-1507-11516FC4ADFA}"/>
              </a:ext>
            </a:extLst>
          </p:cNvPr>
          <p:cNvSpPr/>
          <p:nvPr/>
        </p:nvSpPr>
        <p:spPr>
          <a:xfrm>
            <a:off x="6372254" y="3787688"/>
            <a:ext cx="45719" cy="4571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1" name="Google Shape;2374;p60">
            <a:extLst>
              <a:ext uri="{FF2B5EF4-FFF2-40B4-BE49-F238E27FC236}">
                <a16:creationId xmlns:a16="http://schemas.microsoft.com/office/drawing/2014/main" id="{48B8850D-2EB4-8BFA-D4A1-73A29D5A95BB}"/>
              </a:ext>
            </a:extLst>
          </p:cNvPr>
          <p:cNvSpPr/>
          <p:nvPr/>
        </p:nvSpPr>
        <p:spPr>
          <a:xfrm>
            <a:off x="6440833" y="4062253"/>
            <a:ext cx="45719" cy="4571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2" name="Google Shape;2374;p60">
            <a:extLst>
              <a:ext uri="{FF2B5EF4-FFF2-40B4-BE49-F238E27FC236}">
                <a16:creationId xmlns:a16="http://schemas.microsoft.com/office/drawing/2014/main" id="{EDFFF92B-9696-506B-CF62-123CF07E1D4C}"/>
              </a:ext>
            </a:extLst>
          </p:cNvPr>
          <p:cNvSpPr/>
          <p:nvPr/>
        </p:nvSpPr>
        <p:spPr>
          <a:xfrm>
            <a:off x="6031258" y="3845356"/>
            <a:ext cx="45719" cy="4571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3" name="Google Shape;2374;p60">
            <a:extLst>
              <a:ext uri="{FF2B5EF4-FFF2-40B4-BE49-F238E27FC236}">
                <a16:creationId xmlns:a16="http://schemas.microsoft.com/office/drawing/2014/main" id="{60F2235F-665F-49EC-4EFA-4DB50C9D3C92}"/>
              </a:ext>
            </a:extLst>
          </p:cNvPr>
          <p:cNvSpPr/>
          <p:nvPr/>
        </p:nvSpPr>
        <p:spPr>
          <a:xfrm>
            <a:off x="6869458" y="4305790"/>
            <a:ext cx="45719" cy="4571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4" name="Google Shape;2374;p60">
            <a:extLst>
              <a:ext uri="{FF2B5EF4-FFF2-40B4-BE49-F238E27FC236}">
                <a16:creationId xmlns:a16="http://schemas.microsoft.com/office/drawing/2014/main" id="{0114D1CD-A48A-243E-1B3A-FF53EC2A7976}"/>
              </a:ext>
            </a:extLst>
          </p:cNvPr>
          <p:cNvSpPr/>
          <p:nvPr/>
        </p:nvSpPr>
        <p:spPr>
          <a:xfrm>
            <a:off x="6955183" y="4131082"/>
            <a:ext cx="45719" cy="4571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5" name="Google Shape;2374;p60">
            <a:extLst>
              <a:ext uri="{FF2B5EF4-FFF2-40B4-BE49-F238E27FC236}">
                <a16:creationId xmlns:a16="http://schemas.microsoft.com/office/drawing/2014/main" id="{542385D2-F109-0164-B966-5A12CD0D9678}"/>
              </a:ext>
            </a:extLst>
          </p:cNvPr>
          <p:cNvSpPr/>
          <p:nvPr/>
        </p:nvSpPr>
        <p:spPr>
          <a:xfrm>
            <a:off x="7000902" y="4339451"/>
            <a:ext cx="45719" cy="4571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6" name="Google Shape;2374;p60">
            <a:extLst>
              <a:ext uri="{FF2B5EF4-FFF2-40B4-BE49-F238E27FC236}">
                <a16:creationId xmlns:a16="http://schemas.microsoft.com/office/drawing/2014/main" id="{8D2C87D0-E2C9-62C9-C33C-4901D6E8BCF9}"/>
              </a:ext>
            </a:extLst>
          </p:cNvPr>
          <p:cNvSpPr/>
          <p:nvPr/>
        </p:nvSpPr>
        <p:spPr>
          <a:xfrm>
            <a:off x="7046621" y="4313380"/>
            <a:ext cx="45719" cy="4571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7" name="Google Shape;2374;p60">
            <a:extLst>
              <a:ext uri="{FF2B5EF4-FFF2-40B4-BE49-F238E27FC236}">
                <a16:creationId xmlns:a16="http://schemas.microsoft.com/office/drawing/2014/main" id="{B981E456-2B74-276C-91CB-87FC3E51B80E}"/>
              </a:ext>
            </a:extLst>
          </p:cNvPr>
          <p:cNvSpPr/>
          <p:nvPr/>
        </p:nvSpPr>
        <p:spPr>
          <a:xfrm>
            <a:off x="7312879" y="3743835"/>
            <a:ext cx="45719" cy="4571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8" name="Google Shape;2374;p60">
            <a:extLst>
              <a:ext uri="{FF2B5EF4-FFF2-40B4-BE49-F238E27FC236}">
                <a16:creationId xmlns:a16="http://schemas.microsoft.com/office/drawing/2014/main" id="{CDE71451-A2E8-4B8B-CFE7-BF2CC093E879}"/>
              </a:ext>
            </a:extLst>
          </p:cNvPr>
          <p:cNvSpPr/>
          <p:nvPr/>
        </p:nvSpPr>
        <p:spPr>
          <a:xfrm>
            <a:off x="6721125" y="3562387"/>
            <a:ext cx="45719" cy="4571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9" name="Google Shape;2374;p60">
            <a:extLst>
              <a:ext uri="{FF2B5EF4-FFF2-40B4-BE49-F238E27FC236}">
                <a16:creationId xmlns:a16="http://schemas.microsoft.com/office/drawing/2014/main" id="{0FF1CBA9-FE42-9E89-22A7-BD46BD1333E8}"/>
              </a:ext>
            </a:extLst>
          </p:cNvPr>
          <p:cNvSpPr/>
          <p:nvPr/>
        </p:nvSpPr>
        <p:spPr>
          <a:xfrm>
            <a:off x="6734488" y="3513680"/>
            <a:ext cx="45719" cy="4571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071076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037D53-B648-4211-B883-7C27274BA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>
            <a:extLst>
              <a:ext uri="{FF2B5EF4-FFF2-40B4-BE49-F238E27FC236}">
                <a16:creationId xmlns:a16="http://schemas.microsoft.com/office/drawing/2014/main" id="{D13D9D33-3481-1C52-0BF5-8310A9B445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6839" y="1393916"/>
            <a:ext cx="8266770" cy="3324389"/>
          </a:xfrm>
        </p:spPr>
        <p:txBody>
          <a:bodyPr/>
          <a:lstStyle/>
          <a:p>
            <a:pPr algn="ctr">
              <a:lnSpc>
                <a:spcPts val="1650"/>
              </a:lnSpc>
            </a:pPr>
            <a:r>
              <a:rPr lang="fr-FR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Mouvement chrétien</a:t>
            </a:r>
          </a:p>
          <a:p>
            <a:pPr algn="ctr">
              <a:lnSpc>
                <a:spcPts val="1650"/>
              </a:lnSpc>
            </a:pPr>
            <a:endParaRPr lang="fr-FR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>
              <a:lnSpc>
                <a:spcPts val="1650"/>
              </a:lnSpc>
            </a:pPr>
            <a:endParaRPr lang="fr-FR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ts val="1425"/>
              </a:lnSpc>
            </a:pPr>
            <a:r>
              <a:rPr lang="fr-FR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L’ACI réunit des personnes engagées dans différentes réalités de vie (vie associative, professionnelle, ecclésiale et familiale).</a:t>
            </a:r>
          </a:p>
          <a:p>
            <a:pPr>
              <a:lnSpc>
                <a:spcPts val="1425"/>
              </a:lnSpc>
            </a:pPr>
            <a:endParaRPr lang="fr-FR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ts val="1425"/>
              </a:lnSpc>
            </a:pPr>
            <a:r>
              <a:rPr lang="fr-FR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L’ACI offre un espace de réflexion et une vie d’équipe pour chercher du sens à sa vie, relier foi &amp; vie en société.</a:t>
            </a:r>
          </a:p>
          <a:p>
            <a:pPr>
              <a:lnSpc>
                <a:spcPts val="1425"/>
              </a:lnSpc>
            </a:pPr>
            <a:endParaRPr lang="fr-FR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ts val="1350"/>
              </a:lnSpc>
            </a:pPr>
            <a:r>
              <a:rPr lang="fr-FR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L’ACI est membre du Mouvement International d’Apostolat des Milieux Sociaux Indépendants, le MIAMSI.</a:t>
            </a:r>
          </a:p>
          <a:p>
            <a:pPr>
              <a:lnSpc>
                <a:spcPts val="1350"/>
              </a:lnSpc>
            </a:pPr>
            <a:endParaRPr lang="fr-FR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ts val="1350"/>
              </a:lnSpc>
            </a:pPr>
            <a:r>
              <a:rPr lang="fr-FR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Elle est co-fondatrice &amp; membre du CCFD-Terre Solidaire.</a:t>
            </a:r>
          </a:p>
          <a:p>
            <a:pPr>
              <a:lnSpc>
                <a:spcPts val="1350"/>
              </a:lnSpc>
            </a:pPr>
            <a:endParaRPr lang="fr-FR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ts val="1350"/>
              </a:lnSpc>
            </a:pPr>
            <a:r>
              <a:rPr lang="fr-FR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L’ACI en France, c’est 750 équipes réparties dans 78 départements.</a:t>
            </a:r>
            <a:endParaRPr lang="fr-FR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>
              <a:lnSpc>
                <a:spcPts val="1650"/>
              </a:lnSpc>
            </a:pPr>
            <a:endParaRPr lang="fr-FR" dirty="0">
              <a:solidFill>
                <a:srgbClr val="000000"/>
              </a:solidFill>
              <a:effectLst/>
              <a:latin typeface="YAFcfhkwO-0 0"/>
            </a:endParaRPr>
          </a:p>
          <a:p>
            <a:pPr algn="ctr"/>
            <a:endParaRPr lang="fr-FR" dirty="0"/>
          </a:p>
        </p:txBody>
      </p:sp>
      <p:sp>
        <p:nvSpPr>
          <p:cNvPr id="5" name="Google Shape;633;p35">
            <a:extLst>
              <a:ext uri="{FF2B5EF4-FFF2-40B4-BE49-F238E27FC236}">
                <a16:creationId xmlns:a16="http://schemas.microsoft.com/office/drawing/2014/main" id="{815F329C-4A5F-2D3F-06E7-F574F26798A0}"/>
              </a:ext>
            </a:extLst>
          </p:cNvPr>
          <p:cNvSpPr txBox="1">
            <a:spLocks/>
          </p:cNvSpPr>
          <p:nvPr/>
        </p:nvSpPr>
        <p:spPr>
          <a:xfrm>
            <a:off x="720000" y="5349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5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algn="ctr"/>
            <a:r>
              <a:rPr lang="fr-FR" sz="3000" dirty="0"/>
              <a:t>L’ACI en quelques mots …</a:t>
            </a:r>
          </a:p>
        </p:txBody>
      </p:sp>
      <p:pic>
        <p:nvPicPr>
          <p:cNvPr id="8" name="Image 7" descr="Une image contenant Police, symbole, Graphique, logo&#10;&#10;Description générée automatiquement">
            <a:extLst>
              <a:ext uri="{FF2B5EF4-FFF2-40B4-BE49-F238E27FC236}">
                <a16:creationId xmlns:a16="http://schemas.microsoft.com/office/drawing/2014/main" id="{891DF0F1-FD14-113B-D81F-314EE9D16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36" y="248634"/>
            <a:ext cx="1208361" cy="65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77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>
          <a:extLst>
            <a:ext uri="{FF2B5EF4-FFF2-40B4-BE49-F238E27FC236}">
              <a16:creationId xmlns:a16="http://schemas.microsoft.com/office/drawing/2014/main" id="{7E5A3FFA-24EC-7A18-1A4E-21AF1062B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6" name="Google Shape;786;p36">
            <a:extLst>
              <a:ext uri="{FF2B5EF4-FFF2-40B4-BE49-F238E27FC236}">
                <a16:creationId xmlns:a16="http://schemas.microsoft.com/office/drawing/2014/main" id="{35F0FBF0-2125-2B67-C4A9-6D9601F6809E}"/>
              </a:ext>
            </a:extLst>
          </p:cNvPr>
          <p:cNvGrpSpPr/>
          <p:nvPr/>
        </p:nvGrpSpPr>
        <p:grpSpPr>
          <a:xfrm rot="10800000">
            <a:off x="7554632" y="173422"/>
            <a:ext cx="1310380" cy="505484"/>
            <a:chOff x="6255908" y="2177833"/>
            <a:chExt cx="1310380" cy="505484"/>
          </a:xfrm>
        </p:grpSpPr>
        <p:sp>
          <p:nvSpPr>
            <p:cNvPr id="787" name="Google Shape;787;p36">
              <a:extLst>
                <a:ext uri="{FF2B5EF4-FFF2-40B4-BE49-F238E27FC236}">
                  <a16:creationId xmlns:a16="http://schemas.microsoft.com/office/drawing/2014/main" id="{162CBE67-A714-E46A-3924-5A6DB556BCD0}"/>
                </a:ext>
              </a:extLst>
            </p:cNvPr>
            <p:cNvSpPr/>
            <p:nvPr/>
          </p:nvSpPr>
          <p:spPr>
            <a:xfrm>
              <a:off x="6670466" y="2177833"/>
              <a:ext cx="894684" cy="6690"/>
            </a:xfrm>
            <a:custGeom>
              <a:avLst/>
              <a:gdLst/>
              <a:ahLst/>
              <a:cxnLst/>
              <a:rect l="l" t="t" r="r" b="b"/>
              <a:pathLst>
                <a:path w="894684" h="6690" extrusionOk="0">
                  <a:moveTo>
                    <a:pt x="891340" y="6691"/>
                  </a:moveTo>
                  <a:lnTo>
                    <a:pt x="3345" y="6691"/>
                  </a:lnTo>
                  <a:cubicBezTo>
                    <a:pt x="1472" y="6691"/>
                    <a:pt x="0" y="5219"/>
                    <a:pt x="0" y="3345"/>
                  </a:cubicBezTo>
                  <a:cubicBezTo>
                    <a:pt x="0" y="1472"/>
                    <a:pt x="1472" y="0"/>
                    <a:pt x="3345" y="0"/>
                  </a:cubicBezTo>
                  <a:lnTo>
                    <a:pt x="891340" y="0"/>
                  </a:lnTo>
                  <a:cubicBezTo>
                    <a:pt x="893213" y="0"/>
                    <a:pt x="894685" y="1472"/>
                    <a:pt x="894685" y="3345"/>
                  </a:cubicBezTo>
                  <a:cubicBezTo>
                    <a:pt x="894685" y="5219"/>
                    <a:pt x="893213" y="6691"/>
                    <a:pt x="891340" y="669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36">
              <a:extLst>
                <a:ext uri="{FF2B5EF4-FFF2-40B4-BE49-F238E27FC236}">
                  <a16:creationId xmlns:a16="http://schemas.microsoft.com/office/drawing/2014/main" id="{839424B5-480F-7F62-E154-D3F2B7AE30D9}"/>
                </a:ext>
              </a:extLst>
            </p:cNvPr>
            <p:cNvSpPr/>
            <p:nvPr/>
          </p:nvSpPr>
          <p:spPr>
            <a:xfrm>
              <a:off x="6255908" y="2343495"/>
              <a:ext cx="1310379" cy="6690"/>
            </a:xfrm>
            <a:custGeom>
              <a:avLst/>
              <a:gdLst/>
              <a:ahLst/>
              <a:cxnLst/>
              <a:rect l="l" t="t" r="r" b="b"/>
              <a:pathLst>
                <a:path w="1310379" h="6690" extrusionOk="0">
                  <a:moveTo>
                    <a:pt x="1307034" y="6691"/>
                  </a:moveTo>
                  <a:lnTo>
                    <a:pt x="3345" y="6691"/>
                  </a:lnTo>
                  <a:cubicBezTo>
                    <a:pt x="1472" y="6691"/>
                    <a:pt x="0" y="5219"/>
                    <a:pt x="0" y="3345"/>
                  </a:cubicBezTo>
                  <a:cubicBezTo>
                    <a:pt x="0" y="1472"/>
                    <a:pt x="1472" y="0"/>
                    <a:pt x="3345" y="0"/>
                  </a:cubicBezTo>
                  <a:lnTo>
                    <a:pt x="1307034" y="0"/>
                  </a:lnTo>
                  <a:cubicBezTo>
                    <a:pt x="1308908" y="0"/>
                    <a:pt x="1310380" y="1472"/>
                    <a:pt x="1310380" y="3345"/>
                  </a:cubicBezTo>
                  <a:cubicBezTo>
                    <a:pt x="1310380" y="5219"/>
                    <a:pt x="1308908" y="6691"/>
                    <a:pt x="1307034" y="669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36">
              <a:extLst>
                <a:ext uri="{FF2B5EF4-FFF2-40B4-BE49-F238E27FC236}">
                  <a16:creationId xmlns:a16="http://schemas.microsoft.com/office/drawing/2014/main" id="{4E6352EA-6ED6-C3F9-41BB-51FBD3FC88B0}"/>
                </a:ext>
              </a:extLst>
            </p:cNvPr>
            <p:cNvSpPr/>
            <p:nvPr/>
          </p:nvSpPr>
          <p:spPr>
            <a:xfrm>
              <a:off x="6408524" y="2512035"/>
              <a:ext cx="1157764" cy="6690"/>
            </a:xfrm>
            <a:custGeom>
              <a:avLst/>
              <a:gdLst/>
              <a:ahLst/>
              <a:cxnLst/>
              <a:rect l="l" t="t" r="r" b="b"/>
              <a:pathLst>
                <a:path w="1157764" h="6690" extrusionOk="0">
                  <a:moveTo>
                    <a:pt x="1154419" y="6691"/>
                  </a:moveTo>
                  <a:lnTo>
                    <a:pt x="3345" y="6691"/>
                  </a:lnTo>
                  <a:cubicBezTo>
                    <a:pt x="1472" y="6691"/>
                    <a:pt x="0" y="5219"/>
                    <a:pt x="0" y="3345"/>
                  </a:cubicBezTo>
                  <a:cubicBezTo>
                    <a:pt x="0" y="1472"/>
                    <a:pt x="1472" y="0"/>
                    <a:pt x="3345" y="0"/>
                  </a:cubicBezTo>
                  <a:lnTo>
                    <a:pt x="1154419" y="0"/>
                  </a:lnTo>
                  <a:cubicBezTo>
                    <a:pt x="1156292" y="0"/>
                    <a:pt x="1157764" y="1472"/>
                    <a:pt x="1157764" y="3345"/>
                  </a:cubicBezTo>
                  <a:cubicBezTo>
                    <a:pt x="1157764" y="5219"/>
                    <a:pt x="1156292" y="6691"/>
                    <a:pt x="1154419" y="669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36">
              <a:extLst>
                <a:ext uri="{FF2B5EF4-FFF2-40B4-BE49-F238E27FC236}">
                  <a16:creationId xmlns:a16="http://schemas.microsoft.com/office/drawing/2014/main" id="{A99402FF-0020-51A6-1C2E-8AF6B26C2EFC}"/>
                </a:ext>
              </a:extLst>
            </p:cNvPr>
            <p:cNvSpPr/>
            <p:nvPr/>
          </p:nvSpPr>
          <p:spPr>
            <a:xfrm>
              <a:off x="7080741" y="2177833"/>
              <a:ext cx="6690" cy="170680"/>
            </a:xfrm>
            <a:custGeom>
              <a:avLst/>
              <a:gdLst/>
              <a:ahLst/>
              <a:cxnLst/>
              <a:rect l="l" t="t" r="r" b="b"/>
              <a:pathLst>
                <a:path w="6690" h="170680" extrusionOk="0">
                  <a:moveTo>
                    <a:pt x="3345" y="170681"/>
                  </a:moveTo>
                  <a:cubicBezTo>
                    <a:pt x="1472" y="170681"/>
                    <a:pt x="0" y="169209"/>
                    <a:pt x="0" y="167335"/>
                  </a:cubicBezTo>
                  <a:lnTo>
                    <a:pt x="0" y="3345"/>
                  </a:lnTo>
                  <a:cubicBezTo>
                    <a:pt x="0" y="1472"/>
                    <a:pt x="1472" y="0"/>
                    <a:pt x="3345" y="0"/>
                  </a:cubicBezTo>
                  <a:cubicBezTo>
                    <a:pt x="5219" y="0"/>
                    <a:pt x="6691" y="1472"/>
                    <a:pt x="6691" y="3345"/>
                  </a:cubicBezTo>
                  <a:lnTo>
                    <a:pt x="6691" y="167335"/>
                  </a:lnTo>
                  <a:cubicBezTo>
                    <a:pt x="6691" y="169209"/>
                    <a:pt x="5219" y="170681"/>
                    <a:pt x="3345" y="17068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36">
              <a:extLst>
                <a:ext uri="{FF2B5EF4-FFF2-40B4-BE49-F238E27FC236}">
                  <a16:creationId xmlns:a16="http://schemas.microsoft.com/office/drawing/2014/main" id="{DECD6F67-E838-B3EA-E3F2-4BE5DB3520CF}"/>
                </a:ext>
              </a:extLst>
            </p:cNvPr>
            <p:cNvSpPr/>
            <p:nvPr/>
          </p:nvSpPr>
          <p:spPr>
            <a:xfrm>
              <a:off x="6595596" y="2344097"/>
              <a:ext cx="6690" cy="170680"/>
            </a:xfrm>
            <a:custGeom>
              <a:avLst/>
              <a:gdLst/>
              <a:ahLst/>
              <a:cxnLst/>
              <a:rect l="l" t="t" r="r" b="b"/>
              <a:pathLst>
                <a:path w="6690" h="170680" extrusionOk="0">
                  <a:moveTo>
                    <a:pt x="3345" y="170680"/>
                  </a:moveTo>
                  <a:cubicBezTo>
                    <a:pt x="1472" y="170680"/>
                    <a:pt x="0" y="169209"/>
                    <a:pt x="0" y="167335"/>
                  </a:cubicBezTo>
                  <a:lnTo>
                    <a:pt x="0" y="3345"/>
                  </a:lnTo>
                  <a:cubicBezTo>
                    <a:pt x="0" y="1472"/>
                    <a:pt x="1472" y="0"/>
                    <a:pt x="3345" y="0"/>
                  </a:cubicBezTo>
                  <a:cubicBezTo>
                    <a:pt x="5219" y="0"/>
                    <a:pt x="6691" y="1472"/>
                    <a:pt x="6691" y="3345"/>
                  </a:cubicBezTo>
                  <a:lnTo>
                    <a:pt x="6691" y="167335"/>
                  </a:lnTo>
                  <a:cubicBezTo>
                    <a:pt x="6691" y="169209"/>
                    <a:pt x="5219" y="170680"/>
                    <a:pt x="3345" y="17068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36">
              <a:extLst>
                <a:ext uri="{FF2B5EF4-FFF2-40B4-BE49-F238E27FC236}">
                  <a16:creationId xmlns:a16="http://schemas.microsoft.com/office/drawing/2014/main" id="{A0115069-DE13-1DDB-AE05-73F4525BC818}"/>
                </a:ext>
              </a:extLst>
            </p:cNvPr>
            <p:cNvSpPr/>
            <p:nvPr/>
          </p:nvSpPr>
          <p:spPr>
            <a:xfrm>
              <a:off x="7390522" y="2344097"/>
              <a:ext cx="6690" cy="170680"/>
            </a:xfrm>
            <a:custGeom>
              <a:avLst/>
              <a:gdLst/>
              <a:ahLst/>
              <a:cxnLst/>
              <a:rect l="l" t="t" r="r" b="b"/>
              <a:pathLst>
                <a:path w="6690" h="170680" extrusionOk="0">
                  <a:moveTo>
                    <a:pt x="3345" y="170680"/>
                  </a:moveTo>
                  <a:cubicBezTo>
                    <a:pt x="1472" y="170680"/>
                    <a:pt x="0" y="169209"/>
                    <a:pt x="0" y="167335"/>
                  </a:cubicBezTo>
                  <a:lnTo>
                    <a:pt x="0" y="3345"/>
                  </a:lnTo>
                  <a:cubicBezTo>
                    <a:pt x="0" y="1472"/>
                    <a:pt x="1472" y="0"/>
                    <a:pt x="3345" y="0"/>
                  </a:cubicBezTo>
                  <a:cubicBezTo>
                    <a:pt x="5219" y="0"/>
                    <a:pt x="6691" y="1472"/>
                    <a:pt x="6691" y="3345"/>
                  </a:cubicBezTo>
                  <a:lnTo>
                    <a:pt x="6691" y="167335"/>
                  </a:lnTo>
                  <a:cubicBezTo>
                    <a:pt x="6691" y="169209"/>
                    <a:pt x="5219" y="170680"/>
                    <a:pt x="3345" y="17068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36">
              <a:extLst>
                <a:ext uri="{FF2B5EF4-FFF2-40B4-BE49-F238E27FC236}">
                  <a16:creationId xmlns:a16="http://schemas.microsoft.com/office/drawing/2014/main" id="{CD3E0C8F-1752-D8E2-5C55-03E213AC33EE}"/>
                </a:ext>
              </a:extLst>
            </p:cNvPr>
            <p:cNvSpPr/>
            <p:nvPr/>
          </p:nvSpPr>
          <p:spPr>
            <a:xfrm>
              <a:off x="7080741" y="2512637"/>
              <a:ext cx="6690" cy="170680"/>
            </a:xfrm>
            <a:custGeom>
              <a:avLst/>
              <a:gdLst/>
              <a:ahLst/>
              <a:cxnLst/>
              <a:rect l="l" t="t" r="r" b="b"/>
              <a:pathLst>
                <a:path w="6690" h="170680" extrusionOk="0">
                  <a:moveTo>
                    <a:pt x="3345" y="170680"/>
                  </a:moveTo>
                  <a:cubicBezTo>
                    <a:pt x="1472" y="170680"/>
                    <a:pt x="0" y="169208"/>
                    <a:pt x="0" y="167335"/>
                  </a:cubicBezTo>
                  <a:lnTo>
                    <a:pt x="0" y="3345"/>
                  </a:lnTo>
                  <a:cubicBezTo>
                    <a:pt x="0" y="1472"/>
                    <a:pt x="1472" y="0"/>
                    <a:pt x="3345" y="0"/>
                  </a:cubicBezTo>
                  <a:cubicBezTo>
                    <a:pt x="5219" y="0"/>
                    <a:pt x="6691" y="1472"/>
                    <a:pt x="6691" y="3345"/>
                  </a:cubicBezTo>
                  <a:lnTo>
                    <a:pt x="6691" y="167335"/>
                  </a:lnTo>
                  <a:cubicBezTo>
                    <a:pt x="6691" y="169208"/>
                    <a:pt x="5219" y="170680"/>
                    <a:pt x="3345" y="17068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36">
              <a:extLst>
                <a:ext uri="{FF2B5EF4-FFF2-40B4-BE49-F238E27FC236}">
                  <a16:creationId xmlns:a16="http://schemas.microsoft.com/office/drawing/2014/main" id="{9F97AC24-B07C-986A-3FD1-8DDB58689D2A}"/>
                </a:ext>
              </a:extLst>
            </p:cNvPr>
            <p:cNvSpPr/>
            <p:nvPr/>
          </p:nvSpPr>
          <p:spPr>
            <a:xfrm>
              <a:off x="7080741" y="2510362"/>
              <a:ext cx="6690" cy="170680"/>
            </a:xfrm>
            <a:custGeom>
              <a:avLst/>
              <a:gdLst/>
              <a:ahLst/>
              <a:cxnLst/>
              <a:rect l="l" t="t" r="r" b="b"/>
              <a:pathLst>
                <a:path w="6690" h="170680" extrusionOk="0">
                  <a:moveTo>
                    <a:pt x="3345" y="170680"/>
                  </a:moveTo>
                  <a:cubicBezTo>
                    <a:pt x="1472" y="170680"/>
                    <a:pt x="0" y="169208"/>
                    <a:pt x="0" y="167335"/>
                  </a:cubicBezTo>
                  <a:lnTo>
                    <a:pt x="0" y="3345"/>
                  </a:lnTo>
                  <a:cubicBezTo>
                    <a:pt x="0" y="1472"/>
                    <a:pt x="1472" y="0"/>
                    <a:pt x="3345" y="0"/>
                  </a:cubicBezTo>
                  <a:cubicBezTo>
                    <a:pt x="5219" y="0"/>
                    <a:pt x="6691" y="1472"/>
                    <a:pt x="6691" y="3345"/>
                  </a:cubicBezTo>
                  <a:lnTo>
                    <a:pt x="6691" y="167335"/>
                  </a:lnTo>
                  <a:cubicBezTo>
                    <a:pt x="6691" y="169208"/>
                    <a:pt x="5219" y="170680"/>
                    <a:pt x="3345" y="17068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Google Shape;633;p35">
            <a:extLst>
              <a:ext uri="{FF2B5EF4-FFF2-40B4-BE49-F238E27FC236}">
                <a16:creationId xmlns:a16="http://schemas.microsoft.com/office/drawing/2014/main" id="{3F0911CC-53B0-81C7-EBF8-7943772B0584}"/>
              </a:ext>
            </a:extLst>
          </p:cNvPr>
          <p:cNvSpPr txBox="1">
            <a:spLocks/>
          </p:cNvSpPr>
          <p:nvPr/>
        </p:nvSpPr>
        <p:spPr>
          <a:xfrm>
            <a:off x="505822" y="189256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5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algn="ctr"/>
            <a:r>
              <a:rPr lang="fr-FR" sz="3000" dirty="0"/>
              <a:t>Organisation de l’ACI</a:t>
            </a:r>
          </a:p>
        </p:txBody>
      </p:sp>
      <p:pic>
        <p:nvPicPr>
          <p:cNvPr id="7" name="Image 6" descr="Une image contenant Police, symbole, Graphique, logo&#10;&#10;Description générée automatiquement">
            <a:extLst>
              <a:ext uri="{FF2B5EF4-FFF2-40B4-BE49-F238E27FC236}">
                <a16:creationId xmlns:a16="http://schemas.microsoft.com/office/drawing/2014/main" id="{62626FA7-577C-7B98-1A37-8F41EEC3F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60" y="227140"/>
            <a:ext cx="1208361" cy="651911"/>
          </a:xfrm>
          <a:prstGeom prst="rect">
            <a:avLst/>
          </a:prstGeom>
        </p:spPr>
      </p:pic>
      <p:sp>
        <p:nvSpPr>
          <p:cNvPr id="19" name="Sous-titre 18">
            <a:extLst>
              <a:ext uri="{FF2B5EF4-FFF2-40B4-BE49-F238E27FC236}">
                <a16:creationId xmlns:a16="http://schemas.microsoft.com/office/drawing/2014/main" id="{B356D171-674D-D769-7F67-C3408D9102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1685" y="887807"/>
            <a:ext cx="6981803" cy="518604"/>
          </a:xfrm>
        </p:spPr>
        <p:txBody>
          <a:bodyPr/>
          <a:lstStyle/>
          <a:p>
            <a:r>
              <a:rPr lang="fr-FR" dirty="0"/>
              <a:t>Une organisation au service de la vie d’équipe, de la </a:t>
            </a:r>
            <a:r>
              <a:rPr lang="fr-FR"/>
              <a:t>vie du </a:t>
            </a:r>
            <a:r>
              <a:rPr lang="fr-FR" dirty="0"/>
              <a:t>monde et de l’Eglise : 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CF7348D3-BA96-1C83-CA58-6A7DA1CA19ED}"/>
              </a:ext>
            </a:extLst>
          </p:cNvPr>
          <p:cNvSpPr txBox="1"/>
          <p:nvPr/>
        </p:nvSpPr>
        <p:spPr>
          <a:xfrm>
            <a:off x="251343" y="3193746"/>
            <a:ext cx="34361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Composé d’hommes et de femmes élus issus des territoires, de l’équipe nationale (salariées) et de l’équipe nationale d’aumônerie diversifiée.</a:t>
            </a:r>
          </a:p>
          <a:p>
            <a:endParaRPr lang="fr-FR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Commissions (enquête, méditation, relecture…) composées de membres des territoires et de salariées.</a:t>
            </a:r>
          </a:p>
        </p:txBody>
      </p:sp>
      <p:sp>
        <p:nvSpPr>
          <p:cNvPr id="3" name="Triangle isocèle 2">
            <a:extLst>
              <a:ext uri="{FF2B5EF4-FFF2-40B4-BE49-F238E27FC236}">
                <a16:creationId xmlns:a16="http://schemas.microsoft.com/office/drawing/2014/main" id="{D96A60E2-243C-61AE-6549-8FE5ADBBB2E1}"/>
              </a:ext>
            </a:extLst>
          </p:cNvPr>
          <p:cNvSpPr/>
          <p:nvPr/>
        </p:nvSpPr>
        <p:spPr>
          <a:xfrm rot="10800000">
            <a:off x="2795787" y="1415167"/>
            <a:ext cx="3614166" cy="2865422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riangle isocèle 3">
            <a:extLst>
              <a:ext uri="{FF2B5EF4-FFF2-40B4-BE49-F238E27FC236}">
                <a16:creationId xmlns:a16="http://schemas.microsoft.com/office/drawing/2014/main" id="{9E246006-F40B-096F-AA5E-285C45CCF8B0}"/>
              </a:ext>
            </a:extLst>
          </p:cNvPr>
          <p:cNvSpPr/>
          <p:nvPr/>
        </p:nvSpPr>
        <p:spPr>
          <a:xfrm rot="10800000">
            <a:off x="3218979" y="2097075"/>
            <a:ext cx="2760391" cy="2183516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riangle isocèle 4">
            <a:extLst>
              <a:ext uri="{FF2B5EF4-FFF2-40B4-BE49-F238E27FC236}">
                <a16:creationId xmlns:a16="http://schemas.microsoft.com/office/drawing/2014/main" id="{266C5162-9081-7987-967E-6074366DAF23}"/>
              </a:ext>
            </a:extLst>
          </p:cNvPr>
          <p:cNvSpPr/>
          <p:nvPr/>
        </p:nvSpPr>
        <p:spPr>
          <a:xfrm rot="10800000">
            <a:off x="3687515" y="2834908"/>
            <a:ext cx="1831673" cy="1449812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A6B1428-E628-1BB2-1B97-A7A351A37BBA}"/>
              </a:ext>
            </a:extLst>
          </p:cNvPr>
          <p:cNvSpPr txBox="1"/>
          <p:nvPr/>
        </p:nvSpPr>
        <p:spPr>
          <a:xfrm>
            <a:off x="3838636" y="1573549"/>
            <a:ext cx="1544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Equipes locales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9003A57-3D78-4048-DE2D-A3B49BEAC574}"/>
              </a:ext>
            </a:extLst>
          </p:cNvPr>
          <p:cNvSpPr txBox="1"/>
          <p:nvPr/>
        </p:nvSpPr>
        <p:spPr>
          <a:xfrm>
            <a:off x="3741508" y="2312103"/>
            <a:ext cx="170559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Equipe de territoire</a:t>
            </a:r>
          </a:p>
          <a:p>
            <a:pPr algn="ctr"/>
            <a:r>
              <a:rPr lang="fr-FR" sz="10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(à l’échelon du diocèse)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ED41796-A296-7CC2-5CF3-15BAF6583CCF}"/>
              </a:ext>
            </a:extLst>
          </p:cNvPr>
          <p:cNvSpPr txBox="1"/>
          <p:nvPr/>
        </p:nvSpPr>
        <p:spPr>
          <a:xfrm>
            <a:off x="4214600" y="3040177"/>
            <a:ext cx="934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Echelon </a:t>
            </a:r>
          </a:p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national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E8825DE-D2AA-7D61-49DA-67F5745D9D6D}"/>
              </a:ext>
            </a:extLst>
          </p:cNvPr>
          <p:cNvSpPr txBox="1"/>
          <p:nvPr/>
        </p:nvSpPr>
        <p:spPr>
          <a:xfrm>
            <a:off x="6242695" y="2158214"/>
            <a:ext cx="25713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 service de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BB9B062-451A-459F-C675-5EBD7077C34E}"/>
              </a:ext>
            </a:extLst>
          </p:cNvPr>
          <p:cNvSpPr txBox="1"/>
          <p:nvPr/>
        </p:nvSpPr>
        <p:spPr>
          <a:xfrm>
            <a:off x="5474487" y="3304876"/>
            <a:ext cx="25713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 service de</a:t>
            </a:r>
          </a:p>
        </p:txBody>
      </p:sp>
      <p:cxnSp>
        <p:nvCxnSpPr>
          <p:cNvPr id="17" name="Connecteur : en arc 16">
            <a:extLst>
              <a:ext uri="{FF2B5EF4-FFF2-40B4-BE49-F238E27FC236}">
                <a16:creationId xmlns:a16="http://schemas.microsoft.com/office/drawing/2014/main" id="{A236DDC9-20F7-382B-5993-F1EF9272914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953366" y="2818667"/>
            <a:ext cx="821372" cy="526649"/>
          </a:xfrm>
          <a:prstGeom prst="curvedConnector3">
            <a:avLst>
              <a:gd name="adj1" fmla="val -7519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 : en arc 19">
            <a:extLst>
              <a:ext uri="{FF2B5EF4-FFF2-40B4-BE49-F238E27FC236}">
                <a16:creationId xmlns:a16="http://schemas.microsoft.com/office/drawing/2014/main" id="{9C359E6A-D320-E2BC-A88F-DA5183299416}"/>
              </a:ext>
            </a:extLst>
          </p:cNvPr>
          <p:cNvCxnSpPr>
            <a:cxnSpLocks/>
            <a:stCxn id="5" idx="5"/>
          </p:cNvCxnSpPr>
          <p:nvPr/>
        </p:nvCxnSpPr>
        <p:spPr>
          <a:xfrm rot="10800000">
            <a:off x="1984075" y="2958860"/>
            <a:ext cx="2161358" cy="600954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 : en arc 23">
            <a:extLst>
              <a:ext uri="{FF2B5EF4-FFF2-40B4-BE49-F238E27FC236}">
                <a16:creationId xmlns:a16="http://schemas.microsoft.com/office/drawing/2014/main" id="{5C61AB0B-8C4B-3388-69FB-1251B2BBB1D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568684" y="1862458"/>
            <a:ext cx="821372" cy="526649"/>
          </a:xfrm>
          <a:prstGeom prst="curvedConnector3">
            <a:avLst>
              <a:gd name="adj1" fmla="val -7519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écagone 5">
            <a:extLst>
              <a:ext uri="{FF2B5EF4-FFF2-40B4-BE49-F238E27FC236}">
                <a16:creationId xmlns:a16="http://schemas.microsoft.com/office/drawing/2014/main" id="{9C58F880-9940-8387-FF4D-9FCFC14199A8}"/>
              </a:ext>
            </a:extLst>
          </p:cNvPr>
          <p:cNvSpPr/>
          <p:nvPr/>
        </p:nvSpPr>
        <p:spPr>
          <a:xfrm>
            <a:off x="7487321" y="320391"/>
            <a:ext cx="933287" cy="621632"/>
          </a:xfrm>
          <a:prstGeom prst="dec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interne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A12EDB4-2525-05E5-499C-42BE616D8978}"/>
              </a:ext>
            </a:extLst>
          </p:cNvPr>
          <p:cNvSpPr txBox="1"/>
          <p:nvPr/>
        </p:nvSpPr>
        <p:spPr>
          <a:xfrm>
            <a:off x="582507" y="2789157"/>
            <a:ext cx="1767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Comité national</a:t>
            </a:r>
          </a:p>
        </p:txBody>
      </p:sp>
    </p:spTree>
    <p:extLst>
      <p:ext uri="{BB962C8B-B14F-4D97-AF65-F5344CB8AC3E}">
        <p14:creationId xmlns:p14="http://schemas.microsoft.com/office/powerpoint/2010/main" val="580864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5D1922F2-1C32-C1DF-D407-01236107C8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5041281"/>
              </p:ext>
            </p:extLst>
          </p:nvPr>
        </p:nvGraphicFramePr>
        <p:xfrm>
          <a:off x="4148159" y="1409496"/>
          <a:ext cx="5471160" cy="3502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Google Shape;633;p35">
            <a:extLst>
              <a:ext uri="{FF2B5EF4-FFF2-40B4-BE49-F238E27FC236}">
                <a16:creationId xmlns:a16="http://schemas.microsoft.com/office/drawing/2014/main" id="{347328BB-80EA-43A1-D6DC-7DDA243E3BB5}"/>
              </a:ext>
            </a:extLst>
          </p:cNvPr>
          <p:cNvSpPr txBox="1">
            <a:spLocks/>
          </p:cNvSpPr>
          <p:nvPr/>
        </p:nvSpPr>
        <p:spPr>
          <a:xfrm>
            <a:off x="666593" y="714341"/>
            <a:ext cx="428332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5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algn="ctr"/>
            <a:r>
              <a:rPr lang="fr-FR" sz="3000" dirty="0"/>
              <a:t>3 piliers</a:t>
            </a:r>
          </a:p>
        </p:txBody>
      </p:sp>
      <p:pic>
        <p:nvPicPr>
          <p:cNvPr id="8" name="Image 7" descr="Une image contenant Police, symbole, Graphique, logo&#10;&#10;Description générée automatiquement">
            <a:extLst>
              <a:ext uri="{FF2B5EF4-FFF2-40B4-BE49-F238E27FC236}">
                <a16:creationId xmlns:a16="http://schemas.microsoft.com/office/drawing/2014/main" id="{7704149B-BBE2-6AD0-29D1-5D637C5BD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36" y="248634"/>
            <a:ext cx="1208361" cy="651911"/>
          </a:xfrm>
          <a:prstGeom prst="rect">
            <a:avLst/>
          </a:prstGeom>
        </p:spPr>
      </p:pic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B08D45FF-EC2D-017B-02B9-00C286E5B1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091802"/>
              </p:ext>
            </p:extLst>
          </p:nvPr>
        </p:nvGraphicFramePr>
        <p:xfrm>
          <a:off x="215657" y="1322863"/>
          <a:ext cx="5337313" cy="3653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Sous-titre 3">
            <a:extLst>
              <a:ext uri="{FF2B5EF4-FFF2-40B4-BE49-F238E27FC236}">
                <a16:creationId xmlns:a16="http://schemas.microsoft.com/office/drawing/2014/main" id="{C9C83108-FD9B-6601-BF03-6D37AC463A7E}"/>
              </a:ext>
            </a:extLst>
          </p:cNvPr>
          <p:cNvSpPr txBox="1">
            <a:spLocks/>
          </p:cNvSpPr>
          <p:nvPr/>
        </p:nvSpPr>
        <p:spPr>
          <a:xfrm>
            <a:off x="2556635" y="2027743"/>
            <a:ext cx="1723421" cy="447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>
              <a:lnSpc>
                <a:spcPts val="1650"/>
              </a:lnSpc>
            </a:pPr>
            <a:r>
              <a:rPr lang="fr-FR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 laisser interpeller par les défis de notre société</a:t>
            </a:r>
          </a:p>
        </p:txBody>
      </p:sp>
      <p:sp>
        <p:nvSpPr>
          <p:cNvPr id="9" name="Sous-titre 3">
            <a:extLst>
              <a:ext uri="{FF2B5EF4-FFF2-40B4-BE49-F238E27FC236}">
                <a16:creationId xmlns:a16="http://schemas.microsoft.com/office/drawing/2014/main" id="{A701CCE9-5B93-DC86-2EF1-068C431BAD5B}"/>
              </a:ext>
            </a:extLst>
          </p:cNvPr>
          <p:cNvSpPr txBox="1">
            <a:spLocks/>
          </p:cNvSpPr>
          <p:nvPr/>
        </p:nvSpPr>
        <p:spPr>
          <a:xfrm>
            <a:off x="1188488" y="2317100"/>
            <a:ext cx="1593881" cy="493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>
              <a:lnSpc>
                <a:spcPts val="1650"/>
              </a:lnSpc>
            </a:pPr>
            <a:r>
              <a:rPr lang="fr-FR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Donner sens à sa vie en la relisant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8FC9127A-A8AE-F9B7-4824-7176FC5A89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0545" y="3790964"/>
            <a:ext cx="2592101" cy="489862"/>
          </a:xfrm>
        </p:spPr>
        <p:txBody>
          <a:bodyPr/>
          <a:lstStyle/>
          <a:p>
            <a:pPr algn="ctr">
              <a:lnSpc>
                <a:spcPts val="1650"/>
              </a:lnSpc>
            </a:pPr>
            <a:r>
              <a:rPr lang="fr-FR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Découvrir la Parole de Dieu, la partager et se laisser interpeller par Elle</a:t>
            </a:r>
            <a:endParaRPr lang="fr-FR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Google Shape;633;p35">
            <a:extLst>
              <a:ext uri="{FF2B5EF4-FFF2-40B4-BE49-F238E27FC236}">
                <a16:creationId xmlns:a16="http://schemas.microsoft.com/office/drawing/2014/main" id="{CEC98996-7836-D69F-6F47-B8987B53B9CD}"/>
              </a:ext>
            </a:extLst>
          </p:cNvPr>
          <p:cNvSpPr txBox="1">
            <a:spLocks/>
          </p:cNvSpPr>
          <p:nvPr/>
        </p:nvSpPr>
        <p:spPr>
          <a:xfrm>
            <a:off x="5080921" y="698772"/>
            <a:ext cx="330141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5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algn="ctr"/>
            <a:r>
              <a:rPr lang="fr-FR" sz="3000" dirty="0"/>
              <a:t>Objectifs</a:t>
            </a:r>
          </a:p>
        </p:txBody>
      </p:sp>
      <p:sp>
        <p:nvSpPr>
          <p:cNvPr id="10" name="Sous-titre 3">
            <a:extLst>
              <a:ext uri="{FF2B5EF4-FFF2-40B4-BE49-F238E27FC236}">
                <a16:creationId xmlns:a16="http://schemas.microsoft.com/office/drawing/2014/main" id="{F53020A4-AC66-51FE-378F-684C7DE8B42F}"/>
              </a:ext>
            </a:extLst>
          </p:cNvPr>
          <p:cNvSpPr txBox="1">
            <a:spLocks/>
          </p:cNvSpPr>
          <p:nvPr/>
        </p:nvSpPr>
        <p:spPr>
          <a:xfrm>
            <a:off x="5077319" y="2714204"/>
            <a:ext cx="1844552" cy="45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>
              <a:lnSpc>
                <a:spcPts val="1650"/>
              </a:lnSpc>
            </a:pPr>
            <a:r>
              <a:rPr lang="fr-FR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S’ouvrir aux autres</a:t>
            </a:r>
          </a:p>
        </p:txBody>
      </p:sp>
      <p:sp>
        <p:nvSpPr>
          <p:cNvPr id="11" name="Sous-titre 3">
            <a:extLst>
              <a:ext uri="{FF2B5EF4-FFF2-40B4-BE49-F238E27FC236}">
                <a16:creationId xmlns:a16="http://schemas.microsoft.com/office/drawing/2014/main" id="{70367F6A-D489-564E-2B78-BF6755D39A79}"/>
              </a:ext>
            </a:extLst>
          </p:cNvPr>
          <p:cNvSpPr txBox="1">
            <a:spLocks/>
          </p:cNvSpPr>
          <p:nvPr/>
        </p:nvSpPr>
        <p:spPr>
          <a:xfrm>
            <a:off x="5657678" y="3790964"/>
            <a:ext cx="2371980" cy="388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>
              <a:lnSpc>
                <a:spcPts val="1650"/>
              </a:lnSpc>
            </a:pPr>
            <a:r>
              <a:rPr lang="fr-FR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Agir, être co-responsable de la société</a:t>
            </a:r>
            <a:endParaRPr lang="fr-FR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fr-FR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Sous-titre 3">
            <a:extLst>
              <a:ext uri="{FF2B5EF4-FFF2-40B4-BE49-F238E27FC236}">
                <a16:creationId xmlns:a16="http://schemas.microsoft.com/office/drawing/2014/main" id="{2AA7AF4D-303A-FB96-D467-4D01BB429128}"/>
              </a:ext>
            </a:extLst>
          </p:cNvPr>
          <p:cNvSpPr txBox="1">
            <a:spLocks/>
          </p:cNvSpPr>
          <p:nvPr/>
        </p:nvSpPr>
        <p:spPr>
          <a:xfrm>
            <a:off x="6700156" y="2469813"/>
            <a:ext cx="1746096" cy="388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>
              <a:lnSpc>
                <a:spcPts val="1650"/>
              </a:lnSpc>
            </a:pPr>
            <a:r>
              <a:rPr lang="fr-FR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Discerner l’impact de nos choix</a:t>
            </a:r>
          </a:p>
        </p:txBody>
      </p:sp>
    </p:spTree>
    <p:extLst>
      <p:ext uri="{BB962C8B-B14F-4D97-AF65-F5344CB8AC3E}">
        <p14:creationId xmlns:p14="http://schemas.microsoft.com/office/powerpoint/2010/main" val="682823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F0059-AF0D-8A79-E83A-B427F2F3E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>
            <a:extLst>
              <a:ext uri="{FF2B5EF4-FFF2-40B4-BE49-F238E27FC236}">
                <a16:creationId xmlns:a16="http://schemas.microsoft.com/office/drawing/2014/main" id="{9CF6B426-343A-CD7C-39C1-4F03DDB43A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1490560"/>
            <a:ext cx="7516375" cy="2751707"/>
          </a:xfrm>
        </p:spPr>
        <p:txBody>
          <a:bodyPr/>
          <a:lstStyle/>
          <a:p>
            <a:pPr marL="139700" indent="0">
              <a:lnSpc>
                <a:spcPts val="1350"/>
              </a:lnSpc>
            </a:pPr>
            <a:r>
              <a:rPr lang="fr-FR" dirty="0"/>
              <a:t>-Approfondir la démarche ACI pour accomplir notre mission d’apôtres</a:t>
            </a:r>
          </a:p>
          <a:p>
            <a:pPr marL="139700" indent="0">
              <a:lnSpc>
                <a:spcPts val="1350"/>
              </a:lnSpc>
            </a:pPr>
            <a:endParaRPr lang="fr-FR" dirty="0"/>
          </a:p>
          <a:p>
            <a:pPr marL="139700" indent="0">
              <a:lnSpc>
                <a:spcPts val="1350"/>
              </a:lnSpc>
            </a:pPr>
            <a:endParaRPr lang="fr-FR" dirty="0"/>
          </a:p>
          <a:p>
            <a:pPr marL="139700" indent="0">
              <a:lnSpc>
                <a:spcPts val="1350"/>
              </a:lnSpc>
            </a:pPr>
            <a:r>
              <a:rPr lang="fr-FR" dirty="0"/>
              <a:t>-Concrétiser notre vocation apostolique envers les milieux indépendants</a:t>
            </a:r>
          </a:p>
          <a:p>
            <a:pPr marL="139700" indent="0">
              <a:lnSpc>
                <a:spcPts val="1350"/>
              </a:lnSpc>
            </a:pPr>
            <a:endParaRPr lang="fr-FR" dirty="0"/>
          </a:p>
          <a:p>
            <a:pPr marL="139700" indent="0">
              <a:lnSpc>
                <a:spcPts val="1350"/>
              </a:lnSpc>
            </a:pPr>
            <a:endParaRPr lang="fr-FR" dirty="0"/>
          </a:p>
          <a:p>
            <a:pPr marL="139700" indent="0">
              <a:lnSpc>
                <a:spcPts val="1350"/>
              </a:lnSpc>
            </a:pPr>
            <a:r>
              <a:rPr lang="fr-FR" dirty="0"/>
              <a:t>-Une dynamique concrète vis-à-vis des jeunes</a:t>
            </a:r>
          </a:p>
          <a:p>
            <a:pPr marL="139700" indent="0">
              <a:lnSpc>
                <a:spcPts val="1350"/>
              </a:lnSpc>
            </a:pPr>
            <a:endParaRPr lang="fr-FR" dirty="0"/>
          </a:p>
          <a:p>
            <a:pPr marL="139700" indent="0">
              <a:lnSpc>
                <a:spcPts val="1350"/>
              </a:lnSpc>
            </a:pPr>
            <a:endParaRPr lang="fr-FR" dirty="0"/>
          </a:p>
          <a:p>
            <a:pPr marL="139700" indent="0">
              <a:lnSpc>
                <a:spcPts val="1350"/>
              </a:lnSpc>
            </a:pPr>
            <a:r>
              <a:rPr lang="fr-FR" dirty="0"/>
              <a:t>-L’accompagnement</a:t>
            </a:r>
          </a:p>
          <a:p>
            <a:pPr marL="139700" indent="0">
              <a:lnSpc>
                <a:spcPts val="1350"/>
              </a:lnSpc>
            </a:pPr>
            <a:endParaRPr lang="fr-FR" dirty="0"/>
          </a:p>
          <a:p>
            <a:pPr marL="139700" indent="0">
              <a:lnSpc>
                <a:spcPts val="1350"/>
              </a:lnSpc>
            </a:pPr>
            <a:endParaRPr lang="fr-FR" dirty="0"/>
          </a:p>
          <a:p>
            <a:pPr marL="139700" indent="0">
              <a:lnSpc>
                <a:spcPts val="1350"/>
              </a:lnSpc>
            </a:pPr>
            <a:r>
              <a:rPr lang="fr-FR" dirty="0"/>
              <a:t>-Valoriser le paiement des cotisations</a:t>
            </a:r>
          </a:p>
          <a:p>
            <a:pPr marL="139700" indent="0">
              <a:lnSpc>
                <a:spcPts val="1350"/>
              </a:lnSpc>
            </a:pPr>
            <a:endParaRPr lang="fr-FR" dirty="0"/>
          </a:p>
          <a:p>
            <a:pPr marL="139700" indent="0">
              <a:lnSpc>
                <a:spcPts val="1350"/>
              </a:lnSpc>
            </a:pPr>
            <a:endParaRPr lang="fr-FR" dirty="0"/>
          </a:p>
          <a:p>
            <a:pPr marL="139700" indent="0">
              <a:lnSpc>
                <a:spcPts val="1350"/>
              </a:lnSpc>
            </a:pPr>
            <a:r>
              <a:rPr lang="fr-FR" dirty="0"/>
              <a:t>Pour plus d’informations : </a:t>
            </a:r>
            <a:r>
              <a:rPr lang="fr-FR" dirty="0">
                <a:hlinkClick r:id="rId2"/>
              </a:rPr>
              <a:t>Plan d’orientation ACI</a:t>
            </a:r>
            <a:endParaRPr lang="fr-FR" dirty="0"/>
          </a:p>
          <a:p>
            <a:pPr>
              <a:lnSpc>
                <a:spcPts val="1350"/>
              </a:lnSpc>
            </a:pPr>
            <a:endParaRPr lang="fr-FR" dirty="0"/>
          </a:p>
          <a:p>
            <a:pPr>
              <a:lnSpc>
                <a:spcPts val="1350"/>
              </a:lnSpc>
            </a:pPr>
            <a:endParaRPr lang="fr-FR" dirty="0"/>
          </a:p>
          <a:p>
            <a:pPr>
              <a:lnSpc>
                <a:spcPts val="1350"/>
              </a:lnSpc>
            </a:pPr>
            <a:endParaRPr lang="fr-FR" dirty="0"/>
          </a:p>
          <a:p>
            <a:endParaRPr lang="fr-FR" dirty="0"/>
          </a:p>
        </p:txBody>
      </p:sp>
      <p:sp>
        <p:nvSpPr>
          <p:cNvPr id="5" name="Google Shape;633;p35">
            <a:extLst>
              <a:ext uri="{FF2B5EF4-FFF2-40B4-BE49-F238E27FC236}">
                <a16:creationId xmlns:a16="http://schemas.microsoft.com/office/drawing/2014/main" id="{099F9B9C-53D2-A84C-0C7A-67DDB71E6660}"/>
              </a:ext>
            </a:extLst>
          </p:cNvPr>
          <p:cNvSpPr txBox="1">
            <a:spLocks/>
          </p:cNvSpPr>
          <p:nvPr/>
        </p:nvSpPr>
        <p:spPr>
          <a:xfrm>
            <a:off x="720000" y="288239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5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algn="ctr"/>
            <a:r>
              <a:rPr lang="fr-FR" sz="3000" dirty="0"/>
              <a:t>Plan d’orientation 2024-2028</a:t>
            </a:r>
          </a:p>
          <a:p>
            <a:pPr algn="ctr"/>
            <a:r>
              <a:rPr lang="fr-FR" sz="2000" dirty="0"/>
              <a:t>Apôtres dans un monde en transformation</a:t>
            </a:r>
          </a:p>
          <a:p>
            <a:pPr algn="ctr"/>
            <a:endParaRPr lang="fr-FR" sz="3000" dirty="0"/>
          </a:p>
        </p:txBody>
      </p:sp>
      <p:pic>
        <p:nvPicPr>
          <p:cNvPr id="3" name="Image 2" descr="Une image contenant Police, symbole, Graphique, logo&#10;&#10;Description générée automatiquement">
            <a:extLst>
              <a:ext uri="{FF2B5EF4-FFF2-40B4-BE49-F238E27FC236}">
                <a16:creationId xmlns:a16="http://schemas.microsoft.com/office/drawing/2014/main" id="{731264E2-D73F-718D-0670-BCCE712F9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36" y="248634"/>
            <a:ext cx="1208361" cy="651911"/>
          </a:xfrm>
          <a:prstGeom prst="rect">
            <a:avLst/>
          </a:prstGeom>
        </p:spPr>
      </p:pic>
      <p:pic>
        <p:nvPicPr>
          <p:cNvPr id="6" name="Image 5" descr="Une image contenant plein air, herbe, ciel, nuage&#10;&#10;Description générée automatiquement">
            <a:extLst>
              <a:ext uri="{FF2B5EF4-FFF2-40B4-BE49-F238E27FC236}">
                <a16:creationId xmlns:a16="http://schemas.microsoft.com/office/drawing/2014/main" id="{1A7F1E97-48E2-E733-51EA-ADA19A51C8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1426233"/>
            <a:ext cx="1920240" cy="2880360"/>
          </a:xfrm>
          <a:prstGeom prst="rect">
            <a:avLst/>
          </a:prstGeom>
        </p:spPr>
      </p:pic>
      <p:sp>
        <p:nvSpPr>
          <p:cNvPr id="2" name="Décagone 1">
            <a:extLst>
              <a:ext uri="{FF2B5EF4-FFF2-40B4-BE49-F238E27FC236}">
                <a16:creationId xmlns:a16="http://schemas.microsoft.com/office/drawing/2014/main" id="{47512E01-AEC1-61B1-89CD-9E37AA3615C9}"/>
              </a:ext>
            </a:extLst>
          </p:cNvPr>
          <p:cNvSpPr/>
          <p:nvPr/>
        </p:nvSpPr>
        <p:spPr>
          <a:xfrm>
            <a:off x="7487321" y="320391"/>
            <a:ext cx="933287" cy="621632"/>
          </a:xfrm>
          <a:prstGeom prst="dec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interne</a:t>
            </a:r>
          </a:p>
        </p:txBody>
      </p:sp>
    </p:spTree>
    <p:extLst>
      <p:ext uri="{BB962C8B-B14F-4D97-AF65-F5344CB8AC3E}">
        <p14:creationId xmlns:p14="http://schemas.microsoft.com/office/powerpoint/2010/main" val="746781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4" name="Google Shape;1974;p4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8050" y="-26"/>
            <a:ext cx="9143997" cy="5143501"/>
          </a:xfrm>
          <a:prstGeom prst="rect">
            <a:avLst/>
          </a:prstGeom>
        </p:spPr>
      </p:pic>
      <p:sp>
        <p:nvSpPr>
          <p:cNvPr id="1975" name="Google Shape;1975;p48"/>
          <p:cNvSpPr txBox="1">
            <a:spLocks noGrp="1"/>
          </p:cNvSpPr>
          <p:nvPr>
            <p:ph type="title"/>
          </p:nvPr>
        </p:nvSpPr>
        <p:spPr>
          <a:xfrm>
            <a:off x="1393737" y="3597360"/>
            <a:ext cx="6363600" cy="11513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Je </a:t>
            </a:r>
            <a:r>
              <a:rPr lang="en-US" dirty="0" err="1"/>
              <a:t>cherche</a:t>
            </a:r>
            <a:r>
              <a:rPr lang="en-US" dirty="0"/>
              <a:t> un lieu de partage ? </a:t>
            </a:r>
            <a:r>
              <a:rPr lang="en-US" dirty="0" err="1"/>
              <a:t>D’écoute</a:t>
            </a:r>
            <a:r>
              <a:rPr lang="en-US" dirty="0"/>
              <a:t> ? De </a:t>
            </a:r>
            <a:r>
              <a:rPr lang="en-US" dirty="0" err="1"/>
              <a:t>confiance</a:t>
            </a:r>
            <a:r>
              <a:rPr lang="en-US" dirty="0"/>
              <a:t> ? </a:t>
            </a:r>
            <a:r>
              <a:rPr lang="en-US" dirty="0" err="1"/>
              <a:t>D’espérance</a:t>
            </a:r>
            <a:r>
              <a:rPr lang="en-US" dirty="0"/>
              <a:t> ?</a:t>
            </a:r>
            <a:br>
              <a:rPr lang="en-US" dirty="0"/>
            </a:br>
            <a:r>
              <a:rPr lang="en-US" dirty="0"/>
              <a:t>Rejoins-nous !</a:t>
            </a:r>
          </a:p>
        </p:txBody>
      </p:sp>
      <p:grpSp>
        <p:nvGrpSpPr>
          <p:cNvPr id="1976" name="Google Shape;1976;p48"/>
          <p:cNvGrpSpPr/>
          <p:nvPr/>
        </p:nvGrpSpPr>
        <p:grpSpPr>
          <a:xfrm>
            <a:off x="-8050" y="-25"/>
            <a:ext cx="9152100" cy="5143500"/>
            <a:chOff x="-8050" y="-25"/>
            <a:chExt cx="9152100" cy="5143500"/>
          </a:xfrm>
        </p:grpSpPr>
        <p:grpSp>
          <p:nvGrpSpPr>
            <p:cNvPr id="1977" name="Google Shape;1977;p48"/>
            <p:cNvGrpSpPr/>
            <p:nvPr/>
          </p:nvGrpSpPr>
          <p:grpSpPr>
            <a:xfrm>
              <a:off x="255946" y="254808"/>
              <a:ext cx="8638480" cy="505484"/>
              <a:chOff x="255946" y="254808"/>
              <a:chExt cx="8638480" cy="505484"/>
            </a:xfrm>
          </p:grpSpPr>
          <p:grpSp>
            <p:nvGrpSpPr>
              <p:cNvPr id="1978" name="Google Shape;1978;p48"/>
              <p:cNvGrpSpPr/>
              <p:nvPr/>
            </p:nvGrpSpPr>
            <p:grpSpPr>
              <a:xfrm rot="10800000" flipH="1">
                <a:off x="7584046" y="254808"/>
                <a:ext cx="1310380" cy="505484"/>
                <a:chOff x="6255908" y="2177833"/>
                <a:chExt cx="1310380" cy="505484"/>
              </a:xfrm>
            </p:grpSpPr>
            <p:sp>
              <p:nvSpPr>
                <p:cNvPr id="1979" name="Google Shape;1979;p48"/>
                <p:cNvSpPr/>
                <p:nvPr/>
              </p:nvSpPr>
              <p:spPr>
                <a:xfrm>
                  <a:off x="6670466" y="2177833"/>
                  <a:ext cx="894684" cy="6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684" h="6690" extrusionOk="0">
                      <a:moveTo>
                        <a:pt x="891340" y="6691"/>
                      </a:moveTo>
                      <a:lnTo>
                        <a:pt x="3345" y="6691"/>
                      </a:lnTo>
                      <a:cubicBezTo>
                        <a:pt x="1472" y="6691"/>
                        <a:pt x="0" y="5219"/>
                        <a:pt x="0" y="3345"/>
                      </a:cubicBezTo>
                      <a:cubicBezTo>
                        <a:pt x="0" y="1472"/>
                        <a:pt x="1472" y="0"/>
                        <a:pt x="3345" y="0"/>
                      </a:cubicBezTo>
                      <a:lnTo>
                        <a:pt x="891340" y="0"/>
                      </a:lnTo>
                      <a:cubicBezTo>
                        <a:pt x="893213" y="0"/>
                        <a:pt x="894685" y="1472"/>
                        <a:pt x="894685" y="3345"/>
                      </a:cubicBezTo>
                      <a:cubicBezTo>
                        <a:pt x="894685" y="5219"/>
                        <a:pt x="893213" y="6691"/>
                        <a:pt x="891340" y="669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0" name="Google Shape;1980;p48"/>
                <p:cNvSpPr/>
                <p:nvPr/>
              </p:nvSpPr>
              <p:spPr>
                <a:xfrm>
                  <a:off x="6255908" y="2343495"/>
                  <a:ext cx="1310379" cy="6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379" h="6690" extrusionOk="0">
                      <a:moveTo>
                        <a:pt x="1307034" y="6691"/>
                      </a:moveTo>
                      <a:lnTo>
                        <a:pt x="3345" y="6691"/>
                      </a:lnTo>
                      <a:cubicBezTo>
                        <a:pt x="1472" y="6691"/>
                        <a:pt x="0" y="5219"/>
                        <a:pt x="0" y="3345"/>
                      </a:cubicBezTo>
                      <a:cubicBezTo>
                        <a:pt x="0" y="1472"/>
                        <a:pt x="1472" y="0"/>
                        <a:pt x="3345" y="0"/>
                      </a:cubicBezTo>
                      <a:lnTo>
                        <a:pt x="1307034" y="0"/>
                      </a:lnTo>
                      <a:cubicBezTo>
                        <a:pt x="1308908" y="0"/>
                        <a:pt x="1310380" y="1472"/>
                        <a:pt x="1310380" y="3345"/>
                      </a:cubicBezTo>
                      <a:cubicBezTo>
                        <a:pt x="1310380" y="5219"/>
                        <a:pt x="1308908" y="6691"/>
                        <a:pt x="1307034" y="669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1" name="Google Shape;1981;p48"/>
                <p:cNvSpPr/>
                <p:nvPr/>
              </p:nvSpPr>
              <p:spPr>
                <a:xfrm>
                  <a:off x="6408524" y="2512035"/>
                  <a:ext cx="1157764" cy="6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764" h="6690" extrusionOk="0">
                      <a:moveTo>
                        <a:pt x="1154419" y="6691"/>
                      </a:moveTo>
                      <a:lnTo>
                        <a:pt x="3345" y="6691"/>
                      </a:lnTo>
                      <a:cubicBezTo>
                        <a:pt x="1472" y="6691"/>
                        <a:pt x="0" y="5219"/>
                        <a:pt x="0" y="3345"/>
                      </a:cubicBezTo>
                      <a:cubicBezTo>
                        <a:pt x="0" y="1472"/>
                        <a:pt x="1472" y="0"/>
                        <a:pt x="3345" y="0"/>
                      </a:cubicBezTo>
                      <a:lnTo>
                        <a:pt x="1154419" y="0"/>
                      </a:lnTo>
                      <a:cubicBezTo>
                        <a:pt x="1156292" y="0"/>
                        <a:pt x="1157764" y="1472"/>
                        <a:pt x="1157764" y="3345"/>
                      </a:cubicBezTo>
                      <a:cubicBezTo>
                        <a:pt x="1157764" y="5219"/>
                        <a:pt x="1156292" y="6691"/>
                        <a:pt x="1154419" y="669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2" name="Google Shape;1982;p48"/>
                <p:cNvSpPr/>
                <p:nvPr/>
              </p:nvSpPr>
              <p:spPr>
                <a:xfrm>
                  <a:off x="7080741" y="2177833"/>
                  <a:ext cx="6690" cy="17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0" h="170680" extrusionOk="0">
                      <a:moveTo>
                        <a:pt x="3345" y="170681"/>
                      </a:moveTo>
                      <a:cubicBezTo>
                        <a:pt x="1472" y="170681"/>
                        <a:pt x="0" y="169209"/>
                        <a:pt x="0" y="167335"/>
                      </a:cubicBezTo>
                      <a:lnTo>
                        <a:pt x="0" y="3345"/>
                      </a:lnTo>
                      <a:cubicBezTo>
                        <a:pt x="0" y="1472"/>
                        <a:pt x="1472" y="0"/>
                        <a:pt x="3345" y="0"/>
                      </a:cubicBezTo>
                      <a:cubicBezTo>
                        <a:pt x="5219" y="0"/>
                        <a:pt x="6691" y="1472"/>
                        <a:pt x="6691" y="3345"/>
                      </a:cubicBezTo>
                      <a:lnTo>
                        <a:pt x="6691" y="167335"/>
                      </a:lnTo>
                      <a:cubicBezTo>
                        <a:pt x="6691" y="169209"/>
                        <a:pt x="5219" y="170681"/>
                        <a:pt x="3345" y="17068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3" name="Google Shape;1983;p48"/>
                <p:cNvSpPr/>
                <p:nvPr/>
              </p:nvSpPr>
              <p:spPr>
                <a:xfrm>
                  <a:off x="6595596" y="2344097"/>
                  <a:ext cx="6690" cy="17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0" h="170680" extrusionOk="0">
                      <a:moveTo>
                        <a:pt x="3345" y="170680"/>
                      </a:moveTo>
                      <a:cubicBezTo>
                        <a:pt x="1472" y="170680"/>
                        <a:pt x="0" y="169209"/>
                        <a:pt x="0" y="167335"/>
                      </a:cubicBezTo>
                      <a:lnTo>
                        <a:pt x="0" y="3345"/>
                      </a:lnTo>
                      <a:cubicBezTo>
                        <a:pt x="0" y="1472"/>
                        <a:pt x="1472" y="0"/>
                        <a:pt x="3345" y="0"/>
                      </a:cubicBezTo>
                      <a:cubicBezTo>
                        <a:pt x="5219" y="0"/>
                        <a:pt x="6691" y="1472"/>
                        <a:pt x="6691" y="3345"/>
                      </a:cubicBezTo>
                      <a:lnTo>
                        <a:pt x="6691" y="167335"/>
                      </a:lnTo>
                      <a:cubicBezTo>
                        <a:pt x="6691" y="169209"/>
                        <a:pt x="5219" y="170680"/>
                        <a:pt x="3345" y="17068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4" name="Google Shape;1984;p48"/>
                <p:cNvSpPr/>
                <p:nvPr/>
              </p:nvSpPr>
              <p:spPr>
                <a:xfrm>
                  <a:off x="7390522" y="2344097"/>
                  <a:ext cx="6690" cy="17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0" h="170680" extrusionOk="0">
                      <a:moveTo>
                        <a:pt x="3345" y="170680"/>
                      </a:moveTo>
                      <a:cubicBezTo>
                        <a:pt x="1472" y="170680"/>
                        <a:pt x="0" y="169209"/>
                        <a:pt x="0" y="167335"/>
                      </a:cubicBezTo>
                      <a:lnTo>
                        <a:pt x="0" y="3345"/>
                      </a:lnTo>
                      <a:cubicBezTo>
                        <a:pt x="0" y="1472"/>
                        <a:pt x="1472" y="0"/>
                        <a:pt x="3345" y="0"/>
                      </a:cubicBezTo>
                      <a:cubicBezTo>
                        <a:pt x="5219" y="0"/>
                        <a:pt x="6691" y="1472"/>
                        <a:pt x="6691" y="3345"/>
                      </a:cubicBezTo>
                      <a:lnTo>
                        <a:pt x="6691" y="167335"/>
                      </a:lnTo>
                      <a:cubicBezTo>
                        <a:pt x="6691" y="169209"/>
                        <a:pt x="5219" y="170680"/>
                        <a:pt x="3345" y="17068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5" name="Google Shape;1985;p48"/>
                <p:cNvSpPr/>
                <p:nvPr/>
              </p:nvSpPr>
              <p:spPr>
                <a:xfrm>
                  <a:off x="7080741" y="2512637"/>
                  <a:ext cx="6690" cy="17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0" h="170680" extrusionOk="0">
                      <a:moveTo>
                        <a:pt x="3345" y="170680"/>
                      </a:moveTo>
                      <a:cubicBezTo>
                        <a:pt x="1472" y="170680"/>
                        <a:pt x="0" y="169208"/>
                        <a:pt x="0" y="167335"/>
                      </a:cubicBezTo>
                      <a:lnTo>
                        <a:pt x="0" y="3345"/>
                      </a:lnTo>
                      <a:cubicBezTo>
                        <a:pt x="0" y="1472"/>
                        <a:pt x="1472" y="0"/>
                        <a:pt x="3345" y="0"/>
                      </a:cubicBezTo>
                      <a:cubicBezTo>
                        <a:pt x="5219" y="0"/>
                        <a:pt x="6691" y="1472"/>
                        <a:pt x="6691" y="3345"/>
                      </a:cubicBezTo>
                      <a:lnTo>
                        <a:pt x="6691" y="167335"/>
                      </a:lnTo>
                      <a:cubicBezTo>
                        <a:pt x="6691" y="169208"/>
                        <a:pt x="5219" y="170680"/>
                        <a:pt x="3345" y="17068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6" name="Google Shape;1986;p48"/>
                <p:cNvSpPr/>
                <p:nvPr/>
              </p:nvSpPr>
              <p:spPr>
                <a:xfrm>
                  <a:off x="7080741" y="2510362"/>
                  <a:ext cx="6690" cy="17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0" h="170680" extrusionOk="0">
                      <a:moveTo>
                        <a:pt x="3345" y="170680"/>
                      </a:moveTo>
                      <a:cubicBezTo>
                        <a:pt x="1472" y="170680"/>
                        <a:pt x="0" y="169208"/>
                        <a:pt x="0" y="167335"/>
                      </a:cubicBezTo>
                      <a:lnTo>
                        <a:pt x="0" y="3345"/>
                      </a:lnTo>
                      <a:cubicBezTo>
                        <a:pt x="0" y="1472"/>
                        <a:pt x="1472" y="0"/>
                        <a:pt x="3345" y="0"/>
                      </a:cubicBezTo>
                      <a:cubicBezTo>
                        <a:pt x="5219" y="0"/>
                        <a:pt x="6691" y="1472"/>
                        <a:pt x="6691" y="3345"/>
                      </a:cubicBezTo>
                      <a:lnTo>
                        <a:pt x="6691" y="167335"/>
                      </a:lnTo>
                      <a:cubicBezTo>
                        <a:pt x="6691" y="169208"/>
                        <a:pt x="5219" y="170680"/>
                        <a:pt x="3345" y="17068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87" name="Google Shape;1987;p48"/>
              <p:cNvGrpSpPr/>
              <p:nvPr/>
            </p:nvGrpSpPr>
            <p:grpSpPr>
              <a:xfrm rot="10800000">
                <a:off x="255945" y="254808"/>
                <a:ext cx="1310380" cy="505484"/>
                <a:chOff x="6255908" y="2177833"/>
                <a:chExt cx="1310380" cy="505484"/>
              </a:xfrm>
            </p:grpSpPr>
            <p:sp>
              <p:nvSpPr>
                <p:cNvPr id="1988" name="Google Shape;1988;p48"/>
                <p:cNvSpPr/>
                <p:nvPr/>
              </p:nvSpPr>
              <p:spPr>
                <a:xfrm>
                  <a:off x="6670466" y="2177833"/>
                  <a:ext cx="894684" cy="6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684" h="6690" extrusionOk="0">
                      <a:moveTo>
                        <a:pt x="891340" y="6691"/>
                      </a:moveTo>
                      <a:lnTo>
                        <a:pt x="3345" y="6691"/>
                      </a:lnTo>
                      <a:cubicBezTo>
                        <a:pt x="1472" y="6691"/>
                        <a:pt x="0" y="5219"/>
                        <a:pt x="0" y="3345"/>
                      </a:cubicBezTo>
                      <a:cubicBezTo>
                        <a:pt x="0" y="1472"/>
                        <a:pt x="1472" y="0"/>
                        <a:pt x="3345" y="0"/>
                      </a:cubicBezTo>
                      <a:lnTo>
                        <a:pt x="891340" y="0"/>
                      </a:lnTo>
                      <a:cubicBezTo>
                        <a:pt x="893213" y="0"/>
                        <a:pt x="894685" y="1472"/>
                        <a:pt x="894685" y="3345"/>
                      </a:cubicBezTo>
                      <a:cubicBezTo>
                        <a:pt x="894685" y="5219"/>
                        <a:pt x="893213" y="6691"/>
                        <a:pt x="891340" y="669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9" name="Google Shape;1989;p48"/>
                <p:cNvSpPr/>
                <p:nvPr/>
              </p:nvSpPr>
              <p:spPr>
                <a:xfrm>
                  <a:off x="6255908" y="2343495"/>
                  <a:ext cx="1310379" cy="6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379" h="6690" extrusionOk="0">
                      <a:moveTo>
                        <a:pt x="1307034" y="6691"/>
                      </a:moveTo>
                      <a:lnTo>
                        <a:pt x="3345" y="6691"/>
                      </a:lnTo>
                      <a:cubicBezTo>
                        <a:pt x="1472" y="6691"/>
                        <a:pt x="0" y="5219"/>
                        <a:pt x="0" y="3345"/>
                      </a:cubicBezTo>
                      <a:cubicBezTo>
                        <a:pt x="0" y="1472"/>
                        <a:pt x="1472" y="0"/>
                        <a:pt x="3345" y="0"/>
                      </a:cubicBezTo>
                      <a:lnTo>
                        <a:pt x="1307034" y="0"/>
                      </a:lnTo>
                      <a:cubicBezTo>
                        <a:pt x="1308908" y="0"/>
                        <a:pt x="1310380" y="1472"/>
                        <a:pt x="1310380" y="3345"/>
                      </a:cubicBezTo>
                      <a:cubicBezTo>
                        <a:pt x="1310380" y="5219"/>
                        <a:pt x="1308908" y="6691"/>
                        <a:pt x="1307034" y="669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0" name="Google Shape;1990;p48"/>
                <p:cNvSpPr/>
                <p:nvPr/>
              </p:nvSpPr>
              <p:spPr>
                <a:xfrm>
                  <a:off x="6408524" y="2512035"/>
                  <a:ext cx="1157764" cy="6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764" h="6690" extrusionOk="0">
                      <a:moveTo>
                        <a:pt x="1154419" y="6691"/>
                      </a:moveTo>
                      <a:lnTo>
                        <a:pt x="3345" y="6691"/>
                      </a:lnTo>
                      <a:cubicBezTo>
                        <a:pt x="1472" y="6691"/>
                        <a:pt x="0" y="5219"/>
                        <a:pt x="0" y="3345"/>
                      </a:cubicBezTo>
                      <a:cubicBezTo>
                        <a:pt x="0" y="1472"/>
                        <a:pt x="1472" y="0"/>
                        <a:pt x="3345" y="0"/>
                      </a:cubicBezTo>
                      <a:lnTo>
                        <a:pt x="1154419" y="0"/>
                      </a:lnTo>
                      <a:cubicBezTo>
                        <a:pt x="1156292" y="0"/>
                        <a:pt x="1157764" y="1472"/>
                        <a:pt x="1157764" y="3345"/>
                      </a:cubicBezTo>
                      <a:cubicBezTo>
                        <a:pt x="1157764" y="5219"/>
                        <a:pt x="1156292" y="6691"/>
                        <a:pt x="1154419" y="669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1" name="Google Shape;1991;p48"/>
                <p:cNvSpPr/>
                <p:nvPr/>
              </p:nvSpPr>
              <p:spPr>
                <a:xfrm>
                  <a:off x="7080741" y="2177833"/>
                  <a:ext cx="6690" cy="17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0" h="170680" extrusionOk="0">
                      <a:moveTo>
                        <a:pt x="3345" y="170681"/>
                      </a:moveTo>
                      <a:cubicBezTo>
                        <a:pt x="1472" y="170681"/>
                        <a:pt x="0" y="169209"/>
                        <a:pt x="0" y="167335"/>
                      </a:cubicBezTo>
                      <a:lnTo>
                        <a:pt x="0" y="3345"/>
                      </a:lnTo>
                      <a:cubicBezTo>
                        <a:pt x="0" y="1472"/>
                        <a:pt x="1472" y="0"/>
                        <a:pt x="3345" y="0"/>
                      </a:cubicBezTo>
                      <a:cubicBezTo>
                        <a:pt x="5219" y="0"/>
                        <a:pt x="6691" y="1472"/>
                        <a:pt x="6691" y="3345"/>
                      </a:cubicBezTo>
                      <a:lnTo>
                        <a:pt x="6691" y="167335"/>
                      </a:lnTo>
                      <a:cubicBezTo>
                        <a:pt x="6691" y="169209"/>
                        <a:pt x="5219" y="170681"/>
                        <a:pt x="3345" y="17068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2" name="Google Shape;1992;p48"/>
                <p:cNvSpPr/>
                <p:nvPr/>
              </p:nvSpPr>
              <p:spPr>
                <a:xfrm>
                  <a:off x="6595596" y="2344097"/>
                  <a:ext cx="6690" cy="17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0" h="170680" extrusionOk="0">
                      <a:moveTo>
                        <a:pt x="3345" y="170680"/>
                      </a:moveTo>
                      <a:cubicBezTo>
                        <a:pt x="1472" y="170680"/>
                        <a:pt x="0" y="169209"/>
                        <a:pt x="0" y="167335"/>
                      </a:cubicBezTo>
                      <a:lnTo>
                        <a:pt x="0" y="3345"/>
                      </a:lnTo>
                      <a:cubicBezTo>
                        <a:pt x="0" y="1472"/>
                        <a:pt x="1472" y="0"/>
                        <a:pt x="3345" y="0"/>
                      </a:cubicBezTo>
                      <a:cubicBezTo>
                        <a:pt x="5219" y="0"/>
                        <a:pt x="6691" y="1472"/>
                        <a:pt x="6691" y="3345"/>
                      </a:cubicBezTo>
                      <a:lnTo>
                        <a:pt x="6691" y="167335"/>
                      </a:lnTo>
                      <a:cubicBezTo>
                        <a:pt x="6691" y="169209"/>
                        <a:pt x="5219" y="170680"/>
                        <a:pt x="3345" y="17068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3" name="Google Shape;1993;p48"/>
                <p:cNvSpPr/>
                <p:nvPr/>
              </p:nvSpPr>
              <p:spPr>
                <a:xfrm>
                  <a:off x="7390522" y="2344097"/>
                  <a:ext cx="6690" cy="17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0" h="170680" extrusionOk="0">
                      <a:moveTo>
                        <a:pt x="3345" y="170680"/>
                      </a:moveTo>
                      <a:cubicBezTo>
                        <a:pt x="1472" y="170680"/>
                        <a:pt x="0" y="169209"/>
                        <a:pt x="0" y="167335"/>
                      </a:cubicBezTo>
                      <a:lnTo>
                        <a:pt x="0" y="3345"/>
                      </a:lnTo>
                      <a:cubicBezTo>
                        <a:pt x="0" y="1472"/>
                        <a:pt x="1472" y="0"/>
                        <a:pt x="3345" y="0"/>
                      </a:cubicBezTo>
                      <a:cubicBezTo>
                        <a:pt x="5219" y="0"/>
                        <a:pt x="6691" y="1472"/>
                        <a:pt x="6691" y="3345"/>
                      </a:cubicBezTo>
                      <a:lnTo>
                        <a:pt x="6691" y="167335"/>
                      </a:lnTo>
                      <a:cubicBezTo>
                        <a:pt x="6691" y="169209"/>
                        <a:pt x="5219" y="170680"/>
                        <a:pt x="3345" y="17068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4" name="Google Shape;1994;p48"/>
                <p:cNvSpPr/>
                <p:nvPr/>
              </p:nvSpPr>
              <p:spPr>
                <a:xfrm>
                  <a:off x="7080741" y="2512637"/>
                  <a:ext cx="6690" cy="17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0" h="170680" extrusionOk="0">
                      <a:moveTo>
                        <a:pt x="3345" y="170680"/>
                      </a:moveTo>
                      <a:cubicBezTo>
                        <a:pt x="1472" y="170680"/>
                        <a:pt x="0" y="169208"/>
                        <a:pt x="0" y="167335"/>
                      </a:cubicBezTo>
                      <a:lnTo>
                        <a:pt x="0" y="3345"/>
                      </a:lnTo>
                      <a:cubicBezTo>
                        <a:pt x="0" y="1472"/>
                        <a:pt x="1472" y="0"/>
                        <a:pt x="3345" y="0"/>
                      </a:cubicBezTo>
                      <a:cubicBezTo>
                        <a:pt x="5219" y="0"/>
                        <a:pt x="6691" y="1472"/>
                        <a:pt x="6691" y="3345"/>
                      </a:cubicBezTo>
                      <a:lnTo>
                        <a:pt x="6691" y="167335"/>
                      </a:lnTo>
                      <a:cubicBezTo>
                        <a:pt x="6691" y="169208"/>
                        <a:pt x="5219" y="170680"/>
                        <a:pt x="3345" y="17068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5" name="Google Shape;1995;p48"/>
                <p:cNvSpPr/>
                <p:nvPr/>
              </p:nvSpPr>
              <p:spPr>
                <a:xfrm>
                  <a:off x="7080741" y="2510362"/>
                  <a:ext cx="6690" cy="17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0" h="170680" extrusionOk="0">
                      <a:moveTo>
                        <a:pt x="3345" y="170680"/>
                      </a:moveTo>
                      <a:cubicBezTo>
                        <a:pt x="1472" y="170680"/>
                        <a:pt x="0" y="169208"/>
                        <a:pt x="0" y="167335"/>
                      </a:cubicBezTo>
                      <a:lnTo>
                        <a:pt x="0" y="3345"/>
                      </a:lnTo>
                      <a:cubicBezTo>
                        <a:pt x="0" y="1472"/>
                        <a:pt x="1472" y="0"/>
                        <a:pt x="3345" y="0"/>
                      </a:cubicBezTo>
                      <a:cubicBezTo>
                        <a:pt x="5219" y="0"/>
                        <a:pt x="6691" y="1472"/>
                        <a:pt x="6691" y="3345"/>
                      </a:cubicBezTo>
                      <a:lnTo>
                        <a:pt x="6691" y="167335"/>
                      </a:lnTo>
                      <a:cubicBezTo>
                        <a:pt x="6691" y="169208"/>
                        <a:pt x="5219" y="170680"/>
                        <a:pt x="3345" y="17068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996" name="Google Shape;1996;p48"/>
            <p:cNvSpPr/>
            <p:nvPr/>
          </p:nvSpPr>
          <p:spPr>
            <a:xfrm>
              <a:off x="-8050" y="-25"/>
              <a:ext cx="9152100" cy="5143500"/>
            </a:xfrm>
            <a:prstGeom prst="frame">
              <a:avLst>
                <a:gd name="adj1" fmla="val 195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" name="Google Shape;1256;p39">
            <a:extLst>
              <a:ext uri="{FF2B5EF4-FFF2-40B4-BE49-F238E27FC236}">
                <a16:creationId xmlns:a16="http://schemas.microsoft.com/office/drawing/2014/main" id="{B0E8DF62-1B6E-366D-D7E1-9AE9366E7654}"/>
              </a:ext>
            </a:extLst>
          </p:cNvPr>
          <p:cNvGrpSpPr/>
          <p:nvPr/>
        </p:nvGrpSpPr>
        <p:grpSpPr>
          <a:xfrm>
            <a:off x="6291440" y="4154248"/>
            <a:ext cx="1328041" cy="505490"/>
            <a:chOff x="5545332" y="1727960"/>
            <a:chExt cx="1328041" cy="505490"/>
          </a:xfrm>
        </p:grpSpPr>
        <p:grpSp>
          <p:nvGrpSpPr>
            <p:cNvPr id="3" name="Google Shape;1257;p39">
              <a:extLst>
                <a:ext uri="{FF2B5EF4-FFF2-40B4-BE49-F238E27FC236}">
                  <a16:creationId xmlns:a16="http://schemas.microsoft.com/office/drawing/2014/main" id="{8327750F-FAAE-4109-E9A9-ECFFE56CF86B}"/>
                </a:ext>
              </a:extLst>
            </p:cNvPr>
            <p:cNvGrpSpPr/>
            <p:nvPr/>
          </p:nvGrpSpPr>
          <p:grpSpPr>
            <a:xfrm rot="10800000">
              <a:off x="6203507" y="1727960"/>
              <a:ext cx="669866" cy="505484"/>
              <a:chOff x="6255908" y="2177833"/>
              <a:chExt cx="1310380" cy="505484"/>
            </a:xfrm>
          </p:grpSpPr>
          <p:sp>
            <p:nvSpPr>
              <p:cNvPr id="13" name="Google Shape;1258;p39">
                <a:extLst>
                  <a:ext uri="{FF2B5EF4-FFF2-40B4-BE49-F238E27FC236}">
                    <a16:creationId xmlns:a16="http://schemas.microsoft.com/office/drawing/2014/main" id="{2B6A98D0-1D5B-91F0-7A8B-C01BFEC637DA}"/>
                  </a:ext>
                </a:extLst>
              </p:cNvPr>
              <p:cNvSpPr/>
              <p:nvPr/>
            </p:nvSpPr>
            <p:spPr>
              <a:xfrm>
                <a:off x="6670466" y="2177833"/>
                <a:ext cx="894684" cy="6690"/>
              </a:xfrm>
              <a:custGeom>
                <a:avLst/>
                <a:gdLst/>
                <a:ahLst/>
                <a:cxnLst/>
                <a:rect l="l" t="t" r="r" b="b"/>
                <a:pathLst>
                  <a:path w="894684" h="6690" extrusionOk="0">
                    <a:moveTo>
                      <a:pt x="891340" y="6691"/>
                    </a:moveTo>
                    <a:lnTo>
                      <a:pt x="3345" y="6691"/>
                    </a:lnTo>
                    <a:cubicBezTo>
                      <a:pt x="1472" y="6691"/>
                      <a:pt x="0" y="5219"/>
                      <a:pt x="0" y="3345"/>
                    </a:cubicBezTo>
                    <a:cubicBezTo>
                      <a:pt x="0" y="1472"/>
                      <a:pt x="1472" y="0"/>
                      <a:pt x="3345" y="0"/>
                    </a:cubicBezTo>
                    <a:lnTo>
                      <a:pt x="891340" y="0"/>
                    </a:lnTo>
                    <a:cubicBezTo>
                      <a:pt x="893213" y="0"/>
                      <a:pt x="894685" y="1472"/>
                      <a:pt x="894685" y="3345"/>
                    </a:cubicBezTo>
                    <a:cubicBezTo>
                      <a:pt x="894685" y="5219"/>
                      <a:pt x="893213" y="6691"/>
                      <a:pt x="891340" y="669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259;p39">
                <a:extLst>
                  <a:ext uri="{FF2B5EF4-FFF2-40B4-BE49-F238E27FC236}">
                    <a16:creationId xmlns:a16="http://schemas.microsoft.com/office/drawing/2014/main" id="{35565A21-CFBD-097F-1C9B-F636100B4FCF}"/>
                  </a:ext>
                </a:extLst>
              </p:cNvPr>
              <p:cNvSpPr/>
              <p:nvPr/>
            </p:nvSpPr>
            <p:spPr>
              <a:xfrm>
                <a:off x="6255908" y="2343495"/>
                <a:ext cx="1310379" cy="6690"/>
              </a:xfrm>
              <a:custGeom>
                <a:avLst/>
                <a:gdLst/>
                <a:ahLst/>
                <a:cxnLst/>
                <a:rect l="l" t="t" r="r" b="b"/>
                <a:pathLst>
                  <a:path w="1310379" h="6690" extrusionOk="0">
                    <a:moveTo>
                      <a:pt x="1307034" y="6691"/>
                    </a:moveTo>
                    <a:lnTo>
                      <a:pt x="3345" y="6691"/>
                    </a:lnTo>
                    <a:cubicBezTo>
                      <a:pt x="1472" y="6691"/>
                      <a:pt x="0" y="5219"/>
                      <a:pt x="0" y="3345"/>
                    </a:cubicBezTo>
                    <a:cubicBezTo>
                      <a:pt x="0" y="1472"/>
                      <a:pt x="1472" y="0"/>
                      <a:pt x="3345" y="0"/>
                    </a:cubicBezTo>
                    <a:lnTo>
                      <a:pt x="1307034" y="0"/>
                    </a:lnTo>
                    <a:cubicBezTo>
                      <a:pt x="1308908" y="0"/>
                      <a:pt x="1310380" y="1472"/>
                      <a:pt x="1310380" y="3345"/>
                    </a:cubicBezTo>
                    <a:cubicBezTo>
                      <a:pt x="1310380" y="5219"/>
                      <a:pt x="1308908" y="6691"/>
                      <a:pt x="1307034" y="669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260;p39">
                <a:extLst>
                  <a:ext uri="{FF2B5EF4-FFF2-40B4-BE49-F238E27FC236}">
                    <a16:creationId xmlns:a16="http://schemas.microsoft.com/office/drawing/2014/main" id="{8914A278-9E01-D0C5-2B03-7E118A20FFA2}"/>
                  </a:ext>
                </a:extLst>
              </p:cNvPr>
              <p:cNvSpPr/>
              <p:nvPr/>
            </p:nvSpPr>
            <p:spPr>
              <a:xfrm>
                <a:off x="6408524" y="2512035"/>
                <a:ext cx="1157764" cy="6690"/>
              </a:xfrm>
              <a:custGeom>
                <a:avLst/>
                <a:gdLst/>
                <a:ahLst/>
                <a:cxnLst/>
                <a:rect l="l" t="t" r="r" b="b"/>
                <a:pathLst>
                  <a:path w="1157764" h="6690" extrusionOk="0">
                    <a:moveTo>
                      <a:pt x="1154419" y="6691"/>
                    </a:moveTo>
                    <a:lnTo>
                      <a:pt x="3345" y="6691"/>
                    </a:lnTo>
                    <a:cubicBezTo>
                      <a:pt x="1472" y="6691"/>
                      <a:pt x="0" y="5219"/>
                      <a:pt x="0" y="3345"/>
                    </a:cubicBezTo>
                    <a:cubicBezTo>
                      <a:pt x="0" y="1472"/>
                      <a:pt x="1472" y="0"/>
                      <a:pt x="3345" y="0"/>
                    </a:cubicBezTo>
                    <a:lnTo>
                      <a:pt x="1154419" y="0"/>
                    </a:lnTo>
                    <a:cubicBezTo>
                      <a:pt x="1156292" y="0"/>
                      <a:pt x="1157764" y="1472"/>
                      <a:pt x="1157764" y="3345"/>
                    </a:cubicBezTo>
                    <a:cubicBezTo>
                      <a:pt x="1157764" y="5219"/>
                      <a:pt x="1156292" y="6691"/>
                      <a:pt x="1154419" y="669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261;p39">
                <a:extLst>
                  <a:ext uri="{FF2B5EF4-FFF2-40B4-BE49-F238E27FC236}">
                    <a16:creationId xmlns:a16="http://schemas.microsoft.com/office/drawing/2014/main" id="{6EA6BABF-4945-97A1-9793-C36F8F0BAB00}"/>
                  </a:ext>
                </a:extLst>
              </p:cNvPr>
              <p:cNvSpPr/>
              <p:nvPr/>
            </p:nvSpPr>
            <p:spPr>
              <a:xfrm>
                <a:off x="7080741" y="2177833"/>
                <a:ext cx="6690" cy="170680"/>
              </a:xfrm>
              <a:custGeom>
                <a:avLst/>
                <a:gdLst/>
                <a:ahLst/>
                <a:cxnLst/>
                <a:rect l="l" t="t" r="r" b="b"/>
                <a:pathLst>
                  <a:path w="6690" h="170680" extrusionOk="0">
                    <a:moveTo>
                      <a:pt x="3345" y="170681"/>
                    </a:moveTo>
                    <a:cubicBezTo>
                      <a:pt x="1472" y="170681"/>
                      <a:pt x="0" y="169209"/>
                      <a:pt x="0" y="167335"/>
                    </a:cubicBezTo>
                    <a:lnTo>
                      <a:pt x="0" y="3345"/>
                    </a:lnTo>
                    <a:cubicBezTo>
                      <a:pt x="0" y="1472"/>
                      <a:pt x="1472" y="0"/>
                      <a:pt x="3345" y="0"/>
                    </a:cubicBezTo>
                    <a:cubicBezTo>
                      <a:pt x="5219" y="0"/>
                      <a:pt x="6691" y="1472"/>
                      <a:pt x="6691" y="3345"/>
                    </a:cubicBezTo>
                    <a:lnTo>
                      <a:pt x="6691" y="167335"/>
                    </a:lnTo>
                    <a:cubicBezTo>
                      <a:pt x="6691" y="169209"/>
                      <a:pt x="5219" y="170681"/>
                      <a:pt x="3345" y="17068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262;p39">
                <a:extLst>
                  <a:ext uri="{FF2B5EF4-FFF2-40B4-BE49-F238E27FC236}">
                    <a16:creationId xmlns:a16="http://schemas.microsoft.com/office/drawing/2014/main" id="{13C0AC21-63BE-A16D-B49A-2801F472BE0B}"/>
                  </a:ext>
                </a:extLst>
              </p:cNvPr>
              <p:cNvSpPr/>
              <p:nvPr/>
            </p:nvSpPr>
            <p:spPr>
              <a:xfrm>
                <a:off x="6595596" y="2344097"/>
                <a:ext cx="6690" cy="170680"/>
              </a:xfrm>
              <a:custGeom>
                <a:avLst/>
                <a:gdLst/>
                <a:ahLst/>
                <a:cxnLst/>
                <a:rect l="l" t="t" r="r" b="b"/>
                <a:pathLst>
                  <a:path w="6690" h="170680" extrusionOk="0">
                    <a:moveTo>
                      <a:pt x="3345" y="170680"/>
                    </a:moveTo>
                    <a:cubicBezTo>
                      <a:pt x="1472" y="170680"/>
                      <a:pt x="0" y="169209"/>
                      <a:pt x="0" y="167335"/>
                    </a:cubicBezTo>
                    <a:lnTo>
                      <a:pt x="0" y="3345"/>
                    </a:lnTo>
                    <a:cubicBezTo>
                      <a:pt x="0" y="1472"/>
                      <a:pt x="1472" y="0"/>
                      <a:pt x="3345" y="0"/>
                    </a:cubicBezTo>
                    <a:cubicBezTo>
                      <a:pt x="5219" y="0"/>
                      <a:pt x="6691" y="1472"/>
                      <a:pt x="6691" y="3345"/>
                    </a:cubicBezTo>
                    <a:lnTo>
                      <a:pt x="6691" y="167335"/>
                    </a:lnTo>
                    <a:cubicBezTo>
                      <a:pt x="6691" y="169209"/>
                      <a:pt x="5219" y="170680"/>
                      <a:pt x="3345" y="17068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263;p39">
                <a:extLst>
                  <a:ext uri="{FF2B5EF4-FFF2-40B4-BE49-F238E27FC236}">
                    <a16:creationId xmlns:a16="http://schemas.microsoft.com/office/drawing/2014/main" id="{33ECF037-F27A-C822-E2BC-86CCEC4410A9}"/>
                  </a:ext>
                </a:extLst>
              </p:cNvPr>
              <p:cNvSpPr/>
              <p:nvPr/>
            </p:nvSpPr>
            <p:spPr>
              <a:xfrm>
                <a:off x="7390522" y="2344097"/>
                <a:ext cx="6690" cy="170680"/>
              </a:xfrm>
              <a:custGeom>
                <a:avLst/>
                <a:gdLst/>
                <a:ahLst/>
                <a:cxnLst/>
                <a:rect l="l" t="t" r="r" b="b"/>
                <a:pathLst>
                  <a:path w="6690" h="170680" extrusionOk="0">
                    <a:moveTo>
                      <a:pt x="3345" y="170680"/>
                    </a:moveTo>
                    <a:cubicBezTo>
                      <a:pt x="1472" y="170680"/>
                      <a:pt x="0" y="169209"/>
                      <a:pt x="0" y="167335"/>
                    </a:cubicBezTo>
                    <a:lnTo>
                      <a:pt x="0" y="3345"/>
                    </a:lnTo>
                    <a:cubicBezTo>
                      <a:pt x="0" y="1472"/>
                      <a:pt x="1472" y="0"/>
                      <a:pt x="3345" y="0"/>
                    </a:cubicBezTo>
                    <a:cubicBezTo>
                      <a:pt x="5219" y="0"/>
                      <a:pt x="6691" y="1472"/>
                      <a:pt x="6691" y="3345"/>
                    </a:cubicBezTo>
                    <a:lnTo>
                      <a:pt x="6691" y="167335"/>
                    </a:lnTo>
                    <a:cubicBezTo>
                      <a:pt x="6691" y="169209"/>
                      <a:pt x="5219" y="170680"/>
                      <a:pt x="3345" y="17068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264;p39">
                <a:extLst>
                  <a:ext uri="{FF2B5EF4-FFF2-40B4-BE49-F238E27FC236}">
                    <a16:creationId xmlns:a16="http://schemas.microsoft.com/office/drawing/2014/main" id="{29A2B3C6-AC3A-1157-F35E-625B02FBCE55}"/>
                  </a:ext>
                </a:extLst>
              </p:cNvPr>
              <p:cNvSpPr/>
              <p:nvPr/>
            </p:nvSpPr>
            <p:spPr>
              <a:xfrm>
                <a:off x="7080741" y="2512637"/>
                <a:ext cx="6690" cy="170680"/>
              </a:xfrm>
              <a:custGeom>
                <a:avLst/>
                <a:gdLst/>
                <a:ahLst/>
                <a:cxnLst/>
                <a:rect l="l" t="t" r="r" b="b"/>
                <a:pathLst>
                  <a:path w="6690" h="170680" extrusionOk="0">
                    <a:moveTo>
                      <a:pt x="3345" y="170680"/>
                    </a:moveTo>
                    <a:cubicBezTo>
                      <a:pt x="1472" y="170680"/>
                      <a:pt x="0" y="169208"/>
                      <a:pt x="0" y="167335"/>
                    </a:cubicBezTo>
                    <a:lnTo>
                      <a:pt x="0" y="3345"/>
                    </a:lnTo>
                    <a:cubicBezTo>
                      <a:pt x="0" y="1472"/>
                      <a:pt x="1472" y="0"/>
                      <a:pt x="3345" y="0"/>
                    </a:cubicBezTo>
                    <a:cubicBezTo>
                      <a:pt x="5219" y="0"/>
                      <a:pt x="6691" y="1472"/>
                      <a:pt x="6691" y="3345"/>
                    </a:cubicBezTo>
                    <a:lnTo>
                      <a:pt x="6691" y="167335"/>
                    </a:lnTo>
                    <a:cubicBezTo>
                      <a:pt x="6691" y="169208"/>
                      <a:pt x="5219" y="170680"/>
                      <a:pt x="3345" y="17068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1265;p39">
                <a:extLst>
                  <a:ext uri="{FF2B5EF4-FFF2-40B4-BE49-F238E27FC236}">
                    <a16:creationId xmlns:a16="http://schemas.microsoft.com/office/drawing/2014/main" id="{9612F9ED-5891-B31B-9764-8774449F34DA}"/>
                  </a:ext>
                </a:extLst>
              </p:cNvPr>
              <p:cNvSpPr/>
              <p:nvPr/>
            </p:nvSpPr>
            <p:spPr>
              <a:xfrm>
                <a:off x="7080741" y="2510362"/>
                <a:ext cx="6690" cy="170680"/>
              </a:xfrm>
              <a:custGeom>
                <a:avLst/>
                <a:gdLst/>
                <a:ahLst/>
                <a:cxnLst/>
                <a:rect l="l" t="t" r="r" b="b"/>
                <a:pathLst>
                  <a:path w="6690" h="170680" extrusionOk="0">
                    <a:moveTo>
                      <a:pt x="3345" y="170680"/>
                    </a:moveTo>
                    <a:cubicBezTo>
                      <a:pt x="1472" y="170680"/>
                      <a:pt x="0" y="169208"/>
                      <a:pt x="0" y="167335"/>
                    </a:cubicBezTo>
                    <a:lnTo>
                      <a:pt x="0" y="3345"/>
                    </a:lnTo>
                    <a:cubicBezTo>
                      <a:pt x="0" y="1472"/>
                      <a:pt x="1472" y="0"/>
                      <a:pt x="3345" y="0"/>
                    </a:cubicBezTo>
                    <a:cubicBezTo>
                      <a:pt x="5219" y="0"/>
                      <a:pt x="6691" y="1472"/>
                      <a:pt x="6691" y="3345"/>
                    </a:cubicBezTo>
                    <a:lnTo>
                      <a:pt x="6691" y="167335"/>
                    </a:lnTo>
                    <a:cubicBezTo>
                      <a:pt x="6691" y="169208"/>
                      <a:pt x="5219" y="170680"/>
                      <a:pt x="3345" y="17068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" name="Google Shape;1266;p39">
              <a:extLst>
                <a:ext uri="{FF2B5EF4-FFF2-40B4-BE49-F238E27FC236}">
                  <a16:creationId xmlns:a16="http://schemas.microsoft.com/office/drawing/2014/main" id="{394E16F3-5A2F-FC87-95A1-56DBD2B9FB74}"/>
                </a:ext>
              </a:extLst>
            </p:cNvPr>
            <p:cNvGrpSpPr/>
            <p:nvPr/>
          </p:nvGrpSpPr>
          <p:grpSpPr>
            <a:xfrm rot="10800000">
              <a:off x="5545332" y="1727960"/>
              <a:ext cx="820804" cy="505490"/>
              <a:chOff x="5960646" y="2177827"/>
              <a:chExt cx="1605643" cy="505490"/>
            </a:xfrm>
          </p:grpSpPr>
          <p:sp>
            <p:nvSpPr>
              <p:cNvPr id="5" name="Google Shape;1267;p39">
                <a:extLst>
                  <a:ext uri="{FF2B5EF4-FFF2-40B4-BE49-F238E27FC236}">
                    <a16:creationId xmlns:a16="http://schemas.microsoft.com/office/drawing/2014/main" id="{9A515349-8E37-3686-C1DE-C93AB24DBA3B}"/>
                  </a:ext>
                </a:extLst>
              </p:cNvPr>
              <p:cNvSpPr/>
              <p:nvPr/>
            </p:nvSpPr>
            <p:spPr>
              <a:xfrm>
                <a:off x="5960646" y="2177827"/>
                <a:ext cx="1603721" cy="6707"/>
              </a:xfrm>
              <a:custGeom>
                <a:avLst/>
                <a:gdLst/>
                <a:ahLst/>
                <a:cxnLst/>
                <a:rect l="l" t="t" r="r" b="b"/>
                <a:pathLst>
                  <a:path w="894684" h="6690" extrusionOk="0">
                    <a:moveTo>
                      <a:pt x="891340" y="6691"/>
                    </a:moveTo>
                    <a:lnTo>
                      <a:pt x="3345" y="6691"/>
                    </a:lnTo>
                    <a:cubicBezTo>
                      <a:pt x="1472" y="6691"/>
                      <a:pt x="0" y="5219"/>
                      <a:pt x="0" y="3345"/>
                    </a:cubicBezTo>
                    <a:cubicBezTo>
                      <a:pt x="0" y="1472"/>
                      <a:pt x="1472" y="0"/>
                      <a:pt x="3345" y="0"/>
                    </a:cubicBezTo>
                    <a:lnTo>
                      <a:pt x="891340" y="0"/>
                    </a:lnTo>
                    <a:cubicBezTo>
                      <a:pt x="893213" y="0"/>
                      <a:pt x="894685" y="1472"/>
                      <a:pt x="894685" y="3345"/>
                    </a:cubicBezTo>
                    <a:cubicBezTo>
                      <a:pt x="894685" y="5219"/>
                      <a:pt x="893213" y="6691"/>
                      <a:pt x="891340" y="669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" name="Google Shape;1268;p39">
                <a:extLst>
                  <a:ext uri="{FF2B5EF4-FFF2-40B4-BE49-F238E27FC236}">
                    <a16:creationId xmlns:a16="http://schemas.microsoft.com/office/drawing/2014/main" id="{3196F6C4-18BB-63FC-A610-348A766A2182}"/>
                  </a:ext>
                </a:extLst>
              </p:cNvPr>
              <p:cNvSpPr/>
              <p:nvPr/>
            </p:nvSpPr>
            <p:spPr>
              <a:xfrm>
                <a:off x="6255908" y="2343495"/>
                <a:ext cx="1310379" cy="6690"/>
              </a:xfrm>
              <a:custGeom>
                <a:avLst/>
                <a:gdLst/>
                <a:ahLst/>
                <a:cxnLst/>
                <a:rect l="l" t="t" r="r" b="b"/>
                <a:pathLst>
                  <a:path w="1310379" h="6690" extrusionOk="0">
                    <a:moveTo>
                      <a:pt x="1307034" y="6691"/>
                    </a:moveTo>
                    <a:lnTo>
                      <a:pt x="3345" y="6691"/>
                    </a:lnTo>
                    <a:cubicBezTo>
                      <a:pt x="1472" y="6691"/>
                      <a:pt x="0" y="5219"/>
                      <a:pt x="0" y="3345"/>
                    </a:cubicBezTo>
                    <a:cubicBezTo>
                      <a:pt x="0" y="1472"/>
                      <a:pt x="1472" y="0"/>
                      <a:pt x="3345" y="0"/>
                    </a:cubicBezTo>
                    <a:lnTo>
                      <a:pt x="1307034" y="0"/>
                    </a:lnTo>
                    <a:cubicBezTo>
                      <a:pt x="1308908" y="0"/>
                      <a:pt x="1310380" y="1472"/>
                      <a:pt x="1310380" y="3345"/>
                    </a:cubicBezTo>
                    <a:cubicBezTo>
                      <a:pt x="1310380" y="5219"/>
                      <a:pt x="1308908" y="6691"/>
                      <a:pt x="1307034" y="669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" name="Google Shape;1269;p39">
                <a:extLst>
                  <a:ext uri="{FF2B5EF4-FFF2-40B4-BE49-F238E27FC236}">
                    <a16:creationId xmlns:a16="http://schemas.microsoft.com/office/drawing/2014/main" id="{AA7862FE-EF03-26E5-0170-57D664408C81}"/>
                  </a:ext>
                </a:extLst>
              </p:cNvPr>
              <p:cNvSpPr/>
              <p:nvPr/>
            </p:nvSpPr>
            <p:spPr>
              <a:xfrm>
                <a:off x="6408524" y="2512035"/>
                <a:ext cx="1157764" cy="6690"/>
              </a:xfrm>
              <a:custGeom>
                <a:avLst/>
                <a:gdLst/>
                <a:ahLst/>
                <a:cxnLst/>
                <a:rect l="l" t="t" r="r" b="b"/>
                <a:pathLst>
                  <a:path w="1157764" h="6690" extrusionOk="0">
                    <a:moveTo>
                      <a:pt x="1154419" y="6691"/>
                    </a:moveTo>
                    <a:lnTo>
                      <a:pt x="3345" y="6691"/>
                    </a:lnTo>
                    <a:cubicBezTo>
                      <a:pt x="1472" y="6691"/>
                      <a:pt x="0" y="5219"/>
                      <a:pt x="0" y="3345"/>
                    </a:cubicBezTo>
                    <a:cubicBezTo>
                      <a:pt x="0" y="1472"/>
                      <a:pt x="1472" y="0"/>
                      <a:pt x="3345" y="0"/>
                    </a:cubicBezTo>
                    <a:lnTo>
                      <a:pt x="1154419" y="0"/>
                    </a:lnTo>
                    <a:cubicBezTo>
                      <a:pt x="1156292" y="0"/>
                      <a:pt x="1157764" y="1472"/>
                      <a:pt x="1157764" y="3345"/>
                    </a:cubicBezTo>
                    <a:cubicBezTo>
                      <a:pt x="1157764" y="5219"/>
                      <a:pt x="1156292" y="6691"/>
                      <a:pt x="1154419" y="669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270;p39">
                <a:extLst>
                  <a:ext uri="{FF2B5EF4-FFF2-40B4-BE49-F238E27FC236}">
                    <a16:creationId xmlns:a16="http://schemas.microsoft.com/office/drawing/2014/main" id="{418D9BD1-A0A7-1856-F6FF-83BA00EBCDEC}"/>
                  </a:ext>
                </a:extLst>
              </p:cNvPr>
              <p:cNvSpPr/>
              <p:nvPr/>
            </p:nvSpPr>
            <p:spPr>
              <a:xfrm>
                <a:off x="7080741" y="2177833"/>
                <a:ext cx="6690" cy="170680"/>
              </a:xfrm>
              <a:custGeom>
                <a:avLst/>
                <a:gdLst/>
                <a:ahLst/>
                <a:cxnLst/>
                <a:rect l="l" t="t" r="r" b="b"/>
                <a:pathLst>
                  <a:path w="6690" h="170680" extrusionOk="0">
                    <a:moveTo>
                      <a:pt x="3345" y="170681"/>
                    </a:moveTo>
                    <a:cubicBezTo>
                      <a:pt x="1472" y="170681"/>
                      <a:pt x="0" y="169209"/>
                      <a:pt x="0" y="167335"/>
                    </a:cubicBezTo>
                    <a:lnTo>
                      <a:pt x="0" y="3345"/>
                    </a:lnTo>
                    <a:cubicBezTo>
                      <a:pt x="0" y="1472"/>
                      <a:pt x="1472" y="0"/>
                      <a:pt x="3345" y="0"/>
                    </a:cubicBezTo>
                    <a:cubicBezTo>
                      <a:pt x="5219" y="0"/>
                      <a:pt x="6691" y="1472"/>
                      <a:pt x="6691" y="3345"/>
                    </a:cubicBezTo>
                    <a:lnTo>
                      <a:pt x="6691" y="167335"/>
                    </a:lnTo>
                    <a:cubicBezTo>
                      <a:pt x="6691" y="169209"/>
                      <a:pt x="5219" y="170681"/>
                      <a:pt x="3345" y="17068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" name="Google Shape;1271;p39">
                <a:extLst>
                  <a:ext uri="{FF2B5EF4-FFF2-40B4-BE49-F238E27FC236}">
                    <a16:creationId xmlns:a16="http://schemas.microsoft.com/office/drawing/2014/main" id="{A5019AC1-91D6-AF1E-1211-FCBC82208A24}"/>
                  </a:ext>
                </a:extLst>
              </p:cNvPr>
              <p:cNvSpPr/>
              <p:nvPr/>
            </p:nvSpPr>
            <p:spPr>
              <a:xfrm>
                <a:off x="6595596" y="2344097"/>
                <a:ext cx="6690" cy="170680"/>
              </a:xfrm>
              <a:custGeom>
                <a:avLst/>
                <a:gdLst/>
                <a:ahLst/>
                <a:cxnLst/>
                <a:rect l="l" t="t" r="r" b="b"/>
                <a:pathLst>
                  <a:path w="6690" h="170680" extrusionOk="0">
                    <a:moveTo>
                      <a:pt x="3345" y="170680"/>
                    </a:moveTo>
                    <a:cubicBezTo>
                      <a:pt x="1472" y="170680"/>
                      <a:pt x="0" y="169209"/>
                      <a:pt x="0" y="167335"/>
                    </a:cubicBezTo>
                    <a:lnTo>
                      <a:pt x="0" y="3345"/>
                    </a:lnTo>
                    <a:cubicBezTo>
                      <a:pt x="0" y="1472"/>
                      <a:pt x="1472" y="0"/>
                      <a:pt x="3345" y="0"/>
                    </a:cubicBezTo>
                    <a:cubicBezTo>
                      <a:pt x="5219" y="0"/>
                      <a:pt x="6691" y="1472"/>
                      <a:pt x="6691" y="3345"/>
                    </a:cubicBezTo>
                    <a:lnTo>
                      <a:pt x="6691" y="167335"/>
                    </a:lnTo>
                    <a:cubicBezTo>
                      <a:pt x="6691" y="169209"/>
                      <a:pt x="5219" y="170680"/>
                      <a:pt x="3345" y="17068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" name="Google Shape;1272;p39">
                <a:extLst>
                  <a:ext uri="{FF2B5EF4-FFF2-40B4-BE49-F238E27FC236}">
                    <a16:creationId xmlns:a16="http://schemas.microsoft.com/office/drawing/2014/main" id="{0BE4CFCC-60DB-4872-1FD1-E96133D7232A}"/>
                  </a:ext>
                </a:extLst>
              </p:cNvPr>
              <p:cNvSpPr/>
              <p:nvPr/>
            </p:nvSpPr>
            <p:spPr>
              <a:xfrm>
                <a:off x="7390522" y="2344097"/>
                <a:ext cx="6690" cy="170680"/>
              </a:xfrm>
              <a:custGeom>
                <a:avLst/>
                <a:gdLst/>
                <a:ahLst/>
                <a:cxnLst/>
                <a:rect l="l" t="t" r="r" b="b"/>
                <a:pathLst>
                  <a:path w="6690" h="170680" extrusionOk="0">
                    <a:moveTo>
                      <a:pt x="3345" y="170680"/>
                    </a:moveTo>
                    <a:cubicBezTo>
                      <a:pt x="1472" y="170680"/>
                      <a:pt x="0" y="169209"/>
                      <a:pt x="0" y="167335"/>
                    </a:cubicBezTo>
                    <a:lnTo>
                      <a:pt x="0" y="3345"/>
                    </a:lnTo>
                    <a:cubicBezTo>
                      <a:pt x="0" y="1472"/>
                      <a:pt x="1472" y="0"/>
                      <a:pt x="3345" y="0"/>
                    </a:cubicBezTo>
                    <a:cubicBezTo>
                      <a:pt x="5219" y="0"/>
                      <a:pt x="6691" y="1472"/>
                      <a:pt x="6691" y="3345"/>
                    </a:cubicBezTo>
                    <a:lnTo>
                      <a:pt x="6691" y="167335"/>
                    </a:lnTo>
                    <a:cubicBezTo>
                      <a:pt x="6691" y="169209"/>
                      <a:pt x="5219" y="170680"/>
                      <a:pt x="3345" y="17068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" name="Google Shape;1273;p39">
                <a:extLst>
                  <a:ext uri="{FF2B5EF4-FFF2-40B4-BE49-F238E27FC236}">
                    <a16:creationId xmlns:a16="http://schemas.microsoft.com/office/drawing/2014/main" id="{59471126-FF1A-D43E-EC30-29EF45CDBE7E}"/>
                  </a:ext>
                </a:extLst>
              </p:cNvPr>
              <p:cNvSpPr/>
              <p:nvPr/>
            </p:nvSpPr>
            <p:spPr>
              <a:xfrm>
                <a:off x="7080741" y="2512637"/>
                <a:ext cx="6690" cy="170680"/>
              </a:xfrm>
              <a:custGeom>
                <a:avLst/>
                <a:gdLst/>
                <a:ahLst/>
                <a:cxnLst/>
                <a:rect l="l" t="t" r="r" b="b"/>
                <a:pathLst>
                  <a:path w="6690" h="170680" extrusionOk="0">
                    <a:moveTo>
                      <a:pt x="3345" y="170680"/>
                    </a:moveTo>
                    <a:cubicBezTo>
                      <a:pt x="1472" y="170680"/>
                      <a:pt x="0" y="169208"/>
                      <a:pt x="0" y="167335"/>
                    </a:cubicBezTo>
                    <a:lnTo>
                      <a:pt x="0" y="3345"/>
                    </a:lnTo>
                    <a:cubicBezTo>
                      <a:pt x="0" y="1472"/>
                      <a:pt x="1472" y="0"/>
                      <a:pt x="3345" y="0"/>
                    </a:cubicBezTo>
                    <a:cubicBezTo>
                      <a:pt x="5219" y="0"/>
                      <a:pt x="6691" y="1472"/>
                      <a:pt x="6691" y="3345"/>
                    </a:cubicBezTo>
                    <a:lnTo>
                      <a:pt x="6691" y="167335"/>
                    </a:lnTo>
                    <a:cubicBezTo>
                      <a:pt x="6691" y="169208"/>
                      <a:pt x="5219" y="170680"/>
                      <a:pt x="3345" y="17068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274;p39">
                <a:extLst>
                  <a:ext uri="{FF2B5EF4-FFF2-40B4-BE49-F238E27FC236}">
                    <a16:creationId xmlns:a16="http://schemas.microsoft.com/office/drawing/2014/main" id="{61D0BA53-4C5A-C8E4-F4BC-F88B896DA3B7}"/>
                  </a:ext>
                </a:extLst>
              </p:cNvPr>
              <p:cNvSpPr/>
              <p:nvPr/>
            </p:nvSpPr>
            <p:spPr>
              <a:xfrm>
                <a:off x="7080741" y="2510362"/>
                <a:ext cx="6690" cy="170680"/>
              </a:xfrm>
              <a:custGeom>
                <a:avLst/>
                <a:gdLst/>
                <a:ahLst/>
                <a:cxnLst/>
                <a:rect l="l" t="t" r="r" b="b"/>
                <a:pathLst>
                  <a:path w="6690" h="170680" extrusionOk="0">
                    <a:moveTo>
                      <a:pt x="3345" y="170680"/>
                    </a:moveTo>
                    <a:cubicBezTo>
                      <a:pt x="1472" y="170680"/>
                      <a:pt x="0" y="169208"/>
                      <a:pt x="0" y="167335"/>
                    </a:cubicBezTo>
                    <a:lnTo>
                      <a:pt x="0" y="3345"/>
                    </a:lnTo>
                    <a:cubicBezTo>
                      <a:pt x="0" y="1472"/>
                      <a:pt x="1472" y="0"/>
                      <a:pt x="3345" y="0"/>
                    </a:cubicBezTo>
                    <a:cubicBezTo>
                      <a:pt x="5219" y="0"/>
                      <a:pt x="6691" y="1472"/>
                      <a:pt x="6691" y="3345"/>
                    </a:cubicBezTo>
                    <a:lnTo>
                      <a:pt x="6691" y="167335"/>
                    </a:lnTo>
                    <a:cubicBezTo>
                      <a:pt x="6691" y="169208"/>
                      <a:pt x="5219" y="170680"/>
                      <a:pt x="3345" y="17068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1" name="Google Shape;1275;p39">
            <a:extLst>
              <a:ext uri="{FF2B5EF4-FFF2-40B4-BE49-F238E27FC236}">
                <a16:creationId xmlns:a16="http://schemas.microsoft.com/office/drawing/2014/main" id="{C502FA24-87D4-ADB7-239C-767FCE5306AD}"/>
              </a:ext>
            </a:extLst>
          </p:cNvPr>
          <p:cNvSpPr/>
          <p:nvPr/>
        </p:nvSpPr>
        <p:spPr>
          <a:xfrm>
            <a:off x="6743119" y="4070533"/>
            <a:ext cx="572700" cy="572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2" name="Google Shape;1276;p39">
            <a:extLst>
              <a:ext uri="{FF2B5EF4-FFF2-40B4-BE49-F238E27FC236}">
                <a16:creationId xmlns:a16="http://schemas.microsoft.com/office/drawing/2014/main" id="{518F2A18-BDD5-17A1-492F-C4BA74C50A2F}"/>
              </a:ext>
            </a:extLst>
          </p:cNvPr>
          <p:cNvGrpSpPr/>
          <p:nvPr/>
        </p:nvGrpSpPr>
        <p:grpSpPr>
          <a:xfrm>
            <a:off x="1416752" y="4103003"/>
            <a:ext cx="1328041" cy="505490"/>
            <a:chOff x="2270623" y="1727960"/>
            <a:chExt cx="1328041" cy="505490"/>
          </a:xfrm>
        </p:grpSpPr>
        <p:grpSp>
          <p:nvGrpSpPr>
            <p:cNvPr id="23" name="Google Shape;1277;p39">
              <a:extLst>
                <a:ext uri="{FF2B5EF4-FFF2-40B4-BE49-F238E27FC236}">
                  <a16:creationId xmlns:a16="http://schemas.microsoft.com/office/drawing/2014/main" id="{54A01B24-F15A-D966-AC73-52B17E17AADB}"/>
                </a:ext>
              </a:extLst>
            </p:cNvPr>
            <p:cNvGrpSpPr/>
            <p:nvPr/>
          </p:nvGrpSpPr>
          <p:grpSpPr>
            <a:xfrm rot="10800000">
              <a:off x="2928798" y="1727960"/>
              <a:ext cx="669866" cy="505484"/>
              <a:chOff x="6255908" y="2177833"/>
              <a:chExt cx="1310380" cy="505484"/>
            </a:xfrm>
          </p:grpSpPr>
          <p:sp>
            <p:nvSpPr>
              <p:cNvPr id="33" name="Google Shape;1278;p39">
                <a:extLst>
                  <a:ext uri="{FF2B5EF4-FFF2-40B4-BE49-F238E27FC236}">
                    <a16:creationId xmlns:a16="http://schemas.microsoft.com/office/drawing/2014/main" id="{C8B5CAFC-8CD2-274D-66E1-62F2DB20F9CB}"/>
                  </a:ext>
                </a:extLst>
              </p:cNvPr>
              <p:cNvSpPr/>
              <p:nvPr/>
            </p:nvSpPr>
            <p:spPr>
              <a:xfrm>
                <a:off x="6670466" y="2177833"/>
                <a:ext cx="894684" cy="6690"/>
              </a:xfrm>
              <a:custGeom>
                <a:avLst/>
                <a:gdLst/>
                <a:ahLst/>
                <a:cxnLst/>
                <a:rect l="l" t="t" r="r" b="b"/>
                <a:pathLst>
                  <a:path w="894684" h="6690" extrusionOk="0">
                    <a:moveTo>
                      <a:pt x="891340" y="6691"/>
                    </a:moveTo>
                    <a:lnTo>
                      <a:pt x="3345" y="6691"/>
                    </a:lnTo>
                    <a:cubicBezTo>
                      <a:pt x="1472" y="6691"/>
                      <a:pt x="0" y="5219"/>
                      <a:pt x="0" y="3345"/>
                    </a:cubicBezTo>
                    <a:cubicBezTo>
                      <a:pt x="0" y="1472"/>
                      <a:pt x="1472" y="0"/>
                      <a:pt x="3345" y="0"/>
                    </a:cubicBezTo>
                    <a:lnTo>
                      <a:pt x="891340" y="0"/>
                    </a:lnTo>
                    <a:cubicBezTo>
                      <a:pt x="893213" y="0"/>
                      <a:pt x="894685" y="1472"/>
                      <a:pt x="894685" y="3345"/>
                    </a:cubicBezTo>
                    <a:cubicBezTo>
                      <a:pt x="894685" y="5219"/>
                      <a:pt x="893213" y="6691"/>
                      <a:pt x="891340" y="669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1279;p39">
                <a:extLst>
                  <a:ext uri="{FF2B5EF4-FFF2-40B4-BE49-F238E27FC236}">
                    <a16:creationId xmlns:a16="http://schemas.microsoft.com/office/drawing/2014/main" id="{104C23EB-AFC7-6107-A938-0B3A287BC159}"/>
                  </a:ext>
                </a:extLst>
              </p:cNvPr>
              <p:cNvSpPr/>
              <p:nvPr/>
            </p:nvSpPr>
            <p:spPr>
              <a:xfrm>
                <a:off x="6255908" y="2343495"/>
                <a:ext cx="1310379" cy="6690"/>
              </a:xfrm>
              <a:custGeom>
                <a:avLst/>
                <a:gdLst/>
                <a:ahLst/>
                <a:cxnLst/>
                <a:rect l="l" t="t" r="r" b="b"/>
                <a:pathLst>
                  <a:path w="1310379" h="6690" extrusionOk="0">
                    <a:moveTo>
                      <a:pt x="1307034" y="6691"/>
                    </a:moveTo>
                    <a:lnTo>
                      <a:pt x="3345" y="6691"/>
                    </a:lnTo>
                    <a:cubicBezTo>
                      <a:pt x="1472" y="6691"/>
                      <a:pt x="0" y="5219"/>
                      <a:pt x="0" y="3345"/>
                    </a:cubicBezTo>
                    <a:cubicBezTo>
                      <a:pt x="0" y="1472"/>
                      <a:pt x="1472" y="0"/>
                      <a:pt x="3345" y="0"/>
                    </a:cubicBezTo>
                    <a:lnTo>
                      <a:pt x="1307034" y="0"/>
                    </a:lnTo>
                    <a:cubicBezTo>
                      <a:pt x="1308908" y="0"/>
                      <a:pt x="1310380" y="1472"/>
                      <a:pt x="1310380" y="3345"/>
                    </a:cubicBezTo>
                    <a:cubicBezTo>
                      <a:pt x="1310380" y="5219"/>
                      <a:pt x="1308908" y="6691"/>
                      <a:pt x="1307034" y="669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1280;p39">
                <a:extLst>
                  <a:ext uri="{FF2B5EF4-FFF2-40B4-BE49-F238E27FC236}">
                    <a16:creationId xmlns:a16="http://schemas.microsoft.com/office/drawing/2014/main" id="{061A8779-6A52-D54A-1FB9-4092518F66E5}"/>
                  </a:ext>
                </a:extLst>
              </p:cNvPr>
              <p:cNvSpPr/>
              <p:nvPr/>
            </p:nvSpPr>
            <p:spPr>
              <a:xfrm>
                <a:off x="6408524" y="2512035"/>
                <a:ext cx="1157764" cy="6690"/>
              </a:xfrm>
              <a:custGeom>
                <a:avLst/>
                <a:gdLst/>
                <a:ahLst/>
                <a:cxnLst/>
                <a:rect l="l" t="t" r="r" b="b"/>
                <a:pathLst>
                  <a:path w="1157764" h="6690" extrusionOk="0">
                    <a:moveTo>
                      <a:pt x="1154419" y="6691"/>
                    </a:moveTo>
                    <a:lnTo>
                      <a:pt x="3345" y="6691"/>
                    </a:lnTo>
                    <a:cubicBezTo>
                      <a:pt x="1472" y="6691"/>
                      <a:pt x="0" y="5219"/>
                      <a:pt x="0" y="3345"/>
                    </a:cubicBezTo>
                    <a:cubicBezTo>
                      <a:pt x="0" y="1472"/>
                      <a:pt x="1472" y="0"/>
                      <a:pt x="3345" y="0"/>
                    </a:cubicBezTo>
                    <a:lnTo>
                      <a:pt x="1154419" y="0"/>
                    </a:lnTo>
                    <a:cubicBezTo>
                      <a:pt x="1156292" y="0"/>
                      <a:pt x="1157764" y="1472"/>
                      <a:pt x="1157764" y="3345"/>
                    </a:cubicBezTo>
                    <a:cubicBezTo>
                      <a:pt x="1157764" y="5219"/>
                      <a:pt x="1156292" y="6691"/>
                      <a:pt x="1154419" y="669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1281;p39">
                <a:extLst>
                  <a:ext uri="{FF2B5EF4-FFF2-40B4-BE49-F238E27FC236}">
                    <a16:creationId xmlns:a16="http://schemas.microsoft.com/office/drawing/2014/main" id="{3F3EBD60-26EE-421E-534B-21FFB229D427}"/>
                  </a:ext>
                </a:extLst>
              </p:cNvPr>
              <p:cNvSpPr/>
              <p:nvPr/>
            </p:nvSpPr>
            <p:spPr>
              <a:xfrm>
                <a:off x="7080741" y="2177833"/>
                <a:ext cx="6690" cy="170680"/>
              </a:xfrm>
              <a:custGeom>
                <a:avLst/>
                <a:gdLst/>
                <a:ahLst/>
                <a:cxnLst/>
                <a:rect l="l" t="t" r="r" b="b"/>
                <a:pathLst>
                  <a:path w="6690" h="170680" extrusionOk="0">
                    <a:moveTo>
                      <a:pt x="3345" y="170681"/>
                    </a:moveTo>
                    <a:cubicBezTo>
                      <a:pt x="1472" y="170681"/>
                      <a:pt x="0" y="169209"/>
                      <a:pt x="0" y="167335"/>
                    </a:cubicBezTo>
                    <a:lnTo>
                      <a:pt x="0" y="3345"/>
                    </a:lnTo>
                    <a:cubicBezTo>
                      <a:pt x="0" y="1472"/>
                      <a:pt x="1472" y="0"/>
                      <a:pt x="3345" y="0"/>
                    </a:cubicBezTo>
                    <a:cubicBezTo>
                      <a:pt x="5219" y="0"/>
                      <a:pt x="6691" y="1472"/>
                      <a:pt x="6691" y="3345"/>
                    </a:cubicBezTo>
                    <a:lnTo>
                      <a:pt x="6691" y="167335"/>
                    </a:lnTo>
                    <a:cubicBezTo>
                      <a:pt x="6691" y="169209"/>
                      <a:pt x="5219" y="170681"/>
                      <a:pt x="3345" y="17068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1282;p39">
                <a:extLst>
                  <a:ext uri="{FF2B5EF4-FFF2-40B4-BE49-F238E27FC236}">
                    <a16:creationId xmlns:a16="http://schemas.microsoft.com/office/drawing/2014/main" id="{BC70CF52-68AF-F245-9282-C97C4608060A}"/>
                  </a:ext>
                </a:extLst>
              </p:cNvPr>
              <p:cNvSpPr/>
              <p:nvPr/>
            </p:nvSpPr>
            <p:spPr>
              <a:xfrm>
                <a:off x="6595596" y="2344097"/>
                <a:ext cx="6690" cy="170680"/>
              </a:xfrm>
              <a:custGeom>
                <a:avLst/>
                <a:gdLst/>
                <a:ahLst/>
                <a:cxnLst/>
                <a:rect l="l" t="t" r="r" b="b"/>
                <a:pathLst>
                  <a:path w="6690" h="170680" extrusionOk="0">
                    <a:moveTo>
                      <a:pt x="3345" y="170680"/>
                    </a:moveTo>
                    <a:cubicBezTo>
                      <a:pt x="1472" y="170680"/>
                      <a:pt x="0" y="169209"/>
                      <a:pt x="0" y="167335"/>
                    </a:cubicBezTo>
                    <a:lnTo>
                      <a:pt x="0" y="3345"/>
                    </a:lnTo>
                    <a:cubicBezTo>
                      <a:pt x="0" y="1472"/>
                      <a:pt x="1472" y="0"/>
                      <a:pt x="3345" y="0"/>
                    </a:cubicBezTo>
                    <a:cubicBezTo>
                      <a:pt x="5219" y="0"/>
                      <a:pt x="6691" y="1472"/>
                      <a:pt x="6691" y="3345"/>
                    </a:cubicBezTo>
                    <a:lnTo>
                      <a:pt x="6691" y="167335"/>
                    </a:lnTo>
                    <a:cubicBezTo>
                      <a:pt x="6691" y="169209"/>
                      <a:pt x="5219" y="170680"/>
                      <a:pt x="3345" y="17068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1283;p39">
                <a:extLst>
                  <a:ext uri="{FF2B5EF4-FFF2-40B4-BE49-F238E27FC236}">
                    <a16:creationId xmlns:a16="http://schemas.microsoft.com/office/drawing/2014/main" id="{D43EA157-D72A-4EE2-03B0-0FA2E0604DC0}"/>
                  </a:ext>
                </a:extLst>
              </p:cNvPr>
              <p:cNvSpPr/>
              <p:nvPr/>
            </p:nvSpPr>
            <p:spPr>
              <a:xfrm>
                <a:off x="7390522" y="2344097"/>
                <a:ext cx="6690" cy="170680"/>
              </a:xfrm>
              <a:custGeom>
                <a:avLst/>
                <a:gdLst/>
                <a:ahLst/>
                <a:cxnLst/>
                <a:rect l="l" t="t" r="r" b="b"/>
                <a:pathLst>
                  <a:path w="6690" h="170680" extrusionOk="0">
                    <a:moveTo>
                      <a:pt x="3345" y="170680"/>
                    </a:moveTo>
                    <a:cubicBezTo>
                      <a:pt x="1472" y="170680"/>
                      <a:pt x="0" y="169209"/>
                      <a:pt x="0" y="167335"/>
                    </a:cubicBezTo>
                    <a:lnTo>
                      <a:pt x="0" y="3345"/>
                    </a:lnTo>
                    <a:cubicBezTo>
                      <a:pt x="0" y="1472"/>
                      <a:pt x="1472" y="0"/>
                      <a:pt x="3345" y="0"/>
                    </a:cubicBezTo>
                    <a:cubicBezTo>
                      <a:pt x="5219" y="0"/>
                      <a:pt x="6691" y="1472"/>
                      <a:pt x="6691" y="3345"/>
                    </a:cubicBezTo>
                    <a:lnTo>
                      <a:pt x="6691" y="167335"/>
                    </a:lnTo>
                    <a:cubicBezTo>
                      <a:pt x="6691" y="169209"/>
                      <a:pt x="5219" y="170680"/>
                      <a:pt x="3345" y="17068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1284;p39">
                <a:extLst>
                  <a:ext uri="{FF2B5EF4-FFF2-40B4-BE49-F238E27FC236}">
                    <a16:creationId xmlns:a16="http://schemas.microsoft.com/office/drawing/2014/main" id="{EFF16E0F-C8E2-E2D6-2CEC-8D2AA43482D3}"/>
                  </a:ext>
                </a:extLst>
              </p:cNvPr>
              <p:cNvSpPr/>
              <p:nvPr/>
            </p:nvSpPr>
            <p:spPr>
              <a:xfrm>
                <a:off x="7080741" y="2512637"/>
                <a:ext cx="6690" cy="170680"/>
              </a:xfrm>
              <a:custGeom>
                <a:avLst/>
                <a:gdLst/>
                <a:ahLst/>
                <a:cxnLst/>
                <a:rect l="l" t="t" r="r" b="b"/>
                <a:pathLst>
                  <a:path w="6690" h="170680" extrusionOk="0">
                    <a:moveTo>
                      <a:pt x="3345" y="170680"/>
                    </a:moveTo>
                    <a:cubicBezTo>
                      <a:pt x="1472" y="170680"/>
                      <a:pt x="0" y="169208"/>
                      <a:pt x="0" y="167335"/>
                    </a:cubicBezTo>
                    <a:lnTo>
                      <a:pt x="0" y="3345"/>
                    </a:lnTo>
                    <a:cubicBezTo>
                      <a:pt x="0" y="1472"/>
                      <a:pt x="1472" y="0"/>
                      <a:pt x="3345" y="0"/>
                    </a:cubicBezTo>
                    <a:cubicBezTo>
                      <a:pt x="5219" y="0"/>
                      <a:pt x="6691" y="1472"/>
                      <a:pt x="6691" y="3345"/>
                    </a:cubicBezTo>
                    <a:lnTo>
                      <a:pt x="6691" y="167335"/>
                    </a:lnTo>
                    <a:cubicBezTo>
                      <a:pt x="6691" y="169208"/>
                      <a:pt x="5219" y="170680"/>
                      <a:pt x="3345" y="17068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1285;p39">
                <a:extLst>
                  <a:ext uri="{FF2B5EF4-FFF2-40B4-BE49-F238E27FC236}">
                    <a16:creationId xmlns:a16="http://schemas.microsoft.com/office/drawing/2014/main" id="{FBC38ACE-9DF5-1369-DA50-F6FF365F3B70}"/>
                  </a:ext>
                </a:extLst>
              </p:cNvPr>
              <p:cNvSpPr/>
              <p:nvPr/>
            </p:nvSpPr>
            <p:spPr>
              <a:xfrm>
                <a:off x="7080741" y="2510362"/>
                <a:ext cx="6690" cy="170680"/>
              </a:xfrm>
              <a:custGeom>
                <a:avLst/>
                <a:gdLst/>
                <a:ahLst/>
                <a:cxnLst/>
                <a:rect l="l" t="t" r="r" b="b"/>
                <a:pathLst>
                  <a:path w="6690" h="170680" extrusionOk="0">
                    <a:moveTo>
                      <a:pt x="3345" y="170680"/>
                    </a:moveTo>
                    <a:cubicBezTo>
                      <a:pt x="1472" y="170680"/>
                      <a:pt x="0" y="169208"/>
                      <a:pt x="0" y="167335"/>
                    </a:cubicBezTo>
                    <a:lnTo>
                      <a:pt x="0" y="3345"/>
                    </a:lnTo>
                    <a:cubicBezTo>
                      <a:pt x="0" y="1472"/>
                      <a:pt x="1472" y="0"/>
                      <a:pt x="3345" y="0"/>
                    </a:cubicBezTo>
                    <a:cubicBezTo>
                      <a:pt x="5219" y="0"/>
                      <a:pt x="6691" y="1472"/>
                      <a:pt x="6691" y="3345"/>
                    </a:cubicBezTo>
                    <a:lnTo>
                      <a:pt x="6691" y="167335"/>
                    </a:lnTo>
                    <a:cubicBezTo>
                      <a:pt x="6691" y="169208"/>
                      <a:pt x="5219" y="170680"/>
                      <a:pt x="3345" y="17068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" name="Google Shape;1286;p39">
              <a:extLst>
                <a:ext uri="{FF2B5EF4-FFF2-40B4-BE49-F238E27FC236}">
                  <a16:creationId xmlns:a16="http://schemas.microsoft.com/office/drawing/2014/main" id="{8BCBABD3-3B42-BA4B-0C73-B8982F851A55}"/>
                </a:ext>
              </a:extLst>
            </p:cNvPr>
            <p:cNvGrpSpPr/>
            <p:nvPr/>
          </p:nvGrpSpPr>
          <p:grpSpPr>
            <a:xfrm rot="10800000">
              <a:off x="2270623" y="1727960"/>
              <a:ext cx="820804" cy="505490"/>
              <a:chOff x="5960646" y="2177827"/>
              <a:chExt cx="1605643" cy="505490"/>
            </a:xfrm>
          </p:grpSpPr>
          <p:sp>
            <p:nvSpPr>
              <p:cNvPr id="25" name="Google Shape;1287;p39">
                <a:extLst>
                  <a:ext uri="{FF2B5EF4-FFF2-40B4-BE49-F238E27FC236}">
                    <a16:creationId xmlns:a16="http://schemas.microsoft.com/office/drawing/2014/main" id="{B6E5B252-401C-95A6-55C1-1051FAD5E665}"/>
                  </a:ext>
                </a:extLst>
              </p:cNvPr>
              <p:cNvSpPr/>
              <p:nvPr/>
            </p:nvSpPr>
            <p:spPr>
              <a:xfrm>
                <a:off x="5960646" y="2177827"/>
                <a:ext cx="1603721" cy="6707"/>
              </a:xfrm>
              <a:custGeom>
                <a:avLst/>
                <a:gdLst/>
                <a:ahLst/>
                <a:cxnLst/>
                <a:rect l="l" t="t" r="r" b="b"/>
                <a:pathLst>
                  <a:path w="894684" h="6690" extrusionOk="0">
                    <a:moveTo>
                      <a:pt x="891340" y="6691"/>
                    </a:moveTo>
                    <a:lnTo>
                      <a:pt x="3345" y="6691"/>
                    </a:lnTo>
                    <a:cubicBezTo>
                      <a:pt x="1472" y="6691"/>
                      <a:pt x="0" y="5219"/>
                      <a:pt x="0" y="3345"/>
                    </a:cubicBezTo>
                    <a:cubicBezTo>
                      <a:pt x="0" y="1472"/>
                      <a:pt x="1472" y="0"/>
                      <a:pt x="3345" y="0"/>
                    </a:cubicBezTo>
                    <a:lnTo>
                      <a:pt x="891340" y="0"/>
                    </a:lnTo>
                    <a:cubicBezTo>
                      <a:pt x="893213" y="0"/>
                      <a:pt x="894685" y="1472"/>
                      <a:pt x="894685" y="3345"/>
                    </a:cubicBezTo>
                    <a:cubicBezTo>
                      <a:pt x="894685" y="5219"/>
                      <a:pt x="893213" y="6691"/>
                      <a:pt x="891340" y="669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1288;p39">
                <a:extLst>
                  <a:ext uri="{FF2B5EF4-FFF2-40B4-BE49-F238E27FC236}">
                    <a16:creationId xmlns:a16="http://schemas.microsoft.com/office/drawing/2014/main" id="{7CE28910-A002-15DE-2705-C21A3F9771F2}"/>
                  </a:ext>
                </a:extLst>
              </p:cNvPr>
              <p:cNvSpPr/>
              <p:nvPr/>
            </p:nvSpPr>
            <p:spPr>
              <a:xfrm>
                <a:off x="6255908" y="2343495"/>
                <a:ext cx="1310379" cy="6690"/>
              </a:xfrm>
              <a:custGeom>
                <a:avLst/>
                <a:gdLst/>
                <a:ahLst/>
                <a:cxnLst/>
                <a:rect l="l" t="t" r="r" b="b"/>
                <a:pathLst>
                  <a:path w="1310379" h="6690" extrusionOk="0">
                    <a:moveTo>
                      <a:pt x="1307034" y="6691"/>
                    </a:moveTo>
                    <a:lnTo>
                      <a:pt x="3345" y="6691"/>
                    </a:lnTo>
                    <a:cubicBezTo>
                      <a:pt x="1472" y="6691"/>
                      <a:pt x="0" y="5219"/>
                      <a:pt x="0" y="3345"/>
                    </a:cubicBezTo>
                    <a:cubicBezTo>
                      <a:pt x="0" y="1472"/>
                      <a:pt x="1472" y="0"/>
                      <a:pt x="3345" y="0"/>
                    </a:cubicBezTo>
                    <a:lnTo>
                      <a:pt x="1307034" y="0"/>
                    </a:lnTo>
                    <a:cubicBezTo>
                      <a:pt x="1308908" y="0"/>
                      <a:pt x="1310380" y="1472"/>
                      <a:pt x="1310380" y="3345"/>
                    </a:cubicBezTo>
                    <a:cubicBezTo>
                      <a:pt x="1310380" y="5219"/>
                      <a:pt x="1308908" y="6691"/>
                      <a:pt x="1307034" y="669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1289;p39">
                <a:extLst>
                  <a:ext uri="{FF2B5EF4-FFF2-40B4-BE49-F238E27FC236}">
                    <a16:creationId xmlns:a16="http://schemas.microsoft.com/office/drawing/2014/main" id="{4CF3A5E8-CA32-AFFB-10E2-CBBFBD591AA4}"/>
                  </a:ext>
                </a:extLst>
              </p:cNvPr>
              <p:cNvSpPr/>
              <p:nvPr/>
            </p:nvSpPr>
            <p:spPr>
              <a:xfrm>
                <a:off x="6408524" y="2512035"/>
                <a:ext cx="1157764" cy="6690"/>
              </a:xfrm>
              <a:custGeom>
                <a:avLst/>
                <a:gdLst/>
                <a:ahLst/>
                <a:cxnLst/>
                <a:rect l="l" t="t" r="r" b="b"/>
                <a:pathLst>
                  <a:path w="1157764" h="6690" extrusionOk="0">
                    <a:moveTo>
                      <a:pt x="1154419" y="6691"/>
                    </a:moveTo>
                    <a:lnTo>
                      <a:pt x="3345" y="6691"/>
                    </a:lnTo>
                    <a:cubicBezTo>
                      <a:pt x="1472" y="6691"/>
                      <a:pt x="0" y="5219"/>
                      <a:pt x="0" y="3345"/>
                    </a:cubicBezTo>
                    <a:cubicBezTo>
                      <a:pt x="0" y="1472"/>
                      <a:pt x="1472" y="0"/>
                      <a:pt x="3345" y="0"/>
                    </a:cubicBezTo>
                    <a:lnTo>
                      <a:pt x="1154419" y="0"/>
                    </a:lnTo>
                    <a:cubicBezTo>
                      <a:pt x="1156292" y="0"/>
                      <a:pt x="1157764" y="1472"/>
                      <a:pt x="1157764" y="3345"/>
                    </a:cubicBezTo>
                    <a:cubicBezTo>
                      <a:pt x="1157764" y="5219"/>
                      <a:pt x="1156292" y="6691"/>
                      <a:pt x="1154419" y="669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290;p39">
                <a:extLst>
                  <a:ext uri="{FF2B5EF4-FFF2-40B4-BE49-F238E27FC236}">
                    <a16:creationId xmlns:a16="http://schemas.microsoft.com/office/drawing/2014/main" id="{7133E851-C50B-8BF7-B9BD-085D312D724C}"/>
                  </a:ext>
                </a:extLst>
              </p:cNvPr>
              <p:cNvSpPr/>
              <p:nvPr/>
            </p:nvSpPr>
            <p:spPr>
              <a:xfrm>
                <a:off x="7080741" y="2177833"/>
                <a:ext cx="6690" cy="170680"/>
              </a:xfrm>
              <a:custGeom>
                <a:avLst/>
                <a:gdLst/>
                <a:ahLst/>
                <a:cxnLst/>
                <a:rect l="l" t="t" r="r" b="b"/>
                <a:pathLst>
                  <a:path w="6690" h="170680" extrusionOk="0">
                    <a:moveTo>
                      <a:pt x="3345" y="170681"/>
                    </a:moveTo>
                    <a:cubicBezTo>
                      <a:pt x="1472" y="170681"/>
                      <a:pt x="0" y="169209"/>
                      <a:pt x="0" y="167335"/>
                    </a:cubicBezTo>
                    <a:lnTo>
                      <a:pt x="0" y="3345"/>
                    </a:lnTo>
                    <a:cubicBezTo>
                      <a:pt x="0" y="1472"/>
                      <a:pt x="1472" y="0"/>
                      <a:pt x="3345" y="0"/>
                    </a:cubicBezTo>
                    <a:cubicBezTo>
                      <a:pt x="5219" y="0"/>
                      <a:pt x="6691" y="1472"/>
                      <a:pt x="6691" y="3345"/>
                    </a:cubicBezTo>
                    <a:lnTo>
                      <a:pt x="6691" y="167335"/>
                    </a:lnTo>
                    <a:cubicBezTo>
                      <a:pt x="6691" y="169209"/>
                      <a:pt x="5219" y="170681"/>
                      <a:pt x="3345" y="17068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291;p39">
                <a:extLst>
                  <a:ext uri="{FF2B5EF4-FFF2-40B4-BE49-F238E27FC236}">
                    <a16:creationId xmlns:a16="http://schemas.microsoft.com/office/drawing/2014/main" id="{4DE8686F-49B7-9018-F29C-34D848A75015}"/>
                  </a:ext>
                </a:extLst>
              </p:cNvPr>
              <p:cNvSpPr/>
              <p:nvPr/>
            </p:nvSpPr>
            <p:spPr>
              <a:xfrm>
                <a:off x="6595596" y="2344097"/>
                <a:ext cx="6690" cy="170680"/>
              </a:xfrm>
              <a:custGeom>
                <a:avLst/>
                <a:gdLst/>
                <a:ahLst/>
                <a:cxnLst/>
                <a:rect l="l" t="t" r="r" b="b"/>
                <a:pathLst>
                  <a:path w="6690" h="170680" extrusionOk="0">
                    <a:moveTo>
                      <a:pt x="3345" y="170680"/>
                    </a:moveTo>
                    <a:cubicBezTo>
                      <a:pt x="1472" y="170680"/>
                      <a:pt x="0" y="169209"/>
                      <a:pt x="0" y="167335"/>
                    </a:cubicBezTo>
                    <a:lnTo>
                      <a:pt x="0" y="3345"/>
                    </a:lnTo>
                    <a:cubicBezTo>
                      <a:pt x="0" y="1472"/>
                      <a:pt x="1472" y="0"/>
                      <a:pt x="3345" y="0"/>
                    </a:cubicBezTo>
                    <a:cubicBezTo>
                      <a:pt x="5219" y="0"/>
                      <a:pt x="6691" y="1472"/>
                      <a:pt x="6691" y="3345"/>
                    </a:cubicBezTo>
                    <a:lnTo>
                      <a:pt x="6691" y="167335"/>
                    </a:lnTo>
                    <a:cubicBezTo>
                      <a:pt x="6691" y="169209"/>
                      <a:pt x="5219" y="170680"/>
                      <a:pt x="3345" y="17068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1292;p39">
                <a:extLst>
                  <a:ext uri="{FF2B5EF4-FFF2-40B4-BE49-F238E27FC236}">
                    <a16:creationId xmlns:a16="http://schemas.microsoft.com/office/drawing/2014/main" id="{76F31F57-4B3B-2386-EAB2-328CBC211084}"/>
                  </a:ext>
                </a:extLst>
              </p:cNvPr>
              <p:cNvSpPr/>
              <p:nvPr/>
            </p:nvSpPr>
            <p:spPr>
              <a:xfrm>
                <a:off x="7390522" y="2344097"/>
                <a:ext cx="6690" cy="170680"/>
              </a:xfrm>
              <a:custGeom>
                <a:avLst/>
                <a:gdLst/>
                <a:ahLst/>
                <a:cxnLst/>
                <a:rect l="l" t="t" r="r" b="b"/>
                <a:pathLst>
                  <a:path w="6690" h="170680" extrusionOk="0">
                    <a:moveTo>
                      <a:pt x="3345" y="170680"/>
                    </a:moveTo>
                    <a:cubicBezTo>
                      <a:pt x="1472" y="170680"/>
                      <a:pt x="0" y="169209"/>
                      <a:pt x="0" y="167335"/>
                    </a:cubicBezTo>
                    <a:lnTo>
                      <a:pt x="0" y="3345"/>
                    </a:lnTo>
                    <a:cubicBezTo>
                      <a:pt x="0" y="1472"/>
                      <a:pt x="1472" y="0"/>
                      <a:pt x="3345" y="0"/>
                    </a:cubicBezTo>
                    <a:cubicBezTo>
                      <a:pt x="5219" y="0"/>
                      <a:pt x="6691" y="1472"/>
                      <a:pt x="6691" y="3345"/>
                    </a:cubicBezTo>
                    <a:lnTo>
                      <a:pt x="6691" y="167335"/>
                    </a:lnTo>
                    <a:cubicBezTo>
                      <a:pt x="6691" y="169209"/>
                      <a:pt x="5219" y="170680"/>
                      <a:pt x="3345" y="17068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1293;p39">
                <a:extLst>
                  <a:ext uri="{FF2B5EF4-FFF2-40B4-BE49-F238E27FC236}">
                    <a16:creationId xmlns:a16="http://schemas.microsoft.com/office/drawing/2014/main" id="{7747781B-5C8C-8A3D-96AF-0DD1C65A9DE2}"/>
                  </a:ext>
                </a:extLst>
              </p:cNvPr>
              <p:cNvSpPr/>
              <p:nvPr/>
            </p:nvSpPr>
            <p:spPr>
              <a:xfrm>
                <a:off x="7080741" y="2512637"/>
                <a:ext cx="6690" cy="170680"/>
              </a:xfrm>
              <a:custGeom>
                <a:avLst/>
                <a:gdLst/>
                <a:ahLst/>
                <a:cxnLst/>
                <a:rect l="l" t="t" r="r" b="b"/>
                <a:pathLst>
                  <a:path w="6690" h="170680" extrusionOk="0">
                    <a:moveTo>
                      <a:pt x="3345" y="170680"/>
                    </a:moveTo>
                    <a:cubicBezTo>
                      <a:pt x="1472" y="170680"/>
                      <a:pt x="0" y="169208"/>
                      <a:pt x="0" y="167335"/>
                    </a:cubicBezTo>
                    <a:lnTo>
                      <a:pt x="0" y="3345"/>
                    </a:lnTo>
                    <a:cubicBezTo>
                      <a:pt x="0" y="1472"/>
                      <a:pt x="1472" y="0"/>
                      <a:pt x="3345" y="0"/>
                    </a:cubicBezTo>
                    <a:cubicBezTo>
                      <a:pt x="5219" y="0"/>
                      <a:pt x="6691" y="1472"/>
                      <a:pt x="6691" y="3345"/>
                    </a:cubicBezTo>
                    <a:lnTo>
                      <a:pt x="6691" y="167335"/>
                    </a:lnTo>
                    <a:cubicBezTo>
                      <a:pt x="6691" y="169208"/>
                      <a:pt x="5219" y="170680"/>
                      <a:pt x="3345" y="17068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1294;p39">
                <a:extLst>
                  <a:ext uri="{FF2B5EF4-FFF2-40B4-BE49-F238E27FC236}">
                    <a16:creationId xmlns:a16="http://schemas.microsoft.com/office/drawing/2014/main" id="{2896ECD8-AC15-02E8-07C4-21784316E5CB}"/>
                  </a:ext>
                </a:extLst>
              </p:cNvPr>
              <p:cNvSpPr/>
              <p:nvPr/>
            </p:nvSpPr>
            <p:spPr>
              <a:xfrm>
                <a:off x="7080741" y="2510362"/>
                <a:ext cx="6690" cy="170680"/>
              </a:xfrm>
              <a:custGeom>
                <a:avLst/>
                <a:gdLst/>
                <a:ahLst/>
                <a:cxnLst/>
                <a:rect l="l" t="t" r="r" b="b"/>
                <a:pathLst>
                  <a:path w="6690" h="170680" extrusionOk="0">
                    <a:moveTo>
                      <a:pt x="3345" y="170680"/>
                    </a:moveTo>
                    <a:cubicBezTo>
                      <a:pt x="1472" y="170680"/>
                      <a:pt x="0" y="169208"/>
                      <a:pt x="0" y="167335"/>
                    </a:cubicBezTo>
                    <a:lnTo>
                      <a:pt x="0" y="3345"/>
                    </a:lnTo>
                    <a:cubicBezTo>
                      <a:pt x="0" y="1472"/>
                      <a:pt x="1472" y="0"/>
                      <a:pt x="3345" y="0"/>
                    </a:cubicBezTo>
                    <a:cubicBezTo>
                      <a:pt x="5219" y="0"/>
                      <a:pt x="6691" y="1472"/>
                      <a:pt x="6691" y="3345"/>
                    </a:cubicBezTo>
                    <a:lnTo>
                      <a:pt x="6691" y="167335"/>
                    </a:lnTo>
                    <a:cubicBezTo>
                      <a:pt x="6691" y="169208"/>
                      <a:pt x="5219" y="170680"/>
                      <a:pt x="3345" y="17068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1" name="Google Shape;1295;p39">
            <a:extLst>
              <a:ext uri="{FF2B5EF4-FFF2-40B4-BE49-F238E27FC236}">
                <a16:creationId xmlns:a16="http://schemas.microsoft.com/office/drawing/2014/main" id="{41BE5D8B-A798-247D-50E0-DD9ECA9FBB30}"/>
              </a:ext>
            </a:extLst>
          </p:cNvPr>
          <p:cNvSpPr/>
          <p:nvPr/>
        </p:nvSpPr>
        <p:spPr>
          <a:xfrm>
            <a:off x="1697923" y="4087038"/>
            <a:ext cx="572700" cy="572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2" name="Google Shape;1296;p39">
            <a:extLst>
              <a:ext uri="{FF2B5EF4-FFF2-40B4-BE49-F238E27FC236}">
                <a16:creationId xmlns:a16="http://schemas.microsoft.com/office/drawing/2014/main" id="{F1E362F5-31CC-634A-FA0D-3AC31D5DB593}"/>
              </a:ext>
            </a:extLst>
          </p:cNvPr>
          <p:cNvGrpSpPr/>
          <p:nvPr/>
        </p:nvGrpSpPr>
        <p:grpSpPr>
          <a:xfrm>
            <a:off x="1794671" y="4176341"/>
            <a:ext cx="353802" cy="351497"/>
            <a:chOff x="580725" y="3617925"/>
            <a:chExt cx="299325" cy="297375"/>
          </a:xfrm>
        </p:grpSpPr>
        <p:sp>
          <p:nvSpPr>
            <p:cNvPr id="43" name="Google Shape;1297;p39">
              <a:extLst>
                <a:ext uri="{FF2B5EF4-FFF2-40B4-BE49-F238E27FC236}">
                  <a16:creationId xmlns:a16="http://schemas.microsoft.com/office/drawing/2014/main" id="{A049AE44-B34A-78A5-3551-68C0990A7E44}"/>
                </a:ext>
              </a:extLst>
            </p:cNvPr>
            <p:cNvSpPr/>
            <p:nvPr/>
          </p:nvSpPr>
          <p:spPr>
            <a:xfrm>
              <a:off x="6090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07"/>
                    <a:pt x="473" y="2048"/>
                    <a:pt x="1041" y="2048"/>
                  </a:cubicBezTo>
                  <a:cubicBezTo>
                    <a:pt x="1608" y="2048"/>
                    <a:pt x="2049" y="1607"/>
                    <a:pt x="2049" y="1040"/>
                  </a:cubicBezTo>
                  <a:cubicBezTo>
                    <a:pt x="2049" y="473"/>
                    <a:pt x="1608" y="0"/>
                    <a:pt x="10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98;p39">
              <a:extLst>
                <a:ext uri="{FF2B5EF4-FFF2-40B4-BE49-F238E27FC236}">
                  <a16:creationId xmlns:a16="http://schemas.microsoft.com/office/drawing/2014/main" id="{DF18823A-6704-7E72-6E60-89E1C5E32B57}"/>
                </a:ext>
              </a:extLst>
            </p:cNvPr>
            <p:cNvSpPr/>
            <p:nvPr/>
          </p:nvSpPr>
          <p:spPr>
            <a:xfrm>
              <a:off x="668950" y="3617925"/>
              <a:ext cx="122875" cy="104475"/>
            </a:xfrm>
            <a:custGeom>
              <a:avLst/>
              <a:gdLst/>
              <a:ahLst/>
              <a:cxnLst/>
              <a:rect l="l" t="t" r="r" b="b"/>
              <a:pathLst>
                <a:path w="4915" h="4179" extrusionOk="0"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lnTo>
                    <a:pt x="0" y="1797"/>
                  </a:lnTo>
                  <a:cubicBezTo>
                    <a:pt x="0" y="2364"/>
                    <a:pt x="473" y="2805"/>
                    <a:pt x="1040" y="2805"/>
                  </a:cubicBezTo>
                  <a:lnTo>
                    <a:pt x="2300" y="2805"/>
                  </a:lnTo>
                  <a:lnTo>
                    <a:pt x="3592" y="4097"/>
                  </a:lnTo>
                  <a:cubicBezTo>
                    <a:pt x="3672" y="4156"/>
                    <a:pt x="3764" y="4178"/>
                    <a:pt x="3853" y="4178"/>
                  </a:cubicBezTo>
                  <a:cubicBezTo>
                    <a:pt x="3905" y="4178"/>
                    <a:pt x="3955" y="4171"/>
                    <a:pt x="4001" y="4160"/>
                  </a:cubicBezTo>
                  <a:cubicBezTo>
                    <a:pt x="4127" y="4097"/>
                    <a:pt x="4190" y="3939"/>
                    <a:pt x="4190" y="3844"/>
                  </a:cubicBezTo>
                  <a:lnTo>
                    <a:pt x="4190" y="2742"/>
                  </a:lnTo>
                  <a:cubicBezTo>
                    <a:pt x="4600" y="2584"/>
                    <a:pt x="4915" y="2206"/>
                    <a:pt x="4915" y="1734"/>
                  </a:cubicBezTo>
                  <a:lnTo>
                    <a:pt x="4915" y="1072"/>
                  </a:lnTo>
                  <a:cubicBezTo>
                    <a:pt x="4915" y="473"/>
                    <a:pt x="4411" y="1"/>
                    <a:pt x="3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299;p39">
              <a:extLst>
                <a:ext uri="{FF2B5EF4-FFF2-40B4-BE49-F238E27FC236}">
                  <a16:creationId xmlns:a16="http://schemas.microsoft.com/office/drawing/2014/main" id="{C899969A-B811-AA04-D254-7D94E5F80CFA}"/>
                </a:ext>
              </a:extLst>
            </p:cNvPr>
            <p:cNvSpPr/>
            <p:nvPr/>
          </p:nvSpPr>
          <p:spPr>
            <a:xfrm>
              <a:off x="580725" y="3721900"/>
              <a:ext cx="141800" cy="192025"/>
            </a:xfrm>
            <a:custGeom>
              <a:avLst/>
              <a:gdLst/>
              <a:ahLst/>
              <a:cxnLst/>
              <a:rect l="l" t="t" r="r" b="b"/>
              <a:pathLst>
                <a:path w="5672" h="7681" extrusionOk="0">
                  <a:moveTo>
                    <a:pt x="3340" y="4506"/>
                  </a:moveTo>
                  <a:lnTo>
                    <a:pt x="3718" y="5577"/>
                  </a:lnTo>
                  <a:lnTo>
                    <a:pt x="1229" y="5577"/>
                  </a:lnTo>
                  <a:lnTo>
                    <a:pt x="1450" y="4600"/>
                  </a:lnTo>
                  <a:lnTo>
                    <a:pt x="1450" y="4506"/>
                  </a:lnTo>
                  <a:close/>
                  <a:moveTo>
                    <a:pt x="1450" y="1"/>
                  </a:moveTo>
                  <a:cubicBezTo>
                    <a:pt x="1135" y="1"/>
                    <a:pt x="883" y="221"/>
                    <a:pt x="788" y="505"/>
                  </a:cubicBezTo>
                  <a:lnTo>
                    <a:pt x="95" y="3624"/>
                  </a:lnTo>
                  <a:cubicBezTo>
                    <a:pt x="1" y="4096"/>
                    <a:pt x="316" y="4506"/>
                    <a:pt x="757" y="4506"/>
                  </a:cubicBezTo>
                  <a:lnTo>
                    <a:pt x="95" y="7247"/>
                  </a:lnTo>
                  <a:cubicBezTo>
                    <a:pt x="32" y="7436"/>
                    <a:pt x="158" y="7593"/>
                    <a:pt x="316" y="7656"/>
                  </a:cubicBezTo>
                  <a:cubicBezTo>
                    <a:pt x="350" y="7668"/>
                    <a:pt x="383" y="7673"/>
                    <a:pt x="415" y="7673"/>
                  </a:cubicBezTo>
                  <a:cubicBezTo>
                    <a:pt x="559" y="7673"/>
                    <a:pt x="679" y="7565"/>
                    <a:pt x="757" y="7436"/>
                  </a:cubicBezTo>
                  <a:lnTo>
                    <a:pt x="1040" y="6301"/>
                  </a:lnTo>
                  <a:lnTo>
                    <a:pt x="3939" y="6301"/>
                  </a:lnTo>
                  <a:lnTo>
                    <a:pt x="4254" y="7152"/>
                  </a:lnTo>
                  <a:cubicBezTo>
                    <a:pt x="4358" y="7492"/>
                    <a:pt x="4637" y="7680"/>
                    <a:pt x="4908" y="7680"/>
                  </a:cubicBezTo>
                  <a:cubicBezTo>
                    <a:pt x="4964" y="7680"/>
                    <a:pt x="5019" y="7672"/>
                    <a:pt x="5073" y="7656"/>
                  </a:cubicBezTo>
                  <a:cubicBezTo>
                    <a:pt x="5451" y="7593"/>
                    <a:pt x="5672" y="7184"/>
                    <a:pt x="5609" y="6837"/>
                  </a:cubicBezTo>
                  <a:lnTo>
                    <a:pt x="4569" y="3687"/>
                  </a:lnTo>
                  <a:cubicBezTo>
                    <a:pt x="4506" y="3372"/>
                    <a:pt x="4222" y="3183"/>
                    <a:pt x="3907" y="3183"/>
                  </a:cubicBezTo>
                  <a:lnTo>
                    <a:pt x="3183" y="3183"/>
                  </a:lnTo>
                  <a:cubicBezTo>
                    <a:pt x="2994" y="3183"/>
                    <a:pt x="2836" y="3025"/>
                    <a:pt x="2836" y="2836"/>
                  </a:cubicBezTo>
                  <a:cubicBezTo>
                    <a:pt x="2836" y="2615"/>
                    <a:pt x="2994" y="2458"/>
                    <a:pt x="3183" y="2458"/>
                  </a:cubicBezTo>
                  <a:lnTo>
                    <a:pt x="4222" y="2458"/>
                  </a:lnTo>
                  <a:cubicBezTo>
                    <a:pt x="4600" y="2458"/>
                    <a:pt x="4915" y="2143"/>
                    <a:pt x="4915" y="1765"/>
                  </a:cubicBezTo>
                  <a:cubicBezTo>
                    <a:pt x="4915" y="1355"/>
                    <a:pt x="4600" y="1040"/>
                    <a:pt x="4222" y="1040"/>
                  </a:cubicBezTo>
                  <a:lnTo>
                    <a:pt x="2332" y="1040"/>
                  </a:lnTo>
                  <a:lnTo>
                    <a:pt x="2080" y="379"/>
                  </a:lnTo>
                  <a:cubicBezTo>
                    <a:pt x="1985" y="158"/>
                    <a:pt x="1733" y="1"/>
                    <a:pt x="1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300;p39">
              <a:extLst>
                <a:ext uri="{FF2B5EF4-FFF2-40B4-BE49-F238E27FC236}">
                  <a16:creationId xmlns:a16="http://schemas.microsoft.com/office/drawing/2014/main" id="{E3D3D8F4-499E-900A-FAEB-958E01043372}"/>
                </a:ext>
              </a:extLst>
            </p:cNvPr>
            <p:cNvSpPr/>
            <p:nvPr/>
          </p:nvSpPr>
          <p:spPr>
            <a:xfrm>
              <a:off x="8004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09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07"/>
                    <a:pt x="442" y="2048"/>
                    <a:pt x="1009" y="2048"/>
                  </a:cubicBezTo>
                  <a:cubicBezTo>
                    <a:pt x="1576" y="2048"/>
                    <a:pt x="2048" y="1607"/>
                    <a:pt x="2048" y="1040"/>
                  </a:cubicBez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301;p39">
              <a:extLst>
                <a:ext uri="{FF2B5EF4-FFF2-40B4-BE49-F238E27FC236}">
                  <a16:creationId xmlns:a16="http://schemas.microsoft.com/office/drawing/2014/main" id="{1730D595-9D9D-F08F-AEC5-201D2EC2E2DA}"/>
                </a:ext>
              </a:extLst>
            </p:cNvPr>
            <p:cNvSpPr/>
            <p:nvPr/>
          </p:nvSpPr>
          <p:spPr>
            <a:xfrm>
              <a:off x="738250" y="3722700"/>
              <a:ext cx="141800" cy="192600"/>
            </a:xfrm>
            <a:custGeom>
              <a:avLst/>
              <a:gdLst/>
              <a:ahLst/>
              <a:cxnLst/>
              <a:rect l="l" t="t" r="r" b="b"/>
              <a:pathLst>
                <a:path w="5672" h="7704" extrusionOk="0">
                  <a:moveTo>
                    <a:pt x="4222" y="4474"/>
                  </a:moveTo>
                  <a:lnTo>
                    <a:pt x="4222" y="4568"/>
                  </a:lnTo>
                  <a:lnTo>
                    <a:pt x="4443" y="5545"/>
                  </a:lnTo>
                  <a:lnTo>
                    <a:pt x="1985" y="5545"/>
                  </a:lnTo>
                  <a:lnTo>
                    <a:pt x="2332" y="4474"/>
                  </a:lnTo>
                  <a:close/>
                  <a:moveTo>
                    <a:pt x="4222" y="0"/>
                  </a:moveTo>
                  <a:cubicBezTo>
                    <a:pt x="3939" y="0"/>
                    <a:pt x="3718" y="158"/>
                    <a:pt x="3592" y="378"/>
                  </a:cubicBezTo>
                  <a:lnTo>
                    <a:pt x="3340" y="1071"/>
                  </a:lnTo>
                  <a:lnTo>
                    <a:pt x="1450" y="1071"/>
                  </a:lnTo>
                  <a:cubicBezTo>
                    <a:pt x="1072" y="1071"/>
                    <a:pt x="757" y="1386"/>
                    <a:pt x="757" y="1764"/>
                  </a:cubicBezTo>
                  <a:cubicBezTo>
                    <a:pt x="757" y="2174"/>
                    <a:pt x="1072" y="2489"/>
                    <a:pt x="1450" y="2489"/>
                  </a:cubicBezTo>
                  <a:lnTo>
                    <a:pt x="2490" y="2489"/>
                  </a:lnTo>
                  <a:cubicBezTo>
                    <a:pt x="2679" y="2489"/>
                    <a:pt x="2836" y="2646"/>
                    <a:pt x="2836" y="2835"/>
                  </a:cubicBezTo>
                  <a:cubicBezTo>
                    <a:pt x="2836" y="3024"/>
                    <a:pt x="2679" y="3182"/>
                    <a:pt x="2490" y="3182"/>
                  </a:cubicBezTo>
                  <a:lnTo>
                    <a:pt x="1765" y="3182"/>
                  </a:lnTo>
                  <a:cubicBezTo>
                    <a:pt x="1450" y="3182"/>
                    <a:pt x="1198" y="3371"/>
                    <a:pt x="1103" y="3686"/>
                  </a:cubicBezTo>
                  <a:lnTo>
                    <a:pt x="95" y="6837"/>
                  </a:lnTo>
                  <a:cubicBezTo>
                    <a:pt x="1" y="7215"/>
                    <a:pt x="190" y="7593"/>
                    <a:pt x="599" y="7687"/>
                  </a:cubicBezTo>
                  <a:cubicBezTo>
                    <a:pt x="643" y="7696"/>
                    <a:pt x="690" y="7701"/>
                    <a:pt x="738" y="7701"/>
                  </a:cubicBezTo>
                  <a:cubicBezTo>
                    <a:pt x="1030" y="7701"/>
                    <a:pt x="1364" y="7531"/>
                    <a:pt x="1418" y="7152"/>
                  </a:cubicBezTo>
                  <a:lnTo>
                    <a:pt x="1733" y="6301"/>
                  </a:lnTo>
                  <a:lnTo>
                    <a:pt x="4632" y="6301"/>
                  </a:lnTo>
                  <a:lnTo>
                    <a:pt x="4915" y="7435"/>
                  </a:lnTo>
                  <a:cubicBezTo>
                    <a:pt x="4967" y="7591"/>
                    <a:pt x="5104" y="7704"/>
                    <a:pt x="5257" y="7704"/>
                  </a:cubicBezTo>
                  <a:cubicBezTo>
                    <a:pt x="5290" y="7704"/>
                    <a:pt x="5323" y="7698"/>
                    <a:pt x="5356" y="7687"/>
                  </a:cubicBezTo>
                  <a:cubicBezTo>
                    <a:pt x="5546" y="7624"/>
                    <a:pt x="5672" y="7435"/>
                    <a:pt x="5577" y="7246"/>
                  </a:cubicBezTo>
                  <a:lnTo>
                    <a:pt x="4915" y="4537"/>
                  </a:lnTo>
                  <a:cubicBezTo>
                    <a:pt x="5356" y="4474"/>
                    <a:pt x="5672" y="4064"/>
                    <a:pt x="5609" y="3623"/>
                  </a:cubicBezTo>
                  <a:lnTo>
                    <a:pt x="4884" y="504"/>
                  </a:lnTo>
                  <a:cubicBezTo>
                    <a:pt x="4821" y="189"/>
                    <a:pt x="4537" y="0"/>
                    <a:pt x="4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1302;p39">
            <a:extLst>
              <a:ext uri="{FF2B5EF4-FFF2-40B4-BE49-F238E27FC236}">
                <a16:creationId xmlns:a16="http://schemas.microsoft.com/office/drawing/2014/main" id="{D5434F60-D6C2-BC23-5A38-C9F56F7A98AA}"/>
              </a:ext>
            </a:extLst>
          </p:cNvPr>
          <p:cNvGrpSpPr/>
          <p:nvPr/>
        </p:nvGrpSpPr>
        <p:grpSpPr>
          <a:xfrm>
            <a:off x="6854429" y="4160861"/>
            <a:ext cx="350079" cy="350079"/>
            <a:chOff x="2037825" y="3254050"/>
            <a:chExt cx="296175" cy="296175"/>
          </a:xfrm>
        </p:grpSpPr>
        <p:sp>
          <p:nvSpPr>
            <p:cNvPr id="49" name="Google Shape;1303;p39">
              <a:extLst>
                <a:ext uri="{FF2B5EF4-FFF2-40B4-BE49-F238E27FC236}">
                  <a16:creationId xmlns:a16="http://schemas.microsoft.com/office/drawing/2014/main" id="{8983F14A-8F06-EA29-8DD1-6473451E9933}"/>
                </a:ext>
              </a:extLst>
            </p:cNvPr>
            <p:cNvSpPr/>
            <p:nvPr/>
          </p:nvSpPr>
          <p:spPr>
            <a:xfrm>
              <a:off x="2063825" y="3254050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304;p39">
              <a:extLst>
                <a:ext uri="{FF2B5EF4-FFF2-40B4-BE49-F238E27FC236}">
                  <a16:creationId xmlns:a16="http://schemas.microsoft.com/office/drawing/2014/main" id="{41C00E52-8F1A-8DCF-991C-52F04787DD0A}"/>
                </a:ext>
              </a:extLst>
            </p:cNvPr>
            <p:cNvSpPr/>
            <p:nvPr/>
          </p:nvSpPr>
          <p:spPr>
            <a:xfrm>
              <a:off x="2178025" y="3289500"/>
              <a:ext cx="104000" cy="67950"/>
            </a:xfrm>
            <a:custGeom>
              <a:avLst/>
              <a:gdLst/>
              <a:ahLst/>
              <a:cxnLst/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305;p39">
              <a:extLst>
                <a:ext uri="{FF2B5EF4-FFF2-40B4-BE49-F238E27FC236}">
                  <a16:creationId xmlns:a16="http://schemas.microsoft.com/office/drawing/2014/main" id="{FE33BADC-5B72-B768-6029-BBCED19CA6EE}"/>
                </a:ext>
              </a:extLst>
            </p:cNvPr>
            <p:cNvSpPr/>
            <p:nvPr/>
          </p:nvSpPr>
          <p:spPr>
            <a:xfrm>
              <a:off x="2070125" y="3444225"/>
              <a:ext cx="106350" cy="69075"/>
            </a:xfrm>
            <a:custGeom>
              <a:avLst/>
              <a:gdLst/>
              <a:ahLst/>
              <a:cxnLst/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306;p39">
              <a:extLst>
                <a:ext uri="{FF2B5EF4-FFF2-40B4-BE49-F238E27FC236}">
                  <a16:creationId xmlns:a16="http://schemas.microsoft.com/office/drawing/2014/main" id="{FE9558DF-4CD0-4767-4751-2ACE38A5575E}"/>
                </a:ext>
              </a:extLst>
            </p:cNvPr>
            <p:cNvSpPr/>
            <p:nvPr/>
          </p:nvSpPr>
          <p:spPr>
            <a:xfrm>
              <a:off x="2219775" y="3375350"/>
              <a:ext cx="89025" cy="85875"/>
            </a:xfrm>
            <a:custGeom>
              <a:avLst/>
              <a:gdLst/>
              <a:ahLst/>
              <a:cxnLst/>
              <a:rect l="l" t="t" r="r" b="b"/>
              <a:pathLst>
                <a:path w="3561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307;p39">
              <a:extLst>
                <a:ext uri="{FF2B5EF4-FFF2-40B4-BE49-F238E27FC236}">
                  <a16:creationId xmlns:a16="http://schemas.microsoft.com/office/drawing/2014/main" id="{317281B5-E999-E135-E99E-82A713E485F5}"/>
                </a:ext>
              </a:extLst>
            </p:cNvPr>
            <p:cNvSpPr/>
            <p:nvPr/>
          </p:nvSpPr>
          <p:spPr>
            <a:xfrm>
              <a:off x="2037825" y="3339125"/>
              <a:ext cx="138650" cy="88225"/>
            </a:xfrm>
            <a:custGeom>
              <a:avLst/>
              <a:gdLst/>
              <a:ahLst/>
              <a:cxnLst/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308;p39">
              <a:extLst>
                <a:ext uri="{FF2B5EF4-FFF2-40B4-BE49-F238E27FC236}">
                  <a16:creationId xmlns:a16="http://schemas.microsoft.com/office/drawing/2014/main" id="{8BABB33A-2EF6-4FBA-3B20-8DC0F33F8809}"/>
                </a:ext>
              </a:extLst>
            </p:cNvPr>
            <p:cNvSpPr/>
            <p:nvPr/>
          </p:nvSpPr>
          <p:spPr>
            <a:xfrm>
              <a:off x="2193775" y="3460400"/>
              <a:ext cx="140225" cy="89825"/>
            </a:xfrm>
            <a:custGeom>
              <a:avLst/>
              <a:gdLst/>
              <a:ahLst/>
              <a:cxnLst/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D91CEC-70E6-C208-C132-18C686CDD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>
            <a:extLst>
              <a:ext uri="{FF2B5EF4-FFF2-40B4-BE49-F238E27FC236}">
                <a16:creationId xmlns:a16="http://schemas.microsoft.com/office/drawing/2014/main" id="{C8C8F1A4-C329-7947-190D-EBAF2FC918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74628" y="1892849"/>
            <a:ext cx="7940350" cy="518733"/>
          </a:xfrm>
        </p:spPr>
        <p:txBody>
          <a:bodyPr/>
          <a:lstStyle/>
          <a:p>
            <a:pPr algn="ctr">
              <a:lnSpc>
                <a:spcPts val="1725"/>
              </a:lnSpc>
            </a:pPr>
            <a:r>
              <a:rPr lang="fr-FR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 rassembler en équipe, lieu de confiance</a:t>
            </a:r>
            <a:endParaRPr lang="fr-FR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ts val="1350"/>
              </a:lnSpc>
            </a:pPr>
            <a:endParaRPr lang="fr-FR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>
              <a:lnSpc>
                <a:spcPts val="1725"/>
              </a:lnSpc>
            </a:pPr>
            <a:endParaRPr lang="fr-FR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fr-FR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Google Shape;633;p35">
            <a:extLst>
              <a:ext uri="{FF2B5EF4-FFF2-40B4-BE49-F238E27FC236}">
                <a16:creationId xmlns:a16="http://schemas.microsoft.com/office/drawing/2014/main" id="{A5A788C0-B4C4-668B-D2A3-B373E4AFE716}"/>
              </a:ext>
            </a:extLst>
          </p:cNvPr>
          <p:cNvSpPr txBox="1">
            <a:spLocks/>
          </p:cNvSpPr>
          <p:nvPr/>
        </p:nvSpPr>
        <p:spPr>
          <a:xfrm>
            <a:off x="720000" y="5349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5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algn="ctr"/>
            <a:r>
              <a:rPr lang="fr-FR" sz="3000" dirty="0"/>
              <a:t>Notre démarche</a:t>
            </a:r>
          </a:p>
        </p:txBody>
      </p:sp>
      <p:pic>
        <p:nvPicPr>
          <p:cNvPr id="2" name="Image 1" descr="Une image contenant Police, symbole, Graphique, logo&#10;&#10;Description générée automatiquement">
            <a:extLst>
              <a:ext uri="{FF2B5EF4-FFF2-40B4-BE49-F238E27FC236}">
                <a16:creationId xmlns:a16="http://schemas.microsoft.com/office/drawing/2014/main" id="{F875F800-41D1-FF80-8923-21349D457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36" y="248634"/>
            <a:ext cx="1208361" cy="65191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C8D1151-16C3-7B07-D8B0-A7A078045062}"/>
              </a:ext>
            </a:extLst>
          </p:cNvPr>
          <p:cNvSpPr/>
          <p:nvPr/>
        </p:nvSpPr>
        <p:spPr>
          <a:xfrm rot="919897">
            <a:off x="5130412" y="725403"/>
            <a:ext cx="5070620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5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Ouvert à tous !</a:t>
            </a:r>
          </a:p>
        </p:txBody>
      </p:sp>
      <p:pic>
        <p:nvPicPr>
          <p:cNvPr id="10" name="Image 9" descr="Une image contenant texte, Visage humain, affiche, personne&#10;&#10;Description générée automatiquement">
            <a:extLst>
              <a:ext uri="{FF2B5EF4-FFF2-40B4-BE49-F238E27FC236}">
                <a16:creationId xmlns:a16="http://schemas.microsoft.com/office/drawing/2014/main" id="{AE5627EF-FD0E-22DB-4BEC-0A28EA155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7560" y="1883832"/>
            <a:ext cx="1748749" cy="237181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5C307F1A-3706-FECC-EEEA-B982EA5C6B38}"/>
              </a:ext>
            </a:extLst>
          </p:cNvPr>
          <p:cNvSpPr txBox="1"/>
          <p:nvPr/>
        </p:nvSpPr>
        <p:spPr>
          <a:xfrm>
            <a:off x="640080" y="4371646"/>
            <a:ext cx="5166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Une démarche : Regarder, Discerner, Transformer</a:t>
            </a:r>
            <a:endParaRPr lang="fr-FR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37EF8A4-9F0B-8736-9EF2-2FA99A607157}"/>
              </a:ext>
            </a:extLst>
          </p:cNvPr>
          <p:cNvSpPr txBox="1"/>
          <p:nvPr/>
        </p:nvSpPr>
        <p:spPr>
          <a:xfrm>
            <a:off x="1072896" y="2731919"/>
            <a:ext cx="5836920" cy="954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25"/>
              </a:lnSpc>
            </a:pPr>
            <a:r>
              <a:rPr lang="fr-FR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Partager à partir d’un programme d’année: </a:t>
            </a:r>
          </a:p>
          <a:p>
            <a:pPr algn="ctr">
              <a:lnSpc>
                <a:spcPts val="1725"/>
              </a:lnSpc>
            </a:pPr>
            <a:r>
              <a:rPr lang="fr-FR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-relire sa vie, </a:t>
            </a:r>
          </a:p>
          <a:p>
            <a:pPr algn="ctr">
              <a:lnSpc>
                <a:spcPts val="1725"/>
              </a:lnSpc>
            </a:pPr>
            <a:r>
              <a:rPr lang="fr-FR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-méditer des textes bibliques, </a:t>
            </a:r>
          </a:p>
          <a:p>
            <a:pPr algn="ctr">
              <a:lnSpc>
                <a:spcPts val="1725"/>
              </a:lnSpc>
            </a:pPr>
            <a:r>
              <a:rPr lang="fr-FR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-approfondir des sujets de société</a:t>
            </a:r>
          </a:p>
        </p:txBody>
      </p:sp>
    </p:spTree>
    <p:extLst>
      <p:ext uri="{BB962C8B-B14F-4D97-AF65-F5344CB8AC3E}">
        <p14:creationId xmlns:p14="http://schemas.microsoft.com/office/powerpoint/2010/main" val="463770681"/>
      </p:ext>
    </p:extLst>
  </p:cSld>
  <p:clrMapOvr>
    <a:masterClrMapping/>
  </p:clrMapOvr>
</p:sld>
</file>

<file path=ppt/theme/theme1.xml><?xml version="1.0" encoding="utf-8"?>
<a:theme xmlns:a="http://schemas.openxmlformats.org/drawingml/2006/main" name="Tips for Making a Good Argument Workshop by Slidesgo">
  <a:themeElements>
    <a:clrScheme name="Simple Light">
      <a:dk1>
        <a:srgbClr val="502B1F"/>
      </a:dk1>
      <a:lt1>
        <a:srgbClr val="E0F3E2"/>
      </a:lt1>
      <a:dk2>
        <a:srgbClr val="64CE83"/>
      </a:dk2>
      <a:lt2>
        <a:srgbClr val="4EAC94"/>
      </a:lt2>
      <a:accent1>
        <a:srgbClr val="9A78A5"/>
      </a:accent1>
      <a:accent2>
        <a:srgbClr val="617848"/>
      </a:accent2>
      <a:accent3>
        <a:srgbClr val="B0EAC4"/>
      </a:accent3>
      <a:accent4>
        <a:srgbClr val="826758"/>
      </a:accent4>
      <a:accent5>
        <a:srgbClr val="17684B"/>
      </a:accent5>
      <a:accent6>
        <a:srgbClr val="96D989"/>
      </a:accent6>
      <a:hlink>
        <a:srgbClr val="502B1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1069</Words>
  <Application>Microsoft Office PowerPoint</Application>
  <PresentationFormat>Affichage à l'écran (16:9)</PresentationFormat>
  <Paragraphs>228</Paragraphs>
  <Slides>14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2" baseType="lpstr">
      <vt:lpstr>Arial</vt:lpstr>
      <vt:lpstr>Calibri</vt:lpstr>
      <vt:lpstr>Lato</vt:lpstr>
      <vt:lpstr>Poppins</vt:lpstr>
      <vt:lpstr>Poppins SemiBold</vt:lpstr>
      <vt:lpstr>Roboto</vt:lpstr>
      <vt:lpstr>YAFcfhkwO-0 0</vt:lpstr>
      <vt:lpstr>Tips for Making a Good Argument Workshop by Slidesgo</vt:lpstr>
      <vt:lpstr>Présentation PowerPoint</vt:lpstr>
      <vt:lpstr>Histoire</vt:lpstr>
      <vt:lpstr>L’ACI, membre du MIAMSI</vt:lpstr>
      <vt:lpstr>Présentation PowerPoint</vt:lpstr>
      <vt:lpstr>Présentation PowerPoint</vt:lpstr>
      <vt:lpstr>Présentation PowerPoint</vt:lpstr>
      <vt:lpstr>Présentation PowerPoint</vt:lpstr>
      <vt:lpstr>Je cherche un lieu de partage ? D’écoute ? De confiance ? D’espérance ? Rejoins-nous !</vt:lpstr>
      <vt:lpstr>Présentation PowerPoint</vt:lpstr>
      <vt:lpstr>Présentation PowerPoint</vt:lpstr>
      <vt:lpstr>Présentation PowerPoint</vt:lpstr>
      <vt:lpstr>Agenda de l’ACI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Florence Rennesson</dc:creator>
  <cp:lastModifiedBy>Florence Rennesson</cp:lastModifiedBy>
  <cp:revision>3</cp:revision>
  <dcterms:modified xsi:type="dcterms:W3CDTF">2025-05-28T13:00:47Z</dcterms:modified>
</cp:coreProperties>
</file>