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79" r:id="rId2"/>
    <p:sldId id="281" r:id="rId3"/>
    <p:sldId id="256" r:id="rId4"/>
    <p:sldId id="273" r:id="rId5"/>
    <p:sldId id="274" r:id="rId6"/>
    <p:sldId id="258" r:id="rId7"/>
    <p:sldId id="259" r:id="rId8"/>
    <p:sldId id="260" r:id="rId9"/>
    <p:sldId id="261" r:id="rId10"/>
    <p:sldId id="275" r:id="rId11"/>
    <p:sldId id="262" r:id="rId12"/>
    <p:sldId id="263" r:id="rId13"/>
    <p:sldId id="264" r:id="rId14"/>
    <p:sldId id="265" r:id="rId15"/>
    <p:sldId id="276" r:id="rId16"/>
    <p:sldId id="266" r:id="rId17"/>
    <p:sldId id="267" r:id="rId18"/>
    <p:sldId id="268" r:id="rId19"/>
    <p:sldId id="269" r:id="rId20"/>
    <p:sldId id="270" r:id="rId21"/>
    <p:sldId id="271" r:id="rId22"/>
    <p:sldId id="277" r:id="rId23"/>
    <p:sldId id="280"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C"/>
    <a:srgbClr val="FFF2FB"/>
    <a:srgbClr val="FFECE0"/>
    <a:srgbClr val="EAB215"/>
    <a:srgbClr val="F5AC1C"/>
    <a:srgbClr val="EBC200"/>
    <a:srgbClr val="FFCD7D"/>
    <a:srgbClr val="FFE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7"/>
    <p:restoredTop sz="94628"/>
  </p:normalViewPr>
  <p:slideViewPr>
    <p:cSldViewPr snapToGrid="0">
      <p:cViewPr varScale="1">
        <p:scale>
          <a:sx n="78" d="100"/>
          <a:sy n="78" d="100"/>
        </p:scale>
        <p:origin x="67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958E1-F7D6-BA43-9998-CF68B4692244}" type="datetimeFigureOut">
              <a:rPr lang="fr-FR" smtClean="0"/>
              <a:t>20/03/2023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7D8B0-D6CA-F848-9EB6-E767E5CE3F97}" type="slidenum">
              <a:rPr lang="fr-FR" smtClean="0"/>
              <a:t>‹N°›</a:t>
            </a:fld>
            <a:endParaRPr lang="fr-FR"/>
          </a:p>
        </p:txBody>
      </p:sp>
    </p:spTree>
    <p:extLst>
      <p:ext uri="{BB962C8B-B14F-4D97-AF65-F5344CB8AC3E}">
        <p14:creationId xmlns:p14="http://schemas.microsoft.com/office/powerpoint/2010/main" val="330730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u="none" strike="noStrike" dirty="0">
                <a:solidFill>
                  <a:srgbClr val="333333"/>
                </a:solidFill>
                <a:effectLst/>
                <a:latin typeface="Open Sans" panose="020B0606030504020204" pitchFamily="34" charset="0"/>
              </a:rPr>
              <a:t>mettez toute votre espérance dans la grâce que vous apporte la révélation de Jésus Christ.</a:t>
            </a:r>
            <a:endParaRPr lang="fr-FR" dirty="0"/>
          </a:p>
        </p:txBody>
      </p:sp>
      <p:sp>
        <p:nvSpPr>
          <p:cNvPr id="4" name="Espace réservé du numéro de diapositive 3"/>
          <p:cNvSpPr>
            <a:spLocks noGrp="1"/>
          </p:cNvSpPr>
          <p:nvPr>
            <p:ph type="sldNum" sz="quarter" idx="5"/>
          </p:nvPr>
        </p:nvSpPr>
        <p:spPr/>
        <p:txBody>
          <a:bodyPr/>
          <a:lstStyle/>
          <a:p>
            <a:fld id="{BF37D8B0-D6CA-F848-9EB6-E767E5CE3F97}" type="slidenum">
              <a:rPr lang="fr-FR" smtClean="0"/>
              <a:t>15</a:t>
            </a:fld>
            <a:endParaRPr lang="fr-FR"/>
          </a:p>
        </p:txBody>
      </p:sp>
    </p:spTree>
    <p:extLst>
      <p:ext uri="{BB962C8B-B14F-4D97-AF65-F5344CB8AC3E}">
        <p14:creationId xmlns:p14="http://schemas.microsoft.com/office/powerpoint/2010/main" val="67583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A3473-6635-B4F1-EEF4-700C3BB2C77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4A04F94-8143-D3D4-46B1-7F4922AB2F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EFDE020-25EC-88C9-D2B5-BAD0736F0DFB}"/>
              </a:ext>
            </a:extLst>
          </p:cNvPr>
          <p:cNvSpPr>
            <a:spLocks noGrp="1"/>
          </p:cNvSpPr>
          <p:nvPr>
            <p:ph type="dt" sz="half" idx="10"/>
          </p:nvPr>
        </p:nvSpPr>
        <p:spPr/>
        <p:txBody>
          <a:bodyPr/>
          <a:lstStyle/>
          <a:p>
            <a:fld id="{FC9CCCC5-5846-BA4D-8DAB-4B78E47ACCB9}" type="datetime1">
              <a:rPr lang="fr-FR" smtClean="0"/>
              <a:t>20/03/2023</a:t>
            </a:fld>
            <a:endParaRPr lang="fr-FR"/>
          </a:p>
        </p:txBody>
      </p:sp>
      <p:sp>
        <p:nvSpPr>
          <p:cNvPr id="5" name="Espace réservé du pied de page 4">
            <a:extLst>
              <a:ext uri="{FF2B5EF4-FFF2-40B4-BE49-F238E27FC236}">
                <a16:creationId xmlns:a16="http://schemas.microsoft.com/office/drawing/2014/main" id="{D40B1372-8EA0-05FC-E1F8-467B2C107D3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36EAD2-3617-56B4-C3D1-31FB040AF5D0}"/>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208253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D67AB5-EFA4-079D-BCA2-6BB6B3A3738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743EADE-17C8-523E-E842-C6DF67B5C77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A765E4-2387-E5DD-50C9-F5CD430077FB}"/>
              </a:ext>
            </a:extLst>
          </p:cNvPr>
          <p:cNvSpPr>
            <a:spLocks noGrp="1"/>
          </p:cNvSpPr>
          <p:nvPr>
            <p:ph type="dt" sz="half" idx="10"/>
          </p:nvPr>
        </p:nvSpPr>
        <p:spPr/>
        <p:txBody>
          <a:bodyPr/>
          <a:lstStyle/>
          <a:p>
            <a:fld id="{A182F7BE-7959-6F46-B738-BA30B77CAECC}" type="datetime1">
              <a:rPr lang="fr-FR" smtClean="0"/>
              <a:t>20/03/2023</a:t>
            </a:fld>
            <a:endParaRPr lang="fr-FR"/>
          </a:p>
        </p:txBody>
      </p:sp>
      <p:sp>
        <p:nvSpPr>
          <p:cNvPr id="5" name="Espace réservé du pied de page 4">
            <a:extLst>
              <a:ext uri="{FF2B5EF4-FFF2-40B4-BE49-F238E27FC236}">
                <a16:creationId xmlns:a16="http://schemas.microsoft.com/office/drawing/2014/main" id="{B76464BB-8EDA-0613-C0F5-0E279C2616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D8B82F-5B75-8A5C-166F-66EE75A70F34}"/>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428719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B763FD2-7D27-A7B7-2BBC-128048C6E58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1E45EE8-1FF5-2399-6DB7-3D176FC8085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7CA688-BD27-0B54-F14F-A1272F9A8888}"/>
              </a:ext>
            </a:extLst>
          </p:cNvPr>
          <p:cNvSpPr>
            <a:spLocks noGrp="1"/>
          </p:cNvSpPr>
          <p:nvPr>
            <p:ph type="dt" sz="half" idx="10"/>
          </p:nvPr>
        </p:nvSpPr>
        <p:spPr/>
        <p:txBody>
          <a:bodyPr/>
          <a:lstStyle/>
          <a:p>
            <a:fld id="{62DF3ED7-FFA5-514E-B3FC-AFAE058B72E7}" type="datetime1">
              <a:rPr lang="fr-FR" smtClean="0"/>
              <a:t>20/03/2023</a:t>
            </a:fld>
            <a:endParaRPr lang="fr-FR"/>
          </a:p>
        </p:txBody>
      </p:sp>
      <p:sp>
        <p:nvSpPr>
          <p:cNvPr id="5" name="Espace réservé du pied de page 4">
            <a:extLst>
              <a:ext uri="{FF2B5EF4-FFF2-40B4-BE49-F238E27FC236}">
                <a16:creationId xmlns:a16="http://schemas.microsoft.com/office/drawing/2014/main" id="{1B60FFCA-B1A3-9BEE-7121-9F7EE9A322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17C507F-D208-0049-BB54-B46A3FAF133D}"/>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3485681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5AF430-47D9-4434-0199-769A66F44FD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EA2709-497A-0EAB-65DE-99AEBCBFFDE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406162-9450-88A1-BF2C-F5FB6B11E907}"/>
              </a:ext>
            </a:extLst>
          </p:cNvPr>
          <p:cNvSpPr>
            <a:spLocks noGrp="1"/>
          </p:cNvSpPr>
          <p:nvPr>
            <p:ph type="dt" sz="half" idx="10"/>
          </p:nvPr>
        </p:nvSpPr>
        <p:spPr/>
        <p:txBody>
          <a:bodyPr/>
          <a:lstStyle/>
          <a:p>
            <a:fld id="{C4E75EC7-DF3C-214C-9FE6-5658246BBE6A}" type="datetime1">
              <a:rPr lang="fr-FR" smtClean="0"/>
              <a:t>20/03/2023</a:t>
            </a:fld>
            <a:endParaRPr lang="fr-FR"/>
          </a:p>
        </p:txBody>
      </p:sp>
      <p:sp>
        <p:nvSpPr>
          <p:cNvPr id="5" name="Espace réservé du pied de page 4">
            <a:extLst>
              <a:ext uri="{FF2B5EF4-FFF2-40B4-BE49-F238E27FC236}">
                <a16:creationId xmlns:a16="http://schemas.microsoft.com/office/drawing/2014/main" id="{DBE64B69-F8CB-C543-C7FC-95A314E586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D996397-363B-8D99-38C5-4B950BC4EFE3}"/>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238512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2FF90F-BAB8-E7B6-A4B4-1D9246B0A75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BAA8AA7-9202-7024-AFA4-08BB543240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15041DF-BFF4-5A55-EA8C-7DC1B50D2AD3}"/>
              </a:ext>
            </a:extLst>
          </p:cNvPr>
          <p:cNvSpPr>
            <a:spLocks noGrp="1"/>
          </p:cNvSpPr>
          <p:nvPr>
            <p:ph type="dt" sz="half" idx="10"/>
          </p:nvPr>
        </p:nvSpPr>
        <p:spPr/>
        <p:txBody>
          <a:bodyPr/>
          <a:lstStyle/>
          <a:p>
            <a:fld id="{2E96C9EA-85FC-544D-8189-968BB072BC9D}" type="datetime1">
              <a:rPr lang="fr-FR" smtClean="0"/>
              <a:t>20/03/2023</a:t>
            </a:fld>
            <a:endParaRPr lang="fr-FR"/>
          </a:p>
        </p:txBody>
      </p:sp>
      <p:sp>
        <p:nvSpPr>
          <p:cNvPr id="5" name="Espace réservé du pied de page 4">
            <a:extLst>
              <a:ext uri="{FF2B5EF4-FFF2-40B4-BE49-F238E27FC236}">
                <a16:creationId xmlns:a16="http://schemas.microsoft.com/office/drawing/2014/main" id="{D72A6A07-667C-58E9-B5A8-EED551293B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1977E58-0B96-2959-CE8F-A74244474EC8}"/>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4195722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C2B1AE-27F5-A077-E932-38DCB7B6AC9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9B4C81C-048D-7DB3-4FF3-0CC0021E237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41E5049-BBB7-D4A7-B939-67AD0C41EFB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9D48E59-A800-2E35-B830-E3692ED1919B}"/>
              </a:ext>
            </a:extLst>
          </p:cNvPr>
          <p:cNvSpPr>
            <a:spLocks noGrp="1"/>
          </p:cNvSpPr>
          <p:nvPr>
            <p:ph type="dt" sz="half" idx="10"/>
          </p:nvPr>
        </p:nvSpPr>
        <p:spPr/>
        <p:txBody>
          <a:bodyPr/>
          <a:lstStyle/>
          <a:p>
            <a:fld id="{614EC8F1-86CB-BA41-95EF-41B2A5CEEDC9}" type="datetime1">
              <a:rPr lang="fr-FR" smtClean="0"/>
              <a:t>20/03/2023</a:t>
            </a:fld>
            <a:endParaRPr lang="fr-FR"/>
          </a:p>
        </p:txBody>
      </p:sp>
      <p:sp>
        <p:nvSpPr>
          <p:cNvPr id="6" name="Espace réservé du pied de page 5">
            <a:extLst>
              <a:ext uri="{FF2B5EF4-FFF2-40B4-BE49-F238E27FC236}">
                <a16:creationId xmlns:a16="http://schemas.microsoft.com/office/drawing/2014/main" id="{E049A4F4-8C87-A5F8-E601-F6F428585BA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8F4F46D-918E-0C59-A117-28CA8E272722}"/>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359128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2AEADB-21CA-6981-827F-0F4DA6667CB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D41408A-72A7-97C3-8121-234C097031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7C14839-494B-98BC-C317-ED045D3FA32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C68D678-2B27-F875-B6F5-701183B49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5D94E0D-6B0A-D55A-D579-D55EA88960B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4C89774-2DBD-A1B3-8707-C827F252FC43}"/>
              </a:ext>
            </a:extLst>
          </p:cNvPr>
          <p:cNvSpPr>
            <a:spLocks noGrp="1"/>
          </p:cNvSpPr>
          <p:nvPr>
            <p:ph type="dt" sz="half" idx="10"/>
          </p:nvPr>
        </p:nvSpPr>
        <p:spPr/>
        <p:txBody>
          <a:bodyPr/>
          <a:lstStyle/>
          <a:p>
            <a:fld id="{78FBC0BA-180C-6F47-A8ED-4FF6231A398A}" type="datetime1">
              <a:rPr lang="fr-FR" smtClean="0"/>
              <a:t>20/03/2023</a:t>
            </a:fld>
            <a:endParaRPr lang="fr-FR"/>
          </a:p>
        </p:txBody>
      </p:sp>
      <p:sp>
        <p:nvSpPr>
          <p:cNvPr id="8" name="Espace réservé du pied de page 7">
            <a:extLst>
              <a:ext uri="{FF2B5EF4-FFF2-40B4-BE49-F238E27FC236}">
                <a16:creationId xmlns:a16="http://schemas.microsoft.com/office/drawing/2014/main" id="{151C5270-291F-81A8-8FD7-81F25FDA0BF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F1935BF-A651-BAE9-426A-8EF07A7AFC8F}"/>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10702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687E45-4D1C-6C56-7AC9-A1134B1CA55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1E43772-6963-05DB-E3C4-5069BDDCDDF1}"/>
              </a:ext>
            </a:extLst>
          </p:cNvPr>
          <p:cNvSpPr>
            <a:spLocks noGrp="1"/>
          </p:cNvSpPr>
          <p:nvPr>
            <p:ph type="dt" sz="half" idx="10"/>
          </p:nvPr>
        </p:nvSpPr>
        <p:spPr/>
        <p:txBody>
          <a:bodyPr/>
          <a:lstStyle/>
          <a:p>
            <a:fld id="{5304C4FB-AE70-B041-9B14-5F9485A8B3E9}" type="datetime1">
              <a:rPr lang="fr-FR" smtClean="0"/>
              <a:t>20/03/2023</a:t>
            </a:fld>
            <a:endParaRPr lang="fr-FR"/>
          </a:p>
        </p:txBody>
      </p:sp>
      <p:sp>
        <p:nvSpPr>
          <p:cNvPr id="4" name="Espace réservé du pied de page 3">
            <a:extLst>
              <a:ext uri="{FF2B5EF4-FFF2-40B4-BE49-F238E27FC236}">
                <a16:creationId xmlns:a16="http://schemas.microsoft.com/office/drawing/2014/main" id="{55BBC5DB-2233-9EAB-874A-75DC51B33E6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6AF345B-2479-DCD2-5C5A-DABAD6EE7F42}"/>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253311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84B353E-CABE-2843-36A9-BD2F3FEEE38F}"/>
              </a:ext>
            </a:extLst>
          </p:cNvPr>
          <p:cNvSpPr>
            <a:spLocks noGrp="1"/>
          </p:cNvSpPr>
          <p:nvPr>
            <p:ph type="dt" sz="half" idx="10"/>
          </p:nvPr>
        </p:nvSpPr>
        <p:spPr/>
        <p:txBody>
          <a:bodyPr/>
          <a:lstStyle/>
          <a:p>
            <a:fld id="{53534AEF-4004-B548-BC19-ACAE3591D648}" type="datetime1">
              <a:rPr lang="fr-FR" smtClean="0"/>
              <a:t>20/03/2023</a:t>
            </a:fld>
            <a:endParaRPr lang="fr-FR"/>
          </a:p>
        </p:txBody>
      </p:sp>
      <p:sp>
        <p:nvSpPr>
          <p:cNvPr id="3" name="Espace réservé du pied de page 2">
            <a:extLst>
              <a:ext uri="{FF2B5EF4-FFF2-40B4-BE49-F238E27FC236}">
                <a16:creationId xmlns:a16="http://schemas.microsoft.com/office/drawing/2014/main" id="{0CCD0C66-509D-759B-9431-5160E6261DA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D9D1A74-8A4B-B3C6-C6DA-55BFBCD15988}"/>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2782836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E53265-DD2E-7EA5-71B5-6E7B16248C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68D2E50-68EC-8D82-03ED-1AAA10B3B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DBC93EF-5E42-B2D9-CBEE-7CBFDF84D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B6BDBA7-3948-BA2D-AF75-CE30464BDC26}"/>
              </a:ext>
            </a:extLst>
          </p:cNvPr>
          <p:cNvSpPr>
            <a:spLocks noGrp="1"/>
          </p:cNvSpPr>
          <p:nvPr>
            <p:ph type="dt" sz="half" idx="10"/>
          </p:nvPr>
        </p:nvSpPr>
        <p:spPr/>
        <p:txBody>
          <a:bodyPr/>
          <a:lstStyle/>
          <a:p>
            <a:fld id="{7D126A60-89C6-E143-98BE-D9367EC8B6F2}" type="datetime1">
              <a:rPr lang="fr-FR" smtClean="0"/>
              <a:t>20/03/2023</a:t>
            </a:fld>
            <a:endParaRPr lang="fr-FR"/>
          </a:p>
        </p:txBody>
      </p:sp>
      <p:sp>
        <p:nvSpPr>
          <p:cNvPr id="6" name="Espace réservé du pied de page 5">
            <a:extLst>
              <a:ext uri="{FF2B5EF4-FFF2-40B4-BE49-F238E27FC236}">
                <a16:creationId xmlns:a16="http://schemas.microsoft.com/office/drawing/2014/main" id="{1155D56B-8CEE-8494-AA8B-A3AB7E7D0A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1920BEE-6FDA-87C8-6CF6-BD859E9C5601}"/>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3278033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683A27-1484-C3E7-527E-14D54386DDA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7B1BFD9-04EE-0CFD-1B01-417138AA18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C1D26C9-9A29-2705-12B9-1023BE1EA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F5EF5E3-608D-310C-ADC8-CD794BE37CD9}"/>
              </a:ext>
            </a:extLst>
          </p:cNvPr>
          <p:cNvSpPr>
            <a:spLocks noGrp="1"/>
          </p:cNvSpPr>
          <p:nvPr>
            <p:ph type="dt" sz="half" idx="10"/>
          </p:nvPr>
        </p:nvSpPr>
        <p:spPr/>
        <p:txBody>
          <a:bodyPr/>
          <a:lstStyle/>
          <a:p>
            <a:fld id="{4F012F4D-FDA0-1C47-BC4F-9311A02F1675}" type="datetime1">
              <a:rPr lang="fr-FR" smtClean="0"/>
              <a:t>20/03/2023</a:t>
            </a:fld>
            <a:endParaRPr lang="fr-FR"/>
          </a:p>
        </p:txBody>
      </p:sp>
      <p:sp>
        <p:nvSpPr>
          <p:cNvPr id="6" name="Espace réservé du pied de page 5">
            <a:extLst>
              <a:ext uri="{FF2B5EF4-FFF2-40B4-BE49-F238E27FC236}">
                <a16:creationId xmlns:a16="http://schemas.microsoft.com/office/drawing/2014/main" id="{6B6A0648-EC10-7CD7-43A0-AF000293CEB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6F3B655-B910-AEA4-2E40-205C3C16C968}"/>
              </a:ext>
            </a:extLst>
          </p:cNvPr>
          <p:cNvSpPr>
            <a:spLocks noGrp="1"/>
          </p:cNvSpPr>
          <p:nvPr>
            <p:ph type="sldNum" sz="quarter" idx="12"/>
          </p:nvPr>
        </p:nvSpPr>
        <p:spPr/>
        <p:txBody>
          <a:bodyPr/>
          <a:lstStyle/>
          <a:p>
            <a:fld id="{F4719033-DDBE-B542-8B85-55FC991A0EE1}" type="slidenum">
              <a:rPr lang="fr-FR" smtClean="0"/>
              <a:t>‹N°›</a:t>
            </a:fld>
            <a:endParaRPr lang="fr-FR"/>
          </a:p>
        </p:txBody>
      </p:sp>
    </p:spTree>
    <p:extLst>
      <p:ext uri="{BB962C8B-B14F-4D97-AF65-F5344CB8AC3E}">
        <p14:creationId xmlns:p14="http://schemas.microsoft.com/office/powerpoint/2010/main" val="737012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AB215">
                <a:alpha val="32092"/>
                <a:lumMod val="25016"/>
                <a:lumOff val="74984"/>
              </a:srgbClr>
            </a:gs>
            <a:gs pos="100000">
              <a:srgbClr val="F5AC1C">
                <a:alpha val="65882"/>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A7D6E0-A395-1339-9045-D6F26067A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CC241CD-87E2-CAC8-6536-58F8A7A59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6F1914-41A4-E3A3-0F8B-9024571B7D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289B3-0CFF-304E-9103-F8BAFDC5BE6E}" type="datetime1">
              <a:rPr lang="fr-FR" smtClean="0"/>
              <a:t>20/03/2023</a:t>
            </a:fld>
            <a:endParaRPr lang="fr-FR"/>
          </a:p>
        </p:txBody>
      </p:sp>
      <p:sp>
        <p:nvSpPr>
          <p:cNvPr id="5" name="Espace réservé du pied de page 4">
            <a:extLst>
              <a:ext uri="{FF2B5EF4-FFF2-40B4-BE49-F238E27FC236}">
                <a16:creationId xmlns:a16="http://schemas.microsoft.com/office/drawing/2014/main" id="{F3A8F035-2603-BA60-BF2D-C71598201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BD09D45-3B70-B0E7-753B-BBE175EA6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19033-DDBE-B542-8B85-55FC991A0EE1}" type="slidenum">
              <a:rPr lang="fr-FR" smtClean="0"/>
              <a:t>‹N°›</a:t>
            </a:fld>
            <a:endParaRPr lang="fr-FR"/>
          </a:p>
        </p:txBody>
      </p:sp>
    </p:spTree>
    <p:extLst>
      <p:ext uri="{BB962C8B-B14F-4D97-AF65-F5344CB8AC3E}">
        <p14:creationId xmlns:p14="http://schemas.microsoft.com/office/powerpoint/2010/main" val="185248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B8D0D9F-5E9E-E638-2434-D5A484CC0CDE}"/>
              </a:ext>
            </a:extLst>
          </p:cNvPr>
          <p:cNvSpPr>
            <a:spLocks noGrp="1"/>
          </p:cNvSpPr>
          <p:nvPr>
            <p:ph type="sldNum" sz="quarter" idx="12"/>
          </p:nvPr>
        </p:nvSpPr>
        <p:spPr/>
        <p:txBody>
          <a:bodyPr/>
          <a:lstStyle/>
          <a:p>
            <a:fld id="{F4719033-DDBE-B542-8B85-55FC991A0EE1}" type="slidenum">
              <a:rPr lang="fr-FR" smtClean="0"/>
              <a:t>1</a:t>
            </a:fld>
            <a:endParaRPr lang="fr-FR"/>
          </a:p>
        </p:txBody>
      </p:sp>
      <p:sp useBgFill="1">
        <p:nvSpPr>
          <p:cNvPr id="3" name="Rectangle 2">
            <a:extLst>
              <a:ext uri="{FF2B5EF4-FFF2-40B4-BE49-F238E27FC236}">
                <a16:creationId xmlns:a16="http://schemas.microsoft.com/office/drawing/2014/main" id="{175963C1-CECA-79F0-5628-17FB27B02FF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66099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2" name="ZoneTexte 1">
            <a:extLst>
              <a:ext uri="{FF2B5EF4-FFF2-40B4-BE49-F238E27FC236}">
                <a16:creationId xmlns:a16="http://schemas.microsoft.com/office/drawing/2014/main" id="{60A0A82A-B9E5-4973-1123-9FB69F4B338F}"/>
              </a:ext>
            </a:extLst>
          </p:cNvPr>
          <p:cNvSpPr txBox="1"/>
          <p:nvPr/>
        </p:nvSpPr>
        <p:spPr>
          <a:xfrm>
            <a:off x="3936953" y="385793"/>
            <a:ext cx="4405438" cy="523220"/>
          </a:xfrm>
          <a:prstGeom prst="rect">
            <a:avLst/>
          </a:prstGeom>
          <a:noFill/>
        </p:spPr>
        <p:txBody>
          <a:bodyPr wrap="none" rtlCol="0">
            <a:spAutoFit/>
          </a:bodyPr>
          <a:lstStyle/>
          <a:p>
            <a:pPr algn="ctr"/>
            <a:r>
              <a:rPr lang="fr-FR" sz="2800" b="1" dirty="0"/>
              <a:t>Christ Jésus notre espérance</a:t>
            </a:r>
          </a:p>
        </p:txBody>
      </p:sp>
      <p:grpSp>
        <p:nvGrpSpPr>
          <p:cNvPr id="9" name="Groupe 8">
            <a:extLst>
              <a:ext uri="{FF2B5EF4-FFF2-40B4-BE49-F238E27FC236}">
                <a16:creationId xmlns:a16="http://schemas.microsoft.com/office/drawing/2014/main" id="{4E1F9D0E-EDCD-9557-2635-2BA907E3A3BE}"/>
              </a:ext>
            </a:extLst>
          </p:cNvPr>
          <p:cNvGrpSpPr/>
          <p:nvPr/>
        </p:nvGrpSpPr>
        <p:grpSpPr>
          <a:xfrm>
            <a:off x="2328106" y="1398684"/>
            <a:ext cx="8062804" cy="4060632"/>
            <a:chOff x="2328106" y="1398684"/>
            <a:chExt cx="8062804" cy="4060632"/>
          </a:xfrm>
        </p:grpSpPr>
        <p:sp>
          <p:nvSpPr>
            <p:cNvPr id="7" name="ZoneTexte 6">
              <a:extLst>
                <a:ext uri="{FF2B5EF4-FFF2-40B4-BE49-F238E27FC236}">
                  <a16:creationId xmlns:a16="http://schemas.microsoft.com/office/drawing/2014/main" id="{F4334DA3-5257-BC4A-6DFB-03A05EAF4FD2}"/>
                </a:ext>
              </a:extLst>
            </p:cNvPr>
            <p:cNvSpPr txBox="1"/>
            <p:nvPr/>
          </p:nvSpPr>
          <p:spPr>
            <a:xfrm>
              <a:off x="2703888" y="2623885"/>
              <a:ext cx="7426457" cy="1569660"/>
            </a:xfrm>
            <a:prstGeom prst="rect">
              <a:avLst/>
            </a:prstGeom>
            <a:noFill/>
          </p:spPr>
          <p:txBody>
            <a:bodyPr wrap="none" rtlCol="0">
              <a:spAutoFit/>
            </a:bodyPr>
            <a:lstStyle/>
            <a:p>
              <a:pPr algn="ctr"/>
              <a:r>
                <a:rPr lang="fr-FR" sz="2400" dirty="0"/>
                <a:t>L’espérance dans l’annonce du Seigneur, même en exil, </a:t>
              </a:r>
            </a:p>
            <a:p>
              <a:pPr algn="ctr"/>
              <a:r>
                <a:rPr lang="fr-FR" sz="2400" dirty="0"/>
                <a:t>L’espérance pointe comme l’étoile oriente vers le Seigneur</a:t>
              </a:r>
            </a:p>
            <a:p>
              <a:pPr algn="ctr"/>
              <a:r>
                <a:rPr lang="fr-FR" sz="2400" dirty="0"/>
                <a:t>L’espérance incarnée conduit et défend</a:t>
              </a:r>
            </a:p>
            <a:p>
              <a:pPr algn="ctr"/>
              <a:r>
                <a:rPr lang="fr-FR" sz="2400" dirty="0"/>
                <a:t>L’espérance grandie par la foi et l’amour. </a:t>
              </a:r>
            </a:p>
          </p:txBody>
        </p:sp>
        <p:sp>
          <p:nvSpPr>
            <p:cNvPr id="3" name="Bulle ronde 2">
              <a:extLst>
                <a:ext uri="{FF2B5EF4-FFF2-40B4-BE49-F238E27FC236}">
                  <a16:creationId xmlns:a16="http://schemas.microsoft.com/office/drawing/2014/main" id="{3DD3865B-6337-91D8-BC9D-10A56DDA94B2}"/>
                </a:ext>
              </a:extLst>
            </p:cNvPr>
            <p:cNvSpPr/>
            <p:nvPr/>
          </p:nvSpPr>
          <p:spPr>
            <a:xfrm>
              <a:off x="2328106" y="1398684"/>
              <a:ext cx="8062804" cy="4060632"/>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u numéro de diapositive 7">
            <a:extLst>
              <a:ext uri="{FF2B5EF4-FFF2-40B4-BE49-F238E27FC236}">
                <a16:creationId xmlns:a16="http://schemas.microsoft.com/office/drawing/2014/main" id="{03A9F923-92FC-0B87-3A92-8DB6230A8915}"/>
              </a:ext>
            </a:extLst>
          </p:cNvPr>
          <p:cNvSpPr>
            <a:spLocks noGrp="1"/>
          </p:cNvSpPr>
          <p:nvPr>
            <p:ph type="sldNum" sz="quarter" idx="12"/>
          </p:nvPr>
        </p:nvSpPr>
        <p:spPr/>
        <p:txBody>
          <a:bodyPr/>
          <a:lstStyle/>
          <a:p>
            <a:fld id="{F4719033-DDBE-B542-8B85-55FC991A0EE1}" type="slidenum">
              <a:rPr lang="fr-FR" smtClean="0"/>
              <a:t>10</a:t>
            </a:fld>
            <a:endParaRPr lang="fr-FR"/>
          </a:p>
        </p:txBody>
      </p:sp>
    </p:spTree>
    <p:extLst>
      <p:ext uri="{BB962C8B-B14F-4D97-AF65-F5344CB8AC3E}">
        <p14:creationId xmlns:p14="http://schemas.microsoft.com/office/powerpoint/2010/main" val="11706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dow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8" name="ZoneTexte 7">
            <a:extLst>
              <a:ext uri="{FF2B5EF4-FFF2-40B4-BE49-F238E27FC236}">
                <a16:creationId xmlns:a16="http://schemas.microsoft.com/office/drawing/2014/main" id="{A3041157-1FD9-B2AF-0F71-3638AFA9A1A8}"/>
              </a:ext>
            </a:extLst>
          </p:cNvPr>
          <p:cNvSpPr txBox="1"/>
          <p:nvPr/>
        </p:nvSpPr>
        <p:spPr>
          <a:xfrm>
            <a:off x="1310270" y="1978672"/>
            <a:ext cx="2700000" cy="400110"/>
          </a:xfrm>
          <a:prstGeom prst="rect">
            <a:avLst/>
          </a:prstGeom>
          <a:noFill/>
          <a:ln w="12700">
            <a:solidFill>
              <a:schemeClr val="tx1"/>
            </a:solidFill>
          </a:ln>
        </p:spPr>
        <p:txBody>
          <a:bodyPr wrap="square">
            <a:spAutoFit/>
          </a:bodyPr>
          <a:lstStyle/>
          <a:p>
            <a:pPr algn="ctr">
              <a:lnSpc>
                <a:spcPct val="100000"/>
              </a:lnSpc>
              <a:spcAft>
                <a:spcPts val="800"/>
              </a:spcAft>
            </a:pPr>
            <a:r>
              <a:rPr lang="fr-FR" sz="2000" b="1" dirty="0">
                <a:effectLst/>
                <a:latin typeface="Calibri Light" panose="020F0302020204030204" pitchFamily="34" charset="0"/>
                <a:ea typeface="Calibri" panose="020F0502020204030204" pitchFamily="34" charset="0"/>
                <a:cs typeface="Times New Roman" panose="02020603050405020304" pitchFamily="18" charset="0"/>
              </a:rPr>
              <a:t>Is 40, 1-11, 28-31</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C19F4FE1-48BB-C0D0-7B0C-BDA9530CCDF4}"/>
              </a:ext>
            </a:extLst>
          </p:cNvPr>
          <p:cNvSpPr txBox="1"/>
          <p:nvPr/>
        </p:nvSpPr>
        <p:spPr>
          <a:xfrm>
            <a:off x="1070517" y="2995213"/>
            <a:ext cx="9322420" cy="646331"/>
          </a:xfrm>
          <a:prstGeom prst="rect">
            <a:avLst/>
          </a:prstGeom>
          <a:solidFill>
            <a:srgbClr val="FFF4EC"/>
          </a:solidFill>
          <a:scene3d>
            <a:camera prst="orthographicFront"/>
            <a:lightRig rig="threePt" dir="t"/>
          </a:scene3d>
          <a:sp3d>
            <a:bevelT/>
          </a:sp3d>
        </p:spPr>
        <p:txBody>
          <a:bodyPr wrap="square">
            <a:spAutoFit/>
          </a:bodyPr>
          <a:lstStyle/>
          <a:p>
            <a:pPr>
              <a:lnSpc>
                <a:spcPct val="100000"/>
              </a:lnSpc>
              <a:spcBef>
                <a:spcPts val="500"/>
              </a:spcBef>
              <a:spcAft>
                <a:spcPts val="500"/>
              </a:spcAft>
            </a:pPr>
            <a:r>
              <a:rPr lang="fr-FR" sz="1200" dirty="0">
                <a:solidFill>
                  <a:srgbClr val="BF2329"/>
                </a:solidFill>
                <a:effectLst/>
                <a:latin typeface="Calibri Light" panose="020F0302020204030204" pitchFamily="34" charset="0"/>
                <a:ea typeface="Times New Roman" panose="02020603050405020304" pitchFamily="18" charset="0"/>
                <a:cs typeface="Times New Roman" panose="02020603050405020304" pitchFamily="18" charset="0"/>
              </a:rPr>
              <a:t>31</a:t>
            </a:r>
            <a:r>
              <a:rPr lang="fr-FR"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 mais ceux qui mettent leur espérance dans le Seigneur trouvent des forces nouvelles ; ils déploient comme des ailes d’aigles, ils courent sans se lasser, ils marchent sans se fatiguer.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34AFE010-551C-4079-0731-8BD570C3D1CF}"/>
              </a:ext>
            </a:extLst>
          </p:cNvPr>
          <p:cNvSpPr txBox="1"/>
          <p:nvPr/>
        </p:nvSpPr>
        <p:spPr>
          <a:xfrm>
            <a:off x="1070516" y="4112526"/>
            <a:ext cx="9790771" cy="646331"/>
          </a:xfrm>
          <a:prstGeom prst="rect">
            <a:avLst/>
          </a:prstGeom>
          <a:noFill/>
        </p:spPr>
        <p:txBody>
          <a:bodyPr wrap="square">
            <a:spAutoFit/>
          </a:bodyPr>
          <a:lstStyle/>
          <a:p>
            <a:pPr algn="just">
              <a:lnSpc>
                <a:spcPct val="100000"/>
              </a:lnSpc>
              <a:spcBef>
                <a:spcPts val="500"/>
              </a:spcBef>
              <a:spcAft>
                <a:spcPts val="500"/>
              </a:spcAft>
            </a:pPr>
            <a:r>
              <a:rPr lang="fr-FR" sz="1800" dirty="0">
                <a:effectLst/>
                <a:latin typeface="Calibri Light" panose="020F0302020204030204" pitchFamily="34" charset="0"/>
                <a:ea typeface="Times New Roman" panose="02020603050405020304" pitchFamily="18" charset="0"/>
                <a:cs typeface="Times New Roman" panose="02020603050405020304" pitchFamily="18" charset="0"/>
              </a:rPr>
              <a:t>En quoi mes convictions sont-elles en accord ou non avec celles d’Isaïe ? Comment je les partage autour de moi à partir de mes découvertes en Eglise, en équipe ACI, en société…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e 13">
            <a:extLst>
              <a:ext uri="{FF2B5EF4-FFF2-40B4-BE49-F238E27FC236}">
                <a16:creationId xmlns:a16="http://schemas.microsoft.com/office/drawing/2014/main" id="{06306F6E-9093-4A7B-A520-D4D94DC88ACB}"/>
              </a:ext>
            </a:extLst>
          </p:cNvPr>
          <p:cNvGrpSpPr/>
          <p:nvPr/>
        </p:nvGrpSpPr>
        <p:grpSpPr>
          <a:xfrm>
            <a:off x="1310270" y="265303"/>
            <a:ext cx="10054897" cy="1952531"/>
            <a:chOff x="1310270" y="265303"/>
            <a:chExt cx="10054897" cy="1952531"/>
          </a:xfrm>
        </p:grpSpPr>
        <p:sp>
          <p:nvSpPr>
            <p:cNvPr id="3" name="ZoneTexte 2">
              <a:extLst>
                <a:ext uri="{FF2B5EF4-FFF2-40B4-BE49-F238E27FC236}">
                  <a16:creationId xmlns:a16="http://schemas.microsoft.com/office/drawing/2014/main" id="{E6FA957B-E71F-44E7-A1F1-ABAB12C4B812}"/>
                </a:ext>
              </a:extLst>
            </p:cNvPr>
            <p:cNvSpPr txBox="1"/>
            <p:nvPr/>
          </p:nvSpPr>
          <p:spPr>
            <a:xfrm>
              <a:off x="1310270" y="1167042"/>
              <a:ext cx="3083311" cy="523220"/>
            </a:xfrm>
            <a:prstGeom prst="rect">
              <a:avLst/>
            </a:prstGeom>
            <a:noFill/>
          </p:spPr>
          <p:txBody>
            <a:bodyPr wrap="square">
              <a:spAutoFit/>
            </a:bodyPr>
            <a:lstStyle/>
            <a:p>
              <a:pPr algn="ctr">
                <a:lnSpc>
                  <a:spcPct val="100000"/>
                </a:lnSpc>
                <a:spcBef>
                  <a:spcPts val="1200"/>
                </a:spcBef>
                <a:spcAft>
                  <a:spcPts val="800"/>
                </a:spcAft>
              </a:pPr>
              <a:r>
                <a:rPr lang="fr-FR" sz="2800" b="1"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Espérer en exil</a:t>
              </a:r>
              <a:endParaRPr lang="fr-FR" sz="2800" dirty="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522AF389-CA72-1EC6-A410-A7A608E1DD3E}"/>
                </a:ext>
              </a:extLst>
            </p:cNvPr>
            <p:cNvPicPr>
              <a:picLocks noChangeAspect="1"/>
            </p:cNvPicPr>
            <p:nvPr/>
          </p:nvPicPr>
          <p:blipFill>
            <a:blip r:embed="rId2"/>
            <a:stretch>
              <a:fillRect/>
            </a:stretch>
          </p:blipFill>
          <p:spPr>
            <a:xfrm>
              <a:off x="8665167" y="265303"/>
              <a:ext cx="2700000" cy="1952531"/>
            </a:xfrm>
            <a:prstGeom prst="rect">
              <a:avLst/>
            </a:prstGeom>
          </p:spPr>
        </p:pic>
      </p:grpSp>
      <p:grpSp>
        <p:nvGrpSpPr>
          <p:cNvPr id="13" name="Groupe 12">
            <a:extLst>
              <a:ext uri="{FF2B5EF4-FFF2-40B4-BE49-F238E27FC236}">
                <a16:creationId xmlns:a16="http://schemas.microsoft.com/office/drawing/2014/main" id="{CF701E5B-5A1A-4FF9-36D7-E7D47A267C0A}"/>
              </a:ext>
            </a:extLst>
          </p:cNvPr>
          <p:cNvGrpSpPr/>
          <p:nvPr/>
        </p:nvGrpSpPr>
        <p:grpSpPr>
          <a:xfrm>
            <a:off x="3699164" y="144825"/>
            <a:ext cx="4876003" cy="1022217"/>
            <a:chOff x="3699164" y="144825"/>
            <a:chExt cx="4876003" cy="1022217"/>
          </a:xfrm>
        </p:grpSpPr>
        <p:sp>
          <p:nvSpPr>
            <p:cNvPr id="9" name="ZoneTexte 8">
              <a:extLst>
                <a:ext uri="{FF2B5EF4-FFF2-40B4-BE49-F238E27FC236}">
                  <a16:creationId xmlns:a16="http://schemas.microsoft.com/office/drawing/2014/main" id="{BDFF8A5C-78D4-98F8-8914-1520ECA25EE6}"/>
                </a:ext>
              </a:extLst>
            </p:cNvPr>
            <p:cNvSpPr txBox="1"/>
            <p:nvPr/>
          </p:nvSpPr>
          <p:spPr>
            <a:xfrm>
              <a:off x="4029499" y="511394"/>
              <a:ext cx="4545668" cy="369332"/>
            </a:xfrm>
            <a:prstGeom prst="rect">
              <a:avLst/>
            </a:prstGeom>
            <a:noFill/>
          </p:spPr>
          <p:txBody>
            <a:bodyPr wrap="none" rtlCol="0">
              <a:spAutoFit/>
            </a:bodyPr>
            <a:lstStyle/>
            <a:p>
              <a:r>
                <a:rPr lang="fr-FR" dirty="0"/>
                <a:t>L’espérance dans le Seigneur donne des ailes </a:t>
              </a:r>
            </a:p>
          </p:txBody>
        </p:sp>
        <p:sp>
          <p:nvSpPr>
            <p:cNvPr id="11" name="Bulle ronde 10">
              <a:extLst>
                <a:ext uri="{FF2B5EF4-FFF2-40B4-BE49-F238E27FC236}">
                  <a16:creationId xmlns:a16="http://schemas.microsoft.com/office/drawing/2014/main" id="{1D22BA84-8390-50A1-528B-4F95714F1A56}"/>
                </a:ext>
              </a:extLst>
            </p:cNvPr>
            <p:cNvSpPr/>
            <p:nvPr/>
          </p:nvSpPr>
          <p:spPr>
            <a:xfrm>
              <a:off x="3699164" y="144825"/>
              <a:ext cx="4715066" cy="1022217"/>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60372B05-93E4-8698-7833-2EBF768730A1}"/>
              </a:ext>
            </a:extLst>
          </p:cNvPr>
          <p:cNvSpPr>
            <a:spLocks noGrp="1"/>
          </p:cNvSpPr>
          <p:nvPr>
            <p:ph type="sldNum" sz="quarter" idx="12"/>
          </p:nvPr>
        </p:nvSpPr>
        <p:spPr/>
        <p:txBody>
          <a:bodyPr/>
          <a:lstStyle/>
          <a:p>
            <a:fld id="{F4719033-DDBE-B542-8B85-55FC991A0EE1}" type="slidenum">
              <a:rPr lang="fr-FR" smtClean="0"/>
              <a:t>11</a:t>
            </a:fld>
            <a:endParaRPr lang="fr-FR"/>
          </a:p>
        </p:txBody>
      </p:sp>
    </p:spTree>
    <p:extLst>
      <p:ext uri="{BB962C8B-B14F-4D97-AF65-F5344CB8AC3E}">
        <p14:creationId xmlns:p14="http://schemas.microsoft.com/office/powerpoint/2010/main" val="275504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7" name="ZoneTexte 6">
            <a:extLst>
              <a:ext uri="{FF2B5EF4-FFF2-40B4-BE49-F238E27FC236}">
                <a16:creationId xmlns:a16="http://schemas.microsoft.com/office/drawing/2014/main" id="{A0E10339-D134-EB6D-1F7D-01C83C2C9C96}"/>
              </a:ext>
            </a:extLst>
          </p:cNvPr>
          <p:cNvSpPr txBox="1"/>
          <p:nvPr/>
        </p:nvSpPr>
        <p:spPr>
          <a:xfrm>
            <a:off x="654314" y="35858"/>
            <a:ext cx="3268757" cy="523220"/>
          </a:xfrm>
          <a:prstGeom prst="rect">
            <a:avLst/>
          </a:prstGeom>
          <a:noFill/>
        </p:spPr>
        <p:txBody>
          <a:bodyPr wrap="square">
            <a:spAutoFit/>
          </a:bodyPr>
          <a:lstStyle/>
          <a:p>
            <a:r>
              <a:rPr lang="en-US" sz="2800" b="1" dirty="0">
                <a:effectLst/>
                <a:latin typeface="Georgia" panose="02040502050405020303" pitchFamily="18" charset="0"/>
                <a:ea typeface="Arial Unicode MS" panose="020B0604020202020204" pitchFamily="34" charset="-128"/>
              </a:rPr>
              <a:t>Marche à étoile</a:t>
            </a:r>
            <a:r>
              <a:rPr lang="fr-FR" sz="2800" dirty="0">
                <a:effectLst/>
                <a:latin typeface="Georgia" panose="02040502050405020303" pitchFamily="18" charset="0"/>
              </a:rPr>
              <a:t> </a:t>
            </a:r>
            <a:endParaRPr lang="fr-FR" sz="2800" dirty="0">
              <a:latin typeface="Georgia" panose="02040502050405020303" pitchFamily="18" charset="0"/>
            </a:endParaRPr>
          </a:p>
        </p:txBody>
      </p:sp>
      <p:sp>
        <p:nvSpPr>
          <p:cNvPr id="9" name="ZoneTexte 8">
            <a:extLst>
              <a:ext uri="{FF2B5EF4-FFF2-40B4-BE49-F238E27FC236}">
                <a16:creationId xmlns:a16="http://schemas.microsoft.com/office/drawing/2014/main" id="{740A9E86-CD4A-50EA-589A-559017DD275C}"/>
              </a:ext>
            </a:extLst>
          </p:cNvPr>
          <p:cNvSpPr txBox="1"/>
          <p:nvPr/>
        </p:nvSpPr>
        <p:spPr>
          <a:xfrm>
            <a:off x="734168" y="2657452"/>
            <a:ext cx="2186360" cy="400110"/>
          </a:xfrm>
          <a:prstGeom prst="rect">
            <a:avLst/>
          </a:prstGeom>
          <a:noFill/>
          <a:ln w="12700">
            <a:solidFill>
              <a:schemeClr val="tx1"/>
            </a:solidFill>
          </a:ln>
        </p:spPr>
        <p:txBody>
          <a:bodyPr wrap="square">
            <a:spAutoFit/>
          </a:bodyPr>
          <a:lstStyle/>
          <a:p>
            <a:pPr algn="ctr"/>
            <a:r>
              <a:rPr lang="en-US" sz="2000" b="1" dirty="0">
                <a:effectLst/>
                <a:ea typeface="Arial Unicode MS" panose="020B0604020202020204" pitchFamily="34" charset="-128"/>
                <a:cs typeface="Calibri" panose="020F0502020204030204" pitchFamily="34" charset="0"/>
              </a:rPr>
              <a:t>Mt 2, 1-12 </a:t>
            </a:r>
            <a:endParaRPr lang="fr-FR" sz="2000" dirty="0"/>
          </a:p>
        </p:txBody>
      </p:sp>
      <p:sp>
        <p:nvSpPr>
          <p:cNvPr id="11" name="ZoneTexte 10">
            <a:extLst>
              <a:ext uri="{FF2B5EF4-FFF2-40B4-BE49-F238E27FC236}">
                <a16:creationId xmlns:a16="http://schemas.microsoft.com/office/drawing/2014/main" id="{9FB89F51-D462-3FC2-8BA6-A38B3125249D}"/>
              </a:ext>
            </a:extLst>
          </p:cNvPr>
          <p:cNvSpPr txBox="1"/>
          <p:nvPr/>
        </p:nvSpPr>
        <p:spPr>
          <a:xfrm>
            <a:off x="2378337" y="5075824"/>
            <a:ext cx="6099716" cy="369332"/>
          </a:xfrm>
          <a:prstGeom prst="rect">
            <a:avLst/>
          </a:prstGeom>
          <a:noFill/>
        </p:spPr>
        <p:txBody>
          <a:bodyPr wrap="square">
            <a:spAutoFit/>
          </a:bodyPr>
          <a:lstStyle/>
          <a:p>
            <a:pPr lvl="0" algn="just"/>
            <a:r>
              <a:rPr lang="fr-FR" sz="1800" dirty="0">
                <a:solidFill>
                  <a:srgbClr val="000000"/>
                </a:solidFill>
                <a:effectLst/>
                <a:uFill>
                  <a:solidFill>
                    <a:srgbClr val="000000"/>
                  </a:solidFill>
                </a:uFill>
                <a:latin typeface="Calibri Light" panose="020F0302020204030204" pitchFamily="34" charset="0"/>
                <a:ea typeface="Calibri Light" panose="020F0302020204030204" pitchFamily="34" charset="0"/>
                <a:cs typeface="Arial Unicode MS" panose="020B0604020202020204" pitchFamily="34" charset="-128"/>
              </a:rPr>
              <a:t>De quelle façon sommes-nous les mages d’aujourd’hui ? </a:t>
            </a:r>
            <a:endParaRPr lang="fr-FR" sz="2000" dirty="0">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pic>
        <p:nvPicPr>
          <p:cNvPr id="12" name="Image 11">
            <a:extLst>
              <a:ext uri="{FF2B5EF4-FFF2-40B4-BE49-F238E27FC236}">
                <a16:creationId xmlns:a16="http://schemas.microsoft.com/office/drawing/2014/main" id="{DE8A43A4-EE8E-8446-B8A8-71CC70C65882}"/>
              </a:ext>
            </a:extLst>
          </p:cNvPr>
          <p:cNvPicPr>
            <a:picLocks noChangeAspect="1"/>
          </p:cNvPicPr>
          <p:nvPr/>
        </p:nvPicPr>
        <p:blipFill>
          <a:blip r:embed="rId2"/>
          <a:stretch>
            <a:fillRect/>
          </a:stretch>
        </p:blipFill>
        <p:spPr>
          <a:xfrm>
            <a:off x="3152859" y="532253"/>
            <a:ext cx="6041287" cy="4430274"/>
          </a:xfrm>
          <a:prstGeom prst="rect">
            <a:avLst/>
          </a:prstGeom>
        </p:spPr>
      </p:pic>
      <p:sp>
        <p:nvSpPr>
          <p:cNvPr id="14" name="ZoneTexte 13">
            <a:extLst>
              <a:ext uri="{FF2B5EF4-FFF2-40B4-BE49-F238E27FC236}">
                <a16:creationId xmlns:a16="http://schemas.microsoft.com/office/drawing/2014/main" id="{26E5A58A-956B-4FF1-324E-80A6A860D50D}"/>
              </a:ext>
            </a:extLst>
          </p:cNvPr>
          <p:cNvSpPr txBox="1"/>
          <p:nvPr/>
        </p:nvSpPr>
        <p:spPr>
          <a:xfrm>
            <a:off x="1627239" y="5710019"/>
            <a:ext cx="7135090" cy="646331"/>
          </a:xfrm>
          <a:prstGeom prst="rect">
            <a:avLst/>
          </a:prstGeom>
          <a:noFill/>
        </p:spPr>
        <p:txBody>
          <a:bodyPr wrap="square" rtlCol="0">
            <a:spAutoFit/>
          </a:bodyPr>
          <a:lstStyle/>
          <a:p>
            <a:r>
              <a:rPr lang="fr-FR" b="0" i="1" u="none" strike="noStrike" dirty="0">
                <a:solidFill>
                  <a:srgbClr val="000000"/>
                </a:solidFill>
                <a:effectLst/>
                <a:latin typeface="Calibri" panose="020F0502020204030204" pitchFamily="34" charset="0"/>
              </a:rPr>
              <a:t>« Il y a une étoile mise dans le ciel pour chacun de nous, assez éloignée pour que nos erreurs ne viennent  jamais la ternir » (</a:t>
            </a:r>
            <a:r>
              <a:rPr lang="fr-FR" b="0" i="1" u="none" strike="noStrike" dirty="0" err="1">
                <a:solidFill>
                  <a:srgbClr val="000000"/>
                </a:solidFill>
                <a:effectLst/>
                <a:latin typeface="Calibri" panose="020F0502020204030204" pitchFamily="34" charset="0"/>
              </a:rPr>
              <a:t>C.Bobin</a:t>
            </a:r>
            <a:r>
              <a:rPr lang="fr-FR" b="0" i="1" u="none" strike="noStrike" dirty="0">
                <a:solidFill>
                  <a:srgbClr val="000000"/>
                </a:solidFill>
                <a:effectLst/>
                <a:latin typeface="Calibri" panose="020F0502020204030204" pitchFamily="34" charset="0"/>
              </a:rPr>
              <a:t>)</a:t>
            </a:r>
            <a:endParaRPr lang="fr-FR" i="1" dirty="0"/>
          </a:p>
        </p:txBody>
      </p:sp>
      <p:grpSp>
        <p:nvGrpSpPr>
          <p:cNvPr id="3" name="Groupe 2">
            <a:extLst>
              <a:ext uri="{FF2B5EF4-FFF2-40B4-BE49-F238E27FC236}">
                <a16:creationId xmlns:a16="http://schemas.microsoft.com/office/drawing/2014/main" id="{C34A4C28-A530-227D-BF1D-99724D30CCC0}"/>
              </a:ext>
            </a:extLst>
          </p:cNvPr>
          <p:cNvGrpSpPr/>
          <p:nvPr/>
        </p:nvGrpSpPr>
        <p:grpSpPr>
          <a:xfrm>
            <a:off x="9358610" y="306732"/>
            <a:ext cx="2351020" cy="874024"/>
            <a:chOff x="9358610" y="306732"/>
            <a:chExt cx="2351020" cy="874024"/>
          </a:xfrm>
        </p:grpSpPr>
        <p:sp>
          <p:nvSpPr>
            <p:cNvPr id="13" name="ZoneTexte 12">
              <a:extLst>
                <a:ext uri="{FF2B5EF4-FFF2-40B4-BE49-F238E27FC236}">
                  <a16:creationId xmlns:a16="http://schemas.microsoft.com/office/drawing/2014/main" id="{54CC8D03-2F3D-97E2-8FA8-096E4487BDC0}"/>
                </a:ext>
              </a:extLst>
            </p:cNvPr>
            <p:cNvSpPr txBox="1"/>
            <p:nvPr/>
          </p:nvSpPr>
          <p:spPr>
            <a:xfrm>
              <a:off x="9532372" y="559078"/>
              <a:ext cx="2003497" cy="369332"/>
            </a:xfrm>
            <a:prstGeom prst="rect">
              <a:avLst/>
            </a:prstGeom>
            <a:noFill/>
          </p:spPr>
          <p:txBody>
            <a:bodyPr wrap="none" rtlCol="0">
              <a:spAutoFit/>
            </a:bodyPr>
            <a:lstStyle/>
            <a:p>
              <a:r>
                <a:rPr lang="fr-FR" dirty="0"/>
                <a:t>L’espérance oriente</a:t>
              </a:r>
            </a:p>
          </p:txBody>
        </p:sp>
        <p:sp>
          <p:nvSpPr>
            <p:cNvPr id="15" name="Bulle ronde 14">
              <a:extLst>
                <a:ext uri="{FF2B5EF4-FFF2-40B4-BE49-F238E27FC236}">
                  <a16:creationId xmlns:a16="http://schemas.microsoft.com/office/drawing/2014/main" id="{097DDBE0-B37D-6025-0D29-49BE1DB39D39}"/>
                </a:ext>
              </a:extLst>
            </p:cNvPr>
            <p:cNvSpPr/>
            <p:nvPr/>
          </p:nvSpPr>
          <p:spPr>
            <a:xfrm>
              <a:off x="9358610" y="306732"/>
              <a:ext cx="2351020" cy="874024"/>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B82AD60D-F719-B511-BA57-BFDB2B20B232}"/>
              </a:ext>
            </a:extLst>
          </p:cNvPr>
          <p:cNvSpPr>
            <a:spLocks noGrp="1"/>
          </p:cNvSpPr>
          <p:nvPr>
            <p:ph type="sldNum" sz="quarter" idx="12"/>
          </p:nvPr>
        </p:nvSpPr>
        <p:spPr/>
        <p:txBody>
          <a:bodyPr/>
          <a:lstStyle/>
          <a:p>
            <a:fld id="{F4719033-DDBE-B542-8B85-55FC991A0EE1}" type="slidenum">
              <a:rPr lang="fr-FR" smtClean="0"/>
              <a:t>12</a:t>
            </a:fld>
            <a:endParaRPr lang="fr-FR"/>
          </a:p>
        </p:txBody>
      </p:sp>
    </p:spTree>
    <p:extLst>
      <p:ext uri="{BB962C8B-B14F-4D97-AF65-F5344CB8AC3E}">
        <p14:creationId xmlns:p14="http://schemas.microsoft.com/office/powerpoint/2010/main" val="289517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1"/>
                                        </p:tgtEl>
                                        <p:attrNameLst>
                                          <p:attrName>ppt_y</p:attrName>
                                        </p:attrNameLst>
                                      </p:cBhvr>
                                      <p:tavLst>
                                        <p:tav tm="0">
                                          <p:val>
                                            <p:strVal val="#ppt_y"/>
                                          </p:val>
                                        </p:tav>
                                        <p:tav tm="100000">
                                          <p:val>
                                            <p:strVal val="#ppt_y"/>
                                          </p:val>
                                        </p:tav>
                                      </p:tavLst>
                                    </p:anim>
                                    <p:anim calcmode="lin" valueType="num">
                                      <p:cBhvr>
                                        <p:cTn id="3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8" name="ZoneTexte 7">
            <a:extLst>
              <a:ext uri="{FF2B5EF4-FFF2-40B4-BE49-F238E27FC236}">
                <a16:creationId xmlns:a16="http://schemas.microsoft.com/office/drawing/2014/main" id="{41F7F9CC-C20A-9E22-D2BA-648A89E01DD7}"/>
              </a:ext>
            </a:extLst>
          </p:cNvPr>
          <p:cNvSpPr txBox="1"/>
          <p:nvPr/>
        </p:nvSpPr>
        <p:spPr>
          <a:xfrm>
            <a:off x="5848282" y="2241212"/>
            <a:ext cx="1117656" cy="400110"/>
          </a:xfrm>
          <a:prstGeom prst="rect">
            <a:avLst/>
          </a:prstGeom>
          <a:noFill/>
          <a:ln w="12700">
            <a:solidFill>
              <a:schemeClr val="tx1"/>
            </a:solidFill>
          </a:ln>
        </p:spPr>
        <p:txBody>
          <a:bodyPr wrap="square">
            <a:spAutoFit/>
          </a:bodyPr>
          <a:lstStyle/>
          <a:p>
            <a:pPr algn="ctr"/>
            <a:r>
              <a:rPr lang="fr-FR" sz="2000" b="1" dirty="0">
                <a:effectLst/>
                <a:ea typeface="Calibri" panose="020F0502020204030204" pitchFamily="34" charset="0"/>
              </a:rPr>
              <a:t>Ps 23</a:t>
            </a:r>
            <a:r>
              <a:rPr lang="fr-FR" sz="2000" dirty="0">
                <a:effectLst/>
              </a:rPr>
              <a:t> </a:t>
            </a:r>
            <a:endParaRPr lang="fr-FR" sz="2000" dirty="0"/>
          </a:p>
        </p:txBody>
      </p:sp>
      <p:sp>
        <p:nvSpPr>
          <p:cNvPr id="10" name="ZoneTexte 9">
            <a:extLst>
              <a:ext uri="{FF2B5EF4-FFF2-40B4-BE49-F238E27FC236}">
                <a16:creationId xmlns:a16="http://schemas.microsoft.com/office/drawing/2014/main" id="{377F92EB-24F5-2E96-64A3-E72866A28F6C}"/>
              </a:ext>
            </a:extLst>
          </p:cNvPr>
          <p:cNvSpPr txBox="1"/>
          <p:nvPr/>
        </p:nvSpPr>
        <p:spPr>
          <a:xfrm>
            <a:off x="972266" y="3225116"/>
            <a:ext cx="7766824" cy="646331"/>
          </a:xfrm>
          <a:prstGeom prst="rect">
            <a:avLst/>
          </a:prstGeom>
          <a:solidFill>
            <a:srgbClr val="FFF4EC"/>
          </a:solidFill>
          <a:scene3d>
            <a:camera prst="orthographicFront"/>
            <a:lightRig rig="threePt" dir="t"/>
          </a:scene3d>
          <a:sp3d>
            <a:bevelT/>
          </a:sp3d>
        </p:spPr>
        <p:txBody>
          <a:bodyPr wrap="square">
            <a:spAutoFit/>
          </a:bodyPr>
          <a:lstStyle/>
          <a:p>
            <a:r>
              <a:rPr lang="fr-FR" sz="1200" dirty="0">
                <a:solidFill>
                  <a:srgbClr val="FF0000"/>
                </a:solidFill>
                <a:effectLst/>
                <a:ea typeface="Times New Roman" panose="02020603050405020304" pitchFamily="18" charset="0"/>
              </a:rPr>
              <a:t>04</a:t>
            </a:r>
            <a:r>
              <a:rPr lang="fr-FR" sz="1800" dirty="0">
                <a:effectLst/>
                <a:ea typeface="Times New Roman" panose="02020603050405020304" pitchFamily="18" charset="0"/>
              </a:rPr>
              <a:t> Si je traverse les ravins de la mort, je ne crains aucun mal, car tu es avec moi : ton bâton me guide et me rassure</a:t>
            </a:r>
            <a:r>
              <a:rPr lang="fr-FR" dirty="0">
                <a:effectLst/>
              </a:rPr>
              <a:t> </a:t>
            </a:r>
            <a:endParaRPr lang="fr-FR" dirty="0"/>
          </a:p>
        </p:txBody>
      </p:sp>
      <p:sp>
        <p:nvSpPr>
          <p:cNvPr id="12" name="ZoneTexte 11">
            <a:extLst>
              <a:ext uri="{FF2B5EF4-FFF2-40B4-BE49-F238E27FC236}">
                <a16:creationId xmlns:a16="http://schemas.microsoft.com/office/drawing/2014/main" id="{5EE9DD34-6460-0592-C1D0-0FA089E6CFA4}"/>
              </a:ext>
            </a:extLst>
          </p:cNvPr>
          <p:cNvSpPr txBox="1"/>
          <p:nvPr/>
        </p:nvSpPr>
        <p:spPr>
          <a:xfrm>
            <a:off x="1112963" y="4246918"/>
            <a:ext cx="9881794" cy="369332"/>
          </a:xfrm>
          <a:prstGeom prst="rect">
            <a:avLst/>
          </a:prstGeom>
          <a:noFill/>
        </p:spPr>
        <p:txBody>
          <a:bodyPr wrap="square">
            <a:spAutoFit/>
          </a:bodyPr>
          <a:lstStyle/>
          <a:p>
            <a:r>
              <a:rPr lang="fr-FR" sz="1800" dirty="0">
                <a:effectLst/>
                <a:latin typeface="Calibri Light" panose="020F0302020204030204" pitchFamily="34" charset="0"/>
                <a:ea typeface="Calibri" panose="020F0502020204030204" pitchFamily="34" charset="0"/>
              </a:rPr>
              <a:t>Quel(s) nom(s) donnerais-je à Dieu qui soit(</a:t>
            </a:r>
            <a:r>
              <a:rPr lang="fr-FR" sz="1800" dirty="0" err="1">
                <a:effectLst/>
                <a:latin typeface="Calibri Light" panose="020F0302020204030204" pitchFamily="34" charset="0"/>
                <a:ea typeface="Calibri" panose="020F0502020204030204" pitchFamily="34" charset="0"/>
              </a:rPr>
              <a:t>ent</a:t>
            </a:r>
            <a:r>
              <a:rPr lang="fr-FR" sz="1800" dirty="0">
                <a:effectLst/>
                <a:latin typeface="Calibri Light" panose="020F0302020204030204" pitchFamily="34" charset="0"/>
                <a:ea typeface="Calibri" panose="020F0502020204030204" pitchFamily="34" charset="0"/>
              </a:rPr>
              <a:t>) le fruit de mon expérience et du dialogue avec lui ? </a:t>
            </a:r>
            <a:endParaRPr lang="fr-FR" dirty="0"/>
          </a:p>
        </p:txBody>
      </p:sp>
      <p:grpSp>
        <p:nvGrpSpPr>
          <p:cNvPr id="14" name="Groupe 13">
            <a:extLst>
              <a:ext uri="{FF2B5EF4-FFF2-40B4-BE49-F238E27FC236}">
                <a16:creationId xmlns:a16="http://schemas.microsoft.com/office/drawing/2014/main" id="{93D36B11-8398-C25F-4E2C-38F98305E0BF}"/>
              </a:ext>
            </a:extLst>
          </p:cNvPr>
          <p:cNvGrpSpPr/>
          <p:nvPr/>
        </p:nvGrpSpPr>
        <p:grpSpPr>
          <a:xfrm>
            <a:off x="654313" y="1142433"/>
            <a:ext cx="10733834" cy="2402495"/>
            <a:chOff x="654313" y="1142433"/>
            <a:chExt cx="10733834" cy="2402495"/>
          </a:xfrm>
        </p:grpSpPr>
        <p:sp>
          <p:nvSpPr>
            <p:cNvPr id="3" name="ZoneTexte 2">
              <a:extLst>
                <a:ext uri="{FF2B5EF4-FFF2-40B4-BE49-F238E27FC236}">
                  <a16:creationId xmlns:a16="http://schemas.microsoft.com/office/drawing/2014/main" id="{AEC700A4-1E5E-DEB3-03CE-3CF3B9166D82}"/>
                </a:ext>
              </a:extLst>
            </p:cNvPr>
            <p:cNvSpPr txBox="1"/>
            <p:nvPr/>
          </p:nvSpPr>
          <p:spPr>
            <a:xfrm>
              <a:off x="654313" y="1142433"/>
              <a:ext cx="7602995" cy="547137"/>
            </a:xfrm>
            <a:prstGeom prst="rect">
              <a:avLst/>
            </a:prstGeom>
            <a:noFill/>
          </p:spPr>
          <p:txBody>
            <a:bodyPr wrap="square">
              <a:spAutoFit/>
            </a:bodyPr>
            <a:lstStyle/>
            <a:p>
              <a:pPr algn="ctr">
                <a:lnSpc>
                  <a:spcPct val="115000"/>
                </a:lnSpc>
              </a:pPr>
              <a:r>
                <a:rPr lang="fr-FR" sz="2800" b="1" dirty="0">
                  <a:effectLst/>
                  <a:latin typeface="Georgia" panose="02040502050405020303" pitchFamily="18" charset="0"/>
                  <a:ea typeface="Times New Roman" panose="02020603050405020304" pitchFamily="18" charset="0"/>
                </a:rPr>
                <a:t>Mettre son espérance dans un guide sûr</a:t>
              </a:r>
              <a:endParaRPr lang="fr-FR" sz="2800" dirty="0">
                <a:effectLst/>
                <a:latin typeface="Georgia" panose="02040502050405020303" pitchFamily="18" charset="0"/>
                <a:ea typeface="Times New Roman" panose="02020603050405020304" pitchFamily="18" charset="0"/>
              </a:endParaRPr>
            </a:p>
          </p:txBody>
        </p:sp>
        <p:pic>
          <p:nvPicPr>
            <p:cNvPr id="7" name="Image 6">
              <a:extLst>
                <a:ext uri="{FF2B5EF4-FFF2-40B4-BE49-F238E27FC236}">
                  <a16:creationId xmlns:a16="http://schemas.microsoft.com/office/drawing/2014/main" id="{49D7722A-BA98-44D8-F2BD-28454CB1EAF5}"/>
                </a:ext>
              </a:extLst>
            </p:cNvPr>
            <p:cNvPicPr>
              <a:picLocks noChangeAspect="1"/>
            </p:cNvPicPr>
            <p:nvPr/>
          </p:nvPicPr>
          <p:blipFill>
            <a:blip r:embed="rId2"/>
            <a:stretch>
              <a:fillRect/>
            </a:stretch>
          </p:blipFill>
          <p:spPr>
            <a:xfrm>
              <a:off x="9516147" y="1337606"/>
              <a:ext cx="1872000" cy="2207322"/>
            </a:xfrm>
            <a:prstGeom prst="rect">
              <a:avLst/>
            </a:prstGeom>
          </p:spPr>
        </p:pic>
      </p:grpSp>
      <p:grpSp>
        <p:nvGrpSpPr>
          <p:cNvPr id="13" name="Groupe 12">
            <a:extLst>
              <a:ext uri="{FF2B5EF4-FFF2-40B4-BE49-F238E27FC236}">
                <a16:creationId xmlns:a16="http://schemas.microsoft.com/office/drawing/2014/main" id="{BDB1F2EB-B896-EB6E-7776-B5DDEAC9790F}"/>
              </a:ext>
            </a:extLst>
          </p:cNvPr>
          <p:cNvGrpSpPr/>
          <p:nvPr/>
        </p:nvGrpSpPr>
        <p:grpSpPr>
          <a:xfrm>
            <a:off x="6096000" y="113675"/>
            <a:ext cx="3891024" cy="1044398"/>
            <a:chOff x="6096000" y="113675"/>
            <a:chExt cx="3891024" cy="1044398"/>
          </a:xfrm>
        </p:grpSpPr>
        <p:sp>
          <p:nvSpPr>
            <p:cNvPr id="9" name="ZoneTexte 8">
              <a:extLst>
                <a:ext uri="{FF2B5EF4-FFF2-40B4-BE49-F238E27FC236}">
                  <a16:creationId xmlns:a16="http://schemas.microsoft.com/office/drawing/2014/main" id="{B7D75E38-176C-763B-B823-202F828170F2}"/>
                </a:ext>
              </a:extLst>
            </p:cNvPr>
            <p:cNvSpPr txBox="1"/>
            <p:nvPr/>
          </p:nvSpPr>
          <p:spPr>
            <a:xfrm>
              <a:off x="6276109" y="398505"/>
              <a:ext cx="3627660" cy="369332"/>
            </a:xfrm>
            <a:prstGeom prst="rect">
              <a:avLst/>
            </a:prstGeom>
            <a:noFill/>
          </p:spPr>
          <p:txBody>
            <a:bodyPr wrap="none" rtlCol="0">
              <a:spAutoFit/>
            </a:bodyPr>
            <a:lstStyle/>
            <a:p>
              <a:r>
                <a:rPr lang="fr-FR" dirty="0"/>
                <a:t>Jésus, l’espérance parmi les hommes</a:t>
              </a:r>
            </a:p>
          </p:txBody>
        </p:sp>
        <p:sp>
          <p:nvSpPr>
            <p:cNvPr id="11" name="Bulle ronde 10">
              <a:extLst>
                <a:ext uri="{FF2B5EF4-FFF2-40B4-BE49-F238E27FC236}">
                  <a16:creationId xmlns:a16="http://schemas.microsoft.com/office/drawing/2014/main" id="{D08BD925-44AC-80F2-2DC9-BB2C8F0EEA4A}"/>
                </a:ext>
              </a:extLst>
            </p:cNvPr>
            <p:cNvSpPr/>
            <p:nvPr/>
          </p:nvSpPr>
          <p:spPr>
            <a:xfrm>
              <a:off x="6096000" y="113675"/>
              <a:ext cx="3891024" cy="1044398"/>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126C5364-CA28-3053-A3B7-7223BB8921CA}"/>
              </a:ext>
            </a:extLst>
          </p:cNvPr>
          <p:cNvSpPr>
            <a:spLocks noGrp="1"/>
          </p:cNvSpPr>
          <p:nvPr>
            <p:ph type="sldNum" sz="quarter" idx="12"/>
          </p:nvPr>
        </p:nvSpPr>
        <p:spPr/>
        <p:txBody>
          <a:bodyPr/>
          <a:lstStyle/>
          <a:p>
            <a:fld id="{F4719033-DDBE-B542-8B85-55FC991A0EE1}" type="slidenum">
              <a:rPr lang="fr-FR" smtClean="0"/>
              <a:t>13</a:t>
            </a:fld>
            <a:endParaRPr lang="fr-FR"/>
          </a:p>
        </p:txBody>
      </p:sp>
    </p:spTree>
    <p:extLst>
      <p:ext uri="{BB962C8B-B14F-4D97-AF65-F5344CB8AC3E}">
        <p14:creationId xmlns:p14="http://schemas.microsoft.com/office/powerpoint/2010/main" val="32932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8" name="ZoneTexte 7">
            <a:extLst>
              <a:ext uri="{FF2B5EF4-FFF2-40B4-BE49-F238E27FC236}">
                <a16:creationId xmlns:a16="http://schemas.microsoft.com/office/drawing/2014/main" id="{1CB4A374-B498-2B32-029B-CABF80599BBB}"/>
              </a:ext>
            </a:extLst>
          </p:cNvPr>
          <p:cNvSpPr txBox="1"/>
          <p:nvPr/>
        </p:nvSpPr>
        <p:spPr>
          <a:xfrm>
            <a:off x="1531932" y="2330937"/>
            <a:ext cx="3071823" cy="392159"/>
          </a:xfrm>
          <a:prstGeom prst="rect">
            <a:avLst/>
          </a:prstGeom>
          <a:noFill/>
          <a:ln w="12700">
            <a:solidFill>
              <a:schemeClr val="tx1"/>
            </a:solidFill>
          </a:ln>
        </p:spPr>
        <p:txBody>
          <a:bodyPr wrap="square">
            <a:spAutoFit/>
          </a:bodyPr>
          <a:lstStyle/>
          <a:p>
            <a:pPr algn="ctr">
              <a:lnSpc>
                <a:spcPct val="115000"/>
              </a:lnSpc>
            </a:pPr>
            <a:r>
              <a:rPr lang="fr-FR" b="1" dirty="0">
                <a:effectLst/>
                <a:ea typeface="Calibri" panose="020F0502020204030204" pitchFamily="34" charset="0"/>
                <a:cs typeface="Times New Roman" panose="02020603050405020304" pitchFamily="18" charset="0"/>
              </a:rPr>
              <a:t>1 Co 12,31 – 13,13</a:t>
            </a:r>
            <a:endParaRPr lang="fr-FR" dirty="0">
              <a:effectLst/>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523994A6-2BCA-041F-C521-DE76C4DAC6D8}"/>
              </a:ext>
            </a:extLst>
          </p:cNvPr>
          <p:cNvSpPr txBox="1"/>
          <p:nvPr/>
        </p:nvSpPr>
        <p:spPr>
          <a:xfrm>
            <a:off x="1048215" y="3133713"/>
            <a:ext cx="9857678" cy="646331"/>
          </a:xfrm>
          <a:prstGeom prst="rect">
            <a:avLst/>
          </a:prstGeom>
          <a:solidFill>
            <a:srgbClr val="FFF4EC"/>
          </a:solidFill>
          <a:scene3d>
            <a:camera prst="orthographicFront"/>
            <a:lightRig rig="threePt" dir="t"/>
          </a:scene3d>
          <a:sp3d>
            <a:bevelT/>
          </a:sp3d>
        </p:spPr>
        <p:txBody>
          <a:bodyPr wrap="square">
            <a:spAutoFit/>
          </a:bodyPr>
          <a:lstStyle/>
          <a:p>
            <a:r>
              <a:rPr lang="fr-FR" sz="1200" dirty="0">
                <a:solidFill>
                  <a:srgbClr val="FF0000"/>
                </a:solidFill>
                <a:effectLst/>
                <a:ea typeface="Times New Roman" panose="02020603050405020304" pitchFamily="18" charset="0"/>
              </a:rPr>
              <a:t>13</a:t>
            </a:r>
            <a:r>
              <a:rPr lang="fr-FR" sz="1800" dirty="0">
                <a:effectLst/>
                <a:ea typeface="Times New Roman" panose="02020603050405020304" pitchFamily="18" charset="0"/>
              </a:rPr>
              <a:t> Ce qui demeure aujourd’hui, c’est la foi, l’espérance et la charité ; mais la plus grande des trois, c’est la charité.</a:t>
            </a:r>
            <a:r>
              <a:rPr lang="fr-FR" dirty="0">
                <a:effectLst/>
              </a:rPr>
              <a:t> </a:t>
            </a:r>
            <a:endParaRPr lang="fr-FR" dirty="0"/>
          </a:p>
        </p:txBody>
      </p:sp>
      <p:sp>
        <p:nvSpPr>
          <p:cNvPr id="12" name="ZoneTexte 11">
            <a:extLst>
              <a:ext uri="{FF2B5EF4-FFF2-40B4-BE49-F238E27FC236}">
                <a16:creationId xmlns:a16="http://schemas.microsoft.com/office/drawing/2014/main" id="{3990E554-AD31-2243-A335-70FEF6CCB19E}"/>
              </a:ext>
            </a:extLst>
          </p:cNvPr>
          <p:cNvSpPr txBox="1"/>
          <p:nvPr/>
        </p:nvSpPr>
        <p:spPr>
          <a:xfrm>
            <a:off x="1048215" y="4329537"/>
            <a:ext cx="7716644" cy="369332"/>
          </a:xfrm>
          <a:prstGeom prst="rect">
            <a:avLst/>
          </a:prstGeom>
          <a:noFill/>
        </p:spPr>
        <p:txBody>
          <a:bodyPr wrap="square">
            <a:spAutoFit/>
          </a:bodyPr>
          <a:lstStyle/>
          <a:p>
            <a:r>
              <a:rPr lang="fr-FR" sz="1800" dirty="0">
                <a:effectLst/>
                <a:latin typeface="Calibri Light" panose="020F0302020204030204" pitchFamily="34" charset="0"/>
                <a:ea typeface="Calibri" panose="020F0502020204030204" pitchFamily="34" charset="0"/>
              </a:rPr>
              <a:t>Comment suis-je témoin, dans mon milieu de vie, de signes de cet amour ? </a:t>
            </a:r>
            <a:endParaRPr lang="fr-FR" dirty="0"/>
          </a:p>
        </p:txBody>
      </p:sp>
      <p:grpSp>
        <p:nvGrpSpPr>
          <p:cNvPr id="14" name="Groupe 13">
            <a:extLst>
              <a:ext uri="{FF2B5EF4-FFF2-40B4-BE49-F238E27FC236}">
                <a16:creationId xmlns:a16="http://schemas.microsoft.com/office/drawing/2014/main" id="{C380A3A4-E2E8-A3A8-C559-EE69600107C5}"/>
              </a:ext>
            </a:extLst>
          </p:cNvPr>
          <p:cNvGrpSpPr/>
          <p:nvPr/>
        </p:nvGrpSpPr>
        <p:grpSpPr>
          <a:xfrm>
            <a:off x="3830265" y="349362"/>
            <a:ext cx="7542366" cy="1950614"/>
            <a:chOff x="3830265" y="349362"/>
            <a:chExt cx="7542366" cy="1950614"/>
          </a:xfrm>
        </p:grpSpPr>
        <p:sp>
          <p:nvSpPr>
            <p:cNvPr id="3" name="ZoneTexte 2">
              <a:extLst>
                <a:ext uri="{FF2B5EF4-FFF2-40B4-BE49-F238E27FC236}">
                  <a16:creationId xmlns:a16="http://schemas.microsoft.com/office/drawing/2014/main" id="{D63B5576-9284-56BF-B835-3E3A45DBFCAB}"/>
                </a:ext>
              </a:extLst>
            </p:cNvPr>
            <p:cNvSpPr txBox="1"/>
            <p:nvPr/>
          </p:nvSpPr>
          <p:spPr>
            <a:xfrm>
              <a:off x="3830265" y="1079418"/>
              <a:ext cx="4780335" cy="556434"/>
            </a:xfrm>
            <a:prstGeom prst="rect">
              <a:avLst/>
            </a:prstGeom>
            <a:noFill/>
          </p:spPr>
          <p:txBody>
            <a:bodyPr wrap="square">
              <a:spAutoFit/>
            </a:bodyPr>
            <a:lstStyle/>
            <a:p>
              <a:pPr algn="ctr">
                <a:lnSpc>
                  <a:spcPct val="115000"/>
                </a:lnSpc>
              </a:pPr>
              <a:r>
                <a:rPr lang="fr-FR" sz="2800" b="1" dirty="0">
                  <a:effectLst/>
                  <a:latin typeface="Georgia" panose="02040502050405020303" pitchFamily="18" charset="0"/>
                  <a:ea typeface="Times New Roman" panose="02020603050405020304" pitchFamily="18" charset="0"/>
                </a:rPr>
                <a:t>« L’amour espère tout »</a:t>
              </a:r>
              <a:endParaRPr lang="fr-FR" sz="2800" dirty="0">
                <a:effectLst/>
                <a:latin typeface="Georgia" panose="02040502050405020303" pitchFamily="18" charset="0"/>
                <a:ea typeface="Times New Roman" panose="02020603050405020304" pitchFamily="18" charset="0"/>
              </a:endParaRPr>
            </a:p>
          </p:txBody>
        </p:sp>
        <p:pic>
          <p:nvPicPr>
            <p:cNvPr id="7" name="Image 6">
              <a:extLst>
                <a:ext uri="{FF2B5EF4-FFF2-40B4-BE49-F238E27FC236}">
                  <a16:creationId xmlns:a16="http://schemas.microsoft.com/office/drawing/2014/main" id="{FF86BCE4-109F-9C1C-F0F0-A34D8528B888}"/>
                </a:ext>
              </a:extLst>
            </p:cNvPr>
            <p:cNvPicPr>
              <a:picLocks noChangeAspect="1"/>
            </p:cNvPicPr>
            <p:nvPr/>
          </p:nvPicPr>
          <p:blipFill>
            <a:blip r:embed="rId2"/>
            <a:stretch>
              <a:fillRect/>
            </a:stretch>
          </p:blipFill>
          <p:spPr>
            <a:xfrm>
              <a:off x="8764858" y="349362"/>
              <a:ext cx="2607773" cy="1950614"/>
            </a:xfrm>
            <a:prstGeom prst="rect">
              <a:avLst/>
            </a:prstGeom>
          </p:spPr>
        </p:pic>
      </p:grpSp>
      <p:grpSp>
        <p:nvGrpSpPr>
          <p:cNvPr id="13" name="Groupe 12">
            <a:extLst>
              <a:ext uri="{FF2B5EF4-FFF2-40B4-BE49-F238E27FC236}">
                <a16:creationId xmlns:a16="http://schemas.microsoft.com/office/drawing/2014/main" id="{164AF061-DD22-C645-9512-2B9FE152BEC3}"/>
              </a:ext>
            </a:extLst>
          </p:cNvPr>
          <p:cNvGrpSpPr/>
          <p:nvPr/>
        </p:nvGrpSpPr>
        <p:grpSpPr>
          <a:xfrm>
            <a:off x="819369" y="177027"/>
            <a:ext cx="2688159" cy="1410699"/>
            <a:chOff x="717274" y="237206"/>
            <a:chExt cx="2688159" cy="1410699"/>
          </a:xfrm>
        </p:grpSpPr>
        <p:sp>
          <p:nvSpPr>
            <p:cNvPr id="9" name="ZoneTexte 8">
              <a:extLst>
                <a:ext uri="{FF2B5EF4-FFF2-40B4-BE49-F238E27FC236}">
                  <a16:creationId xmlns:a16="http://schemas.microsoft.com/office/drawing/2014/main" id="{C0653F3D-B821-D501-3220-BB721E8462AE}"/>
                </a:ext>
              </a:extLst>
            </p:cNvPr>
            <p:cNvSpPr txBox="1"/>
            <p:nvPr/>
          </p:nvSpPr>
          <p:spPr>
            <a:xfrm>
              <a:off x="919240" y="758966"/>
              <a:ext cx="2486193" cy="369332"/>
            </a:xfrm>
            <a:prstGeom prst="rect">
              <a:avLst/>
            </a:prstGeom>
            <a:noFill/>
          </p:spPr>
          <p:txBody>
            <a:bodyPr wrap="none" rtlCol="0">
              <a:spAutoFit/>
            </a:bodyPr>
            <a:lstStyle/>
            <a:p>
              <a:r>
                <a:rPr lang="fr-FR" dirty="0"/>
                <a:t>Foi, espérance et charité</a:t>
              </a:r>
            </a:p>
          </p:txBody>
        </p:sp>
        <p:sp>
          <p:nvSpPr>
            <p:cNvPr id="11" name="Bulle ronde 10">
              <a:extLst>
                <a:ext uri="{FF2B5EF4-FFF2-40B4-BE49-F238E27FC236}">
                  <a16:creationId xmlns:a16="http://schemas.microsoft.com/office/drawing/2014/main" id="{9C869773-427C-6089-45CF-489C78571DC5}"/>
                </a:ext>
              </a:extLst>
            </p:cNvPr>
            <p:cNvSpPr/>
            <p:nvPr/>
          </p:nvSpPr>
          <p:spPr>
            <a:xfrm>
              <a:off x="717274" y="237206"/>
              <a:ext cx="2688159" cy="1410699"/>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8FF39D1C-814A-5F07-5351-CFCD2A793C32}"/>
              </a:ext>
            </a:extLst>
          </p:cNvPr>
          <p:cNvSpPr>
            <a:spLocks noGrp="1"/>
          </p:cNvSpPr>
          <p:nvPr>
            <p:ph type="sldNum" sz="quarter" idx="12"/>
          </p:nvPr>
        </p:nvSpPr>
        <p:spPr/>
        <p:txBody>
          <a:bodyPr/>
          <a:lstStyle/>
          <a:p>
            <a:fld id="{F4719033-DDBE-B542-8B85-55FC991A0EE1}" type="slidenum">
              <a:rPr lang="fr-FR" smtClean="0"/>
              <a:t>14</a:t>
            </a:fld>
            <a:endParaRPr lang="fr-FR"/>
          </a:p>
        </p:txBody>
      </p:sp>
    </p:spTree>
    <p:extLst>
      <p:ext uri="{BB962C8B-B14F-4D97-AF65-F5344CB8AC3E}">
        <p14:creationId xmlns:p14="http://schemas.microsoft.com/office/powerpoint/2010/main" val="103949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grpSp>
        <p:nvGrpSpPr>
          <p:cNvPr id="10" name="Groupe 9">
            <a:extLst>
              <a:ext uri="{FF2B5EF4-FFF2-40B4-BE49-F238E27FC236}">
                <a16:creationId xmlns:a16="http://schemas.microsoft.com/office/drawing/2014/main" id="{516C8B2D-6E48-3242-AB8A-65C8F87DCE3C}"/>
              </a:ext>
            </a:extLst>
          </p:cNvPr>
          <p:cNvGrpSpPr/>
          <p:nvPr/>
        </p:nvGrpSpPr>
        <p:grpSpPr>
          <a:xfrm>
            <a:off x="3214117" y="385793"/>
            <a:ext cx="6096000" cy="1227390"/>
            <a:chOff x="3214117" y="385793"/>
            <a:chExt cx="6096000" cy="1227390"/>
          </a:xfrm>
        </p:grpSpPr>
        <p:sp>
          <p:nvSpPr>
            <p:cNvPr id="7" name="ZoneTexte 6">
              <a:extLst>
                <a:ext uri="{FF2B5EF4-FFF2-40B4-BE49-F238E27FC236}">
                  <a16:creationId xmlns:a16="http://schemas.microsoft.com/office/drawing/2014/main" id="{A152BAEE-D60C-2CE3-0692-BC8775BF1989}"/>
                </a:ext>
              </a:extLst>
            </p:cNvPr>
            <p:cNvSpPr txBox="1"/>
            <p:nvPr/>
          </p:nvSpPr>
          <p:spPr>
            <a:xfrm>
              <a:off x="5148851" y="385793"/>
              <a:ext cx="1981633" cy="523220"/>
            </a:xfrm>
            <a:prstGeom prst="rect">
              <a:avLst/>
            </a:prstGeom>
            <a:noFill/>
          </p:spPr>
          <p:txBody>
            <a:bodyPr wrap="none" rtlCol="0">
              <a:spAutoFit/>
            </a:bodyPr>
            <a:lstStyle/>
            <a:p>
              <a:pPr algn="ctr"/>
              <a:r>
                <a:rPr lang="fr-FR" sz="2800" b="1" dirty="0"/>
                <a:t>L’espérance </a:t>
              </a:r>
            </a:p>
          </p:txBody>
        </p:sp>
        <p:sp>
          <p:nvSpPr>
            <p:cNvPr id="3" name="ZoneTexte 2">
              <a:extLst>
                <a:ext uri="{FF2B5EF4-FFF2-40B4-BE49-F238E27FC236}">
                  <a16:creationId xmlns:a16="http://schemas.microsoft.com/office/drawing/2014/main" id="{4C5AF74A-F2C3-CB61-8AB4-E0962FF1BEDA}"/>
                </a:ext>
              </a:extLst>
            </p:cNvPr>
            <p:cNvSpPr txBox="1"/>
            <p:nvPr/>
          </p:nvSpPr>
          <p:spPr>
            <a:xfrm>
              <a:off x="3214117" y="966852"/>
              <a:ext cx="6096000" cy="646331"/>
            </a:xfrm>
            <a:prstGeom prst="rect">
              <a:avLst/>
            </a:prstGeom>
            <a:noFill/>
          </p:spPr>
          <p:txBody>
            <a:bodyPr wrap="square">
              <a:spAutoFit/>
            </a:bodyPr>
            <a:lstStyle/>
            <a:p>
              <a:r>
                <a:rPr lang="fr-FR" b="0" i="1" u="none" strike="noStrike" dirty="0">
                  <a:solidFill>
                    <a:srgbClr val="333333"/>
                  </a:solidFill>
                  <a:effectLst/>
                  <a:latin typeface="Open Sans" panose="020B0606030504020204" pitchFamily="34" charset="0"/>
                </a:rPr>
                <a:t>mettez toute votre espérance dans la grâce que vous apporte la révélation de Jésus Christ (1P1,13)</a:t>
              </a:r>
              <a:endParaRPr lang="fr-FR" i="1" dirty="0"/>
            </a:p>
          </p:txBody>
        </p:sp>
      </p:grpSp>
      <p:grpSp>
        <p:nvGrpSpPr>
          <p:cNvPr id="11" name="Groupe 10">
            <a:extLst>
              <a:ext uri="{FF2B5EF4-FFF2-40B4-BE49-F238E27FC236}">
                <a16:creationId xmlns:a16="http://schemas.microsoft.com/office/drawing/2014/main" id="{5F704EE4-B537-FF15-B366-5747EA8D8235}"/>
              </a:ext>
            </a:extLst>
          </p:cNvPr>
          <p:cNvGrpSpPr/>
          <p:nvPr/>
        </p:nvGrpSpPr>
        <p:grpSpPr>
          <a:xfrm>
            <a:off x="1714725" y="2202867"/>
            <a:ext cx="8094239" cy="3846297"/>
            <a:chOff x="1714725" y="2202867"/>
            <a:chExt cx="8094239" cy="3846297"/>
          </a:xfrm>
        </p:grpSpPr>
        <p:sp>
          <p:nvSpPr>
            <p:cNvPr id="9" name="ZoneTexte 8">
              <a:extLst>
                <a:ext uri="{FF2B5EF4-FFF2-40B4-BE49-F238E27FC236}">
                  <a16:creationId xmlns:a16="http://schemas.microsoft.com/office/drawing/2014/main" id="{190346C7-1104-0A8D-C659-642A0C2A174D}"/>
                </a:ext>
              </a:extLst>
            </p:cNvPr>
            <p:cNvSpPr txBox="1"/>
            <p:nvPr/>
          </p:nvSpPr>
          <p:spPr>
            <a:xfrm>
              <a:off x="2383036" y="3449427"/>
              <a:ext cx="7166642" cy="1569660"/>
            </a:xfrm>
            <a:prstGeom prst="rect">
              <a:avLst/>
            </a:prstGeom>
            <a:noFill/>
          </p:spPr>
          <p:txBody>
            <a:bodyPr wrap="none" rtlCol="0">
              <a:spAutoFit/>
            </a:bodyPr>
            <a:lstStyle/>
            <a:p>
              <a:pPr algn="ctr"/>
              <a:r>
                <a:rPr lang="fr-FR" sz="2400" dirty="0"/>
                <a:t>Promesse validée, certifiée l’espérance tourne vers Dieu</a:t>
              </a:r>
            </a:p>
            <a:p>
              <a:pPr algn="ctr"/>
              <a:r>
                <a:rPr lang="fr-FR" sz="2400" dirty="0"/>
                <a:t>L’espérance permet l’abandon </a:t>
              </a:r>
            </a:p>
            <a:p>
              <a:pPr algn="ctr"/>
              <a:r>
                <a:rPr lang="fr-FR" sz="2400" dirty="0"/>
                <a:t>dans l’attente du retour du Christ.</a:t>
              </a:r>
            </a:p>
            <a:p>
              <a:pPr algn="ctr"/>
              <a:r>
                <a:rPr lang="fr-FR" sz="2400" dirty="0"/>
                <a:t>L’espérance, don de Dieu, portée par le chrétien.</a:t>
              </a:r>
            </a:p>
          </p:txBody>
        </p:sp>
        <p:sp>
          <p:nvSpPr>
            <p:cNvPr id="8" name="Bulle ronde 7">
              <a:extLst>
                <a:ext uri="{FF2B5EF4-FFF2-40B4-BE49-F238E27FC236}">
                  <a16:creationId xmlns:a16="http://schemas.microsoft.com/office/drawing/2014/main" id="{844EC3D3-812B-938D-51E7-9A9348892D3D}"/>
                </a:ext>
              </a:extLst>
            </p:cNvPr>
            <p:cNvSpPr/>
            <p:nvPr/>
          </p:nvSpPr>
          <p:spPr>
            <a:xfrm>
              <a:off x="1714725" y="2202867"/>
              <a:ext cx="8094239" cy="3846297"/>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21C97709-008E-0B8C-9829-F54341250022}"/>
              </a:ext>
            </a:extLst>
          </p:cNvPr>
          <p:cNvSpPr>
            <a:spLocks noGrp="1"/>
          </p:cNvSpPr>
          <p:nvPr>
            <p:ph type="sldNum" sz="quarter" idx="12"/>
          </p:nvPr>
        </p:nvSpPr>
        <p:spPr/>
        <p:txBody>
          <a:bodyPr/>
          <a:lstStyle/>
          <a:p>
            <a:fld id="{F4719033-DDBE-B542-8B85-55FC991A0EE1}" type="slidenum">
              <a:rPr lang="fr-FR" smtClean="0"/>
              <a:t>15</a:t>
            </a:fld>
            <a:endParaRPr lang="fr-FR"/>
          </a:p>
        </p:txBody>
      </p:sp>
    </p:spTree>
    <p:extLst>
      <p:ext uri="{BB962C8B-B14F-4D97-AF65-F5344CB8AC3E}">
        <p14:creationId xmlns:p14="http://schemas.microsoft.com/office/powerpoint/2010/main" val="35343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dow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pic>
        <p:nvPicPr>
          <p:cNvPr id="2" name="Image 1">
            <a:extLst>
              <a:ext uri="{FF2B5EF4-FFF2-40B4-BE49-F238E27FC236}">
                <a16:creationId xmlns:a16="http://schemas.microsoft.com/office/drawing/2014/main" id="{A35D32FA-2399-CF18-884B-43587060C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979" y="418902"/>
            <a:ext cx="3906960" cy="6120000"/>
          </a:xfrm>
          <a:prstGeom prst="rect">
            <a:avLst/>
          </a:prstGeom>
        </p:spPr>
      </p:pic>
      <p:sp>
        <p:nvSpPr>
          <p:cNvPr id="7" name="ZoneTexte 6">
            <a:extLst>
              <a:ext uri="{FF2B5EF4-FFF2-40B4-BE49-F238E27FC236}">
                <a16:creationId xmlns:a16="http://schemas.microsoft.com/office/drawing/2014/main" id="{61BA5FB0-B803-D7A0-B93A-4A75B00B00EE}"/>
              </a:ext>
            </a:extLst>
          </p:cNvPr>
          <p:cNvSpPr txBox="1"/>
          <p:nvPr/>
        </p:nvSpPr>
        <p:spPr>
          <a:xfrm>
            <a:off x="5445783" y="1364653"/>
            <a:ext cx="3765928" cy="523220"/>
          </a:xfrm>
          <a:prstGeom prst="rect">
            <a:avLst/>
          </a:prstGeom>
          <a:noFill/>
        </p:spPr>
        <p:txBody>
          <a:bodyPr wrap="square">
            <a:spAutoFit/>
          </a:bodyPr>
          <a:lstStyle/>
          <a:p>
            <a:r>
              <a:rPr lang="fr-FR" sz="2800" b="1" dirty="0">
                <a:effectLst/>
                <a:latin typeface="Georgia" panose="02040502050405020303" pitchFamily="18" charset="0"/>
                <a:ea typeface="Times New Roman" panose="02020603050405020304" pitchFamily="18" charset="0"/>
              </a:rPr>
              <a:t>De la mort à la vie</a:t>
            </a:r>
            <a:endParaRPr lang="fr-FR" sz="2800" dirty="0">
              <a:latin typeface="Georgia" panose="02040502050405020303" pitchFamily="18" charset="0"/>
            </a:endParaRPr>
          </a:p>
        </p:txBody>
      </p:sp>
      <p:sp>
        <p:nvSpPr>
          <p:cNvPr id="9" name="ZoneTexte 8">
            <a:extLst>
              <a:ext uri="{FF2B5EF4-FFF2-40B4-BE49-F238E27FC236}">
                <a16:creationId xmlns:a16="http://schemas.microsoft.com/office/drawing/2014/main" id="{20590E33-9E4C-89B4-EA65-37A72C3B2A20}"/>
              </a:ext>
            </a:extLst>
          </p:cNvPr>
          <p:cNvSpPr txBox="1"/>
          <p:nvPr/>
        </p:nvSpPr>
        <p:spPr>
          <a:xfrm>
            <a:off x="5438283" y="3604437"/>
            <a:ext cx="6106884" cy="646331"/>
          </a:xfrm>
          <a:prstGeom prst="rect">
            <a:avLst/>
          </a:prstGeom>
          <a:noFill/>
        </p:spPr>
        <p:txBody>
          <a:bodyPr wrap="square">
            <a:spAutoFit/>
          </a:bodyPr>
          <a:lstStyle/>
          <a:p>
            <a:pPr lvl="0" algn="just">
              <a:tabLst>
                <a:tab pos="457200" algn="l"/>
              </a:tabLst>
            </a:pPr>
            <a:r>
              <a:rPr lang="fr-FR" sz="1800" dirty="0">
                <a:effectLst/>
                <a:latin typeface="Calibri Light" panose="020F0302020204030204" pitchFamily="34" charset="0"/>
                <a:ea typeface="Times New Roman" panose="02020603050405020304" pitchFamily="18" charset="0"/>
              </a:rPr>
              <a:t>« Il vous précède en Galilée. Là vous le verrez. » Où voyons-nous le Christ ressuscité aujourd’hui ? </a:t>
            </a:r>
            <a:endParaRPr lang="fr-FR" sz="2000" dirty="0">
              <a:effectLst/>
              <a:latin typeface="Times New Roman" panose="02020603050405020304" pitchFamily="18" charset="0"/>
              <a:ea typeface="Arial Unicode MS" panose="020B0604020202020204" pitchFamily="34" charset="-128"/>
            </a:endParaRPr>
          </a:p>
        </p:txBody>
      </p:sp>
      <p:sp>
        <p:nvSpPr>
          <p:cNvPr id="11" name="ZoneTexte 10">
            <a:extLst>
              <a:ext uri="{FF2B5EF4-FFF2-40B4-BE49-F238E27FC236}">
                <a16:creationId xmlns:a16="http://schemas.microsoft.com/office/drawing/2014/main" id="{EF1C2C09-C05D-B60B-0B1B-F0E5F52AE5E1}"/>
              </a:ext>
            </a:extLst>
          </p:cNvPr>
          <p:cNvSpPr txBox="1"/>
          <p:nvPr/>
        </p:nvSpPr>
        <p:spPr>
          <a:xfrm>
            <a:off x="9531927" y="1745077"/>
            <a:ext cx="2013240" cy="400110"/>
          </a:xfrm>
          <a:prstGeom prst="rect">
            <a:avLst/>
          </a:prstGeom>
          <a:noFill/>
          <a:ln w="12700">
            <a:solidFill>
              <a:schemeClr val="tx1"/>
            </a:solidFill>
          </a:ln>
        </p:spPr>
        <p:txBody>
          <a:bodyPr wrap="square">
            <a:spAutoFit/>
          </a:bodyPr>
          <a:lstStyle/>
          <a:p>
            <a:pPr algn="ctr">
              <a:spcBef>
                <a:spcPts val="500"/>
              </a:spcBef>
              <a:spcAft>
                <a:spcPts val="500"/>
              </a:spcAft>
            </a:pPr>
            <a:r>
              <a:rPr lang="fr-FR" sz="2000" b="1"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Mc 16,1-8</a:t>
            </a:r>
            <a:endParaRPr lang="fr-FR" sz="20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2" name="ZoneTexte 11">
            <a:extLst>
              <a:ext uri="{FF2B5EF4-FFF2-40B4-BE49-F238E27FC236}">
                <a16:creationId xmlns:a16="http://schemas.microsoft.com/office/drawing/2014/main" id="{AD325B6D-F1F8-6CAB-3ABC-992F1FBCB9F8}"/>
              </a:ext>
            </a:extLst>
          </p:cNvPr>
          <p:cNvSpPr txBox="1"/>
          <p:nvPr/>
        </p:nvSpPr>
        <p:spPr>
          <a:xfrm>
            <a:off x="5754242" y="2348478"/>
            <a:ext cx="5497346" cy="646330"/>
          </a:xfrm>
          <a:prstGeom prst="rect">
            <a:avLst/>
          </a:prstGeom>
          <a:solidFill>
            <a:srgbClr val="FFF4EC"/>
          </a:solidFill>
          <a:scene3d>
            <a:camera prst="orthographicFront"/>
            <a:lightRig rig="threePt" dir="t"/>
          </a:scene3d>
          <a:sp3d>
            <a:bevelT/>
          </a:sp3d>
        </p:spPr>
        <p:txBody>
          <a:bodyPr wrap="square" rtlCol="0">
            <a:spAutoFit/>
          </a:bodyPr>
          <a:lstStyle/>
          <a:p>
            <a:r>
              <a:rPr lang="fr-FR" sz="1200" i="0" u="none" strike="noStrike" dirty="0">
                <a:solidFill>
                  <a:srgbClr val="BF2329"/>
                </a:solidFill>
                <a:effectLst/>
              </a:rPr>
              <a:t>04</a:t>
            </a:r>
            <a:r>
              <a:rPr lang="fr-FR" b="0" i="0" u="none" strike="noStrike" dirty="0">
                <a:solidFill>
                  <a:srgbClr val="333333"/>
                </a:solidFill>
                <a:effectLst/>
              </a:rPr>
              <a:t> Levant les yeux, elles s’aperçoivent qu’on a roulé la pierre, qui était pourtant très grande.</a:t>
            </a:r>
            <a:endParaRPr lang="fr-FR" dirty="0"/>
          </a:p>
        </p:txBody>
      </p:sp>
      <p:sp>
        <p:nvSpPr>
          <p:cNvPr id="13" name="ZoneTexte 12">
            <a:extLst>
              <a:ext uri="{FF2B5EF4-FFF2-40B4-BE49-F238E27FC236}">
                <a16:creationId xmlns:a16="http://schemas.microsoft.com/office/drawing/2014/main" id="{6BECC032-F8FF-3369-E782-51CC5498875E}"/>
              </a:ext>
            </a:extLst>
          </p:cNvPr>
          <p:cNvSpPr txBox="1"/>
          <p:nvPr/>
        </p:nvSpPr>
        <p:spPr>
          <a:xfrm>
            <a:off x="5266519" y="4767943"/>
            <a:ext cx="6012926" cy="1200329"/>
          </a:xfrm>
          <a:prstGeom prst="rect">
            <a:avLst/>
          </a:prstGeom>
          <a:noFill/>
        </p:spPr>
        <p:txBody>
          <a:bodyPr wrap="square" rtlCol="0">
            <a:spAutoFit/>
          </a:bodyPr>
          <a:lstStyle/>
          <a:p>
            <a:pPr algn="ctr"/>
            <a:r>
              <a:rPr lang="fr-FR" i="1" dirty="0"/>
              <a:t>« Elles venaient embaumer leur foi en Lui. Or Il n’est plus là. Leur baume est sans objet. On embaume pas « celui qui précède ». On n’embaume pas l’espérance en marche. »(</a:t>
            </a:r>
            <a:r>
              <a:rPr lang="fr-FR" i="1" dirty="0" err="1"/>
              <a:t>C.de</a:t>
            </a:r>
            <a:r>
              <a:rPr lang="fr-FR" i="1" dirty="0"/>
              <a:t> </a:t>
            </a:r>
            <a:r>
              <a:rPr lang="fr-FR" i="1" dirty="0" err="1"/>
              <a:t>Chergé</a:t>
            </a:r>
            <a:r>
              <a:rPr lang="fr-FR" i="1" dirty="0"/>
              <a:t>)</a:t>
            </a:r>
          </a:p>
        </p:txBody>
      </p:sp>
      <p:grpSp>
        <p:nvGrpSpPr>
          <p:cNvPr id="14" name="Groupe 13">
            <a:extLst>
              <a:ext uri="{FF2B5EF4-FFF2-40B4-BE49-F238E27FC236}">
                <a16:creationId xmlns:a16="http://schemas.microsoft.com/office/drawing/2014/main" id="{140CDB09-286B-2ABD-A1CD-FCEA830CC4AA}"/>
              </a:ext>
            </a:extLst>
          </p:cNvPr>
          <p:cNvGrpSpPr/>
          <p:nvPr/>
        </p:nvGrpSpPr>
        <p:grpSpPr>
          <a:xfrm>
            <a:off x="7306395" y="58499"/>
            <a:ext cx="4238772" cy="1198316"/>
            <a:chOff x="7306395" y="58499"/>
            <a:chExt cx="4238772" cy="1198316"/>
          </a:xfrm>
        </p:grpSpPr>
        <p:sp>
          <p:nvSpPr>
            <p:cNvPr id="3" name="ZoneTexte 2">
              <a:extLst>
                <a:ext uri="{FF2B5EF4-FFF2-40B4-BE49-F238E27FC236}">
                  <a16:creationId xmlns:a16="http://schemas.microsoft.com/office/drawing/2014/main" id="{C9B15E54-8713-7BBF-8CAC-7897013BBC84}"/>
                </a:ext>
              </a:extLst>
            </p:cNvPr>
            <p:cNvSpPr txBox="1"/>
            <p:nvPr/>
          </p:nvSpPr>
          <p:spPr>
            <a:xfrm>
              <a:off x="7796430" y="434488"/>
              <a:ext cx="3601948" cy="369332"/>
            </a:xfrm>
            <a:prstGeom prst="rect">
              <a:avLst/>
            </a:prstGeom>
            <a:noFill/>
          </p:spPr>
          <p:txBody>
            <a:bodyPr wrap="none" rtlCol="0">
              <a:spAutoFit/>
            </a:bodyPr>
            <a:lstStyle/>
            <a:p>
              <a:r>
                <a:rPr lang="fr-FR" dirty="0"/>
                <a:t>Promesse validée par la résurrection</a:t>
              </a:r>
            </a:p>
          </p:txBody>
        </p:sp>
        <p:sp>
          <p:nvSpPr>
            <p:cNvPr id="8" name="Bulle ronde 7">
              <a:extLst>
                <a:ext uri="{FF2B5EF4-FFF2-40B4-BE49-F238E27FC236}">
                  <a16:creationId xmlns:a16="http://schemas.microsoft.com/office/drawing/2014/main" id="{A6B1AE7B-E215-823E-EAB3-29F65FC482D7}"/>
                </a:ext>
              </a:extLst>
            </p:cNvPr>
            <p:cNvSpPr/>
            <p:nvPr/>
          </p:nvSpPr>
          <p:spPr>
            <a:xfrm>
              <a:off x="7306395" y="58499"/>
              <a:ext cx="4238772" cy="1198316"/>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Espace réservé du numéro de diapositive 9">
            <a:extLst>
              <a:ext uri="{FF2B5EF4-FFF2-40B4-BE49-F238E27FC236}">
                <a16:creationId xmlns:a16="http://schemas.microsoft.com/office/drawing/2014/main" id="{C1D40BB2-0195-C720-44EF-D816E39A8DF8}"/>
              </a:ext>
            </a:extLst>
          </p:cNvPr>
          <p:cNvSpPr>
            <a:spLocks noGrp="1"/>
          </p:cNvSpPr>
          <p:nvPr>
            <p:ph type="sldNum" sz="quarter" idx="12"/>
          </p:nvPr>
        </p:nvSpPr>
        <p:spPr/>
        <p:txBody>
          <a:bodyPr/>
          <a:lstStyle/>
          <a:p>
            <a:fld id="{F4719033-DDBE-B542-8B85-55FC991A0EE1}" type="slidenum">
              <a:rPr lang="fr-FR" smtClean="0"/>
              <a:t>16</a:t>
            </a:fld>
            <a:endParaRPr lang="fr-FR"/>
          </a:p>
        </p:txBody>
      </p:sp>
    </p:spTree>
    <p:extLst>
      <p:ext uri="{BB962C8B-B14F-4D97-AF65-F5344CB8AC3E}">
        <p14:creationId xmlns:p14="http://schemas.microsoft.com/office/powerpoint/2010/main" val="252608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9"/>
                                        </p:tgtEl>
                                        <p:attrNameLst>
                                          <p:attrName>ppt_y</p:attrName>
                                        </p:attrNameLst>
                                      </p:cBhvr>
                                      <p:tavLst>
                                        <p:tav tm="0">
                                          <p:val>
                                            <p:strVal val="#ppt_y"/>
                                          </p:val>
                                        </p:tav>
                                        <p:tav tm="100000">
                                          <p:val>
                                            <p:strVal val="#ppt_y"/>
                                          </p:val>
                                        </p:tav>
                                      </p:tavLst>
                                    </p:anim>
                                    <p:anim calcmode="lin" valueType="num">
                                      <p:cBhvr>
                                        <p:cTn id="4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3" name="ZoneTexte 2">
            <a:extLst>
              <a:ext uri="{FF2B5EF4-FFF2-40B4-BE49-F238E27FC236}">
                <a16:creationId xmlns:a16="http://schemas.microsoft.com/office/drawing/2014/main" id="{5785C5B9-2BF4-F73D-93F0-6E4FA488697B}"/>
              </a:ext>
            </a:extLst>
          </p:cNvPr>
          <p:cNvSpPr txBox="1"/>
          <p:nvPr/>
        </p:nvSpPr>
        <p:spPr>
          <a:xfrm>
            <a:off x="729277" y="632804"/>
            <a:ext cx="5921892" cy="523220"/>
          </a:xfrm>
          <a:prstGeom prst="rect">
            <a:avLst/>
          </a:prstGeom>
          <a:noFill/>
        </p:spPr>
        <p:txBody>
          <a:bodyPr wrap="square">
            <a:spAutoFit/>
          </a:bodyPr>
          <a:lstStyle/>
          <a:p>
            <a:r>
              <a:rPr lang="en-US" sz="2800" b="1" dirty="0">
                <a:effectLst/>
                <a:latin typeface="Georgia" panose="02040502050405020303" pitchFamily="18" charset="0"/>
                <a:ea typeface="Arial Unicode MS" panose="020B0604020202020204" pitchFamily="34" charset="-128"/>
              </a:rPr>
              <a:t>En paix, je me couche et je dors</a:t>
            </a:r>
            <a:r>
              <a:rPr lang="fr-FR" sz="2800" dirty="0">
                <a:effectLst/>
                <a:latin typeface="Georgia" panose="02040502050405020303" pitchFamily="18" charset="0"/>
              </a:rPr>
              <a:t> </a:t>
            </a:r>
            <a:endParaRPr lang="fr-FR" sz="2800" dirty="0">
              <a:latin typeface="Georgia" panose="02040502050405020303" pitchFamily="18" charset="0"/>
            </a:endParaRPr>
          </a:p>
        </p:txBody>
      </p:sp>
      <p:sp>
        <p:nvSpPr>
          <p:cNvPr id="8" name="ZoneTexte 7">
            <a:extLst>
              <a:ext uri="{FF2B5EF4-FFF2-40B4-BE49-F238E27FC236}">
                <a16:creationId xmlns:a16="http://schemas.microsoft.com/office/drawing/2014/main" id="{1E97F717-61B7-5FBF-A437-4EE4B51A8A59}"/>
              </a:ext>
            </a:extLst>
          </p:cNvPr>
          <p:cNvSpPr txBox="1"/>
          <p:nvPr/>
        </p:nvSpPr>
        <p:spPr>
          <a:xfrm>
            <a:off x="6356449" y="1871279"/>
            <a:ext cx="1322614" cy="400110"/>
          </a:xfrm>
          <a:prstGeom prst="rect">
            <a:avLst/>
          </a:prstGeom>
          <a:noFill/>
          <a:ln w="12700">
            <a:solidFill>
              <a:schemeClr val="tx1"/>
            </a:solidFill>
          </a:ln>
        </p:spPr>
        <p:txBody>
          <a:bodyPr wrap="square">
            <a:spAutoFit/>
          </a:bodyPr>
          <a:lstStyle/>
          <a:p>
            <a:pPr algn="ctr"/>
            <a:r>
              <a:rPr lang="en-US" sz="2000" b="1" dirty="0">
                <a:effectLst/>
                <a:ea typeface="Arial Unicode MS" panose="020B0604020202020204" pitchFamily="34" charset="-128"/>
                <a:cs typeface="Calibri" panose="020F0502020204030204" pitchFamily="34" charset="0"/>
              </a:rPr>
              <a:t>Ps 4</a:t>
            </a:r>
            <a:r>
              <a:rPr lang="fr-FR" sz="2000" b="1" dirty="0">
                <a:effectLst/>
              </a:rPr>
              <a:t> </a:t>
            </a:r>
            <a:endParaRPr lang="fr-FR" sz="2000" b="1" dirty="0"/>
          </a:p>
        </p:txBody>
      </p:sp>
      <p:sp>
        <p:nvSpPr>
          <p:cNvPr id="9" name="ZoneTexte 8">
            <a:extLst>
              <a:ext uri="{FF2B5EF4-FFF2-40B4-BE49-F238E27FC236}">
                <a16:creationId xmlns:a16="http://schemas.microsoft.com/office/drawing/2014/main" id="{22179719-7608-6D8E-089D-FE7B2DBAED85}"/>
              </a:ext>
            </a:extLst>
          </p:cNvPr>
          <p:cNvSpPr txBox="1"/>
          <p:nvPr/>
        </p:nvSpPr>
        <p:spPr>
          <a:xfrm>
            <a:off x="1367793" y="2427980"/>
            <a:ext cx="9607758" cy="369332"/>
          </a:xfrm>
          <a:prstGeom prst="rect">
            <a:avLst/>
          </a:prstGeom>
          <a:solidFill>
            <a:srgbClr val="FFF4EC"/>
          </a:solidFill>
          <a:scene3d>
            <a:camera prst="orthographicFront"/>
            <a:lightRig rig="threePt" dir="t"/>
          </a:scene3d>
          <a:sp3d>
            <a:bevelT/>
          </a:sp3d>
        </p:spPr>
        <p:txBody>
          <a:bodyPr wrap="none" rtlCol="0">
            <a:spAutoFit/>
          </a:bodyPr>
          <a:lstStyle/>
          <a:p>
            <a:r>
              <a:rPr lang="fr-FR" sz="1200" dirty="0">
                <a:solidFill>
                  <a:srgbClr val="BF2329"/>
                </a:solidFill>
                <a:effectLst/>
                <a:latin typeface="Calibri Light" panose="020F0302020204030204" pitchFamily="34" charset="0"/>
                <a:ea typeface="Times New Roman" panose="02020603050405020304" pitchFamily="18" charset="0"/>
              </a:rPr>
              <a:t>09</a:t>
            </a:r>
            <a:r>
              <a:rPr lang="fr-FR" sz="1800" dirty="0">
                <a:solidFill>
                  <a:srgbClr val="333333"/>
                </a:solidFill>
                <a:effectLst/>
                <a:latin typeface="Calibri Light" panose="020F0302020204030204" pitchFamily="34" charset="0"/>
                <a:ea typeface="Times New Roman" panose="02020603050405020304" pitchFamily="18" charset="0"/>
              </a:rPr>
              <a:t> Aussitôt couché, je peux m’endormir en paix, car toi, Seigneur, toi seul, tu me fais vivre en sécurité.</a:t>
            </a:r>
            <a:endParaRPr lang="fr-FR" sz="1800" dirty="0">
              <a:effectLst/>
              <a:latin typeface="Times New Roman" panose="02020603050405020304" pitchFamily="18" charset="0"/>
              <a:ea typeface="Arial Unicode MS" panose="020B0604020202020204" pitchFamily="34" charset="-128"/>
            </a:endParaRPr>
          </a:p>
        </p:txBody>
      </p:sp>
      <p:sp>
        <p:nvSpPr>
          <p:cNvPr id="11" name="ZoneTexte 10">
            <a:extLst>
              <a:ext uri="{FF2B5EF4-FFF2-40B4-BE49-F238E27FC236}">
                <a16:creationId xmlns:a16="http://schemas.microsoft.com/office/drawing/2014/main" id="{AA55FCA9-ABA8-275A-D853-9B7F14AD6C1B}"/>
              </a:ext>
            </a:extLst>
          </p:cNvPr>
          <p:cNvSpPr txBox="1"/>
          <p:nvPr/>
        </p:nvSpPr>
        <p:spPr>
          <a:xfrm>
            <a:off x="866195" y="3512567"/>
            <a:ext cx="8294132" cy="369332"/>
          </a:xfrm>
          <a:prstGeom prst="rect">
            <a:avLst/>
          </a:prstGeom>
          <a:noFill/>
        </p:spPr>
        <p:txBody>
          <a:bodyPr wrap="square">
            <a:spAutoFit/>
          </a:bodyPr>
          <a:lstStyle/>
          <a:p>
            <a:pPr lvl="0" algn="just"/>
            <a:r>
              <a:rPr lang="fr-FR" sz="1800" dirty="0">
                <a:ln>
                  <a:noFill/>
                </a:ln>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Comment à la manière du psalmiste le soir je relis ma journée et la confie au Seigneur ? </a:t>
            </a:r>
            <a:endParaRPr lang="fr-FR"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7" name="ZoneTexte 6">
            <a:extLst>
              <a:ext uri="{FF2B5EF4-FFF2-40B4-BE49-F238E27FC236}">
                <a16:creationId xmlns:a16="http://schemas.microsoft.com/office/drawing/2014/main" id="{48B681A9-8253-E980-4B1A-F83EE9506D02}"/>
              </a:ext>
            </a:extLst>
          </p:cNvPr>
          <p:cNvSpPr txBox="1"/>
          <p:nvPr/>
        </p:nvSpPr>
        <p:spPr>
          <a:xfrm>
            <a:off x="1367793" y="4819659"/>
            <a:ext cx="9016858" cy="1200329"/>
          </a:xfrm>
          <a:prstGeom prst="rect">
            <a:avLst/>
          </a:prstGeom>
          <a:noFill/>
        </p:spPr>
        <p:txBody>
          <a:bodyPr wrap="square" rtlCol="0">
            <a:spAutoFit/>
          </a:bodyPr>
          <a:lstStyle/>
          <a:p>
            <a:r>
              <a:rPr lang="fr-FR" b="0" i="1" u="none" strike="noStrike" dirty="0">
                <a:effectLst/>
              </a:rPr>
              <a:t>« Pour moi , je dormirai là-dessus et je reposerai d'un profond sommeil. Parce que vous m'avez logé, Seigneur, à l'écart, près de l'espérance. » … En effet, rien ne donne plus habituellement la paix que la connaissance de Dieu, que la possession de la vertu, qui exile de notre coeur les passions avec les troubles qu'elles y fomentent…(Saint Jean Chrysostome)</a:t>
            </a:r>
            <a:endParaRPr lang="fr-FR" i="1" dirty="0"/>
          </a:p>
        </p:txBody>
      </p:sp>
      <p:grpSp>
        <p:nvGrpSpPr>
          <p:cNvPr id="13" name="Groupe 12">
            <a:extLst>
              <a:ext uri="{FF2B5EF4-FFF2-40B4-BE49-F238E27FC236}">
                <a16:creationId xmlns:a16="http://schemas.microsoft.com/office/drawing/2014/main" id="{3241977C-76DE-9E1D-7269-757680CF50B8}"/>
              </a:ext>
            </a:extLst>
          </p:cNvPr>
          <p:cNvGrpSpPr/>
          <p:nvPr/>
        </p:nvGrpSpPr>
        <p:grpSpPr>
          <a:xfrm>
            <a:off x="7017756" y="652586"/>
            <a:ext cx="4661626" cy="1093432"/>
            <a:chOff x="7017756" y="652586"/>
            <a:chExt cx="4661626" cy="1093432"/>
          </a:xfrm>
        </p:grpSpPr>
        <p:sp>
          <p:nvSpPr>
            <p:cNvPr id="2" name="ZoneTexte 1">
              <a:extLst>
                <a:ext uri="{FF2B5EF4-FFF2-40B4-BE49-F238E27FC236}">
                  <a16:creationId xmlns:a16="http://schemas.microsoft.com/office/drawing/2014/main" id="{48851DBB-6E64-8BAB-BA6B-4D3858081E09}"/>
                </a:ext>
              </a:extLst>
            </p:cNvPr>
            <p:cNvSpPr txBox="1"/>
            <p:nvPr/>
          </p:nvSpPr>
          <p:spPr>
            <a:xfrm>
              <a:off x="7382933" y="1016000"/>
              <a:ext cx="4030206" cy="369332"/>
            </a:xfrm>
            <a:prstGeom prst="rect">
              <a:avLst/>
            </a:prstGeom>
            <a:noFill/>
          </p:spPr>
          <p:txBody>
            <a:bodyPr wrap="none" rtlCol="0">
              <a:spAutoFit/>
            </a:bodyPr>
            <a:lstStyle/>
            <a:p>
              <a:r>
                <a:rPr lang="fr-FR" dirty="0"/>
                <a:t>Espérance qui ouvre à la confiance totale</a:t>
              </a:r>
            </a:p>
          </p:txBody>
        </p:sp>
        <p:sp>
          <p:nvSpPr>
            <p:cNvPr id="10" name="Bulle ronde 9">
              <a:extLst>
                <a:ext uri="{FF2B5EF4-FFF2-40B4-BE49-F238E27FC236}">
                  <a16:creationId xmlns:a16="http://schemas.microsoft.com/office/drawing/2014/main" id="{4AB9A5DC-C90B-6346-FE80-476869FA1453}"/>
                </a:ext>
              </a:extLst>
            </p:cNvPr>
            <p:cNvSpPr/>
            <p:nvPr/>
          </p:nvSpPr>
          <p:spPr>
            <a:xfrm>
              <a:off x="7017756" y="652586"/>
              <a:ext cx="4661626" cy="1093432"/>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Espace réservé du numéro de diapositive 11">
            <a:extLst>
              <a:ext uri="{FF2B5EF4-FFF2-40B4-BE49-F238E27FC236}">
                <a16:creationId xmlns:a16="http://schemas.microsoft.com/office/drawing/2014/main" id="{6F2DCE7B-7576-8E97-939C-682EA4054DC0}"/>
              </a:ext>
            </a:extLst>
          </p:cNvPr>
          <p:cNvSpPr>
            <a:spLocks noGrp="1"/>
          </p:cNvSpPr>
          <p:nvPr>
            <p:ph type="sldNum" sz="quarter" idx="12"/>
          </p:nvPr>
        </p:nvSpPr>
        <p:spPr/>
        <p:txBody>
          <a:bodyPr/>
          <a:lstStyle/>
          <a:p>
            <a:fld id="{F4719033-DDBE-B542-8B85-55FC991A0EE1}" type="slidenum">
              <a:rPr lang="fr-FR" smtClean="0"/>
              <a:t>17</a:t>
            </a:fld>
            <a:endParaRPr lang="fr-FR"/>
          </a:p>
        </p:txBody>
      </p:sp>
    </p:spTree>
    <p:extLst>
      <p:ext uri="{BB962C8B-B14F-4D97-AF65-F5344CB8AC3E}">
        <p14:creationId xmlns:p14="http://schemas.microsoft.com/office/powerpoint/2010/main" val="416018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anim calcmode="lin" valueType="num">
                                      <p:cBhvr>
                                        <p:cTn id="3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1"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3" name="ZoneTexte 2">
            <a:extLst>
              <a:ext uri="{FF2B5EF4-FFF2-40B4-BE49-F238E27FC236}">
                <a16:creationId xmlns:a16="http://schemas.microsoft.com/office/drawing/2014/main" id="{70A32A86-9D39-2F31-5168-1C489F0E1302}"/>
              </a:ext>
            </a:extLst>
          </p:cNvPr>
          <p:cNvSpPr txBox="1"/>
          <p:nvPr/>
        </p:nvSpPr>
        <p:spPr>
          <a:xfrm>
            <a:off x="734166" y="1155903"/>
            <a:ext cx="11163979" cy="523220"/>
          </a:xfrm>
          <a:prstGeom prst="rect">
            <a:avLst/>
          </a:prstGeom>
          <a:noFill/>
        </p:spPr>
        <p:txBody>
          <a:bodyPr wrap="square">
            <a:spAutoFit/>
          </a:bodyPr>
          <a:lstStyle/>
          <a:p>
            <a:pPr algn="ctr"/>
            <a:r>
              <a:rPr lang="en-US" sz="2800" b="1" dirty="0">
                <a:effectLst/>
                <a:latin typeface="Georgia" panose="02040502050405020303" pitchFamily="18" charset="0"/>
                <a:ea typeface="Arial Unicode MS" panose="020B0604020202020204" pitchFamily="34" charset="-128"/>
              </a:rPr>
              <a:t>Courage pour le présent, espérance pour l’avenir</a:t>
            </a:r>
            <a:endParaRPr lang="fr-FR" sz="2800" dirty="0">
              <a:latin typeface="Georgia" panose="02040502050405020303" pitchFamily="18" charset="0"/>
            </a:endParaRPr>
          </a:p>
        </p:txBody>
      </p:sp>
      <p:sp>
        <p:nvSpPr>
          <p:cNvPr id="8" name="ZoneTexte 7">
            <a:extLst>
              <a:ext uri="{FF2B5EF4-FFF2-40B4-BE49-F238E27FC236}">
                <a16:creationId xmlns:a16="http://schemas.microsoft.com/office/drawing/2014/main" id="{EEA728A4-6EB7-E678-1F19-E0C7842227A4}"/>
              </a:ext>
            </a:extLst>
          </p:cNvPr>
          <p:cNvSpPr txBox="1"/>
          <p:nvPr/>
        </p:nvSpPr>
        <p:spPr>
          <a:xfrm>
            <a:off x="1420679" y="2110240"/>
            <a:ext cx="1523072" cy="400110"/>
          </a:xfrm>
          <a:prstGeom prst="rect">
            <a:avLst/>
          </a:prstGeom>
          <a:noFill/>
          <a:ln w="12700">
            <a:solidFill>
              <a:schemeClr val="tx1"/>
            </a:solidFill>
          </a:ln>
        </p:spPr>
        <p:txBody>
          <a:bodyPr wrap="square">
            <a:spAutoFit/>
          </a:bodyPr>
          <a:lstStyle/>
          <a:p>
            <a:pPr algn="ctr"/>
            <a:r>
              <a:rPr lang="en-US" sz="2000" b="1" dirty="0">
                <a:effectLst/>
                <a:ea typeface="Arial Unicode MS" panose="020B0604020202020204" pitchFamily="34" charset="-128"/>
                <a:cs typeface="Calibri" panose="020F0502020204030204" pitchFamily="34" charset="0"/>
              </a:rPr>
              <a:t>Ap 22 </a:t>
            </a:r>
            <a:endParaRPr lang="fr-FR" sz="2000" dirty="0"/>
          </a:p>
        </p:txBody>
      </p:sp>
      <p:sp>
        <p:nvSpPr>
          <p:cNvPr id="10" name="ZoneTexte 9">
            <a:extLst>
              <a:ext uri="{FF2B5EF4-FFF2-40B4-BE49-F238E27FC236}">
                <a16:creationId xmlns:a16="http://schemas.microsoft.com/office/drawing/2014/main" id="{05ED191A-7841-D735-362A-0F80EDEED44F}"/>
              </a:ext>
            </a:extLst>
          </p:cNvPr>
          <p:cNvSpPr txBox="1"/>
          <p:nvPr/>
        </p:nvSpPr>
        <p:spPr>
          <a:xfrm>
            <a:off x="3053443" y="2930624"/>
            <a:ext cx="6106884" cy="646331"/>
          </a:xfrm>
          <a:prstGeom prst="rect">
            <a:avLst/>
          </a:prstGeom>
          <a:solidFill>
            <a:srgbClr val="FFF4EC"/>
          </a:solidFill>
          <a:scene3d>
            <a:camera prst="orthographicFront"/>
            <a:lightRig rig="threePt" dir="t"/>
          </a:scene3d>
          <a:sp3d>
            <a:bevelT/>
          </a:sp3d>
        </p:spPr>
        <p:txBody>
          <a:bodyPr wrap="square">
            <a:spAutoFit/>
          </a:bodyPr>
          <a:lstStyle/>
          <a:p>
            <a:pPr algn="just"/>
            <a:r>
              <a:rPr lang="fr-FR" dirty="0">
                <a:solidFill>
                  <a:srgbClr val="333333"/>
                </a:solidFill>
                <a:effectLst/>
                <a:ea typeface="Times New Roman" panose="02020603050405020304" pitchFamily="18" charset="0"/>
              </a:rPr>
              <a:t>…Amen ! Viens, Seigneur Jésus !</a:t>
            </a:r>
            <a:endParaRPr lang="fr-FR" dirty="0">
              <a:effectLst/>
              <a:ea typeface="Arial Unicode MS" panose="020B0604020202020204" pitchFamily="34" charset="-128"/>
            </a:endParaRPr>
          </a:p>
          <a:p>
            <a:pPr algn="just"/>
            <a:r>
              <a:rPr lang="fr-FR" sz="1200" dirty="0">
                <a:solidFill>
                  <a:srgbClr val="BF2329"/>
                </a:solidFill>
                <a:effectLst/>
                <a:ea typeface="Times New Roman" panose="02020603050405020304" pitchFamily="18" charset="0"/>
              </a:rPr>
              <a:t>21</a:t>
            </a:r>
            <a:r>
              <a:rPr lang="fr-FR" dirty="0">
                <a:solidFill>
                  <a:srgbClr val="333333"/>
                </a:solidFill>
                <a:effectLst/>
                <a:ea typeface="Times New Roman" panose="02020603050405020304" pitchFamily="18" charset="0"/>
              </a:rPr>
              <a:t> Que la grâce du Seigneur Jésus soit avec tous !</a:t>
            </a:r>
            <a:endParaRPr lang="fr-FR" dirty="0">
              <a:effectLst/>
              <a:ea typeface="Arial Unicode MS" panose="020B0604020202020204" pitchFamily="34" charset="-128"/>
            </a:endParaRPr>
          </a:p>
        </p:txBody>
      </p:sp>
      <p:sp>
        <p:nvSpPr>
          <p:cNvPr id="12" name="ZoneTexte 11">
            <a:extLst>
              <a:ext uri="{FF2B5EF4-FFF2-40B4-BE49-F238E27FC236}">
                <a16:creationId xmlns:a16="http://schemas.microsoft.com/office/drawing/2014/main" id="{5BF6FE21-3434-DA79-7428-E304CE323F68}"/>
              </a:ext>
            </a:extLst>
          </p:cNvPr>
          <p:cNvSpPr txBox="1"/>
          <p:nvPr/>
        </p:nvSpPr>
        <p:spPr>
          <a:xfrm>
            <a:off x="1302327" y="4016947"/>
            <a:ext cx="9296400" cy="369332"/>
          </a:xfrm>
          <a:prstGeom prst="rect">
            <a:avLst/>
          </a:prstGeom>
          <a:noFill/>
        </p:spPr>
        <p:txBody>
          <a:bodyPr wrap="square">
            <a:spAutoFit/>
          </a:bodyPr>
          <a:lstStyle/>
          <a:p>
            <a:r>
              <a:rPr lang="en-US" sz="1800" dirty="0">
                <a:effectLst/>
                <a:latin typeface="Calibri Light" panose="020F0302020204030204" pitchFamily="34" charset="0"/>
                <a:ea typeface="Arial Unicode MS" panose="020B0604020202020204" pitchFamily="34" charset="-128"/>
              </a:rPr>
              <a:t>Qu’est-ce que ce texte me fait découvrir de la foi, de l’attente, du mystère et de l’espérance</a:t>
            </a:r>
            <a:r>
              <a:rPr lang="en-US" sz="1800" dirty="0">
                <a:effectLst/>
                <a:latin typeface="Calibri Light" panose="020F0302020204030204" pitchFamily="34" charset="0"/>
                <a:ea typeface="Arial Unicode MS" panose="020B0604020202020204" pitchFamily="34" charset="-128"/>
                <a:cs typeface="Times New Roman" panose="02020603050405020304" pitchFamily="18" charset="0"/>
              </a:rPr>
              <a:t> ?</a:t>
            </a:r>
            <a:r>
              <a:rPr lang="fr-FR" dirty="0">
                <a:effectLst/>
              </a:rPr>
              <a:t> </a:t>
            </a:r>
            <a:endParaRPr lang="fr-FR" dirty="0"/>
          </a:p>
        </p:txBody>
      </p:sp>
      <p:sp>
        <p:nvSpPr>
          <p:cNvPr id="9" name="ZoneTexte 8">
            <a:extLst>
              <a:ext uri="{FF2B5EF4-FFF2-40B4-BE49-F238E27FC236}">
                <a16:creationId xmlns:a16="http://schemas.microsoft.com/office/drawing/2014/main" id="{7B73ACDD-0957-223C-542E-1B69201995B7}"/>
              </a:ext>
            </a:extLst>
          </p:cNvPr>
          <p:cNvSpPr txBox="1"/>
          <p:nvPr/>
        </p:nvSpPr>
        <p:spPr>
          <a:xfrm>
            <a:off x="942108" y="5085058"/>
            <a:ext cx="9656619" cy="923330"/>
          </a:xfrm>
          <a:prstGeom prst="rect">
            <a:avLst/>
          </a:prstGeom>
          <a:noFill/>
        </p:spPr>
        <p:txBody>
          <a:bodyPr wrap="square">
            <a:spAutoFit/>
          </a:bodyPr>
          <a:lstStyle/>
          <a:p>
            <a:r>
              <a:rPr lang="fr-FR" b="0" i="1" u="none" strike="noStrike" dirty="0">
                <a:solidFill>
                  <a:srgbClr val="000000"/>
                </a:solidFill>
                <a:effectLst/>
              </a:rPr>
              <a:t>les enseignements du Concile sur les buts eschatologiques de notre existence, dont la réalité nous est garantie par la Parole de Dieu et le Magistère de l’Eglise, guident notre marche dans le temps, tandis que notre cœur soupire : « Viens, Seigneur Jésus » (Pape Paul VI).</a:t>
            </a:r>
            <a:endParaRPr lang="fr-FR" i="1" dirty="0"/>
          </a:p>
        </p:txBody>
      </p:sp>
      <p:grpSp>
        <p:nvGrpSpPr>
          <p:cNvPr id="13" name="Groupe 12">
            <a:extLst>
              <a:ext uri="{FF2B5EF4-FFF2-40B4-BE49-F238E27FC236}">
                <a16:creationId xmlns:a16="http://schemas.microsoft.com/office/drawing/2014/main" id="{96C994FA-6917-6622-713B-A3BBF522B182}"/>
              </a:ext>
            </a:extLst>
          </p:cNvPr>
          <p:cNvGrpSpPr/>
          <p:nvPr/>
        </p:nvGrpSpPr>
        <p:grpSpPr>
          <a:xfrm>
            <a:off x="6676407" y="196541"/>
            <a:ext cx="4632150" cy="1011676"/>
            <a:chOff x="6676407" y="196541"/>
            <a:chExt cx="4632150" cy="1011676"/>
          </a:xfrm>
        </p:grpSpPr>
        <p:sp>
          <p:nvSpPr>
            <p:cNvPr id="2" name="ZoneTexte 1">
              <a:extLst>
                <a:ext uri="{FF2B5EF4-FFF2-40B4-BE49-F238E27FC236}">
                  <a16:creationId xmlns:a16="http://schemas.microsoft.com/office/drawing/2014/main" id="{643E7F25-6599-DC1B-1A9B-FFE10D0D2E1C}"/>
                </a:ext>
              </a:extLst>
            </p:cNvPr>
            <p:cNvSpPr txBox="1"/>
            <p:nvPr/>
          </p:nvSpPr>
          <p:spPr>
            <a:xfrm>
              <a:off x="7068415" y="480280"/>
              <a:ext cx="4003532" cy="369332"/>
            </a:xfrm>
            <a:prstGeom prst="rect">
              <a:avLst/>
            </a:prstGeom>
            <a:noFill/>
          </p:spPr>
          <p:txBody>
            <a:bodyPr wrap="none" rtlCol="0">
              <a:spAutoFit/>
            </a:bodyPr>
            <a:lstStyle/>
            <a:p>
              <a:r>
                <a:rPr lang="fr-FR" dirty="0"/>
                <a:t>Espérance que révèle le Christ vainqueur</a:t>
              </a:r>
            </a:p>
          </p:txBody>
        </p:sp>
        <p:sp>
          <p:nvSpPr>
            <p:cNvPr id="11" name="Bulle ronde 10">
              <a:extLst>
                <a:ext uri="{FF2B5EF4-FFF2-40B4-BE49-F238E27FC236}">
                  <a16:creationId xmlns:a16="http://schemas.microsoft.com/office/drawing/2014/main" id="{14CA9D28-DEA0-F3F4-3EBB-76D7C13D4198}"/>
                </a:ext>
              </a:extLst>
            </p:cNvPr>
            <p:cNvSpPr/>
            <p:nvPr/>
          </p:nvSpPr>
          <p:spPr>
            <a:xfrm>
              <a:off x="6676407" y="196541"/>
              <a:ext cx="4632150" cy="1011676"/>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Espace réservé du numéro de diapositive 6">
            <a:extLst>
              <a:ext uri="{FF2B5EF4-FFF2-40B4-BE49-F238E27FC236}">
                <a16:creationId xmlns:a16="http://schemas.microsoft.com/office/drawing/2014/main" id="{D7A3B1BF-49A7-0090-1E0B-E8039E48259A}"/>
              </a:ext>
            </a:extLst>
          </p:cNvPr>
          <p:cNvSpPr>
            <a:spLocks noGrp="1"/>
          </p:cNvSpPr>
          <p:nvPr>
            <p:ph type="sldNum" sz="quarter" idx="12"/>
          </p:nvPr>
        </p:nvSpPr>
        <p:spPr/>
        <p:txBody>
          <a:bodyPr/>
          <a:lstStyle/>
          <a:p>
            <a:fld id="{F4719033-DDBE-B542-8B85-55FC991A0EE1}" type="slidenum">
              <a:rPr lang="fr-FR" smtClean="0"/>
              <a:t>18</a:t>
            </a:fld>
            <a:endParaRPr lang="fr-FR"/>
          </a:p>
        </p:txBody>
      </p:sp>
    </p:spTree>
    <p:extLst>
      <p:ext uri="{BB962C8B-B14F-4D97-AF65-F5344CB8AC3E}">
        <p14:creationId xmlns:p14="http://schemas.microsoft.com/office/powerpoint/2010/main" val="154959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animBg="1"/>
      <p:bldP spid="1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3" name="ZoneTexte 2">
            <a:extLst>
              <a:ext uri="{FF2B5EF4-FFF2-40B4-BE49-F238E27FC236}">
                <a16:creationId xmlns:a16="http://schemas.microsoft.com/office/drawing/2014/main" id="{6046F585-FDD2-7986-A88D-42FCB6A73CED}"/>
              </a:ext>
            </a:extLst>
          </p:cNvPr>
          <p:cNvSpPr txBox="1"/>
          <p:nvPr/>
        </p:nvSpPr>
        <p:spPr>
          <a:xfrm>
            <a:off x="6018935" y="371846"/>
            <a:ext cx="5650554" cy="954107"/>
          </a:xfrm>
          <a:prstGeom prst="rect">
            <a:avLst/>
          </a:prstGeom>
          <a:noFill/>
        </p:spPr>
        <p:txBody>
          <a:bodyPr wrap="square">
            <a:spAutoFit/>
          </a:bodyPr>
          <a:lstStyle/>
          <a:p>
            <a:r>
              <a:rPr lang="en-US" sz="2800" b="1" dirty="0">
                <a:effectLst/>
                <a:latin typeface="Georgia" panose="02040502050405020303" pitchFamily="18" charset="0"/>
                <a:ea typeface="Arial Unicode MS" panose="020B0604020202020204" pitchFamily="34" charset="-128"/>
              </a:rPr>
              <a:t>Rendre raison de l’espérance qui est en nous</a:t>
            </a:r>
            <a:r>
              <a:rPr lang="fr-FR" sz="2800" dirty="0">
                <a:effectLst/>
                <a:latin typeface="Georgia" panose="02040502050405020303" pitchFamily="18" charset="0"/>
              </a:rPr>
              <a:t> </a:t>
            </a:r>
            <a:endParaRPr lang="fr-FR" sz="2800" dirty="0">
              <a:latin typeface="Georgia" panose="02040502050405020303" pitchFamily="18" charset="0"/>
            </a:endParaRPr>
          </a:p>
        </p:txBody>
      </p:sp>
      <p:sp>
        <p:nvSpPr>
          <p:cNvPr id="8" name="ZoneTexte 7">
            <a:extLst>
              <a:ext uri="{FF2B5EF4-FFF2-40B4-BE49-F238E27FC236}">
                <a16:creationId xmlns:a16="http://schemas.microsoft.com/office/drawing/2014/main" id="{225BFCAF-21BC-A2D0-EBDD-A3EC0C14F6B1}"/>
              </a:ext>
            </a:extLst>
          </p:cNvPr>
          <p:cNvSpPr txBox="1"/>
          <p:nvPr/>
        </p:nvSpPr>
        <p:spPr>
          <a:xfrm>
            <a:off x="2256033" y="2292749"/>
            <a:ext cx="2116713" cy="400110"/>
          </a:xfrm>
          <a:prstGeom prst="rect">
            <a:avLst/>
          </a:prstGeom>
          <a:noFill/>
          <a:ln w="12700">
            <a:solidFill>
              <a:schemeClr val="tx1"/>
            </a:solidFill>
          </a:ln>
        </p:spPr>
        <p:txBody>
          <a:bodyPr wrap="square">
            <a:spAutoFit/>
          </a:bodyPr>
          <a:lstStyle/>
          <a:p>
            <a:pPr algn="ctr"/>
            <a:r>
              <a:rPr lang="en-US" sz="2000" b="1" dirty="0">
                <a:effectLst/>
                <a:ea typeface="Arial Unicode MS" panose="020B0604020202020204" pitchFamily="34" charset="-128"/>
                <a:cs typeface="Calibri" panose="020F0502020204030204" pitchFamily="34" charset="0"/>
              </a:rPr>
              <a:t>1 P 3, 8-17</a:t>
            </a:r>
            <a:r>
              <a:rPr lang="fr-FR" sz="2000" b="1" dirty="0">
                <a:effectLst/>
              </a:rPr>
              <a:t> </a:t>
            </a:r>
            <a:endParaRPr lang="fr-FR" sz="2000" b="1" dirty="0"/>
          </a:p>
        </p:txBody>
      </p:sp>
      <p:sp>
        <p:nvSpPr>
          <p:cNvPr id="10" name="ZoneTexte 9">
            <a:extLst>
              <a:ext uri="{FF2B5EF4-FFF2-40B4-BE49-F238E27FC236}">
                <a16:creationId xmlns:a16="http://schemas.microsoft.com/office/drawing/2014/main" id="{6F26E711-6732-6926-9CB6-9E1B5CB359AE}"/>
              </a:ext>
            </a:extLst>
          </p:cNvPr>
          <p:cNvSpPr txBox="1"/>
          <p:nvPr/>
        </p:nvSpPr>
        <p:spPr>
          <a:xfrm>
            <a:off x="1045028" y="3374067"/>
            <a:ext cx="9699171" cy="646331"/>
          </a:xfrm>
          <a:prstGeom prst="rect">
            <a:avLst/>
          </a:prstGeom>
          <a:solidFill>
            <a:srgbClr val="FFF4EC"/>
          </a:solidFill>
          <a:scene3d>
            <a:camera prst="orthographicFront"/>
            <a:lightRig rig="threePt" dir="t"/>
          </a:scene3d>
          <a:sp3d>
            <a:bevelT/>
          </a:sp3d>
        </p:spPr>
        <p:txBody>
          <a:bodyPr wrap="square">
            <a:spAutoFit/>
          </a:bodyPr>
          <a:lstStyle/>
          <a:p>
            <a:r>
              <a:rPr lang="fr-FR" sz="1200" dirty="0">
                <a:solidFill>
                  <a:srgbClr val="FF0000"/>
                </a:solidFill>
                <a:effectLst/>
                <a:latin typeface="Calibri Light" panose="020F0302020204030204" pitchFamily="34" charset="0"/>
                <a:ea typeface="Times New Roman" panose="02020603050405020304" pitchFamily="18" charset="0"/>
              </a:rPr>
              <a:t>16</a:t>
            </a:r>
            <a:r>
              <a:rPr lang="fr-FR" sz="1800" dirty="0">
                <a:solidFill>
                  <a:srgbClr val="333333"/>
                </a:solidFill>
                <a:effectLst/>
                <a:latin typeface="Calibri Light" panose="020F0302020204030204" pitchFamily="34" charset="0"/>
                <a:ea typeface="Times New Roman" panose="02020603050405020304" pitchFamily="18" charset="0"/>
              </a:rPr>
              <a:t>…Ayez une conscience droite, afin que vos adversaires soient pris de honte sur le point même où ils disent du mal de vous pour la bonne conduite que vous avez dans le Christ.</a:t>
            </a:r>
            <a:r>
              <a:rPr lang="fr-FR" dirty="0">
                <a:effectLst/>
              </a:rPr>
              <a:t> </a:t>
            </a:r>
            <a:endParaRPr lang="fr-FR" dirty="0"/>
          </a:p>
        </p:txBody>
      </p:sp>
      <p:sp>
        <p:nvSpPr>
          <p:cNvPr id="12" name="ZoneTexte 11">
            <a:extLst>
              <a:ext uri="{FF2B5EF4-FFF2-40B4-BE49-F238E27FC236}">
                <a16:creationId xmlns:a16="http://schemas.microsoft.com/office/drawing/2014/main" id="{92FA1F9D-79A6-0861-BF86-4302C10AE302}"/>
              </a:ext>
            </a:extLst>
          </p:cNvPr>
          <p:cNvSpPr txBox="1"/>
          <p:nvPr/>
        </p:nvSpPr>
        <p:spPr>
          <a:xfrm>
            <a:off x="1535134" y="4327776"/>
            <a:ext cx="9699171" cy="646331"/>
          </a:xfrm>
          <a:prstGeom prst="rect">
            <a:avLst/>
          </a:prstGeom>
          <a:noFill/>
        </p:spPr>
        <p:txBody>
          <a:bodyPr wrap="square">
            <a:spAutoFit/>
          </a:bodyPr>
          <a:lstStyle/>
          <a:p>
            <a:r>
              <a:rPr lang="en-US" sz="1200" dirty="0">
                <a:effectLst/>
                <a:latin typeface="Calibri Light" panose="020F0302020204030204" pitchFamily="34" charset="0"/>
                <a:ea typeface="Arial Unicode MS" panose="020B0604020202020204" pitchFamily="34" charset="-128"/>
                <a:cs typeface="Times New Roman" panose="02020603050405020304" pitchFamily="18" charset="0"/>
              </a:rPr>
              <a:t> V 15 </a:t>
            </a:r>
            <a:r>
              <a:rPr lang="en-US" sz="1800" dirty="0">
                <a:effectLst/>
                <a:latin typeface="Calibri Light" panose="020F0302020204030204" pitchFamily="34" charset="0"/>
                <a:ea typeface="Arial Unicode MS" panose="020B0604020202020204" pitchFamily="34" charset="-128"/>
                <a:cs typeface="Times New Roman" panose="02020603050405020304" pitchFamily="18" charset="0"/>
              </a:rPr>
              <a:t>« </a:t>
            </a:r>
            <a:r>
              <a:rPr lang="en-US" sz="1800">
                <a:solidFill>
                  <a:srgbClr val="333333"/>
                </a:solidFill>
                <a:effectLst/>
                <a:latin typeface="Calibri Light" panose="020F0302020204030204" pitchFamily="34" charset="0"/>
                <a:ea typeface="Times New Roman" panose="02020603050405020304" pitchFamily="18" charset="0"/>
              </a:rPr>
              <a:t>Soyez </a:t>
            </a:r>
            <a:r>
              <a:rPr lang="en-US" sz="1800" dirty="0">
                <a:solidFill>
                  <a:srgbClr val="333333"/>
                </a:solidFill>
                <a:effectLst/>
                <a:latin typeface="Calibri Light" panose="020F0302020204030204" pitchFamily="34" charset="0"/>
                <a:ea typeface="Times New Roman" panose="02020603050405020304" pitchFamily="18" charset="0"/>
              </a:rPr>
              <a:t>prêts à tout moment à presenter une défense devant quiconque vous demande de rendre raison de l’espérance qui est en vous ». </a:t>
            </a:r>
            <a:r>
              <a:rPr lang="en-US" sz="1800" dirty="0">
                <a:effectLst/>
                <a:latin typeface="Calibri Light" panose="020F0302020204030204" pitchFamily="34" charset="0"/>
                <a:ea typeface="Arial Unicode MS" panose="020B0604020202020204" pitchFamily="34" charset="-128"/>
                <a:cs typeface="Times New Roman" panose="02020603050405020304" pitchFamily="18" charset="0"/>
              </a:rPr>
              <a:t>Donnons un exemple concret illustrant ce verset</a:t>
            </a:r>
            <a:r>
              <a:rPr lang="fr-FR" dirty="0">
                <a:effectLst/>
              </a:rPr>
              <a:t> </a:t>
            </a:r>
            <a:endParaRPr lang="fr-FR" dirty="0"/>
          </a:p>
        </p:txBody>
      </p:sp>
      <p:sp>
        <p:nvSpPr>
          <p:cNvPr id="9" name="ZoneTexte 8">
            <a:extLst>
              <a:ext uri="{FF2B5EF4-FFF2-40B4-BE49-F238E27FC236}">
                <a16:creationId xmlns:a16="http://schemas.microsoft.com/office/drawing/2014/main" id="{DC840EBA-D9AB-59D6-8CAA-83567524ECC2}"/>
              </a:ext>
            </a:extLst>
          </p:cNvPr>
          <p:cNvSpPr txBox="1"/>
          <p:nvPr/>
        </p:nvSpPr>
        <p:spPr>
          <a:xfrm>
            <a:off x="1113126" y="5498050"/>
            <a:ext cx="10276610" cy="923330"/>
          </a:xfrm>
          <a:prstGeom prst="rect">
            <a:avLst/>
          </a:prstGeom>
          <a:noFill/>
        </p:spPr>
        <p:txBody>
          <a:bodyPr wrap="square">
            <a:spAutoFit/>
          </a:bodyPr>
          <a:lstStyle/>
          <a:p>
            <a:r>
              <a:rPr lang="fr-FR" b="0" i="1" u="none" strike="noStrike" dirty="0">
                <a:solidFill>
                  <a:srgbClr val="000000"/>
                </a:solidFill>
                <a:effectLst/>
              </a:rPr>
              <a:t>Cette espérance, ils [les laïcs] ne doivent pas la cacher dans le secret de leur cœur, mais l’exprimer aussi à travers les structures de la vie du siècle par un effort continu de conversion, en luttant « contre les souverains de ce monde des ténèbres, contre les esprits du mal »(Lumen </a:t>
            </a:r>
            <a:r>
              <a:rPr lang="fr-FR" b="0" i="1" u="none" strike="noStrike" dirty="0" err="1">
                <a:solidFill>
                  <a:srgbClr val="000000"/>
                </a:solidFill>
                <a:effectLst/>
              </a:rPr>
              <a:t>Gentium</a:t>
            </a:r>
            <a:r>
              <a:rPr lang="fr-FR" b="0" i="1" u="none" strike="noStrike" dirty="0">
                <a:solidFill>
                  <a:srgbClr val="000000"/>
                </a:solidFill>
                <a:effectLst/>
              </a:rPr>
              <a:t> ch. 4)</a:t>
            </a:r>
            <a:endParaRPr lang="fr-FR" i="1" dirty="0"/>
          </a:p>
        </p:txBody>
      </p:sp>
      <p:grpSp>
        <p:nvGrpSpPr>
          <p:cNvPr id="13" name="Groupe 12">
            <a:extLst>
              <a:ext uri="{FF2B5EF4-FFF2-40B4-BE49-F238E27FC236}">
                <a16:creationId xmlns:a16="http://schemas.microsoft.com/office/drawing/2014/main" id="{13E2140E-3C7A-5451-7E59-A05D44380629}"/>
              </a:ext>
            </a:extLst>
          </p:cNvPr>
          <p:cNvGrpSpPr/>
          <p:nvPr/>
        </p:nvGrpSpPr>
        <p:grpSpPr>
          <a:xfrm>
            <a:off x="1343891" y="137793"/>
            <a:ext cx="4364182" cy="1429148"/>
            <a:chOff x="1343891" y="137793"/>
            <a:chExt cx="4364182" cy="1429148"/>
          </a:xfrm>
        </p:grpSpPr>
        <p:sp>
          <p:nvSpPr>
            <p:cNvPr id="2" name="ZoneTexte 1">
              <a:extLst>
                <a:ext uri="{FF2B5EF4-FFF2-40B4-BE49-F238E27FC236}">
                  <a16:creationId xmlns:a16="http://schemas.microsoft.com/office/drawing/2014/main" id="{CA17CA6B-013A-D65A-7494-5291AFD1DCD1}"/>
                </a:ext>
              </a:extLst>
            </p:cNvPr>
            <p:cNvSpPr txBox="1"/>
            <p:nvPr/>
          </p:nvSpPr>
          <p:spPr>
            <a:xfrm>
              <a:off x="1501959" y="664234"/>
              <a:ext cx="4023345" cy="369332"/>
            </a:xfrm>
            <a:prstGeom prst="rect">
              <a:avLst/>
            </a:prstGeom>
            <a:noFill/>
          </p:spPr>
          <p:txBody>
            <a:bodyPr wrap="none" rtlCol="0">
              <a:spAutoFit/>
            </a:bodyPr>
            <a:lstStyle/>
            <a:p>
              <a:r>
                <a:rPr lang="fr-FR" dirty="0"/>
                <a:t>Espérance que nous avons à faire grandir</a:t>
              </a:r>
            </a:p>
          </p:txBody>
        </p:sp>
        <p:sp>
          <p:nvSpPr>
            <p:cNvPr id="11" name="Bulle ronde 10">
              <a:extLst>
                <a:ext uri="{FF2B5EF4-FFF2-40B4-BE49-F238E27FC236}">
                  <a16:creationId xmlns:a16="http://schemas.microsoft.com/office/drawing/2014/main" id="{B1F1AFA9-14A4-5685-E2B8-8A4725ABE2CF}"/>
                </a:ext>
              </a:extLst>
            </p:cNvPr>
            <p:cNvSpPr/>
            <p:nvPr/>
          </p:nvSpPr>
          <p:spPr>
            <a:xfrm>
              <a:off x="1343891" y="137793"/>
              <a:ext cx="4364182" cy="1429148"/>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Espace réservé du numéro de diapositive 6">
            <a:extLst>
              <a:ext uri="{FF2B5EF4-FFF2-40B4-BE49-F238E27FC236}">
                <a16:creationId xmlns:a16="http://schemas.microsoft.com/office/drawing/2014/main" id="{4452A3C8-BD2F-2DE8-EC90-87EA19467417}"/>
              </a:ext>
            </a:extLst>
          </p:cNvPr>
          <p:cNvSpPr>
            <a:spLocks noGrp="1"/>
          </p:cNvSpPr>
          <p:nvPr>
            <p:ph type="sldNum" sz="quarter" idx="12"/>
          </p:nvPr>
        </p:nvSpPr>
        <p:spPr/>
        <p:txBody>
          <a:bodyPr/>
          <a:lstStyle/>
          <a:p>
            <a:fld id="{F4719033-DDBE-B542-8B85-55FC991A0EE1}" type="slidenum">
              <a:rPr lang="fr-FR" smtClean="0"/>
              <a:t>19</a:t>
            </a:fld>
            <a:endParaRPr lang="fr-FR"/>
          </a:p>
        </p:txBody>
      </p:sp>
    </p:spTree>
    <p:extLst>
      <p:ext uri="{BB962C8B-B14F-4D97-AF65-F5344CB8AC3E}">
        <p14:creationId xmlns:p14="http://schemas.microsoft.com/office/powerpoint/2010/main" val="60454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animBg="1"/>
      <p:bldP spid="1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2" name="ZoneTexte 1">
            <a:extLst>
              <a:ext uri="{FF2B5EF4-FFF2-40B4-BE49-F238E27FC236}">
                <a16:creationId xmlns:a16="http://schemas.microsoft.com/office/drawing/2014/main" id="{EFB90570-1B08-CDDE-7D05-B7013AA41630}"/>
              </a:ext>
            </a:extLst>
          </p:cNvPr>
          <p:cNvSpPr txBox="1"/>
          <p:nvPr/>
        </p:nvSpPr>
        <p:spPr>
          <a:xfrm>
            <a:off x="3367625" y="2632363"/>
            <a:ext cx="5456750" cy="861774"/>
          </a:xfrm>
          <a:prstGeom prst="rect">
            <a:avLst/>
          </a:prstGeom>
          <a:noFill/>
        </p:spPr>
        <p:txBody>
          <a:bodyPr wrap="none" rtlCol="0">
            <a:spAutoFit/>
          </a:bodyPr>
          <a:lstStyle/>
          <a:p>
            <a:r>
              <a:rPr lang="fr-FR" sz="3200" dirty="0"/>
              <a:t>Méditation de la Parole de Dieu</a:t>
            </a:r>
          </a:p>
          <a:p>
            <a:pPr algn="ctr"/>
            <a:r>
              <a:rPr lang="fr-FR" dirty="0"/>
              <a:t>Cycle 2023-2024</a:t>
            </a:r>
          </a:p>
        </p:txBody>
      </p:sp>
      <p:sp>
        <p:nvSpPr>
          <p:cNvPr id="3" name="Espace réservé du numéro de diapositive 2">
            <a:extLst>
              <a:ext uri="{FF2B5EF4-FFF2-40B4-BE49-F238E27FC236}">
                <a16:creationId xmlns:a16="http://schemas.microsoft.com/office/drawing/2014/main" id="{6A9304B4-D8F9-01CE-CFE6-59691B32B9DA}"/>
              </a:ext>
            </a:extLst>
          </p:cNvPr>
          <p:cNvSpPr>
            <a:spLocks noGrp="1"/>
          </p:cNvSpPr>
          <p:nvPr>
            <p:ph type="sldNum" sz="quarter" idx="12"/>
          </p:nvPr>
        </p:nvSpPr>
        <p:spPr/>
        <p:txBody>
          <a:bodyPr/>
          <a:lstStyle/>
          <a:p>
            <a:fld id="{F4719033-DDBE-B542-8B85-55FC991A0EE1}" type="slidenum">
              <a:rPr lang="fr-FR" b="1" smtClean="0"/>
              <a:t>2</a:t>
            </a:fld>
            <a:endParaRPr lang="fr-FR" b="1" dirty="0"/>
          </a:p>
        </p:txBody>
      </p:sp>
      <p:sp>
        <p:nvSpPr>
          <p:cNvPr id="7" name="Parchemin horizontal 6">
            <a:extLst>
              <a:ext uri="{FF2B5EF4-FFF2-40B4-BE49-F238E27FC236}">
                <a16:creationId xmlns:a16="http://schemas.microsoft.com/office/drawing/2014/main" id="{92DCF5FD-CB3C-0554-3681-EC9D012F38CE}"/>
              </a:ext>
            </a:extLst>
          </p:cNvPr>
          <p:cNvSpPr/>
          <p:nvPr/>
        </p:nvSpPr>
        <p:spPr>
          <a:xfrm>
            <a:off x="3024649" y="1238865"/>
            <a:ext cx="6142703" cy="3775587"/>
          </a:xfrm>
          <a:prstGeom prst="horizontalScroll">
            <a:avLst>
              <a:gd name="adj" fmla="val 7851"/>
            </a:avLst>
          </a:prstGeom>
          <a:solidFill>
            <a:srgbClr val="FFF4EC">
              <a:alpha val="41000"/>
            </a:srgbClr>
          </a:solidFill>
          <a:ln w="22225">
            <a:gradFill>
              <a:gsLst>
                <a:gs pos="0">
                  <a:schemeClr val="accent3">
                    <a:lumMod val="26000"/>
                    <a:lumOff val="7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lt1">
                  <a:alpha val="0"/>
                </a:schemeClr>
              </a:solidFill>
            </a:endParaRPr>
          </a:p>
        </p:txBody>
      </p:sp>
    </p:spTree>
    <p:extLst>
      <p:ext uri="{BB962C8B-B14F-4D97-AF65-F5344CB8AC3E}">
        <p14:creationId xmlns:p14="http://schemas.microsoft.com/office/powerpoint/2010/main" val="307662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2" name="ZoneTexte 1">
            <a:extLst>
              <a:ext uri="{FF2B5EF4-FFF2-40B4-BE49-F238E27FC236}">
                <a16:creationId xmlns:a16="http://schemas.microsoft.com/office/drawing/2014/main" id="{999E9F71-4738-B288-D6D7-8ACF3409E3ED}"/>
              </a:ext>
            </a:extLst>
          </p:cNvPr>
          <p:cNvSpPr txBox="1"/>
          <p:nvPr/>
        </p:nvSpPr>
        <p:spPr>
          <a:xfrm>
            <a:off x="2733867" y="1591463"/>
            <a:ext cx="8099718" cy="461665"/>
          </a:xfrm>
          <a:prstGeom prst="rect">
            <a:avLst/>
          </a:prstGeom>
          <a:noFill/>
        </p:spPr>
        <p:txBody>
          <a:bodyPr wrap="none" rtlCol="0">
            <a:spAutoFit/>
          </a:bodyPr>
          <a:lstStyle/>
          <a:p>
            <a:r>
              <a:rPr lang="fr-FR" sz="2400" dirty="0"/>
              <a:t>La Parole de Dieu est le fondement et le catalyseur de notre foi.</a:t>
            </a:r>
          </a:p>
        </p:txBody>
      </p:sp>
      <p:sp>
        <p:nvSpPr>
          <p:cNvPr id="3" name="ZoneTexte 2">
            <a:extLst>
              <a:ext uri="{FF2B5EF4-FFF2-40B4-BE49-F238E27FC236}">
                <a16:creationId xmlns:a16="http://schemas.microsoft.com/office/drawing/2014/main" id="{A1BA82B2-DA0B-3155-BE76-0F914BF714B6}"/>
              </a:ext>
            </a:extLst>
          </p:cNvPr>
          <p:cNvSpPr txBox="1"/>
          <p:nvPr/>
        </p:nvSpPr>
        <p:spPr>
          <a:xfrm>
            <a:off x="1011376" y="2661986"/>
            <a:ext cx="10238509" cy="830997"/>
          </a:xfrm>
          <a:prstGeom prst="rect">
            <a:avLst/>
          </a:prstGeom>
          <a:noFill/>
        </p:spPr>
        <p:txBody>
          <a:bodyPr wrap="square" rtlCol="0">
            <a:spAutoFit/>
          </a:bodyPr>
          <a:lstStyle/>
          <a:p>
            <a:r>
              <a:rPr lang="fr-FR" sz="2400" dirty="0"/>
              <a:t>J’aborde le texte comme une rencontre nouvelle avec le Seigneur, que je partage avec les autres membres de l’équipe.</a:t>
            </a:r>
          </a:p>
        </p:txBody>
      </p:sp>
      <p:sp>
        <p:nvSpPr>
          <p:cNvPr id="8" name="ZoneTexte 7">
            <a:extLst>
              <a:ext uri="{FF2B5EF4-FFF2-40B4-BE49-F238E27FC236}">
                <a16:creationId xmlns:a16="http://schemas.microsoft.com/office/drawing/2014/main" id="{3F2FC01A-2C45-9955-3848-59347463A40B}"/>
              </a:ext>
            </a:extLst>
          </p:cNvPr>
          <p:cNvSpPr txBox="1"/>
          <p:nvPr/>
        </p:nvSpPr>
        <p:spPr>
          <a:xfrm>
            <a:off x="1560740" y="3981346"/>
            <a:ext cx="9157854" cy="1200329"/>
          </a:xfrm>
          <a:prstGeom prst="rect">
            <a:avLst/>
          </a:prstGeom>
          <a:noFill/>
        </p:spPr>
        <p:txBody>
          <a:bodyPr wrap="square" rtlCol="0">
            <a:spAutoFit/>
          </a:bodyPr>
          <a:lstStyle/>
          <a:p>
            <a:r>
              <a:rPr lang="fr-FR" sz="2400" dirty="0"/>
              <a:t>Les questions visent à la compréhension du texte puis à son ouverture vers nos vies, pour que la Parole résonne dans ma vie et me permette de faire Église et société.</a:t>
            </a:r>
          </a:p>
        </p:txBody>
      </p:sp>
      <p:sp>
        <p:nvSpPr>
          <p:cNvPr id="7" name="Espace réservé du numéro de diapositive 6">
            <a:extLst>
              <a:ext uri="{FF2B5EF4-FFF2-40B4-BE49-F238E27FC236}">
                <a16:creationId xmlns:a16="http://schemas.microsoft.com/office/drawing/2014/main" id="{B5518060-B0CB-10CA-D784-6E871E1A1EE5}"/>
              </a:ext>
            </a:extLst>
          </p:cNvPr>
          <p:cNvSpPr>
            <a:spLocks noGrp="1"/>
          </p:cNvSpPr>
          <p:nvPr>
            <p:ph type="sldNum" sz="quarter" idx="12"/>
          </p:nvPr>
        </p:nvSpPr>
        <p:spPr/>
        <p:txBody>
          <a:bodyPr/>
          <a:lstStyle/>
          <a:p>
            <a:fld id="{F4719033-DDBE-B542-8B85-55FC991A0EE1}" type="slidenum">
              <a:rPr lang="fr-FR" smtClean="0"/>
              <a:t>20</a:t>
            </a:fld>
            <a:endParaRPr lang="fr-FR"/>
          </a:p>
        </p:txBody>
      </p:sp>
      <p:sp>
        <p:nvSpPr>
          <p:cNvPr id="9" name="ZoneTexte 8">
            <a:extLst>
              <a:ext uri="{FF2B5EF4-FFF2-40B4-BE49-F238E27FC236}">
                <a16:creationId xmlns:a16="http://schemas.microsoft.com/office/drawing/2014/main" id="{9A151CB1-8824-7E1F-024B-B32C8B02E622}"/>
              </a:ext>
            </a:extLst>
          </p:cNvPr>
          <p:cNvSpPr txBox="1"/>
          <p:nvPr/>
        </p:nvSpPr>
        <p:spPr>
          <a:xfrm>
            <a:off x="1696065" y="648929"/>
            <a:ext cx="3279744" cy="369332"/>
          </a:xfrm>
          <a:prstGeom prst="rect">
            <a:avLst/>
          </a:prstGeom>
          <a:noFill/>
        </p:spPr>
        <p:txBody>
          <a:bodyPr wrap="none" rtlCol="0">
            <a:spAutoFit/>
          </a:bodyPr>
          <a:lstStyle/>
          <a:p>
            <a:r>
              <a:rPr lang="fr-FR" u="sng" dirty="0"/>
              <a:t>Quelques mots de la commission</a:t>
            </a:r>
          </a:p>
        </p:txBody>
      </p:sp>
    </p:spTree>
    <p:extLst>
      <p:ext uri="{BB962C8B-B14F-4D97-AF65-F5344CB8AC3E}">
        <p14:creationId xmlns:p14="http://schemas.microsoft.com/office/powerpoint/2010/main" val="28557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p:tgtEl>
                                          <p:spTgt spid="3"/>
                                        </p:tgtEl>
                                        <p:attrNameLst>
                                          <p:attrName>ppt_y</p:attrName>
                                        </p:attrNameLst>
                                      </p:cBhvr>
                                      <p:tavLst>
                                        <p:tav tm="0">
                                          <p:val>
                                            <p:strVal val="#ppt_y-#ppt_h*1.125000"/>
                                          </p:val>
                                        </p:tav>
                                        <p:tav tm="100000">
                                          <p:val>
                                            <p:strVal val="#ppt_y"/>
                                          </p:val>
                                        </p:tav>
                                      </p:tavLst>
                                    </p:anim>
                                    <p:animEffect transition="in" filter="wipe(down)">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8" name="ZoneTexte 7">
            <a:extLst>
              <a:ext uri="{FF2B5EF4-FFF2-40B4-BE49-F238E27FC236}">
                <a16:creationId xmlns:a16="http://schemas.microsoft.com/office/drawing/2014/main" id="{214EA429-0EDF-517C-B02A-714CDF1F11B9}"/>
              </a:ext>
            </a:extLst>
          </p:cNvPr>
          <p:cNvSpPr txBox="1"/>
          <p:nvPr/>
        </p:nvSpPr>
        <p:spPr>
          <a:xfrm>
            <a:off x="1962433" y="1399309"/>
            <a:ext cx="8267135" cy="707886"/>
          </a:xfrm>
          <a:prstGeom prst="rect">
            <a:avLst/>
          </a:prstGeom>
          <a:noFill/>
        </p:spPr>
        <p:txBody>
          <a:bodyPr wrap="none" rtlCol="0">
            <a:spAutoFit/>
          </a:bodyPr>
          <a:lstStyle/>
          <a:p>
            <a:pPr algn="ctr"/>
            <a:r>
              <a:rPr lang="fr-FR" sz="4000" dirty="0"/>
              <a:t>Belles méditations de la Parole de Dieu</a:t>
            </a:r>
          </a:p>
        </p:txBody>
      </p:sp>
      <p:sp>
        <p:nvSpPr>
          <p:cNvPr id="9" name="ZoneTexte 8">
            <a:extLst>
              <a:ext uri="{FF2B5EF4-FFF2-40B4-BE49-F238E27FC236}">
                <a16:creationId xmlns:a16="http://schemas.microsoft.com/office/drawing/2014/main" id="{AE8C09F2-2820-5C6F-CFA2-D453D4926836}"/>
              </a:ext>
            </a:extLst>
          </p:cNvPr>
          <p:cNvSpPr txBox="1"/>
          <p:nvPr/>
        </p:nvSpPr>
        <p:spPr>
          <a:xfrm>
            <a:off x="1976052" y="3889031"/>
            <a:ext cx="8239896" cy="923330"/>
          </a:xfrm>
          <a:prstGeom prst="rect">
            <a:avLst/>
          </a:prstGeom>
          <a:noFill/>
        </p:spPr>
        <p:txBody>
          <a:bodyPr wrap="square" rtlCol="0">
            <a:spAutoFit/>
          </a:bodyPr>
          <a:lstStyle/>
          <a:p>
            <a:r>
              <a:rPr lang="fr-FR" dirty="0"/>
              <a:t>Francine (St Dié), Geneviève (Nancy), Françoise (Lille), Bernadette (Aumônerie ACI), Sœur Marie-Madeleine (accompagnatrice bibliste), Christine (déléguée nationale), Jean-Pierre (Bordeaux), Jacques (Lorient), François (Nîmes)</a:t>
            </a:r>
          </a:p>
        </p:txBody>
      </p:sp>
      <p:sp>
        <p:nvSpPr>
          <p:cNvPr id="2" name="Espace réservé du numéro de diapositive 1">
            <a:extLst>
              <a:ext uri="{FF2B5EF4-FFF2-40B4-BE49-F238E27FC236}">
                <a16:creationId xmlns:a16="http://schemas.microsoft.com/office/drawing/2014/main" id="{6D049248-FA90-5D28-8BBB-E29BB96115F4}"/>
              </a:ext>
            </a:extLst>
          </p:cNvPr>
          <p:cNvSpPr>
            <a:spLocks noGrp="1"/>
          </p:cNvSpPr>
          <p:nvPr>
            <p:ph type="sldNum" sz="quarter" idx="12"/>
          </p:nvPr>
        </p:nvSpPr>
        <p:spPr/>
        <p:txBody>
          <a:bodyPr/>
          <a:lstStyle/>
          <a:p>
            <a:fld id="{F4719033-DDBE-B542-8B85-55FC991A0EE1}" type="slidenum">
              <a:rPr lang="fr-FR" smtClean="0"/>
              <a:t>21</a:t>
            </a:fld>
            <a:endParaRPr lang="fr-FR"/>
          </a:p>
        </p:txBody>
      </p:sp>
    </p:spTree>
    <p:extLst>
      <p:ext uri="{BB962C8B-B14F-4D97-AF65-F5344CB8AC3E}">
        <p14:creationId xmlns:p14="http://schemas.microsoft.com/office/powerpoint/2010/main" val="134832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by="(-#ppt_w*2)" calcmode="lin" valueType="num">
                                      <p:cBhvr rctx="PPT">
                                        <p:cTn id="25" dur="250" autoRev="1" fill="hold">
                                          <p:stCondLst>
                                            <p:cond delay="0"/>
                                          </p:stCondLst>
                                        </p:cTn>
                                        <p:tgtEl>
                                          <p:spTgt spid="9"/>
                                        </p:tgtEl>
                                        <p:attrNameLst>
                                          <p:attrName>ppt_w</p:attrName>
                                        </p:attrNameLst>
                                      </p:cBhvr>
                                    </p:anim>
                                    <p:anim by="(#ppt_w*0.50)" calcmode="lin" valueType="num">
                                      <p:cBhvr>
                                        <p:cTn id="26" dur="250" decel="50000" autoRev="1" fill="hold">
                                          <p:stCondLst>
                                            <p:cond delay="0"/>
                                          </p:stCondLst>
                                        </p:cTn>
                                        <p:tgtEl>
                                          <p:spTgt spid="9"/>
                                        </p:tgtEl>
                                        <p:attrNameLst>
                                          <p:attrName>ppt_x</p:attrName>
                                        </p:attrNameLst>
                                      </p:cBhvr>
                                    </p:anim>
                                    <p:anim from="(-#ppt_h/2)" to="(#ppt_y)" calcmode="lin" valueType="num">
                                      <p:cBhvr>
                                        <p:cTn id="27" dur="500" fill="hold">
                                          <p:stCondLst>
                                            <p:cond delay="0"/>
                                          </p:stCondLst>
                                        </p:cTn>
                                        <p:tgtEl>
                                          <p:spTgt spid="9"/>
                                        </p:tgtEl>
                                        <p:attrNameLst>
                                          <p:attrName>ppt_y</p:attrName>
                                        </p:attrNameLst>
                                      </p:cBhvr>
                                    </p:anim>
                                    <p:animRot by="21600000">
                                      <p:cBhvr>
                                        <p:cTn id="28" dur="5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2" name="ZoneTexte 1">
            <a:extLst>
              <a:ext uri="{FF2B5EF4-FFF2-40B4-BE49-F238E27FC236}">
                <a16:creationId xmlns:a16="http://schemas.microsoft.com/office/drawing/2014/main" id="{EFB90570-1B08-CDDE-7D05-B7013AA41630}"/>
              </a:ext>
            </a:extLst>
          </p:cNvPr>
          <p:cNvSpPr txBox="1"/>
          <p:nvPr/>
        </p:nvSpPr>
        <p:spPr>
          <a:xfrm>
            <a:off x="3965930" y="2632363"/>
            <a:ext cx="4260141" cy="584775"/>
          </a:xfrm>
          <a:prstGeom prst="rect">
            <a:avLst/>
          </a:prstGeom>
          <a:noFill/>
        </p:spPr>
        <p:txBody>
          <a:bodyPr wrap="none" rtlCol="0">
            <a:spAutoFit/>
          </a:bodyPr>
          <a:lstStyle/>
          <a:p>
            <a:r>
              <a:rPr lang="fr-FR" sz="3200" dirty="0"/>
              <a:t>Merci de votre attention</a:t>
            </a:r>
          </a:p>
        </p:txBody>
      </p:sp>
      <p:sp>
        <p:nvSpPr>
          <p:cNvPr id="3" name="Espace réservé du numéro de diapositive 2">
            <a:extLst>
              <a:ext uri="{FF2B5EF4-FFF2-40B4-BE49-F238E27FC236}">
                <a16:creationId xmlns:a16="http://schemas.microsoft.com/office/drawing/2014/main" id="{BA20AC93-C400-B8A8-097B-2FE6B83EC0E7}"/>
              </a:ext>
            </a:extLst>
          </p:cNvPr>
          <p:cNvSpPr>
            <a:spLocks noGrp="1"/>
          </p:cNvSpPr>
          <p:nvPr>
            <p:ph type="sldNum" sz="quarter" idx="12"/>
          </p:nvPr>
        </p:nvSpPr>
        <p:spPr/>
        <p:txBody>
          <a:bodyPr/>
          <a:lstStyle/>
          <a:p>
            <a:fld id="{F4719033-DDBE-B542-8B85-55FC991A0EE1}" type="slidenum">
              <a:rPr lang="fr-FR" smtClean="0"/>
              <a:t>22</a:t>
            </a:fld>
            <a:endParaRPr lang="fr-FR"/>
          </a:p>
        </p:txBody>
      </p:sp>
    </p:spTree>
    <p:extLst>
      <p:ext uri="{BB962C8B-B14F-4D97-AF65-F5344CB8AC3E}">
        <p14:creationId xmlns:p14="http://schemas.microsoft.com/office/powerpoint/2010/main" val="3689964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3" name="Espace réservé du numéro de diapositive 2">
            <a:extLst>
              <a:ext uri="{FF2B5EF4-FFF2-40B4-BE49-F238E27FC236}">
                <a16:creationId xmlns:a16="http://schemas.microsoft.com/office/drawing/2014/main" id="{BA20AC93-C400-B8A8-097B-2FE6B83EC0E7}"/>
              </a:ext>
            </a:extLst>
          </p:cNvPr>
          <p:cNvSpPr>
            <a:spLocks noGrp="1"/>
          </p:cNvSpPr>
          <p:nvPr>
            <p:ph type="sldNum" sz="quarter" idx="12"/>
          </p:nvPr>
        </p:nvSpPr>
        <p:spPr/>
        <p:txBody>
          <a:bodyPr/>
          <a:lstStyle/>
          <a:p>
            <a:fld id="{F4719033-DDBE-B542-8B85-55FC991A0EE1}" type="slidenum">
              <a:rPr lang="fr-FR" smtClean="0"/>
              <a:t>23</a:t>
            </a:fld>
            <a:endParaRPr lang="fr-FR"/>
          </a:p>
        </p:txBody>
      </p:sp>
    </p:spTree>
    <p:extLst>
      <p:ext uri="{BB962C8B-B14F-4D97-AF65-F5344CB8AC3E}">
        <p14:creationId xmlns:p14="http://schemas.microsoft.com/office/powerpoint/2010/main" val="2889750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que 5" descr="Cœur contour">
            <a:extLst>
              <a:ext uri="{FF2B5EF4-FFF2-40B4-BE49-F238E27FC236}">
                <a16:creationId xmlns:a16="http://schemas.microsoft.com/office/drawing/2014/main" id="{793E21E3-F7B9-3425-8F4C-A5F0D22986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0635" y="3436559"/>
            <a:ext cx="1228726" cy="1228726"/>
          </a:xfrm>
          <a:prstGeom prst="rect">
            <a:avLst/>
          </a:prstGeom>
        </p:spPr>
      </p:pic>
      <p:grpSp>
        <p:nvGrpSpPr>
          <p:cNvPr id="20" name="Groupe 19">
            <a:extLst>
              <a:ext uri="{FF2B5EF4-FFF2-40B4-BE49-F238E27FC236}">
                <a16:creationId xmlns:a16="http://schemas.microsoft.com/office/drawing/2014/main" id="{7ED024E2-C3A9-6277-B5E1-E2723FDEE16D}"/>
              </a:ext>
            </a:extLst>
          </p:cNvPr>
          <p:cNvGrpSpPr/>
          <p:nvPr/>
        </p:nvGrpSpPr>
        <p:grpSpPr>
          <a:xfrm>
            <a:off x="5441721" y="2294687"/>
            <a:ext cx="1333728" cy="2043120"/>
            <a:chOff x="6592754" y="1337656"/>
            <a:chExt cx="1333728" cy="2043120"/>
          </a:xfrm>
        </p:grpSpPr>
        <p:grpSp>
          <p:nvGrpSpPr>
            <p:cNvPr id="16" name="Groupe 15">
              <a:extLst>
                <a:ext uri="{FF2B5EF4-FFF2-40B4-BE49-F238E27FC236}">
                  <a16:creationId xmlns:a16="http://schemas.microsoft.com/office/drawing/2014/main" id="{AF490C28-48C1-76FD-5730-9EE7F68E6CA6}"/>
                </a:ext>
              </a:extLst>
            </p:cNvPr>
            <p:cNvGrpSpPr/>
            <p:nvPr/>
          </p:nvGrpSpPr>
          <p:grpSpPr>
            <a:xfrm>
              <a:off x="6644371" y="1337656"/>
              <a:ext cx="1228726" cy="2043120"/>
              <a:chOff x="7000875" y="1585911"/>
              <a:chExt cx="1228726" cy="2043120"/>
            </a:xfrm>
          </p:grpSpPr>
          <p:cxnSp>
            <p:nvCxnSpPr>
              <p:cNvPr id="12" name="Connecteur droit 11">
                <a:extLst>
                  <a:ext uri="{FF2B5EF4-FFF2-40B4-BE49-F238E27FC236}">
                    <a16:creationId xmlns:a16="http://schemas.microsoft.com/office/drawing/2014/main" id="{A6FB131A-598F-71EC-569B-C40A0CB772C3}"/>
                  </a:ext>
                </a:extLst>
              </p:cNvPr>
              <p:cNvCxnSpPr/>
              <p:nvPr/>
            </p:nvCxnSpPr>
            <p:spPr>
              <a:xfrm>
                <a:off x="7615238" y="1585911"/>
                <a:ext cx="0" cy="204312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0798EBC9-6333-107B-64C9-BC03AAD1D73B}"/>
                  </a:ext>
                </a:extLst>
              </p:cNvPr>
              <p:cNvCxnSpPr>
                <a:cxnSpLocks/>
              </p:cNvCxnSpPr>
              <p:nvPr/>
            </p:nvCxnSpPr>
            <p:spPr>
              <a:xfrm>
                <a:off x="7000875" y="2043115"/>
                <a:ext cx="1228726" cy="0"/>
              </a:xfrm>
              <a:prstGeom prst="line">
                <a:avLst/>
              </a:prstGeom>
              <a:ln w="88900"/>
            </p:spPr>
            <p:style>
              <a:lnRef idx="1">
                <a:schemeClr val="accent1"/>
              </a:lnRef>
              <a:fillRef idx="0">
                <a:schemeClr val="accent1"/>
              </a:fillRef>
              <a:effectRef idx="0">
                <a:schemeClr val="accent1"/>
              </a:effectRef>
              <a:fontRef idx="minor">
                <a:schemeClr val="tx1"/>
              </a:fontRef>
            </p:style>
          </p:cxnSp>
        </p:grpSp>
        <p:sp>
          <p:nvSpPr>
            <p:cNvPr id="17" name="Lune 16">
              <a:extLst>
                <a:ext uri="{FF2B5EF4-FFF2-40B4-BE49-F238E27FC236}">
                  <a16:creationId xmlns:a16="http://schemas.microsoft.com/office/drawing/2014/main" id="{27FE34BE-EB93-1430-184E-001B62195F2F}"/>
                </a:ext>
              </a:extLst>
            </p:cNvPr>
            <p:cNvSpPr/>
            <p:nvPr/>
          </p:nvSpPr>
          <p:spPr>
            <a:xfrm>
              <a:off x="7850054" y="1735632"/>
              <a:ext cx="76428" cy="118456"/>
            </a:xfrm>
            <a:prstGeom prst="mo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Lune 17">
              <a:extLst>
                <a:ext uri="{FF2B5EF4-FFF2-40B4-BE49-F238E27FC236}">
                  <a16:creationId xmlns:a16="http://schemas.microsoft.com/office/drawing/2014/main" id="{DC91A837-B1F4-C7E0-8090-873D330DF90B}"/>
                </a:ext>
              </a:extLst>
            </p:cNvPr>
            <p:cNvSpPr/>
            <p:nvPr/>
          </p:nvSpPr>
          <p:spPr>
            <a:xfrm rot="10800000">
              <a:off x="6592754" y="1735632"/>
              <a:ext cx="76428" cy="118456"/>
            </a:xfrm>
            <a:prstGeom prst="mo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a:extLst>
              <a:ext uri="{FF2B5EF4-FFF2-40B4-BE49-F238E27FC236}">
                <a16:creationId xmlns:a16="http://schemas.microsoft.com/office/drawing/2014/main" id="{38ED177A-9FE4-A5DF-AF37-C281DE36A7CC}"/>
              </a:ext>
            </a:extLst>
          </p:cNvPr>
          <p:cNvGrpSpPr/>
          <p:nvPr/>
        </p:nvGrpSpPr>
        <p:grpSpPr>
          <a:xfrm>
            <a:off x="5078699" y="2010553"/>
            <a:ext cx="2043106" cy="2824277"/>
            <a:chOff x="5221579" y="2010553"/>
            <a:chExt cx="2043106" cy="2824277"/>
          </a:xfrm>
        </p:grpSpPr>
        <p:sp>
          <p:nvSpPr>
            <p:cNvPr id="4" name="Arc 3">
              <a:extLst>
                <a:ext uri="{FF2B5EF4-FFF2-40B4-BE49-F238E27FC236}">
                  <a16:creationId xmlns:a16="http://schemas.microsoft.com/office/drawing/2014/main" id="{D83156A2-5057-E602-61F5-40BC7DCE086E}"/>
                </a:ext>
              </a:extLst>
            </p:cNvPr>
            <p:cNvSpPr/>
            <p:nvPr/>
          </p:nvSpPr>
          <p:spPr>
            <a:xfrm flipV="1">
              <a:off x="5221579" y="3154378"/>
              <a:ext cx="2043106" cy="1600200"/>
            </a:xfrm>
            <a:prstGeom prst="arc">
              <a:avLst>
                <a:gd name="adj1" fmla="val 10594903"/>
                <a:gd name="adj2" fmla="val 256857"/>
              </a:avLst>
            </a:prstGeom>
            <a:ln w="88900" cap="flat">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cxnSp>
          <p:nvCxnSpPr>
            <p:cNvPr id="8" name="Connecteur droit 7">
              <a:extLst>
                <a:ext uri="{FF2B5EF4-FFF2-40B4-BE49-F238E27FC236}">
                  <a16:creationId xmlns:a16="http://schemas.microsoft.com/office/drawing/2014/main" id="{2958F1E3-D02C-6364-A6D3-0E4CA535E201}"/>
                </a:ext>
              </a:extLst>
            </p:cNvPr>
            <p:cNvCxnSpPr/>
            <p:nvPr/>
          </p:nvCxnSpPr>
          <p:spPr>
            <a:xfrm>
              <a:off x="6241444" y="2048767"/>
              <a:ext cx="0" cy="2786063"/>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9" name="Lune 18">
              <a:extLst>
                <a:ext uri="{FF2B5EF4-FFF2-40B4-BE49-F238E27FC236}">
                  <a16:creationId xmlns:a16="http://schemas.microsoft.com/office/drawing/2014/main" id="{AE6C2858-8F47-B698-F73C-8787A97D3FDF}"/>
                </a:ext>
              </a:extLst>
            </p:cNvPr>
            <p:cNvSpPr/>
            <p:nvPr/>
          </p:nvSpPr>
          <p:spPr>
            <a:xfrm rot="16200000">
              <a:off x="6203230" y="1989539"/>
              <a:ext cx="76428" cy="118456"/>
            </a:xfrm>
            <a:prstGeom prst="mo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22CE044E-0EC6-4ED8-7FFD-FA1594E20B82}"/>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11" name="ZoneTexte 10">
            <a:extLst>
              <a:ext uri="{FF2B5EF4-FFF2-40B4-BE49-F238E27FC236}">
                <a16:creationId xmlns:a16="http://schemas.microsoft.com/office/drawing/2014/main" id="{A703831F-C0C7-AA2A-FEDF-1ABF32E3B57E}"/>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14" name="ZoneTexte 13">
            <a:extLst>
              <a:ext uri="{FF2B5EF4-FFF2-40B4-BE49-F238E27FC236}">
                <a16:creationId xmlns:a16="http://schemas.microsoft.com/office/drawing/2014/main" id="{79F83259-AD94-9BE4-07A4-E4EA30331109}"/>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2" name="Espace réservé du numéro de diapositive 1">
            <a:extLst>
              <a:ext uri="{FF2B5EF4-FFF2-40B4-BE49-F238E27FC236}">
                <a16:creationId xmlns:a16="http://schemas.microsoft.com/office/drawing/2014/main" id="{B24AC611-0622-DB22-A37E-D4380E3CF80C}"/>
              </a:ext>
            </a:extLst>
          </p:cNvPr>
          <p:cNvSpPr>
            <a:spLocks noGrp="1"/>
          </p:cNvSpPr>
          <p:nvPr>
            <p:ph type="sldNum" sz="quarter" idx="12"/>
          </p:nvPr>
        </p:nvSpPr>
        <p:spPr/>
        <p:txBody>
          <a:bodyPr/>
          <a:lstStyle/>
          <a:p>
            <a:fld id="{F4719033-DDBE-B542-8B85-55FC991A0EE1}" type="slidenum">
              <a:rPr lang="fr-FR" smtClean="0"/>
              <a:t>3</a:t>
            </a:fld>
            <a:endParaRPr lang="fr-FR"/>
          </a:p>
        </p:txBody>
      </p:sp>
      <p:sp>
        <p:nvSpPr>
          <p:cNvPr id="7" name="ZoneTexte 6">
            <a:extLst>
              <a:ext uri="{FF2B5EF4-FFF2-40B4-BE49-F238E27FC236}">
                <a16:creationId xmlns:a16="http://schemas.microsoft.com/office/drawing/2014/main" id="{CF55B404-E00D-4930-BDDB-3BD0128C30B5}"/>
              </a:ext>
            </a:extLst>
          </p:cNvPr>
          <p:cNvSpPr txBox="1"/>
          <p:nvPr/>
        </p:nvSpPr>
        <p:spPr>
          <a:xfrm>
            <a:off x="1908081" y="385793"/>
            <a:ext cx="8406020" cy="892552"/>
          </a:xfrm>
          <a:prstGeom prst="rect">
            <a:avLst/>
          </a:prstGeom>
          <a:noFill/>
        </p:spPr>
        <p:txBody>
          <a:bodyPr wrap="none" rtlCol="0">
            <a:spAutoFit/>
          </a:bodyPr>
          <a:lstStyle/>
          <a:p>
            <a:pPr algn="ctr"/>
            <a:r>
              <a:rPr lang="fr-FR" sz="3200" b="1" dirty="0"/>
              <a:t>L’espérance</a:t>
            </a:r>
          </a:p>
          <a:p>
            <a:pPr algn="ctr"/>
            <a:r>
              <a:rPr lang="fr-FR" sz="2000" dirty="0"/>
              <a:t> est le thème choisi pour la méditation de la Parole de Dieu du cycle 2023-2024</a:t>
            </a:r>
          </a:p>
        </p:txBody>
      </p:sp>
    </p:spTree>
    <p:extLst>
      <p:ext uri="{BB962C8B-B14F-4D97-AF65-F5344CB8AC3E}">
        <p14:creationId xmlns:p14="http://schemas.microsoft.com/office/powerpoint/2010/main" val="2037837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par>
                          <p:cTn id="53" fill="hold">
                            <p:stCondLst>
                              <p:cond delay="2000"/>
                            </p:stCondLst>
                            <p:childTnLst>
                              <p:par>
                                <p:cTn id="54" presetID="37" presetClass="path" presetSubtype="0" accel="50000" decel="50000" fill="hold" nodeType="afterEffect">
                                  <p:stCondLst>
                                    <p:cond delay="0"/>
                                  </p:stCondLst>
                                  <p:childTnLst>
                                    <p:animMotion origin="layout" path="M -1.25E-6 -7.40741E-7 L 0.06706 0.00718 C 0.08099 0.0088 0.10195 0.00995 0.12396 0.00995 C 0.14896 0.00995 0.16901 0.0088 0.18294 0.00718 L 0.25 -7.40741E-7 " pathEditMode="relative" rAng="0" ptsTypes="AAAAA">
                                      <p:cBhvr>
                                        <p:cTn id="55" dur="1000" fill="hold"/>
                                        <p:tgtEl>
                                          <p:spTgt spid="6"/>
                                        </p:tgtEl>
                                        <p:attrNameLst>
                                          <p:attrName>ppt_x</p:attrName>
                                          <p:attrName>ppt_y</p:attrName>
                                        </p:attrNameLst>
                                      </p:cBhvr>
                                      <p:rCtr x="12500" y="486"/>
                                    </p:animMotion>
                                  </p:childTnLst>
                                </p:cTn>
                              </p:par>
                              <p:par>
                                <p:cTn id="56" presetID="37" presetClass="path" presetSubtype="0" accel="50000" decel="50000" fill="hold" nodeType="withEffect">
                                  <p:stCondLst>
                                    <p:cond delay="0"/>
                                  </p:stCondLst>
                                  <p:childTnLst>
                                    <p:animMotion origin="layout" path="M -1.66667E-6 0.04723 L -0.07435 0.05209 C -0.08984 0.05324 -0.11302 0.05394 -0.1375 0.05394 C -0.16523 0.05394 -0.18737 0.05324 -0.20286 0.05209 L -0.27695 0.04723 " pathEditMode="relative" rAng="0" ptsTypes="AAAAA">
                                      <p:cBhvr>
                                        <p:cTn id="57" dur="1000" fill="hold"/>
                                        <p:tgtEl>
                                          <p:spTgt spid="20"/>
                                        </p:tgtEl>
                                        <p:attrNameLst>
                                          <p:attrName>ppt_x</p:attrName>
                                          <p:attrName>ppt_y</p:attrName>
                                        </p:attrNameLst>
                                      </p:cBhvr>
                                      <p:rCtr x="-13854" y="324"/>
                                    </p:animMotion>
                                  </p:childTnLst>
                                </p:cTn>
                              </p:par>
                            </p:childTnLst>
                          </p:cTn>
                        </p:par>
                        <p:par>
                          <p:cTn id="58" fill="hold">
                            <p:stCondLst>
                              <p:cond delay="3000"/>
                            </p:stCondLst>
                            <p:childTnLst>
                              <p:par>
                                <p:cTn id="59" presetID="6" presetClass="emph" presetSubtype="0" fill="hold" nodeType="afterEffect">
                                  <p:stCondLst>
                                    <p:cond delay="0"/>
                                  </p:stCondLst>
                                  <p:childTnLst>
                                    <p:animScale>
                                      <p:cBhvr>
                                        <p:cTn id="60" dur="2000" fill="hold"/>
                                        <p:tgtEl>
                                          <p:spTgt spid="6"/>
                                        </p:tgtEl>
                                      </p:cBhvr>
                                      <p:by x="50000" y="50000"/>
                                    </p:animScale>
                                  </p:childTnLst>
                                </p:cTn>
                              </p:par>
                              <p:par>
                                <p:cTn id="61" presetID="6" presetClass="emph" presetSubtype="0" fill="hold" nodeType="withEffect">
                                  <p:stCondLst>
                                    <p:cond delay="0"/>
                                  </p:stCondLst>
                                  <p:childTnLst>
                                    <p:animScale>
                                      <p:cBhvr>
                                        <p:cTn id="62" dur="2000" fill="hold"/>
                                        <p:tgtEl>
                                          <p:spTgt spid="20"/>
                                        </p:tgtEl>
                                      </p:cBhvr>
                                      <p:by x="50000" y="50000"/>
                                    </p:animScale>
                                  </p:childTnLst>
                                </p:cTn>
                              </p:par>
                            </p:childTnLst>
                          </p:cTn>
                        </p:par>
                        <p:par>
                          <p:cTn id="63" fill="hold">
                            <p:stCondLst>
                              <p:cond delay="5000"/>
                            </p:stCondLst>
                            <p:childTnLst>
                              <p:par>
                                <p:cTn id="64" presetID="1" presetClass="exit" presetSubtype="0" fill="hold" nodeType="afterEffect">
                                  <p:stCondLst>
                                    <p:cond delay="0"/>
                                  </p:stCondLst>
                                  <p:childTnLst>
                                    <p:set>
                                      <p:cBhvr>
                                        <p:cTn id="65" dur="1" fill="hold">
                                          <p:stCondLst>
                                            <p:cond delay="0"/>
                                          </p:stCondLst>
                                        </p:cTn>
                                        <p:tgtEl>
                                          <p:spTgt spid="6"/>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0"/>
                                        </p:tgtEl>
                                        <p:attrNameLst>
                                          <p:attrName>style.visibility</p:attrName>
                                        </p:attrNameLst>
                                      </p:cBhvr>
                                      <p:to>
                                        <p:strVal val="hidden"/>
                                      </p:to>
                                    </p:set>
                                  </p:childTnLst>
                                </p:cTn>
                              </p:par>
                            </p:childTnLst>
                          </p:cTn>
                        </p:par>
                        <p:par>
                          <p:cTn id="68" fill="hold">
                            <p:stCondLst>
                              <p:cond delay="5000"/>
                            </p:stCondLst>
                            <p:childTnLst>
                              <p:par>
                                <p:cTn id="69" presetID="12" presetClass="entr" presetSubtype="1" fill="hold" grpId="1"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1000"/>
                                        <p:tgtEl>
                                          <p:spTgt spid="7"/>
                                        </p:tgtEl>
                                        <p:attrNameLst>
                                          <p:attrName>ppt_y</p:attrName>
                                        </p:attrNameLst>
                                      </p:cBhvr>
                                      <p:tavLst>
                                        <p:tav tm="0">
                                          <p:val>
                                            <p:strVal val="#ppt_y-#ppt_h*1.125000"/>
                                          </p:val>
                                        </p:tav>
                                        <p:tav tm="100000">
                                          <p:val>
                                            <p:strVal val="#ppt_y"/>
                                          </p:val>
                                        </p:tav>
                                      </p:tavLst>
                                    </p:anim>
                                    <p:animEffect transition="in" filter="wipe(down)">
                                      <p:cBhvr>
                                        <p:cTn id="7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132AEA79-791A-5D54-27E2-F43572C76299}"/>
              </a:ext>
            </a:extLst>
          </p:cNvPr>
          <p:cNvGrpSpPr/>
          <p:nvPr/>
        </p:nvGrpSpPr>
        <p:grpSpPr>
          <a:xfrm>
            <a:off x="5221579" y="2010553"/>
            <a:ext cx="2043106" cy="2836894"/>
            <a:chOff x="3911713" y="1720819"/>
            <a:chExt cx="2043106" cy="2836894"/>
          </a:xfrm>
        </p:grpSpPr>
        <p:sp>
          <p:nvSpPr>
            <p:cNvPr id="3" name="Arc 2">
              <a:extLst>
                <a:ext uri="{FF2B5EF4-FFF2-40B4-BE49-F238E27FC236}">
                  <a16:creationId xmlns:a16="http://schemas.microsoft.com/office/drawing/2014/main" id="{6DE9D475-3E46-1BA7-45E4-8E5B270DC8D1}"/>
                </a:ext>
              </a:extLst>
            </p:cNvPr>
            <p:cNvSpPr/>
            <p:nvPr/>
          </p:nvSpPr>
          <p:spPr>
            <a:xfrm flipV="1">
              <a:off x="3911713" y="2864644"/>
              <a:ext cx="2043106" cy="1600200"/>
            </a:xfrm>
            <a:prstGeom prst="arc">
              <a:avLst>
                <a:gd name="adj1" fmla="val 10594903"/>
                <a:gd name="adj2" fmla="val 256857"/>
              </a:avLst>
            </a:prstGeom>
            <a:ln w="88900" cap="flat">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cxnSp>
          <p:nvCxnSpPr>
            <p:cNvPr id="4" name="Connecteur droit 3">
              <a:extLst>
                <a:ext uri="{FF2B5EF4-FFF2-40B4-BE49-F238E27FC236}">
                  <a16:creationId xmlns:a16="http://schemas.microsoft.com/office/drawing/2014/main" id="{97412B81-234C-A571-56AF-AF3D843FB75A}"/>
                </a:ext>
              </a:extLst>
            </p:cNvPr>
            <p:cNvCxnSpPr/>
            <p:nvPr/>
          </p:nvCxnSpPr>
          <p:spPr>
            <a:xfrm>
              <a:off x="4933267" y="1771650"/>
              <a:ext cx="0" cy="2786063"/>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5" name="Lune 4">
              <a:extLst>
                <a:ext uri="{FF2B5EF4-FFF2-40B4-BE49-F238E27FC236}">
                  <a16:creationId xmlns:a16="http://schemas.microsoft.com/office/drawing/2014/main" id="{5E88D3B6-5252-DE8B-3723-B3873B7DA4AB}"/>
                </a:ext>
              </a:extLst>
            </p:cNvPr>
            <p:cNvSpPr/>
            <p:nvPr/>
          </p:nvSpPr>
          <p:spPr>
            <a:xfrm rot="16200000">
              <a:off x="4893364" y="1699805"/>
              <a:ext cx="76428" cy="118456"/>
            </a:xfrm>
            <a:prstGeom prst="mo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5">
            <a:extLst>
              <a:ext uri="{FF2B5EF4-FFF2-40B4-BE49-F238E27FC236}">
                <a16:creationId xmlns:a16="http://schemas.microsoft.com/office/drawing/2014/main" id="{85AFEC2D-2A6E-29C8-BFC2-34B64D1303D2}"/>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7" name="ZoneTexte 6">
            <a:extLst>
              <a:ext uri="{FF2B5EF4-FFF2-40B4-BE49-F238E27FC236}">
                <a16:creationId xmlns:a16="http://schemas.microsoft.com/office/drawing/2014/main" id="{9FD83B5D-2D29-1D81-6E5F-5E09EB906074}"/>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8" name="ZoneTexte 7">
            <a:extLst>
              <a:ext uri="{FF2B5EF4-FFF2-40B4-BE49-F238E27FC236}">
                <a16:creationId xmlns:a16="http://schemas.microsoft.com/office/drawing/2014/main" id="{768A4640-B09F-350A-66D0-9A40C13CFBA8}"/>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9" name="ZoneTexte 8">
            <a:extLst>
              <a:ext uri="{FF2B5EF4-FFF2-40B4-BE49-F238E27FC236}">
                <a16:creationId xmlns:a16="http://schemas.microsoft.com/office/drawing/2014/main" id="{983CB8C0-2ADF-4A1B-E922-81E8CF84FC0D}"/>
              </a:ext>
            </a:extLst>
          </p:cNvPr>
          <p:cNvSpPr txBox="1"/>
          <p:nvPr/>
        </p:nvSpPr>
        <p:spPr>
          <a:xfrm>
            <a:off x="5205373" y="385793"/>
            <a:ext cx="1868588" cy="800219"/>
          </a:xfrm>
          <a:prstGeom prst="rect">
            <a:avLst/>
          </a:prstGeom>
          <a:noFill/>
        </p:spPr>
        <p:txBody>
          <a:bodyPr wrap="none" rtlCol="0">
            <a:spAutoFit/>
          </a:bodyPr>
          <a:lstStyle/>
          <a:p>
            <a:pPr algn="ctr"/>
            <a:r>
              <a:rPr lang="fr-FR" sz="2800" dirty="0"/>
              <a:t>L’espérance</a:t>
            </a:r>
          </a:p>
          <a:p>
            <a:pPr algn="ctr"/>
            <a:r>
              <a:rPr lang="fr-FR" dirty="0"/>
              <a:t> avec</a:t>
            </a:r>
          </a:p>
        </p:txBody>
      </p:sp>
      <p:grpSp>
        <p:nvGrpSpPr>
          <p:cNvPr id="22" name="Groupe 21">
            <a:extLst>
              <a:ext uri="{FF2B5EF4-FFF2-40B4-BE49-F238E27FC236}">
                <a16:creationId xmlns:a16="http://schemas.microsoft.com/office/drawing/2014/main" id="{8816CAC7-B1BE-5DCE-F333-AE3188F789C8}"/>
              </a:ext>
            </a:extLst>
          </p:cNvPr>
          <p:cNvGrpSpPr/>
          <p:nvPr/>
        </p:nvGrpSpPr>
        <p:grpSpPr>
          <a:xfrm>
            <a:off x="8790563" y="1362788"/>
            <a:ext cx="1228726" cy="1598058"/>
            <a:chOff x="8790563" y="1362788"/>
            <a:chExt cx="1228726" cy="1598058"/>
          </a:xfrm>
        </p:grpSpPr>
        <p:pic>
          <p:nvPicPr>
            <p:cNvPr id="10" name="Graphique 9" descr="Cœur contour">
              <a:extLst>
                <a:ext uri="{FF2B5EF4-FFF2-40B4-BE49-F238E27FC236}">
                  <a16:creationId xmlns:a16="http://schemas.microsoft.com/office/drawing/2014/main" id="{BDDD0F9C-1756-5AFA-0CF3-16AF078C6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90563" y="1732120"/>
              <a:ext cx="1228726" cy="1228726"/>
            </a:xfrm>
            <a:prstGeom prst="rect">
              <a:avLst/>
            </a:prstGeom>
          </p:spPr>
        </p:pic>
        <p:sp>
          <p:nvSpPr>
            <p:cNvPr id="11" name="ZoneTexte 10">
              <a:extLst>
                <a:ext uri="{FF2B5EF4-FFF2-40B4-BE49-F238E27FC236}">
                  <a16:creationId xmlns:a16="http://schemas.microsoft.com/office/drawing/2014/main" id="{AA2D868A-0F90-7B34-D09C-3DCCE63EB416}"/>
                </a:ext>
              </a:extLst>
            </p:cNvPr>
            <p:cNvSpPr txBox="1"/>
            <p:nvPr/>
          </p:nvSpPr>
          <p:spPr>
            <a:xfrm>
              <a:off x="8790563" y="1362788"/>
              <a:ext cx="1099083" cy="369332"/>
            </a:xfrm>
            <a:prstGeom prst="rect">
              <a:avLst/>
            </a:prstGeom>
            <a:noFill/>
          </p:spPr>
          <p:txBody>
            <a:bodyPr wrap="none" rtlCol="0">
              <a:spAutoFit/>
            </a:bodyPr>
            <a:lstStyle/>
            <a:p>
              <a:r>
                <a:rPr lang="fr-FR" dirty="0"/>
                <a:t>La charité</a:t>
              </a:r>
            </a:p>
          </p:txBody>
        </p:sp>
      </p:grpSp>
      <p:grpSp>
        <p:nvGrpSpPr>
          <p:cNvPr id="21" name="Groupe 20">
            <a:extLst>
              <a:ext uri="{FF2B5EF4-FFF2-40B4-BE49-F238E27FC236}">
                <a16:creationId xmlns:a16="http://schemas.microsoft.com/office/drawing/2014/main" id="{95FA845B-76B8-43B0-CC69-34D2E5D909E3}"/>
              </a:ext>
            </a:extLst>
          </p:cNvPr>
          <p:cNvGrpSpPr/>
          <p:nvPr/>
        </p:nvGrpSpPr>
        <p:grpSpPr>
          <a:xfrm>
            <a:off x="2414474" y="1390650"/>
            <a:ext cx="1333728" cy="2498890"/>
            <a:chOff x="2414474" y="1390650"/>
            <a:chExt cx="1333728" cy="2498890"/>
          </a:xfrm>
        </p:grpSpPr>
        <p:grpSp>
          <p:nvGrpSpPr>
            <p:cNvPr id="12" name="Groupe 11">
              <a:extLst>
                <a:ext uri="{FF2B5EF4-FFF2-40B4-BE49-F238E27FC236}">
                  <a16:creationId xmlns:a16="http://schemas.microsoft.com/office/drawing/2014/main" id="{231CF8C6-C9F2-6422-C353-847BBB8FFAB9}"/>
                </a:ext>
              </a:extLst>
            </p:cNvPr>
            <p:cNvGrpSpPr/>
            <p:nvPr/>
          </p:nvGrpSpPr>
          <p:grpSpPr>
            <a:xfrm>
              <a:off x="2414474" y="1846420"/>
              <a:ext cx="1333728" cy="2043120"/>
              <a:chOff x="6592754" y="1337656"/>
              <a:chExt cx="1333728" cy="2043120"/>
            </a:xfrm>
          </p:grpSpPr>
          <p:grpSp>
            <p:nvGrpSpPr>
              <p:cNvPr id="13" name="Groupe 12">
                <a:extLst>
                  <a:ext uri="{FF2B5EF4-FFF2-40B4-BE49-F238E27FC236}">
                    <a16:creationId xmlns:a16="http://schemas.microsoft.com/office/drawing/2014/main" id="{88653562-0E68-FCA6-91C1-89DFB5F87F81}"/>
                  </a:ext>
                </a:extLst>
              </p:cNvPr>
              <p:cNvGrpSpPr/>
              <p:nvPr/>
            </p:nvGrpSpPr>
            <p:grpSpPr>
              <a:xfrm>
                <a:off x="6644371" y="1337656"/>
                <a:ext cx="1228726" cy="2043120"/>
                <a:chOff x="7000875" y="1585911"/>
                <a:chExt cx="1228726" cy="2043120"/>
              </a:xfrm>
            </p:grpSpPr>
            <p:cxnSp>
              <p:nvCxnSpPr>
                <p:cNvPr id="16" name="Connecteur droit 15">
                  <a:extLst>
                    <a:ext uri="{FF2B5EF4-FFF2-40B4-BE49-F238E27FC236}">
                      <a16:creationId xmlns:a16="http://schemas.microsoft.com/office/drawing/2014/main" id="{0ACFE0F2-B3FF-E33E-C03D-0202A14D9E20}"/>
                    </a:ext>
                  </a:extLst>
                </p:cNvPr>
                <p:cNvCxnSpPr/>
                <p:nvPr/>
              </p:nvCxnSpPr>
              <p:spPr>
                <a:xfrm>
                  <a:off x="7615238" y="1585911"/>
                  <a:ext cx="0" cy="204312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318A6966-69E2-2C6E-587B-8F645A3A1702}"/>
                    </a:ext>
                  </a:extLst>
                </p:cNvPr>
                <p:cNvCxnSpPr>
                  <a:cxnSpLocks/>
                </p:cNvCxnSpPr>
                <p:nvPr/>
              </p:nvCxnSpPr>
              <p:spPr>
                <a:xfrm>
                  <a:off x="7000875" y="2043115"/>
                  <a:ext cx="1228726" cy="0"/>
                </a:xfrm>
                <a:prstGeom prst="line">
                  <a:avLst/>
                </a:prstGeom>
                <a:ln w="88900"/>
              </p:spPr>
              <p:style>
                <a:lnRef idx="1">
                  <a:schemeClr val="accent1"/>
                </a:lnRef>
                <a:fillRef idx="0">
                  <a:schemeClr val="accent1"/>
                </a:fillRef>
                <a:effectRef idx="0">
                  <a:schemeClr val="accent1"/>
                </a:effectRef>
                <a:fontRef idx="minor">
                  <a:schemeClr val="tx1"/>
                </a:fontRef>
              </p:style>
            </p:cxnSp>
          </p:grpSp>
          <p:sp>
            <p:nvSpPr>
              <p:cNvPr id="14" name="Lune 13">
                <a:extLst>
                  <a:ext uri="{FF2B5EF4-FFF2-40B4-BE49-F238E27FC236}">
                    <a16:creationId xmlns:a16="http://schemas.microsoft.com/office/drawing/2014/main" id="{DB427DDE-46C7-C909-34B5-A94F9F67CA1C}"/>
                  </a:ext>
                </a:extLst>
              </p:cNvPr>
              <p:cNvSpPr/>
              <p:nvPr/>
            </p:nvSpPr>
            <p:spPr>
              <a:xfrm>
                <a:off x="7850054" y="1735632"/>
                <a:ext cx="76428" cy="118456"/>
              </a:xfrm>
              <a:prstGeom prst="mo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Lune 14">
                <a:extLst>
                  <a:ext uri="{FF2B5EF4-FFF2-40B4-BE49-F238E27FC236}">
                    <a16:creationId xmlns:a16="http://schemas.microsoft.com/office/drawing/2014/main" id="{207F5C95-7439-863B-4523-5152B460A3B2}"/>
                  </a:ext>
                </a:extLst>
              </p:cNvPr>
              <p:cNvSpPr/>
              <p:nvPr/>
            </p:nvSpPr>
            <p:spPr>
              <a:xfrm rot="10800000">
                <a:off x="6592754" y="1735632"/>
                <a:ext cx="76428" cy="118456"/>
              </a:xfrm>
              <a:prstGeom prst="mo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ZoneTexte 17">
              <a:extLst>
                <a:ext uri="{FF2B5EF4-FFF2-40B4-BE49-F238E27FC236}">
                  <a16:creationId xmlns:a16="http://schemas.microsoft.com/office/drawing/2014/main" id="{44F3F0AD-ABAF-2BDD-B389-CDC57389BF0A}"/>
                </a:ext>
              </a:extLst>
            </p:cNvPr>
            <p:cNvSpPr txBox="1"/>
            <p:nvPr/>
          </p:nvSpPr>
          <p:spPr>
            <a:xfrm>
              <a:off x="2724150" y="1390650"/>
              <a:ext cx="686342" cy="369332"/>
            </a:xfrm>
            <a:prstGeom prst="rect">
              <a:avLst/>
            </a:prstGeom>
            <a:noFill/>
          </p:spPr>
          <p:txBody>
            <a:bodyPr wrap="none" rtlCol="0">
              <a:spAutoFit/>
            </a:bodyPr>
            <a:lstStyle/>
            <a:p>
              <a:r>
                <a:rPr lang="fr-FR" dirty="0"/>
                <a:t>La foi</a:t>
              </a:r>
            </a:p>
          </p:txBody>
        </p:sp>
      </p:grpSp>
      <p:sp>
        <p:nvSpPr>
          <p:cNvPr id="19" name="ZoneTexte 18">
            <a:extLst>
              <a:ext uri="{FF2B5EF4-FFF2-40B4-BE49-F238E27FC236}">
                <a16:creationId xmlns:a16="http://schemas.microsoft.com/office/drawing/2014/main" id="{62410D1A-D4F9-1D19-6D8B-B78373A8E768}"/>
              </a:ext>
            </a:extLst>
          </p:cNvPr>
          <p:cNvSpPr txBox="1"/>
          <p:nvPr/>
        </p:nvSpPr>
        <p:spPr>
          <a:xfrm>
            <a:off x="4799786" y="5131244"/>
            <a:ext cx="2764859" cy="369332"/>
          </a:xfrm>
          <a:prstGeom prst="rect">
            <a:avLst/>
          </a:prstGeom>
          <a:noFill/>
        </p:spPr>
        <p:txBody>
          <a:bodyPr wrap="none" rtlCol="0">
            <a:spAutoFit/>
          </a:bodyPr>
          <a:lstStyle/>
          <a:p>
            <a:r>
              <a:rPr lang="fr-FR" dirty="0"/>
              <a:t>Sont des vertus théologales</a:t>
            </a:r>
          </a:p>
        </p:txBody>
      </p:sp>
      <p:sp>
        <p:nvSpPr>
          <p:cNvPr id="20" name="ZoneTexte 19">
            <a:extLst>
              <a:ext uri="{FF2B5EF4-FFF2-40B4-BE49-F238E27FC236}">
                <a16:creationId xmlns:a16="http://schemas.microsoft.com/office/drawing/2014/main" id="{31D07659-9168-81EC-6928-1758FFF8F8F8}"/>
              </a:ext>
            </a:extLst>
          </p:cNvPr>
          <p:cNvSpPr txBox="1"/>
          <p:nvPr/>
        </p:nvSpPr>
        <p:spPr>
          <a:xfrm>
            <a:off x="5353050" y="5791200"/>
            <a:ext cx="1555234" cy="369332"/>
          </a:xfrm>
          <a:prstGeom prst="rect">
            <a:avLst/>
          </a:prstGeom>
          <a:noFill/>
        </p:spPr>
        <p:txBody>
          <a:bodyPr wrap="none" rtlCol="0">
            <a:spAutoFit/>
          </a:bodyPr>
          <a:lstStyle/>
          <a:p>
            <a:r>
              <a:rPr lang="fr-FR" dirty="0"/>
              <a:t>DONS DE DIEU</a:t>
            </a:r>
          </a:p>
        </p:txBody>
      </p:sp>
      <p:sp>
        <p:nvSpPr>
          <p:cNvPr id="23" name="Espace réservé du numéro de diapositive 22">
            <a:extLst>
              <a:ext uri="{FF2B5EF4-FFF2-40B4-BE49-F238E27FC236}">
                <a16:creationId xmlns:a16="http://schemas.microsoft.com/office/drawing/2014/main" id="{5326D33B-5935-D883-74E6-4407E105EF13}"/>
              </a:ext>
            </a:extLst>
          </p:cNvPr>
          <p:cNvSpPr>
            <a:spLocks noGrp="1"/>
          </p:cNvSpPr>
          <p:nvPr>
            <p:ph type="sldNum" sz="quarter" idx="12"/>
          </p:nvPr>
        </p:nvSpPr>
        <p:spPr/>
        <p:txBody>
          <a:bodyPr/>
          <a:lstStyle/>
          <a:p>
            <a:fld id="{F4719033-DDBE-B542-8B85-55FC991A0EE1}" type="slidenum">
              <a:rPr lang="fr-FR" smtClean="0"/>
              <a:t>4</a:t>
            </a:fld>
            <a:endParaRPr lang="fr-FR"/>
          </a:p>
        </p:txBody>
      </p:sp>
    </p:spTree>
    <p:extLst>
      <p:ext uri="{BB962C8B-B14F-4D97-AF65-F5344CB8AC3E}">
        <p14:creationId xmlns:p14="http://schemas.microsoft.com/office/powerpoint/2010/main" val="142569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1000"/>
                                        <p:tgtEl>
                                          <p:spTgt spid="9"/>
                                        </p:tgtEl>
                                      </p:cBhvr>
                                    </p:animEffect>
                                  </p:childTnLst>
                                </p:cTn>
                              </p:par>
                            </p:childTnLst>
                          </p:cTn>
                        </p:par>
                        <p:par>
                          <p:cTn id="8" fill="hold">
                            <p:stCondLst>
                              <p:cond delay="1000"/>
                            </p:stCondLst>
                            <p:childTnLst>
                              <p:par>
                                <p:cTn id="9" presetID="1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p:tgtEl>
                                          <p:spTgt spid="21"/>
                                        </p:tgtEl>
                                        <p:attrNameLst>
                                          <p:attrName>ppt_x</p:attrName>
                                        </p:attrNameLst>
                                      </p:cBhvr>
                                      <p:tavLst>
                                        <p:tav tm="0">
                                          <p:val>
                                            <p:strVal val="#ppt_x-#ppt_w*1.125000"/>
                                          </p:val>
                                        </p:tav>
                                        <p:tav tm="100000">
                                          <p:val>
                                            <p:strVal val="#ppt_x"/>
                                          </p:val>
                                        </p:tav>
                                      </p:tavLst>
                                    </p:anim>
                                    <p:animEffect transition="in" filter="wipe(right)">
                                      <p:cBhvr>
                                        <p:cTn id="12" dur="1000"/>
                                        <p:tgtEl>
                                          <p:spTgt spid="21"/>
                                        </p:tgtEl>
                                      </p:cBhvr>
                                    </p:animEffect>
                                  </p:childTnLst>
                                </p:cTn>
                              </p:par>
                              <p:par>
                                <p:cTn id="13" presetID="12" presetClass="entr" presetSubtype="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p:tgtEl>
                                          <p:spTgt spid="22"/>
                                        </p:tgtEl>
                                        <p:attrNameLst>
                                          <p:attrName>ppt_x</p:attrName>
                                        </p:attrNameLst>
                                      </p:cBhvr>
                                      <p:tavLst>
                                        <p:tav tm="0">
                                          <p:val>
                                            <p:strVal val="#ppt_x+#ppt_w*1.125000"/>
                                          </p:val>
                                        </p:tav>
                                        <p:tav tm="100000">
                                          <p:val>
                                            <p:strVal val="#ppt_x"/>
                                          </p:val>
                                        </p:tav>
                                      </p:tavLst>
                                    </p:anim>
                                    <p:animEffect transition="in" filter="wipe(left)">
                                      <p:cBhvr>
                                        <p:cTn id="16" dur="1000"/>
                                        <p:tgtEl>
                                          <p:spTgt spid="22"/>
                                        </p:tgtEl>
                                      </p:cBhvr>
                                    </p:animEffect>
                                  </p:childTnLst>
                                </p:cTn>
                              </p:par>
                            </p:childTnLst>
                          </p:cTn>
                        </p:par>
                        <p:par>
                          <p:cTn id="17" fill="hold">
                            <p:stCondLst>
                              <p:cond delay="2000"/>
                            </p:stCondLst>
                            <p:childTnLst>
                              <p:par>
                                <p:cTn id="18" presetID="1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000"/>
                                        <p:tgtEl>
                                          <p:spTgt spid="19"/>
                                        </p:tgtEl>
                                        <p:attrNameLst>
                                          <p:attrName>ppt_y</p:attrName>
                                        </p:attrNameLst>
                                      </p:cBhvr>
                                      <p:tavLst>
                                        <p:tav tm="0">
                                          <p:val>
                                            <p:strVal val="#ppt_y+#ppt_h*1.125000"/>
                                          </p:val>
                                        </p:tav>
                                        <p:tav tm="100000">
                                          <p:val>
                                            <p:strVal val="#ppt_y"/>
                                          </p:val>
                                        </p:tav>
                                      </p:tavLst>
                                    </p:anim>
                                    <p:animEffect transition="in" filter="wipe(up)">
                                      <p:cBhvr>
                                        <p:cTn id="21" dur="1000"/>
                                        <p:tgtEl>
                                          <p:spTgt spid="19"/>
                                        </p:tgtEl>
                                      </p:cBhvr>
                                    </p:animEffect>
                                  </p:childTnLst>
                                </p:cTn>
                              </p:par>
                            </p:childTnLst>
                          </p:cTn>
                        </p:par>
                        <p:par>
                          <p:cTn id="22" fill="hold">
                            <p:stCondLst>
                              <p:cond delay="3000"/>
                            </p:stCondLst>
                            <p:childTnLst>
                              <p:par>
                                <p:cTn id="23" presetID="45"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ppt_w</p:attrName>
                                        </p:attrNameLst>
                                      </p:cBhvr>
                                      <p:tavLst>
                                        <p:tav tm="0" fmla="#ppt_w*sin(2.5*pi*$)">
                                          <p:val>
                                            <p:fltVal val="0"/>
                                          </p:val>
                                        </p:tav>
                                        <p:tav tm="100000">
                                          <p:val>
                                            <p:fltVal val="1"/>
                                          </p:val>
                                        </p:tav>
                                      </p:tavLst>
                                    </p:anim>
                                    <p:anim calcmode="lin" valueType="num">
                                      <p:cBhvr>
                                        <p:cTn id="27" dur="1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5AFEC2D-2A6E-29C8-BFC2-34B64D1303D2}"/>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7" name="ZoneTexte 6">
            <a:extLst>
              <a:ext uri="{FF2B5EF4-FFF2-40B4-BE49-F238E27FC236}">
                <a16:creationId xmlns:a16="http://schemas.microsoft.com/office/drawing/2014/main" id="{9FD83B5D-2D29-1D81-6E5F-5E09EB906074}"/>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8" name="ZoneTexte 7">
            <a:extLst>
              <a:ext uri="{FF2B5EF4-FFF2-40B4-BE49-F238E27FC236}">
                <a16:creationId xmlns:a16="http://schemas.microsoft.com/office/drawing/2014/main" id="{768A4640-B09F-350A-66D0-9A40C13CFBA8}"/>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9" name="ZoneTexte 8">
            <a:extLst>
              <a:ext uri="{FF2B5EF4-FFF2-40B4-BE49-F238E27FC236}">
                <a16:creationId xmlns:a16="http://schemas.microsoft.com/office/drawing/2014/main" id="{983CB8C0-2ADF-4A1B-E922-81E8CF84FC0D}"/>
              </a:ext>
            </a:extLst>
          </p:cNvPr>
          <p:cNvSpPr txBox="1"/>
          <p:nvPr/>
        </p:nvSpPr>
        <p:spPr>
          <a:xfrm>
            <a:off x="5146061" y="385793"/>
            <a:ext cx="1899879" cy="523220"/>
          </a:xfrm>
          <a:prstGeom prst="rect">
            <a:avLst/>
          </a:prstGeom>
          <a:noFill/>
        </p:spPr>
        <p:txBody>
          <a:bodyPr wrap="none" rtlCol="0">
            <a:spAutoFit/>
          </a:bodyPr>
          <a:lstStyle/>
          <a:p>
            <a:pPr algn="ctr"/>
            <a:r>
              <a:rPr lang="fr-FR" sz="2800" b="1" dirty="0"/>
              <a:t>L’espérance</a:t>
            </a:r>
          </a:p>
        </p:txBody>
      </p:sp>
      <p:sp>
        <p:nvSpPr>
          <p:cNvPr id="22" name="ZoneTexte 21">
            <a:extLst>
              <a:ext uri="{FF2B5EF4-FFF2-40B4-BE49-F238E27FC236}">
                <a16:creationId xmlns:a16="http://schemas.microsoft.com/office/drawing/2014/main" id="{E93693F9-591B-4819-53BE-578757012E8F}"/>
              </a:ext>
            </a:extLst>
          </p:cNvPr>
          <p:cNvSpPr txBox="1"/>
          <p:nvPr/>
        </p:nvSpPr>
        <p:spPr>
          <a:xfrm>
            <a:off x="799667" y="1085850"/>
            <a:ext cx="10592666" cy="923330"/>
          </a:xfrm>
          <a:prstGeom prst="rect">
            <a:avLst/>
          </a:prstGeom>
          <a:noFill/>
        </p:spPr>
        <p:txBody>
          <a:bodyPr wrap="square">
            <a:spAutoFit/>
          </a:bodyPr>
          <a:lstStyle/>
          <a:p>
            <a:r>
              <a:rPr lang="fr-FR" b="0" i="1" u="none" strike="noStrike" dirty="0">
                <a:solidFill>
                  <a:srgbClr val="373737"/>
                </a:solidFill>
                <a:effectLst/>
              </a:rPr>
              <a:t>L’espérance est concrète, elle est de chaque jour parce que c’est une rencontre. Et chaque fois que l’on rencontre Jésus dans l’Eucharistie, dans la prière, dans l’Évangile, dans les pauvres, dans la vie communautaire, chaque fois nous faisons un pas de plus vers cette rencontre définitive. (pape François)</a:t>
            </a:r>
            <a:endParaRPr lang="fr-FR" dirty="0"/>
          </a:p>
        </p:txBody>
      </p:sp>
      <p:grpSp>
        <p:nvGrpSpPr>
          <p:cNvPr id="4" name="Groupe 3">
            <a:extLst>
              <a:ext uri="{FF2B5EF4-FFF2-40B4-BE49-F238E27FC236}">
                <a16:creationId xmlns:a16="http://schemas.microsoft.com/office/drawing/2014/main" id="{EA5780F5-A8F9-CF8A-D305-D333231DB90B}"/>
              </a:ext>
            </a:extLst>
          </p:cNvPr>
          <p:cNvGrpSpPr/>
          <p:nvPr/>
        </p:nvGrpSpPr>
        <p:grpSpPr>
          <a:xfrm>
            <a:off x="2597788" y="3618661"/>
            <a:ext cx="6996424" cy="2153489"/>
            <a:chOff x="2961635" y="3618661"/>
            <a:chExt cx="6996424" cy="2153489"/>
          </a:xfrm>
        </p:grpSpPr>
        <p:sp>
          <p:nvSpPr>
            <p:cNvPr id="23" name="ZoneTexte 22">
              <a:extLst>
                <a:ext uri="{FF2B5EF4-FFF2-40B4-BE49-F238E27FC236}">
                  <a16:creationId xmlns:a16="http://schemas.microsoft.com/office/drawing/2014/main" id="{72223FFA-320F-4661-6411-637086961283}"/>
                </a:ext>
              </a:extLst>
            </p:cNvPr>
            <p:cNvSpPr txBox="1"/>
            <p:nvPr/>
          </p:nvSpPr>
          <p:spPr>
            <a:xfrm>
              <a:off x="3311049" y="4279906"/>
              <a:ext cx="6550028" cy="830997"/>
            </a:xfrm>
            <a:prstGeom prst="rect">
              <a:avLst/>
            </a:prstGeom>
            <a:noFill/>
          </p:spPr>
          <p:txBody>
            <a:bodyPr wrap="square" rtlCol="0" anchor="ctr" anchorCtr="1">
              <a:spAutoFit/>
            </a:bodyPr>
            <a:lstStyle/>
            <a:p>
              <a:pPr algn="ctr"/>
              <a:r>
                <a:rPr lang="fr-FR" sz="2400" dirty="0"/>
                <a:t>Une promesse, et aussi un serment de Dieu, dans la fervente attente du royaume</a:t>
              </a:r>
            </a:p>
          </p:txBody>
        </p:sp>
        <p:sp>
          <p:nvSpPr>
            <p:cNvPr id="3" name="Bulle ronde 2">
              <a:extLst>
                <a:ext uri="{FF2B5EF4-FFF2-40B4-BE49-F238E27FC236}">
                  <a16:creationId xmlns:a16="http://schemas.microsoft.com/office/drawing/2014/main" id="{DA418460-5608-F5E2-B62F-A6B73275F092}"/>
                </a:ext>
              </a:extLst>
            </p:cNvPr>
            <p:cNvSpPr/>
            <p:nvPr/>
          </p:nvSpPr>
          <p:spPr>
            <a:xfrm>
              <a:off x="2961635" y="3618661"/>
              <a:ext cx="6996424" cy="2153489"/>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 name="Espace réservé du numéro de diapositive 1">
            <a:extLst>
              <a:ext uri="{FF2B5EF4-FFF2-40B4-BE49-F238E27FC236}">
                <a16:creationId xmlns:a16="http://schemas.microsoft.com/office/drawing/2014/main" id="{900A7044-616D-9EFC-0BB9-17161380A54F}"/>
              </a:ext>
            </a:extLst>
          </p:cNvPr>
          <p:cNvSpPr>
            <a:spLocks noGrp="1"/>
          </p:cNvSpPr>
          <p:nvPr>
            <p:ph type="sldNum" sz="quarter" idx="12"/>
          </p:nvPr>
        </p:nvSpPr>
        <p:spPr/>
        <p:txBody>
          <a:bodyPr/>
          <a:lstStyle/>
          <a:p>
            <a:fld id="{F4719033-DDBE-B542-8B85-55FC991A0EE1}" type="slidenum">
              <a:rPr lang="fr-FR" smtClean="0"/>
              <a:t>5</a:t>
            </a:fld>
            <a:endParaRPr lang="fr-FR"/>
          </a:p>
        </p:txBody>
      </p:sp>
    </p:spTree>
    <p:extLst>
      <p:ext uri="{BB962C8B-B14F-4D97-AF65-F5344CB8AC3E}">
        <p14:creationId xmlns:p14="http://schemas.microsoft.com/office/powerpoint/2010/main" val="35016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dow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AB215">
                <a:lumMod val="25016"/>
                <a:lumOff val="74984"/>
                <a:alpha val="20000"/>
              </a:srgbClr>
            </a:gs>
            <a:gs pos="100000">
              <a:srgbClr val="F5AC1C">
                <a:alpha val="65882"/>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8" name="ZoneTexte 7">
            <a:extLst>
              <a:ext uri="{FF2B5EF4-FFF2-40B4-BE49-F238E27FC236}">
                <a16:creationId xmlns:a16="http://schemas.microsoft.com/office/drawing/2014/main" id="{D842A519-6573-FE0B-6B9A-0F6E54FB20BD}"/>
              </a:ext>
            </a:extLst>
          </p:cNvPr>
          <p:cNvSpPr txBox="1"/>
          <p:nvPr/>
        </p:nvSpPr>
        <p:spPr>
          <a:xfrm>
            <a:off x="3297382" y="2822735"/>
            <a:ext cx="2990148" cy="400110"/>
          </a:xfrm>
          <a:prstGeom prst="rect">
            <a:avLst/>
          </a:prstGeom>
          <a:noFill/>
          <a:ln w="12700" cap="rnd">
            <a:solidFill>
              <a:schemeClr val="tx1"/>
            </a:solidFill>
            <a:round/>
          </a:ln>
        </p:spPr>
        <p:txBody>
          <a:bodyPr wrap="square">
            <a:spAutoFit/>
          </a:bodyPr>
          <a:lstStyle/>
          <a:p>
            <a:pPr algn="ctr"/>
            <a:r>
              <a:rPr lang="en-US" sz="2000" b="1" dirty="0">
                <a:effectLst/>
                <a:ea typeface="Arial Unicode MS" panose="020B0604020202020204" pitchFamily="34" charset="-128"/>
              </a:rPr>
              <a:t>Gn 15, 1-7, 12-16,18</a:t>
            </a:r>
            <a:r>
              <a:rPr lang="fr-FR" sz="2000" b="1" dirty="0">
                <a:effectLst/>
              </a:rPr>
              <a:t> </a:t>
            </a:r>
            <a:endParaRPr lang="fr-FR" sz="2000" b="1" dirty="0"/>
          </a:p>
        </p:txBody>
      </p:sp>
      <p:sp>
        <p:nvSpPr>
          <p:cNvPr id="10" name="ZoneTexte 9">
            <a:extLst>
              <a:ext uri="{FF2B5EF4-FFF2-40B4-BE49-F238E27FC236}">
                <a16:creationId xmlns:a16="http://schemas.microsoft.com/office/drawing/2014/main" id="{3A1875B9-5C13-B546-A797-F415DF9B6A78}"/>
              </a:ext>
            </a:extLst>
          </p:cNvPr>
          <p:cNvSpPr txBox="1"/>
          <p:nvPr/>
        </p:nvSpPr>
        <p:spPr>
          <a:xfrm>
            <a:off x="1650548" y="3563206"/>
            <a:ext cx="6099716" cy="646331"/>
          </a:xfrm>
          <a:prstGeom prst="rect">
            <a:avLst/>
          </a:prstGeom>
          <a:solidFill>
            <a:srgbClr val="FFF4EC"/>
          </a:solidFill>
          <a:scene3d>
            <a:camera prst="orthographicFront"/>
            <a:lightRig rig="threePt" dir="t"/>
          </a:scene3d>
          <a:sp3d>
            <a:bevelT/>
          </a:sp3d>
        </p:spPr>
        <p:txBody>
          <a:bodyPr wrap="square">
            <a:spAutoFit/>
          </a:bodyPr>
          <a:lstStyle/>
          <a:p>
            <a:pPr algn="just"/>
            <a:r>
              <a:rPr lang="fr-FR" sz="1200" dirty="0">
                <a:solidFill>
                  <a:srgbClr val="BF2329"/>
                </a:solidFill>
                <a:effectLst/>
                <a:latin typeface="Calibri Light" panose="020F0302020204030204" pitchFamily="34" charset="0"/>
                <a:ea typeface="Times New Roman" panose="02020603050405020304" pitchFamily="18" charset="0"/>
              </a:rPr>
              <a:t>07</a:t>
            </a:r>
            <a:r>
              <a:rPr lang="fr-FR" sz="1800" dirty="0">
                <a:solidFill>
                  <a:srgbClr val="333333"/>
                </a:solidFill>
                <a:effectLst/>
                <a:latin typeface="Calibri Light" panose="020F0302020204030204" pitchFamily="34" charset="0"/>
                <a:ea typeface="Times New Roman" panose="02020603050405020304" pitchFamily="18" charset="0"/>
              </a:rPr>
              <a:t> Puis il dit : « Je suis le Seigneur, qui t’ai fait sortir d’Our en Chaldée pour te donner ce pays en héritage. »</a:t>
            </a:r>
            <a:endParaRPr lang="fr-FR" sz="2000" dirty="0">
              <a:effectLst/>
              <a:latin typeface="Times New Roman" panose="02020603050405020304" pitchFamily="18" charset="0"/>
              <a:ea typeface="Arial Unicode MS" panose="020B0604020202020204" pitchFamily="34" charset="-128"/>
            </a:endParaRPr>
          </a:p>
        </p:txBody>
      </p:sp>
      <p:sp>
        <p:nvSpPr>
          <p:cNvPr id="12" name="ZoneTexte 11">
            <a:extLst>
              <a:ext uri="{FF2B5EF4-FFF2-40B4-BE49-F238E27FC236}">
                <a16:creationId xmlns:a16="http://schemas.microsoft.com/office/drawing/2014/main" id="{AE97D0E2-333B-6E8C-9CB3-787E45D13A8C}"/>
              </a:ext>
            </a:extLst>
          </p:cNvPr>
          <p:cNvSpPr txBox="1"/>
          <p:nvPr/>
        </p:nvSpPr>
        <p:spPr>
          <a:xfrm>
            <a:off x="1470898" y="5504950"/>
            <a:ext cx="8739902" cy="923330"/>
          </a:xfrm>
          <a:prstGeom prst="rect">
            <a:avLst/>
          </a:prstGeom>
          <a:noFill/>
        </p:spPr>
        <p:txBody>
          <a:bodyPr wrap="square">
            <a:spAutoFit/>
          </a:bodyPr>
          <a:lstStyle/>
          <a:p>
            <a:pPr algn="ctr"/>
            <a:r>
              <a:rPr lang="fr-FR" b="0" i="1" u="none" strike="noStrike" dirty="0">
                <a:solidFill>
                  <a:srgbClr val="333333"/>
                </a:solidFill>
                <a:effectLst/>
              </a:rPr>
              <a:t>« Espérant contre toute espérance, il a cru ; ainsi est-il devenu le père d’un grand nombre de nations, selon cette parole : Telle sera la descendance que tu auras ! »</a:t>
            </a:r>
          </a:p>
          <a:p>
            <a:pPr algn="ctr"/>
            <a:r>
              <a:rPr lang="fr-FR" i="1" dirty="0">
                <a:solidFill>
                  <a:srgbClr val="333333"/>
                </a:solidFill>
              </a:rPr>
              <a:t>(</a:t>
            </a:r>
            <a:r>
              <a:rPr lang="fr-FR" i="1" dirty="0" err="1">
                <a:solidFill>
                  <a:srgbClr val="333333"/>
                </a:solidFill>
              </a:rPr>
              <a:t>Rm</a:t>
            </a:r>
            <a:r>
              <a:rPr lang="fr-FR" i="1" dirty="0">
                <a:solidFill>
                  <a:srgbClr val="333333"/>
                </a:solidFill>
              </a:rPr>
              <a:t> 4, 18)</a:t>
            </a:r>
            <a:endParaRPr lang="fr-FR" i="1" dirty="0"/>
          </a:p>
        </p:txBody>
      </p:sp>
      <p:grpSp>
        <p:nvGrpSpPr>
          <p:cNvPr id="15" name="Groupe 14">
            <a:extLst>
              <a:ext uri="{FF2B5EF4-FFF2-40B4-BE49-F238E27FC236}">
                <a16:creationId xmlns:a16="http://schemas.microsoft.com/office/drawing/2014/main" id="{A59F372A-6019-D1DE-EA34-F29B90021676}"/>
              </a:ext>
            </a:extLst>
          </p:cNvPr>
          <p:cNvGrpSpPr/>
          <p:nvPr/>
        </p:nvGrpSpPr>
        <p:grpSpPr>
          <a:xfrm>
            <a:off x="580420" y="189360"/>
            <a:ext cx="10735824" cy="2597314"/>
            <a:chOff x="580420" y="189360"/>
            <a:chExt cx="10735824" cy="2597314"/>
          </a:xfrm>
        </p:grpSpPr>
        <p:sp>
          <p:nvSpPr>
            <p:cNvPr id="3" name="ZoneTexte 2">
              <a:extLst>
                <a:ext uri="{FF2B5EF4-FFF2-40B4-BE49-F238E27FC236}">
                  <a16:creationId xmlns:a16="http://schemas.microsoft.com/office/drawing/2014/main" id="{0AABBBDD-E998-0336-443E-C5C8E7C8D15B}"/>
                </a:ext>
              </a:extLst>
            </p:cNvPr>
            <p:cNvSpPr txBox="1"/>
            <p:nvPr/>
          </p:nvSpPr>
          <p:spPr>
            <a:xfrm>
              <a:off x="580420" y="1609235"/>
              <a:ext cx="6288407" cy="523220"/>
            </a:xfrm>
            <a:prstGeom prst="rect">
              <a:avLst/>
            </a:prstGeom>
            <a:noFill/>
          </p:spPr>
          <p:txBody>
            <a:bodyPr wrap="square">
              <a:spAutoFit/>
            </a:bodyPr>
            <a:lstStyle/>
            <a:p>
              <a:r>
                <a:rPr lang="en-US" sz="2800" b="1" dirty="0">
                  <a:effectLst/>
                  <a:latin typeface="Georgia" panose="02040502050405020303" pitchFamily="18" charset="0"/>
                  <a:ea typeface="Arial Unicode MS" panose="020B0604020202020204" pitchFamily="34" charset="-128"/>
                </a:rPr>
                <a:t>Abram  « Père dans l’espérance »</a:t>
              </a:r>
              <a:r>
                <a:rPr lang="fr-FR" sz="2800" b="1" dirty="0">
                  <a:effectLst/>
                  <a:latin typeface="Georgia" panose="02040502050405020303" pitchFamily="18" charset="0"/>
                </a:rPr>
                <a:t> </a:t>
              </a:r>
              <a:endParaRPr lang="fr-FR" sz="2800" b="1" dirty="0">
                <a:latin typeface="Georgia" panose="02040502050405020303" pitchFamily="18" charset="0"/>
              </a:endParaRPr>
            </a:p>
          </p:txBody>
        </p:sp>
        <p:pic>
          <p:nvPicPr>
            <p:cNvPr id="13" name="Image 12">
              <a:extLst>
                <a:ext uri="{FF2B5EF4-FFF2-40B4-BE49-F238E27FC236}">
                  <a16:creationId xmlns:a16="http://schemas.microsoft.com/office/drawing/2014/main" id="{C826DC3D-590F-40FB-7367-A42DA3AF1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582" y="189360"/>
              <a:ext cx="4577662" cy="2597314"/>
            </a:xfrm>
            <a:prstGeom prst="rect">
              <a:avLst/>
            </a:prstGeom>
          </p:spPr>
        </p:pic>
      </p:grpSp>
      <p:sp useBgFill="1">
        <p:nvSpPr>
          <p:cNvPr id="9" name="ZoneTexte 8">
            <a:extLst>
              <a:ext uri="{FF2B5EF4-FFF2-40B4-BE49-F238E27FC236}">
                <a16:creationId xmlns:a16="http://schemas.microsoft.com/office/drawing/2014/main" id="{497F5366-930F-5834-54C4-51CF6BFB53F3}"/>
              </a:ext>
            </a:extLst>
          </p:cNvPr>
          <p:cNvSpPr txBox="1"/>
          <p:nvPr/>
        </p:nvSpPr>
        <p:spPr>
          <a:xfrm>
            <a:off x="5961754" y="4475195"/>
            <a:ext cx="5170406" cy="369332"/>
          </a:xfrm>
          <a:prstGeom prst="rect">
            <a:avLst/>
          </a:prstGeom>
        </p:spPr>
        <p:txBody>
          <a:bodyPr wrap="square">
            <a:spAutoFit/>
          </a:bodyPr>
          <a:lstStyle/>
          <a:p>
            <a:pPr marL="450215" algn="ctr">
              <a:spcBef>
                <a:spcPts val="510"/>
              </a:spcBef>
              <a:spcAft>
                <a:spcPts val="510"/>
              </a:spcAft>
            </a:pPr>
            <a:r>
              <a:rPr lang="fr-FR" sz="1800" dirty="0">
                <a:effectLst/>
                <a:latin typeface="Calibri Light" panose="020F0302020204030204" pitchFamily="34" charset="0"/>
                <a:ea typeface="Times New Roman" panose="02020603050405020304" pitchFamily="18" charset="0"/>
              </a:rPr>
              <a:t>Comment aujourd’hui Dieu s’adresse-t-Il à nous ? </a:t>
            </a:r>
            <a:endParaRPr lang="fr-FR" sz="2000" dirty="0">
              <a:effectLst/>
              <a:latin typeface="Times New Roman" panose="02020603050405020304" pitchFamily="18" charset="0"/>
              <a:ea typeface="Arial Unicode MS" panose="020B0604020202020204" pitchFamily="34" charset="-128"/>
            </a:endParaRPr>
          </a:p>
        </p:txBody>
      </p:sp>
      <p:grpSp>
        <p:nvGrpSpPr>
          <p:cNvPr id="14" name="Groupe 13">
            <a:extLst>
              <a:ext uri="{FF2B5EF4-FFF2-40B4-BE49-F238E27FC236}">
                <a16:creationId xmlns:a16="http://schemas.microsoft.com/office/drawing/2014/main" id="{8902036A-0ED9-7568-F9D2-56DB8F0D455F}"/>
              </a:ext>
            </a:extLst>
          </p:cNvPr>
          <p:cNvGrpSpPr/>
          <p:nvPr/>
        </p:nvGrpSpPr>
        <p:grpSpPr>
          <a:xfrm>
            <a:off x="1713231" y="376537"/>
            <a:ext cx="2023143" cy="911658"/>
            <a:chOff x="1713231" y="376537"/>
            <a:chExt cx="2023143" cy="911658"/>
          </a:xfrm>
        </p:grpSpPr>
        <p:sp>
          <p:nvSpPr>
            <p:cNvPr id="2" name="ZoneTexte 1">
              <a:extLst>
                <a:ext uri="{FF2B5EF4-FFF2-40B4-BE49-F238E27FC236}">
                  <a16:creationId xmlns:a16="http://schemas.microsoft.com/office/drawing/2014/main" id="{D484D21B-4AD4-890B-A37D-9B4F4B1EDB25}"/>
                </a:ext>
              </a:extLst>
            </p:cNvPr>
            <p:cNvSpPr txBox="1"/>
            <p:nvPr/>
          </p:nvSpPr>
          <p:spPr>
            <a:xfrm>
              <a:off x="1943100" y="647700"/>
              <a:ext cx="1537087" cy="369332"/>
            </a:xfrm>
            <a:prstGeom prst="rect">
              <a:avLst/>
            </a:prstGeom>
            <a:noFill/>
          </p:spPr>
          <p:txBody>
            <a:bodyPr wrap="none" rtlCol="0">
              <a:spAutoFit/>
            </a:bodyPr>
            <a:lstStyle/>
            <a:p>
              <a:r>
                <a:rPr lang="fr-FR" dirty="0"/>
                <a:t>Une promesse</a:t>
              </a:r>
            </a:p>
          </p:txBody>
        </p:sp>
        <p:sp>
          <p:nvSpPr>
            <p:cNvPr id="7" name="Bulle ronde 6">
              <a:extLst>
                <a:ext uri="{FF2B5EF4-FFF2-40B4-BE49-F238E27FC236}">
                  <a16:creationId xmlns:a16="http://schemas.microsoft.com/office/drawing/2014/main" id="{04DF590A-D668-201E-BB76-430BAAFB1F7D}"/>
                </a:ext>
              </a:extLst>
            </p:cNvPr>
            <p:cNvSpPr/>
            <p:nvPr/>
          </p:nvSpPr>
          <p:spPr>
            <a:xfrm>
              <a:off x="1713231" y="376537"/>
              <a:ext cx="2023143" cy="911658"/>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Espace réservé du numéro de diapositive 10">
            <a:extLst>
              <a:ext uri="{FF2B5EF4-FFF2-40B4-BE49-F238E27FC236}">
                <a16:creationId xmlns:a16="http://schemas.microsoft.com/office/drawing/2014/main" id="{9552FBA7-8677-9308-27CA-F4AC4D2CF910}"/>
              </a:ext>
            </a:extLst>
          </p:cNvPr>
          <p:cNvSpPr>
            <a:spLocks noGrp="1"/>
          </p:cNvSpPr>
          <p:nvPr>
            <p:ph type="sldNum" sz="quarter" idx="12"/>
          </p:nvPr>
        </p:nvSpPr>
        <p:spPr/>
        <p:txBody>
          <a:bodyPr/>
          <a:lstStyle/>
          <a:p>
            <a:fld id="{F4719033-DDBE-B542-8B85-55FC991A0EE1}" type="slidenum">
              <a:rPr lang="fr-FR" smtClean="0"/>
              <a:t>6</a:t>
            </a:fld>
            <a:endParaRPr lang="fr-FR"/>
          </a:p>
        </p:txBody>
      </p:sp>
    </p:spTree>
    <p:extLst>
      <p:ext uri="{BB962C8B-B14F-4D97-AF65-F5344CB8AC3E}">
        <p14:creationId xmlns:p14="http://schemas.microsoft.com/office/powerpoint/2010/main" val="263133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anim calcmode="lin" valueType="num">
                                      <p:cBhvr>
                                        <p:cTn id="3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8" name="ZoneTexte 7">
            <a:extLst>
              <a:ext uri="{FF2B5EF4-FFF2-40B4-BE49-F238E27FC236}">
                <a16:creationId xmlns:a16="http://schemas.microsoft.com/office/drawing/2014/main" id="{DE7D1751-6417-9504-1CFB-75B002D373FA}"/>
              </a:ext>
            </a:extLst>
          </p:cNvPr>
          <p:cNvSpPr txBox="1"/>
          <p:nvPr/>
        </p:nvSpPr>
        <p:spPr>
          <a:xfrm>
            <a:off x="982132" y="2192286"/>
            <a:ext cx="1774795" cy="400110"/>
          </a:xfrm>
          <a:prstGeom prst="rect">
            <a:avLst/>
          </a:prstGeom>
          <a:noFill/>
          <a:ln w="12700">
            <a:solidFill>
              <a:schemeClr val="tx1"/>
            </a:solidFill>
          </a:ln>
        </p:spPr>
        <p:txBody>
          <a:bodyPr wrap="square">
            <a:spAutoFit/>
          </a:bodyPr>
          <a:lstStyle/>
          <a:p>
            <a:pPr algn="ctr"/>
            <a:r>
              <a:rPr lang="en-US" sz="2000" b="1" dirty="0">
                <a:effectLst/>
                <a:ea typeface="Arial Unicode MS" panose="020B0604020202020204" pitchFamily="34" charset="-128"/>
                <a:cs typeface="Calibri" panose="020F0502020204030204" pitchFamily="34" charset="0"/>
              </a:rPr>
              <a:t>Hb 6, 9-20 </a:t>
            </a:r>
            <a:endParaRPr lang="fr-FR" sz="2000" b="1" dirty="0"/>
          </a:p>
        </p:txBody>
      </p:sp>
      <p:sp>
        <p:nvSpPr>
          <p:cNvPr id="10" name="ZoneTexte 9">
            <a:extLst>
              <a:ext uri="{FF2B5EF4-FFF2-40B4-BE49-F238E27FC236}">
                <a16:creationId xmlns:a16="http://schemas.microsoft.com/office/drawing/2014/main" id="{09511BCC-4F2F-FFAC-B689-3ADF41225B07}"/>
              </a:ext>
            </a:extLst>
          </p:cNvPr>
          <p:cNvSpPr txBox="1"/>
          <p:nvPr/>
        </p:nvSpPr>
        <p:spPr>
          <a:xfrm>
            <a:off x="1847385" y="2759254"/>
            <a:ext cx="8079058" cy="923330"/>
          </a:xfrm>
          <a:prstGeom prst="rect">
            <a:avLst/>
          </a:prstGeom>
          <a:solidFill>
            <a:srgbClr val="FFF4EC"/>
          </a:solidFill>
          <a:scene3d>
            <a:camera prst="orthographicFront"/>
            <a:lightRig rig="threePt" dir="t"/>
          </a:scene3d>
          <a:sp3d>
            <a:bevelT/>
          </a:sp3d>
        </p:spPr>
        <p:txBody>
          <a:bodyPr wrap="square">
            <a:spAutoFit/>
          </a:bodyPr>
          <a:lstStyle/>
          <a:p>
            <a:pPr algn="just"/>
            <a:r>
              <a:rPr lang="fr-FR" sz="1200" dirty="0">
                <a:solidFill>
                  <a:srgbClr val="BF2329"/>
                </a:solidFill>
                <a:effectLst/>
                <a:latin typeface="Calibri Light" panose="020F0302020204030204" pitchFamily="34" charset="0"/>
                <a:ea typeface="Times New Roman" panose="02020603050405020304" pitchFamily="18" charset="0"/>
              </a:rPr>
              <a:t>18</a:t>
            </a:r>
            <a:r>
              <a:rPr lang="fr-FR" sz="1800" dirty="0">
                <a:solidFill>
                  <a:srgbClr val="333333"/>
                </a:solidFill>
                <a:effectLst/>
                <a:latin typeface="Calibri Light" panose="020F0302020204030204" pitchFamily="34" charset="0"/>
                <a:ea typeface="Times New Roman" panose="02020603050405020304" pitchFamily="18" charset="0"/>
              </a:rPr>
              <a:t> Dieu s’est ainsi engagé doublement de façon irrévocable, et il est impossible que Dieu ait menti. Cela nous encourage fortement, nous qui avons cherché refuge dans l’espérance qui nous était proposée et que nous avons saisie.</a:t>
            </a:r>
            <a:endParaRPr lang="fr-FR" sz="2000" dirty="0">
              <a:effectLst/>
              <a:latin typeface="Times New Roman" panose="02020603050405020304" pitchFamily="18" charset="0"/>
              <a:ea typeface="Arial Unicode MS" panose="020B0604020202020204" pitchFamily="34" charset="-128"/>
            </a:endParaRPr>
          </a:p>
        </p:txBody>
      </p:sp>
      <p:sp>
        <p:nvSpPr>
          <p:cNvPr id="9" name="ZoneTexte 8">
            <a:extLst>
              <a:ext uri="{FF2B5EF4-FFF2-40B4-BE49-F238E27FC236}">
                <a16:creationId xmlns:a16="http://schemas.microsoft.com/office/drawing/2014/main" id="{BA29CC32-37E2-E1A1-3DE8-58B7714F413B}"/>
              </a:ext>
            </a:extLst>
          </p:cNvPr>
          <p:cNvSpPr txBox="1"/>
          <p:nvPr/>
        </p:nvSpPr>
        <p:spPr>
          <a:xfrm>
            <a:off x="982133" y="4594711"/>
            <a:ext cx="9618134" cy="646331"/>
          </a:xfrm>
          <a:prstGeom prst="rect">
            <a:avLst/>
          </a:prstGeom>
          <a:noFill/>
        </p:spPr>
        <p:txBody>
          <a:bodyPr wrap="square">
            <a:spAutoFit/>
          </a:bodyPr>
          <a:lstStyle/>
          <a:p>
            <a:pPr marL="685800"/>
            <a:r>
              <a:rPr lang="fr-FR" sz="1800" dirty="0">
                <a:solidFill>
                  <a:srgbClr val="000000"/>
                </a:solidFill>
                <a:effectLst/>
                <a:uFill>
                  <a:solidFill>
                    <a:srgbClr val="000000"/>
                  </a:solidFill>
                </a:uFill>
                <a:latin typeface="Calibri Light" panose="020F0302020204030204" pitchFamily="34" charset="0"/>
                <a:ea typeface="Arial Unicode MS" panose="020B0604020202020204" pitchFamily="34" charset="-128"/>
                <a:cs typeface="Arial Unicode MS" panose="020B0604020202020204" pitchFamily="34" charset="-128"/>
              </a:rPr>
              <a:t>Comment cette vision de l’espérance me permet-elle de tenir bon et de la partager autour de moi jusqu’aux périphéries ?</a:t>
            </a:r>
            <a:endParaRPr lang="fr-FR" sz="2000" dirty="0">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7" name="ZoneTexte 6">
            <a:extLst>
              <a:ext uri="{FF2B5EF4-FFF2-40B4-BE49-F238E27FC236}">
                <a16:creationId xmlns:a16="http://schemas.microsoft.com/office/drawing/2014/main" id="{8AA90E78-7078-08F8-BABE-2732AF6AC773}"/>
              </a:ext>
            </a:extLst>
          </p:cNvPr>
          <p:cNvSpPr txBox="1"/>
          <p:nvPr/>
        </p:nvSpPr>
        <p:spPr>
          <a:xfrm>
            <a:off x="1420683" y="5506839"/>
            <a:ext cx="9350634" cy="923330"/>
          </a:xfrm>
          <a:prstGeom prst="rect">
            <a:avLst/>
          </a:prstGeom>
          <a:noFill/>
          <a:scene3d>
            <a:camera prst="orthographicFront"/>
            <a:lightRig rig="threePt" dir="t"/>
          </a:scene3d>
          <a:sp3d>
            <a:bevelT/>
          </a:sp3d>
        </p:spPr>
        <p:txBody>
          <a:bodyPr wrap="square" rtlCol="0">
            <a:spAutoFit/>
          </a:bodyPr>
          <a:lstStyle/>
          <a:p>
            <a:r>
              <a:rPr lang="fr-FR" b="0" i="1" u="none" strike="noStrike" dirty="0">
                <a:solidFill>
                  <a:srgbClr val="000000"/>
                </a:solidFill>
                <a:effectLst/>
              </a:rPr>
              <a:t>« Les premiers chrétiens la représentaient comme une ancre » … « Mais nous, à quoi sommes-nous ancrés ? » … « Sommes-nous ancrés là où tout est confortable et sûr ? Cela n’est pas l’espérance ». L’espérance « est une grâce à demander » (Pape François)</a:t>
            </a:r>
            <a:endParaRPr lang="fr-FR" i="1" dirty="0"/>
          </a:p>
        </p:txBody>
      </p:sp>
      <p:grpSp>
        <p:nvGrpSpPr>
          <p:cNvPr id="17" name="Groupe 16">
            <a:extLst>
              <a:ext uri="{FF2B5EF4-FFF2-40B4-BE49-F238E27FC236}">
                <a16:creationId xmlns:a16="http://schemas.microsoft.com/office/drawing/2014/main" id="{3167D35C-EF0B-83B3-D1D2-7BA25DA31157}"/>
              </a:ext>
            </a:extLst>
          </p:cNvPr>
          <p:cNvGrpSpPr/>
          <p:nvPr/>
        </p:nvGrpSpPr>
        <p:grpSpPr>
          <a:xfrm>
            <a:off x="3377138" y="259649"/>
            <a:ext cx="7360139" cy="1849588"/>
            <a:chOff x="3377138" y="259649"/>
            <a:chExt cx="7360139" cy="1849588"/>
          </a:xfrm>
        </p:grpSpPr>
        <p:sp>
          <p:nvSpPr>
            <p:cNvPr id="12" name="ZoneTexte 11">
              <a:extLst>
                <a:ext uri="{FF2B5EF4-FFF2-40B4-BE49-F238E27FC236}">
                  <a16:creationId xmlns:a16="http://schemas.microsoft.com/office/drawing/2014/main" id="{F8E65E9A-3E82-AF30-8D84-91E88EDF44A1}"/>
                </a:ext>
              </a:extLst>
            </p:cNvPr>
            <p:cNvSpPr txBox="1"/>
            <p:nvPr/>
          </p:nvSpPr>
          <p:spPr>
            <a:xfrm>
              <a:off x="9681112" y="1893793"/>
              <a:ext cx="1056165" cy="215444"/>
            </a:xfrm>
            <a:prstGeom prst="rect">
              <a:avLst/>
            </a:prstGeom>
            <a:noFill/>
          </p:spPr>
          <p:txBody>
            <a:bodyPr wrap="square">
              <a:spAutoFit/>
            </a:bodyPr>
            <a:lstStyle/>
            <a:p>
              <a:r>
                <a:rPr lang="fr-FR" sz="800" dirty="0" err="1"/>
                <a:t>Photo:René</a:t>
              </a:r>
              <a:r>
                <a:rPr lang="fr-FR" sz="800" dirty="0"/>
                <a:t> </a:t>
              </a:r>
              <a:r>
                <a:rPr lang="fr-FR" sz="800" dirty="0" err="1"/>
                <a:t>Hourdry</a:t>
              </a:r>
              <a:endParaRPr lang="fr-FR" sz="800" dirty="0"/>
            </a:p>
          </p:txBody>
        </p:sp>
        <p:grpSp>
          <p:nvGrpSpPr>
            <p:cNvPr id="13" name="Groupe 12">
              <a:extLst>
                <a:ext uri="{FF2B5EF4-FFF2-40B4-BE49-F238E27FC236}">
                  <a16:creationId xmlns:a16="http://schemas.microsoft.com/office/drawing/2014/main" id="{3784AFDA-7D7E-9486-C359-6C70C86F8049}"/>
                </a:ext>
              </a:extLst>
            </p:cNvPr>
            <p:cNvGrpSpPr/>
            <p:nvPr/>
          </p:nvGrpSpPr>
          <p:grpSpPr>
            <a:xfrm>
              <a:off x="3377138" y="259649"/>
              <a:ext cx="7280029" cy="1700222"/>
              <a:chOff x="3377138" y="259649"/>
              <a:chExt cx="7280029" cy="1700222"/>
            </a:xfrm>
          </p:grpSpPr>
          <p:sp>
            <p:nvSpPr>
              <p:cNvPr id="3" name="ZoneTexte 2">
                <a:extLst>
                  <a:ext uri="{FF2B5EF4-FFF2-40B4-BE49-F238E27FC236}">
                    <a16:creationId xmlns:a16="http://schemas.microsoft.com/office/drawing/2014/main" id="{6F2DE039-4698-FDBC-FD74-D9BB735ECC85}"/>
                  </a:ext>
                </a:extLst>
              </p:cNvPr>
              <p:cNvSpPr txBox="1"/>
              <p:nvPr/>
            </p:nvSpPr>
            <p:spPr>
              <a:xfrm>
                <a:off x="3377138" y="1425101"/>
                <a:ext cx="5019552" cy="523220"/>
              </a:xfrm>
              <a:prstGeom prst="rect">
                <a:avLst/>
              </a:prstGeom>
              <a:noFill/>
            </p:spPr>
            <p:txBody>
              <a:bodyPr wrap="square">
                <a:spAutoFit/>
              </a:bodyPr>
              <a:lstStyle/>
              <a:p>
                <a:r>
                  <a:rPr lang="en-US" sz="2800" b="1" dirty="0">
                    <a:effectLst/>
                    <a:latin typeface="Georgia" panose="02040502050405020303" pitchFamily="18" charset="0"/>
                    <a:ea typeface="Arial Unicode MS" panose="020B0604020202020204" pitchFamily="34" charset="-128"/>
                  </a:rPr>
                  <a:t>Une ancre dans notre vie</a:t>
                </a:r>
                <a:r>
                  <a:rPr lang="fr-FR" sz="2800" dirty="0">
                    <a:effectLst/>
                    <a:latin typeface="Georgia" panose="02040502050405020303" pitchFamily="18" charset="0"/>
                  </a:rPr>
                  <a:t> </a:t>
                </a:r>
                <a:endParaRPr lang="fr-FR" sz="2800" dirty="0">
                  <a:latin typeface="Georgia" panose="02040502050405020303" pitchFamily="18" charset="0"/>
                </a:endParaRPr>
              </a:p>
            </p:txBody>
          </p:sp>
          <p:pic>
            <p:nvPicPr>
              <p:cNvPr id="14" name="Image 13">
                <a:extLst>
                  <a:ext uri="{FF2B5EF4-FFF2-40B4-BE49-F238E27FC236}">
                    <a16:creationId xmlns:a16="http://schemas.microsoft.com/office/drawing/2014/main" id="{46B0F69E-E540-C74E-B20E-A34D6419E7D8}"/>
                  </a:ext>
                </a:extLst>
              </p:cNvPr>
              <p:cNvPicPr>
                <a:picLocks noChangeAspect="1"/>
              </p:cNvPicPr>
              <p:nvPr/>
            </p:nvPicPr>
            <p:blipFill>
              <a:blip r:embed="rId2"/>
              <a:stretch>
                <a:fillRect/>
              </a:stretch>
            </p:blipFill>
            <p:spPr>
              <a:xfrm>
                <a:off x="8497167" y="259649"/>
                <a:ext cx="2160000" cy="1700222"/>
              </a:xfrm>
              <a:prstGeom prst="rect">
                <a:avLst/>
              </a:prstGeom>
            </p:spPr>
          </p:pic>
        </p:grpSp>
      </p:grpSp>
      <p:grpSp>
        <p:nvGrpSpPr>
          <p:cNvPr id="16" name="Groupe 15">
            <a:extLst>
              <a:ext uri="{FF2B5EF4-FFF2-40B4-BE49-F238E27FC236}">
                <a16:creationId xmlns:a16="http://schemas.microsoft.com/office/drawing/2014/main" id="{3DC7624C-08D0-8B1C-9A82-3B3C3BD18DBA}"/>
              </a:ext>
            </a:extLst>
          </p:cNvPr>
          <p:cNvGrpSpPr/>
          <p:nvPr/>
        </p:nvGrpSpPr>
        <p:grpSpPr>
          <a:xfrm>
            <a:off x="1622167" y="259998"/>
            <a:ext cx="3068144" cy="1125806"/>
            <a:chOff x="1622167" y="259998"/>
            <a:chExt cx="3068144" cy="1125806"/>
          </a:xfrm>
        </p:grpSpPr>
        <p:sp>
          <p:nvSpPr>
            <p:cNvPr id="2" name="ZoneTexte 1">
              <a:extLst>
                <a:ext uri="{FF2B5EF4-FFF2-40B4-BE49-F238E27FC236}">
                  <a16:creationId xmlns:a16="http://schemas.microsoft.com/office/drawing/2014/main" id="{9D923FCC-ADDA-3C6E-D78E-A187657D19F1}"/>
                </a:ext>
              </a:extLst>
            </p:cNvPr>
            <p:cNvSpPr txBox="1"/>
            <p:nvPr/>
          </p:nvSpPr>
          <p:spPr>
            <a:xfrm>
              <a:off x="1695450" y="609600"/>
              <a:ext cx="2907527" cy="369332"/>
            </a:xfrm>
            <a:prstGeom prst="rect">
              <a:avLst/>
            </a:prstGeom>
            <a:noFill/>
          </p:spPr>
          <p:txBody>
            <a:bodyPr wrap="none" rtlCol="0">
              <a:spAutoFit/>
            </a:bodyPr>
            <a:lstStyle/>
            <a:p>
              <a:r>
                <a:rPr lang="fr-FR" dirty="0"/>
                <a:t>Une promesse et un serment</a:t>
              </a:r>
            </a:p>
          </p:txBody>
        </p:sp>
        <p:sp>
          <p:nvSpPr>
            <p:cNvPr id="15" name="Bulle ronde 14">
              <a:extLst>
                <a:ext uri="{FF2B5EF4-FFF2-40B4-BE49-F238E27FC236}">
                  <a16:creationId xmlns:a16="http://schemas.microsoft.com/office/drawing/2014/main" id="{B334241B-4986-03A1-185D-CDDD97F16803}"/>
                </a:ext>
              </a:extLst>
            </p:cNvPr>
            <p:cNvSpPr/>
            <p:nvPr/>
          </p:nvSpPr>
          <p:spPr>
            <a:xfrm>
              <a:off x="1622167" y="259998"/>
              <a:ext cx="3068144" cy="1125806"/>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Espace réservé du numéro de diapositive 10">
            <a:extLst>
              <a:ext uri="{FF2B5EF4-FFF2-40B4-BE49-F238E27FC236}">
                <a16:creationId xmlns:a16="http://schemas.microsoft.com/office/drawing/2014/main" id="{EC960758-0641-2565-299F-5E9AEFA0713D}"/>
              </a:ext>
            </a:extLst>
          </p:cNvPr>
          <p:cNvSpPr>
            <a:spLocks noGrp="1"/>
          </p:cNvSpPr>
          <p:nvPr>
            <p:ph type="sldNum" sz="quarter" idx="12"/>
          </p:nvPr>
        </p:nvSpPr>
        <p:spPr/>
        <p:txBody>
          <a:bodyPr/>
          <a:lstStyle/>
          <a:p>
            <a:fld id="{F4719033-DDBE-B542-8B85-55FC991A0EE1}" type="slidenum">
              <a:rPr lang="fr-FR" smtClean="0"/>
              <a:t>7</a:t>
            </a:fld>
            <a:endParaRPr lang="fr-FR"/>
          </a:p>
        </p:txBody>
      </p:sp>
    </p:spTree>
    <p:extLst>
      <p:ext uri="{BB962C8B-B14F-4D97-AF65-F5344CB8AC3E}">
        <p14:creationId xmlns:p14="http://schemas.microsoft.com/office/powerpoint/2010/main" val="350597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anim calcmode="lin" valueType="num">
                                      <p:cBhvr>
                                        <p:cTn id="3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8" name="ZoneTexte 7">
            <a:extLst>
              <a:ext uri="{FF2B5EF4-FFF2-40B4-BE49-F238E27FC236}">
                <a16:creationId xmlns:a16="http://schemas.microsoft.com/office/drawing/2014/main" id="{1D81B470-7240-D7AE-E91D-E662710005B6}"/>
              </a:ext>
            </a:extLst>
          </p:cNvPr>
          <p:cNvSpPr txBox="1"/>
          <p:nvPr/>
        </p:nvSpPr>
        <p:spPr>
          <a:xfrm>
            <a:off x="1494287" y="3340184"/>
            <a:ext cx="7655312" cy="369332"/>
          </a:xfrm>
          <a:prstGeom prst="rect">
            <a:avLst/>
          </a:prstGeom>
          <a:solidFill>
            <a:srgbClr val="FFF2FB"/>
          </a:solidFill>
          <a:scene3d>
            <a:camera prst="orthographicFront"/>
            <a:lightRig rig="threePt" dir="t"/>
          </a:scene3d>
          <a:sp3d>
            <a:bevelT/>
          </a:sp3d>
        </p:spPr>
        <p:txBody>
          <a:bodyPr wrap="square">
            <a:spAutoFit/>
          </a:bodyPr>
          <a:lstStyle/>
          <a:p>
            <a:pPr>
              <a:spcBef>
                <a:spcPts val="300"/>
              </a:spcBef>
            </a:pPr>
            <a:r>
              <a:rPr lang="fr-FR" sz="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05</a:t>
            </a:r>
            <a:r>
              <a:rPr lang="fr-FR" sz="1800" dirty="0">
                <a:effectLst/>
                <a:latin typeface="Calibri Light" panose="020F0302020204030204" pitchFamily="34" charset="0"/>
                <a:ea typeface="Times New Roman" panose="02020603050405020304" pitchFamily="18" charset="0"/>
                <a:cs typeface="Times New Roman" panose="02020603050405020304" pitchFamily="18" charset="0"/>
              </a:rPr>
              <a:t> J'espère le Seigneur de toute mon âme ; je l'espère, et j'attends sa parole.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5852F5C1-B109-B53B-6D37-52D567D1EAA9}"/>
              </a:ext>
            </a:extLst>
          </p:cNvPr>
          <p:cNvSpPr txBox="1"/>
          <p:nvPr/>
        </p:nvSpPr>
        <p:spPr>
          <a:xfrm>
            <a:off x="1674080" y="2308705"/>
            <a:ext cx="1196010" cy="400110"/>
          </a:xfrm>
          <a:prstGeom prst="rect">
            <a:avLst/>
          </a:prstGeom>
          <a:noFill/>
          <a:ln w="12700">
            <a:solidFill>
              <a:schemeClr val="tx1"/>
            </a:solidFill>
          </a:ln>
        </p:spPr>
        <p:txBody>
          <a:bodyPr wrap="square">
            <a:spAutoFit/>
          </a:bodyPr>
          <a:lstStyle/>
          <a:p>
            <a:pPr algn="ctr"/>
            <a:r>
              <a:rPr lang="fr-FR" sz="2000" b="1" dirty="0">
                <a:effectLst/>
                <a:ea typeface="Calibri" panose="020F0502020204030204" pitchFamily="34" charset="0"/>
              </a:rPr>
              <a:t>Ps 129</a:t>
            </a:r>
            <a:r>
              <a:rPr lang="fr-FR" sz="2000" b="1" dirty="0">
                <a:effectLst/>
              </a:rPr>
              <a:t> </a:t>
            </a:r>
            <a:endParaRPr lang="fr-FR" sz="2000" b="1" dirty="0"/>
          </a:p>
        </p:txBody>
      </p:sp>
      <p:grpSp>
        <p:nvGrpSpPr>
          <p:cNvPr id="15" name="Groupe 14">
            <a:extLst>
              <a:ext uri="{FF2B5EF4-FFF2-40B4-BE49-F238E27FC236}">
                <a16:creationId xmlns:a16="http://schemas.microsoft.com/office/drawing/2014/main" id="{AD03D14D-60D1-1D38-84F2-47A5F96E607A}"/>
              </a:ext>
            </a:extLst>
          </p:cNvPr>
          <p:cNvGrpSpPr/>
          <p:nvPr/>
        </p:nvGrpSpPr>
        <p:grpSpPr>
          <a:xfrm>
            <a:off x="2272085" y="561336"/>
            <a:ext cx="8902748" cy="1483865"/>
            <a:chOff x="2272085" y="561336"/>
            <a:chExt cx="8902748" cy="1483865"/>
          </a:xfrm>
        </p:grpSpPr>
        <p:sp>
          <p:nvSpPr>
            <p:cNvPr id="3" name="ZoneTexte 2">
              <a:extLst>
                <a:ext uri="{FF2B5EF4-FFF2-40B4-BE49-F238E27FC236}">
                  <a16:creationId xmlns:a16="http://schemas.microsoft.com/office/drawing/2014/main" id="{EA59CCAA-2B56-065A-B10F-ADC1DC9DF4E0}"/>
                </a:ext>
              </a:extLst>
            </p:cNvPr>
            <p:cNvSpPr txBox="1"/>
            <p:nvPr/>
          </p:nvSpPr>
          <p:spPr>
            <a:xfrm>
              <a:off x="2272085" y="1455508"/>
              <a:ext cx="6099716" cy="547137"/>
            </a:xfrm>
            <a:prstGeom prst="rect">
              <a:avLst/>
            </a:prstGeom>
            <a:noFill/>
          </p:spPr>
          <p:txBody>
            <a:bodyPr wrap="square">
              <a:spAutoFit/>
            </a:bodyPr>
            <a:lstStyle/>
            <a:p>
              <a:pPr algn="ctr">
                <a:lnSpc>
                  <a:spcPct val="115000"/>
                </a:lnSpc>
              </a:pPr>
              <a:r>
                <a:rPr lang="fr-FR" sz="2800" b="1" dirty="0">
                  <a:effectLst/>
                  <a:latin typeface="Georgia" panose="02040502050405020303" pitchFamily="18" charset="0"/>
                  <a:ea typeface="Times New Roman" panose="02020603050405020304" pitchFamily="18" charset="0"/>
                </a:rPr>
                <a:t>Guetteur d’espérance</a:t>
              </a:r>
            </a:p>
          </p:txBody>
        </p:sp>
        <p:pic>
          <p:nvPicPr>
            <p:cNvPr id="11" name="Image 10" descr="Une image contenant silhouette, plante, rameau&#10;&#10;Description générée automatiquement">
              <a:extLst>
                <a:ext uri="{FF2B5EF4-FFF2-40B4-BE49-F238E27FC236}">
                  <a16:creationId xmlns:a16="http://schemas.microsoft.com/office/drawing/2014/main" id="{557FF894-A932-901C-AD54-A9ED38E68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5496" y="561336"/>
              <a:ext cx="2229337" cy="1483865"/>
            </a:xfrm>
            <a:prstGeom prst="rect">
              <a:avLst/>
            </a:prstGeom>
          </p:spPr>
        </p:pic>
      </p:grpSp>
      <p:sp>
        <p:nvSpPr>
          <p:cNvPr id="13" name="ZoneTexte 12">
            <a:extLst>
              <a:ext uri="{FF2B5EF4-FFF2-40B4-BE49-F238E27FC236}">
                <a16:creationId xmlns:a16="http://schemas.microsoft.com/office/drawing/2014/main" id="{7937E24E-03AE-096A-376D-18F6998C1BA7}"/>
              </a:ext>
            </a:extLst>
          </p:cNvPr>
          <p:cNvSpPr txBox="1"/>
          <p:nvPr/>
        </p:nvSpPr>
        <p:spPr>
          <a:xfrm>
            <a:off x="910590" y="4299209"/>
            <a:ext cx="8034905" cy="671915"/>
          </a:xfrm>
          <a:prstGeom prst="rect">
            <a:avLst/>
          </a:prstGeom>
          <a:noFill/>
        </p:spPr>
        <p:txBody>
          <a:bodyPr wrap="square">
            <a:spAutoFit/>
          </a:bodyPr>
          <a:lstStyle/>
          <a:p>
            <a:pPr lvl="0" algn="just">
              <a:lnSpc>
                <a:spcPct val="107000"/>
              </a:lnSpc>
              <a:spcAft>
                <a:spcPts val="800"/>
              </a:spcAft>
            </a:pPr>
            <a:r>
              <a:rPr lang="fr-FR" sz="1800" dirty="0">
                <a:effectLst/>
                <a:latin typeface="Calibri Light" panose="020F0302020204030204" pitchFamily="34" charset="0"/>
                <a:ea typeface="Calibri" panose="020F0502020204030204" pitchFamily="34" charset="0"/>
                <a:cs typeface="Times New Roman" panose="02020603050405020304" pitchFamily="18" charset="0"/>
              </a:rPr>
              <a:t>Du cri à l’apaisement. Dans le monde tel qu’il est aujourd’hui, à quelle espérance nous ouvre ce psaume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B73E626B-086D-4B08-BC91-90B4F4FD7A95}"/>
              </a:ext>
            </a:extLst>
          </p:cNvPr>
          <p:cNvSpPr txBox="1"/>
          <p:nvPr/>
        </p:nvSpPr>
        <p:spPr>
          <a:xfrm>
            <a:off x="2324101" y="5626099"/>
            <a:ext cx="8850732" cy="738664"/>
          </a:xfrm>
          <a:prstGeom prst="rect">
            <a:avLst/>
          </a:prstGeom>
          <a:noFill/>
        </p:spPr>
        <p:txBody>
          <a:bodyPr wrap="square" rtlCol="0">
            <a:spAutoFit/>
          </a:bodyPr>
          <a:lstStyle/>
          <a:p>
            <a:r>
              <a:rPr lang="fr-FR" sz="1400" i="1" u="none" strike="noStrike" dirty="0">
                <a:solidFill>
                  <a:srgbClr val="000000"/>
                </a:solidFill>
                <a:effectLst/>
                <a:latin typeface="Verdana" panose="020B0604030504040204" pitchFamily="34" charset="0"/>
              </a:rPr>
              <a:t>Quel est donc l'homme qui commence à espérer à la vigile du matin? Celui qui attend du Seigneur ce que le Seigneur nous a montré à la vigile du matin, c'est-à-dire la résurrection.(St Augustin)</a:t>
            </a:r>
            <a:endParaRPr lang="fr-FR" sz="1400" i="1" dirty="0"/>
          </a:p>
        </p:txBody>
      </p:sp>
      <p:grpSp>
        <p:nvGrpSpPr>
          <p:cNvPr id="14" name="Groupe 13">
            <a:extLst>
              <a:ext uri="{FF2B5EF4-FFF2-40B4-BE49-F238E27FC236}">
                <a16:creationId xmlns:a16="http://schemas.microsoft.com/office/drawing/2014/main" id="{4915D9DA-232F-6E5F-0ABC-2F3FE64D60A4}"/>
              </a:ext>
            </a:extLst>
          </p:cNvPr>
          <p:cNvGrpSpPr/>
          <p:nvPr/>
        </p:nvGrpSpPr>
        <p:grpSpPr>
          <a:xfrm>
            <a:off x="1713231" y="117970"/>
            <a:ext cx="3448704" cy="1170226"/>
            <a:chOff x="1713231" y="117970"/>
            <a:chExt cx="3448704" cy="1170226"/>
          </a:xfrm>
        </p:grpSpPr>
        <p:sp>
          <p:nvSpPr>
            <p:cNvPr id="2" name="ZoneTexte 1">
              <a:extLst>
                <a:ext uri="{FF2B5EF4-FFF2-40B4-BE49-F238E27FC236}">
                  <a16:creationId xmlns:a16="http://schemas.microsoft.com/office/drawing/2014/main" id="{38FD392B-CCEF-2F80-1ED7-755BEF97DB3C}"/>
                </a:ext>
              </a:extLst>
            </p:cNvPr>
            <p:cNvSpPr txBox="1"/>
            <p:nvPr/>
          </p:nvSpPr>
          <p:spPr>
            <a:xfrm>
              <a:off x="1943100" y="495300"/>
              <a:ext cx="3073790" cy="369332"/>
            </a:xfrm>
            <a:prstGeom prst="rect">
              <a:avLst/>
            </a:prstGeom>
            <a:noFill/>
          </p:spPr>
          <p:txBody>
            <a:bodyPr wrap="none" rtlCol="0">
              <a:spAutoFit/>
            </a:bodyPr>
            <a:lstStyle/>
            <a:p>
              <a:r>
                <a:rPr lang="fr-FR" dirty="0"/>
                <a:t>Dans l’attente du jour nouveau</a:t>
              </a:r>
            </a:p>
          </p:txBody>
        </p:sp>
        <p:sp>
          <p:nvSpPr>
            <p:cNvPr id="9" name="Bulle ronde 8">
              <a:extLst>
                <a:ext uri="{FF2B5EF4-FFF2-40B4-BE49-F238E27FC236}">
                  <a16:creationId xmlns:a16="http://schemas.microsoft.com/office/drawing/2014/main" id="{BE913D6E-CF47-6554-6C97-1C1A30A54991}"/>
                </a:ext>
              </a:extLst>
            </p:cNvPr>
            <p:cNvSpPr/>
            <p:nvPr/>
          </p:nvSpPr>
          <p:spPr>
            <a:xfrm>
              <a:off x="1713231" y="117970"/>
              <a:ext cx="3448704" cy="1170226"/>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Espace réservé du numéro de diapositive 11">
            <a:extLst>
              <a:ext uri="{FF2B5EF4-FFF2-40B4-BE49-F238E27FC236}">
                <a16:creationId xmlns:a16="http://schemas.microsoft.com/office/drawing/2014/main" id="{34639A8E-B5DA-08AE-E2FF-DB3C3069BB8B}"/>
              </a:ext>
            </a:extLst>
          </p:cNvPr>
          <p:cNvSpPr>
            <a:spLocks noGrp="1"/>
          </p:cNvSpPr>
          <p:nvPr>
            <p:ph type="sldNum" sz="quarter" idx="12"/>
          </p:nvPr>
        </p:nvSpPr>
        <p:spPr/>
        <p:txBody>
          <a:bodyPr/>
          <a:lstStyle/>
          <a:p>
            <a:fld id="{F4719033-DDBE-B542-8B85-55FC991A0EE1}" type="slidenum">
              <a:rPr lang="fr-FR" smtClean="0"/>
              <a:t>8</a:t>
            </a:fld>
            <a:endParaRPr lang="fr-FR"/>
          </a:p>
        </p:txBody>
      </p:sp>
    </p:spTree>
    <p:extLst>
      <p:ext uri="{BB962C8B-B14F-4D97-AF65-F5344CB8AC3E}">
        <p14:creationId xmlns:p14="http://schemas.microsoft.com/office/powerpoint/2010/main" val="242350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3"/>
                                        </p:tgtEl>
                                        <p:attrNameLst>
                                          <p:attrName>ppt_y</p:attrName>
                                        </p:attrNameLst>
                                      </p:cBhvr>
                                      <p:tavLst>
                                        <p:tav tm="0">
                                          <p:val>
                                            <p:strVal val="#ppt_y"/>
                                          </p:val>
                                        </p:tav>
                                        <p:tav tm="100000">
                                          <p:val>
                                            <p:strVal val="#ppt_y"/>
                                          </p:val>
                                        </p:tav>
                                      </p:tavLst>
                                    </p:anim>
                                    <p:anim calcmode="lin" valueType="num">
                                      <p:cBhvr>
                                        <p:cTn id="3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9924F-6C62-613C-4D66-9CAADA8C4457}"/>
              </a:ext>
            </a:extLst>
          </p:cNvPr>
          <p:cNvSpPr txBox="1"/>
          <p:nvPr/>
        </p:nvSpPr>
        <p:spPr>
          <a:xfrm>
            <a:off x="293854" y="40570"/>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5" name="ZoneTexte 4">
            <a:extLst>
              <a:ext uri="{FF2B5EF4-FFF2-40B4-BE49-F238E27FC236}">
                <a16:creationId xmlns:a16="http://schemas.microsoft.com/office/drawing/2014/main" id="{6E15141A-362A-57C7-C855-E97FC93DCD2F}"/>
              </a:ext>
            </a:extLst>
          </p:cNvPr>
          <p:cNvSpPr txBox="1"/>
          <p:nvPr/>
        </p:nvSpPr>
        <p:spPr>
          <a:xfrm>
            <a:off x="11545167" y="17929"/>
            <a:ext cx="440313" cy="6781572"/>
          </a:xfrm>
          <a:prstGeom prst="rect">
            <a:avLst/>
          </a:prstGeom>
          <a:noFill/>
        </p:spPr>
        <p:txBody>
          <a:bodyPr vert="wordArtVert" wrap="square" rtlCol="0" anchor="ctr" anchorCtr="1">
            <a:spAutoFit/>
          </a:bodyPr>
          <a:lstStyle/>
          <a:p>
            <a:r>
              <a:rPr lang="fr-FR" sz="1400" b="1" spc="-300" dirty="0"/>
              <a:t>Méditation de la Parole de Dieu</a:t>
            </a:r>
          </a:p>
        </p:txBody>
      </p:sp>
      <p:sp>
        <p:nvSpPr>
          <p:cNvPr id="6" name="ZoneTexte 5">
            <a:extLst>
              <a:ext uri="{FF2B5EF4-FFF2-40B4-BE49-F238E27FC236}">
                <a16:creationId xmlns:a16="http://schemas.microsoft.com/office/drawing/2014/main" id="{6D65496F-E361-ACF2-CDCF-1D4AB68F038E}"/>
              </a:ext>
            </a:extLst>
          </p:cNvPr>
          <p:cNvSpPr txBox="1"/>
          <p:nvPr/>
        </p:nvSpPr>
        <p:spPr>
          <a:xfrm>
            <a:off x="5525304" y="6430169"/>
            <a:ext cx="1228726" cy="369332"/>
          </a:xfrm>
          <a:prstGeom prst="rect">
            <a:avLst/>
          </a:prstGeom>
          <a:noFill/>
        </p:spPr>
        <p:txBody>
          <a:bodyPr wrap="square" rtlCol="0">
            <a:spAutoFit/>
          </a:bodyPr>
          <a:lstStyle/>
          <a:p>
            <a:r>
              <a:rPr lang="fr-FR" dirty="0"/>
              <a:t>2023-2024</a:t>
            </a:r>
          </a:p>
        </p:txBody>
      </p:sp>
      <p:sp>
        <p:nvSpPr>
          <p:cNvPr id="8" name="ZoneTexte 7">
            <a:extLst>
              <a:ext uri="{FF2B5EF4-FFF2-40B4-BE49-F238E27FC236}">
                <a16:creationId xmlns:a16="http://schemas.microsoft.com/office/drawing/2014/main" id="{070CA705-9A54-E88C-4066-ABE8F1409327}"/>
              </a:ext>
            </a:extLst>
          </p:cNvPr>
          <p:cNvSpPr txBox="1"/>
          <p:nvPr/>
        </p:nvSpPr>
        <p:spPr>
          <a:xfrm>
            <a:off x="1464612" y="1550861"/>
            <a:ext cx="2214530" cy="425501"/>
          </a:xfrm>
          <a:prstGeom prst="rect">
            <a:avLst/>
          </a:prstGeom>
          <a:noFill/>
          <a:ln w="12700">
            <a:solidFill>
              <a:schemeClr val="tx1"/>
            </a:solidFill>
          </a:ln>
        </p:spPr>
        <p:txBody>
          <a:bodyPr wrap="square">
            <a:spAutoFit/>
          </a:bodyPr>
          <a:lstStyle/>
          <a:p>
            <a:pPr algn="ctr">
              <a:lnSpc>
                <a:spcPct val="115000"/>
              </a:lnSpc>
            </a:pPr>
            <a:r>
              <a:rPr lang="fr-FR" sz="2000" b="1" dirty="0">
                <a:effectLst/>
                <a:latin typeface="Calibri Light" panose="020F0302020204030204" pitchFamily="34" charset="0"/>
                <a:ea typeface="Calibri" panose="020F0502020204030204" pitchFamily="34" charset="0"/>
                <a:cs typeface="Times New Roman" panose="02020603050405020304" pitchFamily="18" charset="0"/>
              </a:rPr>
              <a:t>Mc 4,26-34</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E46D42B9-6F93-9181-CE97-F99E6DE60E67}"/>
              </a:ext>
            </a:extLst>
          </p:cNvPr>
          <p:cNvSpPr txBox="1"/>
          <p:nvPr/>
        </p:nvSpPr>
        <p:spPr>
          <a:xfrm>
            <a:off x="1115122" y="2475572"/>
            <a:ext cx="8034453" cy="923330"/>
          </a:xfrm>
          <a:prstGeom prst="rect">
            <a:avLst/>
          </a:prstGeom>
          <a:solidFill>
            <a:srgbClr val="FFF4EC"/>
          </a:solidFill>
          <a:scene3d>
            <a:camera prst="orthographicFront"/>
            <a:lightRig rig="threePt" dir="t"/>
          </a:scene3d>
          <a:sp3d>
            <a:bevelT/>
          </a:sp3d>
        </p:spPr>
        <p:txBody>
          <a:bodyPr wrap="square">
            <a:spAutoFit/>
          </a:bodyPr>
          <a:lstStyle/>
          <a:p>
            <a:r>
              <a:rPr lang="fr-FR" sz="1200" i="0" u="none" strike="noStrike" dirty="0">
                <a:solidFill>
                  <a:srgbClr val="BF2329"/>
                </a:solidFill>
                <a:effectLst/>
              </a:rPr>
              <a:t>32</a:t>
            </a:r>
            <a:r>
              <a:rPr lang="fr-FR" b="0" i="0" u="none" strike="noStrike" dirty="0">
                <a:solidFill>
                  <a:srgbClr val="333333"/>
                </a:solidFill>
                <a:effectLst/>
              </a:rPr>
              <a:t> Mais quand on l’a semée, elle grandit et dépasse toutes les plantes potagères ; et elle étend de longues branches, si bien que les oiseaux du ciel peuvent faire leur nid à son ombre. </a:t>
            </a:r>
            <a:endParaRPr lang="fr-FR" dirty="0"/>
          </a:p>
        </p:txBody>
      </p:sp>
      <p:sp>
        <p:nvSpPr>
          <p:cNvPr id="12" name="ZoneTexte 11">
            <a:extLst>
              <a:ext uri="{FF2B5EF4-FFF2-40B4-BE49-F238E27FC236}">
                <a16:creationId xmlns:a16="http://schemas.microsoft.com/office/drawing/2014/main" id="{BAC042DD-93F1-5DC3-F302-65B0556D8440}"/>
              </a:ext>
            </a:extLst>
          </p:cNvPr>
          <p:cNvSpPr txBox="1"/>
          <p:nvPr/>
        </p:nvSpPr>
        <p:spPr>
          <a:xfrm>
            <a:off x="1178419" y="4041606"/>
            <a:ext cx="9459843" cy="369332"/>
          </a:xfrm>
          <a:prstGeom prst="rect">
            <a:avLst/>
          </a:prstGeom>
          <a:noFill/>
        </p:spPr>
        <p:txBody>
          <a:bodyPr wrap="square">
            <a:spAutoFit/>
          </a:bodyPr>
          <a:lstStyle/>
          <a:p>
            <a:r>
              <a:rPr lang="fr-FR" sz="1800" dirty="0">
                <a:effectLst/>
                <a:latin typeface="Calibri Light" panose="020F0302020204030204" pitchFamily="34" charset="0"/>
                <a:ea typeface="Calibri" panose="020F0502020204030204" pitchFamily="34" charset="0"/>
              </a:rPr>
              <a:t>Quelles petites graines en train de germer je repère en moi, autour de moi, dans nos milieux ? </a:t>
            </a:r>
            <a:endParaRPr lang="fr-FR" dirty="0"/>
          </a:p>
        </p:txBody>
      </p:sp>
      <p:grpSp>
        <p:nvGrpSpPr>
          <p:cNvPr id="11" name="Groupe 10">
            <a:extLst>
              <a:ext uri="{FF2B5EF4-FFF2-40B4-BE49-F238E27FC236}">
                <a16:creationId xmlns:a16="http://schemas.microsoft.com/office/drawing/2014/main" id="{14F8DF2F-40EA-E6C1-4627-7B49D298EC36}"/>
              </a:ext>
            </a:extLst>
          </p:cNvPr>
          <p:cNvGrpSpPr/>
          <p:nvPr/>
        </p:nvGrpSpPr>
        <p:grpSpPr>
          <a:xfrm>
            <a:off x="4738255" y="522638"/>
            <a:ext cx="6230843" cy="2339364"/>
            <a:chOff x="4738255" y="522638"/>
            <a:chExt cx="6230843" cy="2339364"/>
          </a:xfrm>
        </p:grpSpPr>
        <p:sp>
          <p:nvSpPr>
            <p:cNvPr id="3" name="ZoneTexte 2">
              <a:extLst>
                <a:ext uri="{FF2B5EF4-FFF2-40B4-BE49-F238E27FC236}">
                  <a16:creationId xmlns:a16="http://schemas.microsoft.com/office/drawing/2014/main" id="{39B36390-6884-ABAA-9D1C-DFEA7C7A89E7}"/>
                </a:ext>
              </a:extLst>
            </p:cNvPr>
            <p:cNvSpPr txBox="1"/>
            <p:nvPr/>
          </p:nvSpPr>
          <p:spPr>
            <a:xfrm>
              <a:off x="4738255" y="941346"/>
              <a:ext cx="2909454" cy="547137"/>
            </a:xfrm>
            <a:prstGeom prst="rect">
              <a:avLst/>
            </a:prstGeom>
            <a:noFill/>
          </p:spPr>
          <p:txBody>
            <a:bodyPr wrap="square">
              <a:spAutoFit/>
            </a:bodyPr>
            <a:lstStyle/>
            <a:p>
              <a:pPr algn="ctr">
                <a:lnSpc>
                  <a:spcPct val="115000"/>
                </a:lnSpc>
              </a:pPr>
              <a:r>
                <a:rPr lang="fr-FR" sz="2800" b="1" dirty="0">
                  <a:effectLst/>
                  <a:latin typeface="Georgia" panose="02040502050405020303" pitchFamily="18" charset="0"/>
                  <a:ea typeface="Calibri" panose="020F0502020204030204" pitchFamily="34" charset="0"/>
                  <a:cs typeface="Times New Roman" panose="02020603050405020304" pitchFamily="18" charset="0"/>
                </a:rPr>
                <a:t>D’un petit rien</a:t>
              </a:r>
              <a:endParaRPr lang="fr-FR" sz="2800" dirty="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17" name="Image 16">
              <a:extLst>
                <a:ext uri="{FF2B5EF4-FFF2-40B4-BE49-F238E27FC236}">
                  <a16:creationId xmlns:a16="http://schemas.microsoft.com/office/drawing/2014/main" id="{98238CD9-CFFA-B6A3-CD16-668DC0FC1500}"/>
                </a:ext>
              </a:extLst>
            </p:cNvPr>
            <p:cNvPicPr>
              <a:picLocks noChangeAspect="1"/>
            </p:cNvPicPr>
            <p:nvPr/>
          </p:nvPicPr>
          <p:blipFill>
            <a:blip r:embed="rId2"/>
            <a:stretch>
              <a:fillRect/>
            </a:stretch>
          </p:blipFill>
          <p:spPr>
            <a:xfrm>
              <a:off x="9489548" y="522638"/>
              <a:ext cx="1479550" cy="2339364"/>
            </a:xfrm>
            <a:prstGeom prst="rect">
              <a:avLst/>
            </a:prstGeom>
          </p:spPr>
        </p:pic>
      </p:grpSp>
      <p:sp>
        <p:nvSpPr>
          <p:cNvPr id="18" name="ZoneTexte 17">
            <a:extLst>
              <a:ext uri="{FF2B5EF4-FFF2-40B4-BE49-F238E27FC236}">
                <a16:creationId xmlns:a16="http://schemas.microsoft.com/office/drawing/2014/main" id="{E574407F-B1D7-D842-DAA5-BCF7A33CE75A}"/>
              </a:ext>
            </a:extLst>
          </p:cNvPr>
          <p:cNvSpPr txBox="1"/>
          <p:nvPr/>
        </p:nvSpPr>
        <p:spPr>
          <a:xfrm>
            <a:off x="2006600" y="5321300"/>
            <a:ext cx="6388480" cy="923330"/>
          </a:xfrm>
          <a:prstGeom prst="rect">
            <a:avLst/>
          </a:prstGeom>
          <a:noFill/>
        </p:spPr>
        <p:txBody>
          <a:bodyPr wrap="none" rtlCol="0">
            <a:spAutoFit/>
          </a:bodyPr>
          <a:lstStyle/>
          <a:p>
            <a:r>
              <a:rPr lang="fr-FR" sz="1800" i="1" dirty="0">
                <a:solidFill>
                  <a:srgbClr val="4A4A4A"/>
                </a:solidFill>
                <a:effectLst/>
                <a:latin typeface="Arial" panose="020B0604020202020204" pitchFamily="34" charset="0"/>
                <a:ea typeface="Times New Roman" panose="02020603050405020304" pitchFamily="18" charset="0"/>
              </a:rPr>
              <a:t>« Ce qui m'étonne, dit Dieu, c'est l'espérance.</a:t>
            </a:r>
            <a:br>
              <a:rPr lang="fr-FR" sz="1800" i="1" dirty="0">
                <a:solidFill>
                  <a:srgbClr val="4A4A4A"/>
                </a:solidFill>
                <a:effectLst/>
                <a:latin typeface="Arial" panose="020B0604020202020204" pitchFamily="34" charset="0"/>
                <a:ea typeface="Times New Roman" panose="02020603050405020304" pitchFamily="18" charset="0"/>
              </a:rPr>
            </a:br>
            <a:r>
              <a:rPr lang="fr-FR" sz="1800" i="1" dirty="0">
                <a:solidFill>
                  <a:srgbClr val="4A4A4A"/>
                </a:solidFill>
                <a:effectLst/>
                <a:latin typeface="Arial" panose="020B0604020202020204" pitchFamily="34" charset="0"/>
                <a:ea typeface="Times New Roman" panose="02020603050405020304" pitchFamily="18" charset="0"/>
              </a:rPr>
              <a:t>Et je n'en reviens pas.</a:t>
            </a:r>
            <a:br>
              <a:rPr lang="fr-FR" sz="1800" i="1" dirty="0">
                <a:solidFill>
                  <a:srgbClr val="4A4A4A"/>
                </a:solidFill>
                <a:effectLst/>
                <a:latin typeface="Arial" panose="020B0604020202020204" pitchFamily="34" charset="0"/>
                <a:ea typeface="Times New Roman" panose="02020603050405020304" pitchFamily="18" charset="0"/>
              </a:rPr>
            </a:br>
            <a:r>
              <a:rPr lang="fr-FR" sz="1800" i="1" dirty="0">
                <a:solidFill>
                  <a:srgbClr val="4A4A4A"/>
                </a:solidFill>
                <a:effectLst/>
                <a:latin typeface="Arial" panose="020B0604020202020204" pitchFamily="34" charset="0"/>
                <a:ea typeface="Times New Roman" panose="02020603050405020304" pitchFamily="18" charset="0"/>
              </a:rPr>
              <a:t>Cette petite espérance qui n'a l'air de rien du tout.»</a:t>
            </a:r>
            <a:r>
              <a:rPr lang="fr-FR" i="1" dirty="0">
                <a:effectLst/>
              </a:rPr>
              <a:t> (C.Péguy)</a:t>
            </a:r>
            <a:endParaRPr lang="fr-FR" i="1" dirty="0"/>
          </a:p>
        </p:txBody>
      </p:sp>
      <p:grpSp>
        <p:nvGrpSpPr>
          <p:cNvPr id="9" name="Groupe 8">
            <a:extLst>
              <a:ext uri="{FF2B5EF4-FFF2-40B4-BE49-F238E27FC236}">
                <a16:creationId xmlns:a16="http://schemas.microsoft.com/office/drawing/2014/main" id="{E8CAB51B-B8D7-0736-A739-FD05C89F956E}"/>
              </a:ext>
            </a:extLst>
          </p:cNvPr>
          <p:cNvGrpSpPr/>
          <p:nvPr/>
        </p:nvGrpSpPr>
        <p:grpSpPr>
          <a:xfrm>
            <a:off x="1178419" y="376536"/>
            <a:ext cx="2742417" cy="988785"/>
            <a:chOff x="1178419" y="376536"/>
            <a:chExt cx="2742417" cy="988785"/>
          </a:xfrm>
        </p:grpSpPr>
        <p:sp>
          <p:nvSpPr>
            <p:cNvPr id="2" name="ZoneTexte 1">
              <a:extLst>
                <a:ext uri="{FF2B5EF4-FFF2-40B4-BE49-F238E27FC236}">
                  <a16:creationId xmlns:a16="http://schemas.microsoft.com/office/drawing/2014/main" id="{CAC92F71-5880-AFE2-0D9C-02A3C0BE37AA}"/>
                </a:ext>
              </a:extLst>
            </p:cNvPr>
            <p:cNvSpPr txBox="1"/>
            <p:nvPr/>
          </p:nvSpPr>
          <p:spPr>
            <a:xfrm>
              <a:off x="1409700" y="685800"/>
              <a:ext cx="2324354" cy="369332"/>
            </a:xfrm>
            <a:prstGeom prst="rect">
              <a:avLst/>
            </a:prstGeom>
            <a:noFill/>
          </p:spPr>
          <p:txBody>
            <a:bodyPr wrap="none" rtlCol="0">
              <a:spAutoFit/>
            </a:bodyPr>
            <a:lstStyle/>
            <a:p>
              <a:r>
                <a:rPr lang="fr-FR" dirty="0"/>
                <a:t>Espérance du royaume</a:t>
              </a:r>
            </a:p>
          </p:txBody>
        </p:sp>
        <p:sp>
          <p:nvSpPr>
            <p:cNvPr id="19" name="Bulle ronde 18">
              <a:extLst>
                <a:ext uri="{FF2B5EF4-FFF2-40B4-BE49-F238E27FC236}">
                  <a16:creationId xmlns:a16="http://schemas.microsoft.com/office/drawing/2014/main" id="{7E12A588-E418-CAD8-9946-2D41BD98BC94}"/>
                </a:ext>
              </a:extLst>
            </p:cNvPr>
            <p:cNvSpPr/>
            <p:nvPr/>
          </p:nvSpPr>
          <p:spPr>
            <a:xfrm>
              <a:off x="1178419" y="376536"/>
              <a:ext cx="2742417" cy="988785"/>
            </a:xfrm>
            <a:prstGeom prst="wedgeEllipseCallout">
              <a:avLst>
                <a:gd name="adj1" fmla="val -51328"/>
                <a:gd name="adj2" fmla="val -52017"/>
              </a:avLst>
            </a:prstGeom>
            <a:gradFill flip="none" rotWithShape="1">
              <a:gsLst>
                <a:gs pos="0">
                  <a:schemeClr val="accent4">
                    <a:lumMod val="67000"/>
                    <a:alpha val="0"/>
                  </a:schemeClr>
                </a:gs>
                <a:gs pos="94000">
                  <a:schemeClr val="accent4">
                    <a:lumMod val="97000"/>
                    <a:lumOff val="3000"/>
                    <a:alpha val="85300"/>
                  </a:schemeClr>
                </a:gs>
                <a:gs pos="100000">
                  <a:schemeClr val="accent4">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Espace réservé du numéro de diapositive 6">
            <a:extLst>
              <a:ext uri="{FF2B5EF4-FFF2-40B4-BE49-F238E27FC236}">
                <a16:creationId xmlns:a16="http://schemas.microsoft.com/office/drawing/2014/main" id="{3AC8743E-82A1-3FA0-8B32-EBE74F634959}"/>
              </a:ext>
            </a:extLst>
          </p:cNvPr>
          <p:cNvSpPr>
            <a:spLocks noGrp="1"/>
          </p:cNvSpPr>
          <p:nvPr>
            <p:ph type="sldNum" sz="quarter" idx="12"/>
          </p:nvPr>
        </p:nvSpPr>
        <p:spPr/>
        <p:txBody>
          <a:bodyPr/>
          <a:lstStyle/>
          <a:p>
            <a:fld id="{F4719033-DDBE-B542-8B85-55FC991A0EE1}" type="slidenum">
              <a:rPr lang="fr-FR" smtClean="0"/>
              <a:t>9</a:t>
            </a:fld>
            <a:endParaRPr lang="fr-FR"/>
          </a:p>
        </p:txBody>
      </p:sp>
    </p:spTree>
    <p:extLst>
      <p:ext uri="{BB962C8B-B14F-4D97-AF65-F5344CB8AC3E}">
        <p14:creationId xmlns:p14="http://schemas.microsoft.com/office/powerpoint/2010/main" val="236049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p:bldP spid="18"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1804</Words>
  <Application>Microsoft Office PowerPoint</Application>
  <PresentationFormat>Grand écran</PresentationFormat>
  <Paragraphs>193</Paragraphs>
  <Slides>23</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Arial</vt:lpstr>
      <vt:lpstr>Calibri</vt:lpstr>
      <vt:lpstr>Calibri Light</vt:lpstr>
      <vt:lpstr>Georgia</vt:lpstr>
      <vt:lpstr>Open Sans</vt:lpstr>
      <vt:lpstr>Times New Roman</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DESMOULIÈRE</dc:creator>
  <cp:lastModifiedBy>Christine Bitouzet</cp:lastModifiedBy>
  <cp:revision>64</cp:revision>
  <dcterms:created xsi:type="dcterms:W3CDTF">2023-03-08T14:48:30Z</dcterms:created>
  <dcterms:modified xsi:type="dcterms:W3CDTF">2023-03-20T10:39:16Z</dcterms:modified>
</cp:coreProperties>
</file>