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267" r:id="rId2"/>
    <p:sldId id="262" r:id="rId3"/>
    <p:sldId id="265" r:id="rId4"/>
    <p:sldId id="266" r:id="rId5"/>
    <p:sldId id="268" r:id="rId6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uverture" id="{2A63B4AF-9D81-43DE-B2C2-3CEDEAB5622B}">
          <p14:sldIdLst/>
        </p14:section>
        <p14:section name="Justice" id="{2BFCD338-0B8C-4B5C-8977-5D80C989FB1A}">
          <p14:sldIdLst>
            <p14:sldId id="267"/>
            <p14:sldId id="262"/>
            <p14:sldId id="265"/>
            <p14:sldId id="266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4"/>
    <a:srgbClr val="366D1F"/>
    <a:srgbClr val="3E8F42"/>
    <a:srgbClr val="408E42"/>
    <a:srgbClr val="D33029"/>
    <a:srgbClr val="344529"/>
    <a:srgbClr val="2B3922"/>
    <a:srgbClr val="2E3722"/>
    <a:srgbClr val="FCF7F1"/>
    <a:srgbClr val="B8D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444"/>
      </p:cViewPr>
      <p:guideLst>
        <p:guide orient="horz" pos="1071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541C455-0541-42CB-85F2-EF2EB726E407}" type="datetime1">
              <a:rPr lang="fr-FR" smtClean="0"/>
              <a:t>21/02/2023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9F4AB6-716B-4E95-AAD2-DB349D9AC9BA}" type="datetime1">
              <a:rPr lang="fr-FR" smtClean="0"/>
              <a:t>21/02/2023</a:t>
            </a:fld>
            <a:endParaRPr lang="en-US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"/>
              <a:t>Modifiez les styles du texte du masque</a:t>
            </a:r>
            <a:endParaRPr lang="en-US"/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 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 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cteur droit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 1"/>
          <p:cNvSpPr>
            <a:spLocks noGrp="1"/>
          </p:cNvSpPr>
          <p:nvPr>
            <p:ph type="ctrTitle" hasCustomPrompt="1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43B6331D-8BD5-4AF5-97EE-8FB3C79FE924}" type="datetime1">
              <a:rPr lang="fr-FR" smtClean="0"/>
              <a:t>21/02/2023</a:t>
            </a:fld>
            <a:endParaRPr lang="en-US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9D1B91-EF9C-42FB-BBE2-597FDE1B14D7}" type="datetime1">
              <a:rPr lang="fr-FR" smtClean="0"/>
              <a:t>21/02/2023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733226-97BF-4FE9-8F44-80542C0EB53C}" type="datetime1">
              <a:rPr lang="fr-FR" smtClean="0"/>
              <a:t>21/02/2023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2FE938-1586-4780-B61A-DD3B60BAB93C}" type="datetime1">
              <a:rPr lang="fr-FR" smtClean="0"/>
              <a:t>21/02/2023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" dirty="0"/>
              <a:t>Modifiez le style du titre</a:t>
            </a:r>
            <a:endParaRPr lang="en-US" dirty="0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necteur droit 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57CE27EF-4081-4F92-AC85-8FD255C3955B}" type="datetime1">
              <a:rPr lang="fr-FR" smtClean="0"/>
              <a:t>21/02/2023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E52E25-1182-4E86-836C-7D703787597C}" type="datetime1">
              <a:rPr lang="fr-FR" smtClean="0"/>
              <a:t>21/02/2023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7B49E2-AD49-4B10-A213-CF194D4A25A3}" type="datetime1">
              <a:rPr lang="fr-FR" smtClean="0"/>
              <a:t>21/02/2023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FB4F25-64BB-460E-8192-B4AC51BA66FC}" type="datetime1">
              <a:rPr lang="fr-FR" smtClean="0"/>
              <a:t>21/02/2023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D66AC7-6890-4F0E-B000-A39D822B7C00}" type="datetime1">
              <a:rPr lang="fr-FR" smtClean="0"/>
              <a:t>21/02/2023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 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F7B0F5FB-B743-44F1-84BA-99C248DB6023}" type="datetime1">
              <a:rPr lang="fr-FR" smtClean="0"/>
              <a:t>21/02/2023</a:t>
            </a:fld>
            <a:endParaRPr lang="en-US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Espace réservé de l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" dirty="0"/>
              <a:t>Cliquez sur l’icône pour ajouter une image</a:t>
            </a:r>
            <a:endParaRPr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C80E5F3D-7A62-48B1-A43E-C6091B37429D}" type="datetime1">
              <a:rPr lang="fr-FR" smtClean="0"/>
              <a:t>21/02/2023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 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"/>
              <a:t>Modifiez les styles du texte du masque</a:t>
            </a:r>
          </a:p>
          <a:p>
            <a:pPr lvl="1" rtl="0"/>
            <a:r>
              <a:rPr lang="fr"/>
              <a:t>Deuxième niveau</a:t>
            </a:r>
          </a:p>
          <a:p>
            <a:pPr lvl="2" rtl="0"/>
            <a:r>
              <a:rPr lang="fr"/>
              <a:t>Troisième niveau</a:t>
            </a:r>
          </a:p>
          <a:p>
            <a:pPr lvl="3" rtl="0"/>
            <a:r>
              <a:rPr lang="fr"/>
              <a:t>Quatrième niveau</a:t>
            </a:r>
          </a:p>
          <a:p>
            <a:pPr lvl="4" rtl="0"/>
            <a:r>
              <a:rPr lang="fr"/>
              <a:t>Cinquième niveau</a:t>
            </a:r>
            <a:endParaRPr lang="en-US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20D9D58-8984-498B-A4DA-61EAC8A72DD8}" type="datetime1">
              <a:rPr lang="fr-FR" smtClean="0"/>
              <a:t>21/02/2023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F41AB-39BA-72DE-5A29-217494FFD54F}"/>
              </a:ext>
            </a:extLst>
          </p:cNvPr>
          <p:cNvSpPr/>
          <p:nvPr/>
        </p:nvSpPr>
        <p:spPr>
          <a:xfrm>
            <a:off x="152400" y="121920"/>
            <a:ext cx="11897360" cy="6604000"/>
          </a:xfrm>
          <a:prstGeom prst="rect">
            <a:avLst/>
          </a:prstGeom>
          <a:solidFill>
            <a:srgbClr val="3E8F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C9DD2AB-0847-C0B4-CFDD-E3E43ADEDF6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319" y="1083102"/>
            <a:ext cx="5179363" cy="4985137"/>
          </a:xfrm>
          <a:prstGeom prst="rect">
            <a:avLst/>
          </a:prstGeom>
          <a:solidFill>
            <a:srgbClr val="3E8F42">
              <a:alpha val="55000"/>
            </a:srgbClr>
          </a:solidFill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A7880B1-CFDA-9059-4E6D-EB06CFC02D3D}"/>
              </a:ext>
            </a:extLst>
          </p:cNvPr>
          <p:cNvSpPr/>
          <p:nvPr/>
        </p:nvSpPr>
        <p:spPr>
          <a:xfrm>
            <a:off x="152400" y="132080"/>
            <a:ext cx="11897360" cy="6604000"/>
          </a:xfrm>
          <a:prstGeom prst="rect">
            <a:avLst/>
          </a:prstGeom>
          <a:solidFill>
            <a:srgbClr val="3E8F4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DF0F131-ECF0-3BE1-B796-0CFB766CE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922" y="1894839"/>
            <a:ext cx="6114133" cy="45856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5FBC1A9-AFA1-B425-6072-AEA092C25AC8}"/>
              </a:ext>
            </a:extLst>
          </p:cNvPr>
          <p:cNvSpPr txBox="1"/>
          <p:nvPr/>
        </p:nvSpPr>
        <p:spPr>
          <a:xfrm>
            <a:off x="608818" y="496853"/>
            <a:ext cx="1094232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agir pour plus de justice ? </a:t>
            </a:r>
            <a:endParaRPr lang="fr-F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3678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0"/>
    </mc:Choice>
    <mc:Fallback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1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0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F41AB-39BA-72DE-5A29-217494FFD54F}"/>
              </a:ext>
            </a:extLst>
          </p:cNvPr>
          <p:cNvSpPr/>
          <p:nvPr/>
        </p:nvSpPr>
        <p:spPr>
          <a:xfrm>
            <a:off x="152400" y="121920"/>
            <a:ext cx="11897360" cy="6604000"/>
          </a:xfrm>
          <a:prstGeom prst="rect">
            <a:avLst/>
          </a:prstGeom>
          <a:solidFill>
            <a:srgbClr val="3E8F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D20F806-0283-622E-C937-B8C0A4D878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319" y="1083102"/>
            <a:ext cx="5179363" cy="4985137"/>
          </a:xfrm>
          <a:prstGeom prst="rect">
            <a:avLst/>
          </a:prstGeom>
          <a:solidFill>
            <a:srgbClr val="3E8F42">
              <a:alpha val="55000"/>
            </a:srgbClr>
          </a:solidFill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561774-1665-095E-CB2F-85DCF3393ECF}"/>
              </a:ext>
            </a:extLst>
          </p:cNvPr>
          <p:cNvSpPr/>
          <p:nvPr/>
        </p:nvSpPr>
        <p:spPr>
          <a:xfrm>
            <a:off x="152400" y="132080"/>
            <a:ext cx="11897360" cy="6604000"/>
          </a:xfrm>
          <a:prstGeom prst="rect">
            <a:avLst/>
          </a:prstGeom>
          <a:solidFill>
            <a:srgbClr val="3E8F4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14B0DD-8E18-C1B5-80DE-4D10BF68BF6B}"/>
              </a:ext>
            </a:extLst>
          </p:cNvPr>
          <p:cNvSpPr txBox="1"/>
          <p:nvPr/>
        </p:nvSpPr>
        <p:spPr>
          <a:xfrm>
            <a:off x="608818" y="496853"/>
            <a:ext cx="1094232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agir pour plus de justice ? </a:t>
            </a:r>
            <a:endParaRPr lang="fr-F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F5121BA-5056-CD78-2222-B6806E3075C7}"/>
              </a:ext>
            </a:extLst>
          </p:cNvPr>
          <p:cNvSpPr txBox="1"/>
          <p:nvPr/>
        </p:nvSpPr>
        <p:spPr>
          <a:xfrm>
            <a:off x="695325" y="1391399"/>
            <a:ext cx="10855813" cy="461665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Contexte                           et                             Objectif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7B4D7C8-D406-085D-00D8-9860674CBC49}"/>
              </a:ext>
            </a:extLst>
          </p:cNvPr>
          <p:cNvSpPr txBox="1"/>
          <p:nvPr/>
        </p:nvSpPr>
        <p:spPr>
          <a:xfrm>
            <a:off x="695325" y="2530723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Notre société laisse trop de personnes au bord de la route malgré les systèmes collectifs de redistribution mis en place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D89C391-E8B9-C3CD-F841-EBF5F8F1DEC3}"/>
              </a:ext>
            </a:extLst>
          </p:cNvPr>
          <p:cNvSpPr txBox="1"/>
          <p:nvPr/>
        </p:nvSpPr>
        <p:spPr>
          <a:xfrm>
            <a:off x="6217138" y="2523420"/>
            <a:ext cx="533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Entendons nous les appels à promouvoir LE monde plus juste auquel le Seigneur nous demande d’œuvrer ?</a:t>
            </a:r>
            <a:br>
              <a:rPr lang="fr-F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1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repérer des marges de manœuvres et agir avec d’autres pour ouvrir un chemin d’Espérance </a:t>
            </a:r>
            <a:endParaRPr lang="fr-FR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DA6BA01-64D7-A6B4-D814-CBD0F26918B7}"/>
              </a:ext>
            </a:extLst>
          </p:cNvPr>
          <p:cNvSpPr txBox="1"/>
          <p:nvPr/>
        </p:nvSpPr>
        <p:spPr>
          <a:xfrm>
            <a:off x="695325" y="3923335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démocratie est fragilisée dans de nombreux pays où elle semblait bien ancrée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326833B-49F8-BA11-FBE9-7A9C40D9F591}"/>
              </a:ext>
            </a:extLst>
          </p:cNvPr>
          <p:cNvSpPr txBox="1"/>
          <p:nvPr/>
        </p:nvSpPr>
        <p:spPr>
          <a:xfrm>
            <a:off x="1575318" y="5112448"/>
            <a:ext cx="9041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8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Christ ne s’est pas révélé à nous pour lui-même, mais pour nous donner la force de construire avec lui un monde signe de son amour pour chacun et dans une proximité toute particulière avec ceux qui souffrent.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60049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F41AB-39BA-72DE-5A29-217494FFD54F}"/>
              </a:ext>
            </a:extLst>
          </p:cNvPr>
          <p:cNvSpPr/>
          <p:nvPr/>
        </p:nvSpPr>
        <p:spPr>
          <a:xfrm>
            <a:off x="152400" y="121920"/>
            <a:ext cx="11897360" cy="6604000"/>
          </a:xfrm>
          <a:prstGeom prst="rect">
            <a:avLst/>
          </a:prstGeom>
          <a:solidFill>
            <a:srgbClr val="3E8F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D20F806-0283-622E-C937-B8C0A4D878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319" y="1083102"/>
            <a:ext cx="5179363" cy="4985137"/>
          </a:xfrm>
          <a:prstGeom prst="rect">
            <a:avLst/>
          </a:prstGeom>
          <a:solidFill>
            <a:srgbClr val="3E8F42">
              <a:alpha val="55000"/>
            </a:srgbClr>
          </a:solidFill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561774-1665-095E-CB2F-85DCF3393ECF}"/>
              </a:ext>
            </a:extLst>
          </p:cNvPr>
          <p:cNvSpPr/>
          <p:nvPr/>
        </p:nvSpPr>
        <p:spPr>
          <a:xfrm>
            <a:off x="152400" y="132080"/>
            <a:ext cx="11897360" cy="6604000"/>
          </a:xfrm>
          <a:prstGeom prst="rect">
            <a:avLst/>
          </a:prstGeom>
          <a:solidFill>
            <a:srgbClr val="3E8F4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sp>
        <p:nvSpPr>
          <p:cNvPr id="5" name="ZoneTexte 4" hidden="1">
            <a:extLst>
              <a:ext uri="{FF2B5EF4-FFF2-40B4-BE49-F238E27FC236}">
                <a16:creationId xmlns:a16="http://schemas.microsoft.com/office/drawing/2014/main" id="{5FD58F83-AF32-F8FC-EA42-07F740D982CA}"/>
              </a:ext>
            </a:extLst>
          </p:cNvPr>
          <p:cNvSpPr txBox="1"/>
          <p:nvPr/>
        </p:nvSpPr>
        <p:spPr>
          <a:xfrm>
            <a:off x="708579" y="1604975"/>
            <a:ext cx="10855813" cy="523220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14B0DD-8E18-C1B5-80DE-4D10BF68BF6B}"/>
              </a:ext>
            </a:extLst>
          </p:cNvPr>
          <p:cNvSpPr txBox="1"/>
          <p:nvPr/>
        </p:nvSpPr>
        <p:spPr>
          <a:xfrm>
            <a:off x="608818" y="496853"/>
            <a:ext cx="10942320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agir pour plus de justice </a:t>
            </a:r>
            <a:r>
              <a:rPr lang="fr-FR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fr-FR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F5121BA-5056-CD78-2222-B6806E3075C7}"/>
              </a:ext>
            </a:extLst>
          </p:cNvPr>
          <p:cNvSpPr txBox="1"/>
          <p:nvPr/>
        </p:nvSpPr>
        <p:spPr>
          <a:xfrm>
            <a:off x="695325" y="1601662"/>
            <a:ext cx="10855813" cy="523220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Cheminement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D89C391-E8B9-C3CD-F841-EBF5F8F1DEC3}"/>
              </a:ext>
            </a:extLst>
          </p:cNvPr>
          <p:cNvSpPr txBox="1"/>
          <p:nvPr/>
        </p:nvSpPr>
        <p:spPr>
          <a:xfrm>
            <a:off x="6211973" y="2421127"/>
            <a:ext cx="533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AutoNum type="arabicPeriod" startAt="2"/>
            </a:pPr>
            <a:r>
              <a:rPr lang="fr-FR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quels changements, quelles conversions cela m’appellent-t-il ? </a:t>
            </a:r>
            <a:br>
              <a:rPr lang="fr-F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Intérieurement, dans mon regard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ma gestion de l’information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gestion de mon temps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la gestion de mes biens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mes comportements et mes engagements ?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DA6BA01-64D7-A6B4-D814-CBD0F26918B7}"/>
              </a:ext>
            </a:extLst>
          </p:cNvPr>
          <p:cNvSpPr txBox="1"/>
          <p:nvPr/>
        </p:nvSpPr>
        <p:spPr>
          <a:xfrm>
            <a:off x="695325" y="2409266"/>
            <a:ext cx="50793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fr-FR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Sommes-nous des assoiffés de justice ?</a:t>
            </a:r>
            <a:b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quelle justice parlons-nous ?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Quels appels à la justice entendons-nous ? Comment et de qui nous parviennent-ils ? Comment sommes-nous à leur écoute ?  Qu’est ce qui est en jeu ? </a:t>
            </a:r>
            <a:endParaRPr lang="fr-FR" sz="2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30CD353-76E6-B940-2259-C73BC92A1EA4}"/>
              </a:ext>
            </a:extLst>
          </p:cNvPr>
          <p:cNvSpPr txBox="1"/>
          <p:nvPr/>
        </p:nvSpPr>
        <p:spPr>
          <a:xfrm>
            <a:off x="527222" y="4681818"/>
            <a:ext cx="1139292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ctr">
              <a:buAutoNum type="arabicPeriod" startAt="3"/>
            </a:pPr>
            <a:r>
              <a:rPr lang="fr-FR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 quels lieux sommes-nous appelés nous engager aujourd’hui individuellement et collectivement ?</a:t>
            </a:r>
          </a:p>
          <a:p>
            <a:pPr lvl="0" algn="ctr"/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Où suis-je déjà impliqué ? 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Pourquoi ?  Avec qui ?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Quels chemins d’espérances je vis déjà ou j’entrevois ?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Avec qui les partager ? </a:t>
            </a:r>
            <a:b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quels appels allons-nous répondre ? Comment ? </a:t>
            </a:r>
          </a:p>
        </p:txBody>
      </p:sp>
    </p:spTree>
    <p:extLst>
      <p:ext uri="{BB962C8B-B14F-4D97-AF65-F5344CB8AC3E}">
        <p14:creationId xmlns:p14="http://schemas.microsoft.com/office/powerpoint/2010/main" val="344093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6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F41AB-39BA-72DE-5A29-217494FFD54F}"/>
              </a:ext>
            </a:extLst>
          </p:cNvPr>
          <p:cNvSpPr/>
          <p:nvPr/>
        </p:nvSpPr>
        <p:spPr>
          <a:xfrm>
            <a:off x="152400" y="121920"/>
            <a:ext cx="11897360" cy="6604000"/>
          </a:xfrm>
          <a:prstGeom prst="rect">
            <a:avLst/>
          </a:prstGeom>
          <a:solidFill>
            <a:srgbClr val="3E8F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D20F806-0283-622E-C937-B8C0A4D8782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319" y="1083102"/>
            <a:ext cx="5179363" cy="4985137"/>
          </a:xfrm>
          <a:prstGeom prst="rect">
            <a:avLst/>
          </a:prstGeom>
          <a:solidFill>
            <a:srgbClr val="3E8F42">
              <a:alpha val="55000"/>
            </a:srgbClr>
          </a:solidFill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561774-1665-095E-CB2F-85DCF3393ECF}"/>
              </a:ext>
            </a:extLst>
          </p:cNvPr>
          <p:cNvSpPr/>
          <p:nvPr/>
        </p:nvSpPr>
        <p:spPr>
          <a:xfrm>
            <a:off x="131298" y="111761"/>
            <a:ext cx="11897360" cy="6604000"/>
          </a:xfrm>
          <a:prstGeom prst="rect">
            <a:avLst/>
          </a:prstGeom>
          <a:solidFill>
            <a:srgbClr val="3E8F4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sp>
        <p:nvSpPr>
          <p:cNvPr id="5" name="ZoneTexte 4" hidden="1">
            <a:extLst>
              <a:ext uri="{FF2B5EF4-FFF2-40B4-BE49-F238E27FC236}">
                <a16:creationId xmlns:a16="http://schemas.microsoft.com/office/drawing/2014/main" id="{5FD58F83-AF32-F8FC-EA42-07F740D982CA}"/>
              </a:ext>
            </a:extLst>
          </p:cNvPr>
          <p:cNvSpPr txBox="1"/>
          <p:nvPr/>
        </p:nvSpPr>
        <p:spPr>
          <a:xfrm>
            <a:off x="708579" y="1845775"/>
            <a:ext cx="10855813" cy="523220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14B0DD-8E18-C1B5-80DE-4D10BF68BF6B}"/>
              </a:ext>
            </a:extLst>
          </p:cNvPr>
          <p:cNvSpPr txBox="1"/>
          <p:nvPr/>
        </p:nvSpPr>
        <p:spPr>
          <a:xfrm>
            <a:off x="608818" y="496853"/>
            <a:ext cx="10942320" cy="76944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agir pour plus de justice ? </a:t>
            </a:r>
            <a:endParaRPr lang="fr-FR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F5121BA-5056-CD78-2222-B6806E3075C7}"/>
              </a:ext>
            </a:extLst>
          </p:cNvPr>
          <p:cNvSpPr txBox="1"/>
          <p:nvPr/>
        </p:nvSpPr>
        <p:spPr>
          <a:xfrm>
            <a:off x="695325" y="1842462"/>
            <a:ext cx="10855813" cy="523220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points à approfondir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D89C391-E8B9-C3CD-F841-EBF5F8F1DEC3}"/>
              </a:ext>
            </a:extLst>
          </p:cNvPr>
          <p:cNvSpPr txBox="1"/>
          <p:nvPr/>
        </p:nvSpPr>
        <p:spPr>
          <a:xfrm>
            <a:off x="1211584" y="3761621"/>
            <a:ext cx="21152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  gestion de notre information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DA6BA01-64D7-A6B4-D814-CBD0F26918B7}"/>
              </a:ext>
            </a:extLst>
          </p:cNvPr>
          <p:cNvSpPr txBox="1"/>
          <p:nvPr/>
        </p:nvSpPr>
        <p:spPr>
          <a:xfrm>
            <a:off x="695325" y="2615216"/>
            <a:ext cx="3621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Justice :  donner sa juste place : famille , entreprise , école, société , église…..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30CD353-76E6-B940-2259-C73BC92A1EA4}"/>
              </a:ext>
            </a:extLst>
          </p:cNvPr>
          <p:cNvSpPr txBox="1"/>
          <p:nvPr/>
        </p:nvSpPr>
        <p:spPr>
          <a:xfrm>
            <a:off x="4430650" y="3044210"/>
            <a:ext cx="241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partage de mes  biens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B01FFB4-C6F3-D6F3-9603-71FB6FF04742}"/>
              </a:ext>
            </a:extLst>
          </p:cNvPr>
          <p:cNvSpPr txBox="1"/>
          <p:nvPr/>
        </p:nvSpPr>
        <p:spPr>
          <a:xfrm>
            <a:off x="4714875" y="4019978"/>
            <a:ext cx="2985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démocratie  comment en être acteur ?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AC8300B-2E9B-8534-B33A-61C9BCD9DC2C}"/>
              </a:ext>
            </a:extLst>
          </p:cNvPr>
          <p:cNvSpPr txBox="1"/>
          <p:nvPr/>
        </p:nvSpPr>
        <p:spPr>
          <a:xfrm>
            <a:off x="7473414" y="2529211"/>
            <a:ext cx="3621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 responsabilités particulières en qualité de personnes des milieux indépendants</a:t>
            </a:r>
            <a:endParaRPr lang="fr-FR" sz="2000" b="1" strike="sngStrik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F974FA1-D3CC-61E6-BD3F-4F15F184EF8E}"/>
              </a:ext>
            </a:extLst>
          </p:cNvPr>
          <p:cNvSpPr txBox="1"/>
          <p:nvPr/>
        </p:nvSpPr>
        <p:spPr>
          <a:xfrm>
            <a:off x="608818" y="5350359"/>
            <a:ext cx="10842559" cy="646331"/>
          </a:xfrm>
          <a:prstGeom prst="rect">
            <a:avLst/>
          </a:prstGeom>
          <a:noFill/>
          <a:ln w="57150">
            <a:solidFill>
              <a:srgbClr val="FEFEF4"/>
            </a:solidFill>
          </a:ln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 Heureux ceux qui ont faim et soif de justice » </a:t>
            </a:r>
          </a:p>
          <a:p>
            <a:r>
              <a:rPr lang="fr-FR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 Ce que vous ferez aux plus petits d’entre les miens, c’est à moi que vous le faites »</a:t>
            </a:r>
            <a:endParaRPr lang="fr-FR" b="1" i="1" strike="sngStrike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16A05E5-8E2C-F695-C095-B8501611C206}"/>
              </a:ext>
            </a:extLst>
          </p:cNvPr>
          <p:cNvSpPr txBox="1"/>
          <p:nvPr/>
        </p:nvSpPr>
        <p:spPr>
          <a:xfrm>
            <a:off x="8242009" y="3734165"/>
            <a:ext cx="31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Nos sources d’informations</a:t>
            </a:r>
            <a:endParaRPr lang="fr-FR" sz="2000" b="1" strike="sngStrik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DB008E5-9A76-CA40-7BEA-9E1079D3B4EE}"/>
              </a:ext>
            </a:extLst>
          </p:cNvPr>
          <p:cNvSpPr txBox="1"/>
          <p:nvPr/>
        </p:nvSpPr>
        <p:spPr>
          <a:xfrm>
            <a:off x="9073011" y="4378071"/>
            <a:ext cx="2318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Eglise, Espérance</a:t>
            </a:r>
            <a:endParaRPr lang="fr-FR" sz="2000" b="1" strike="sngStrik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9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/>
      <p:bldP spid="7" grpId="0"/>
      <p:bldP spid="3" grpId="0"/>
      <p:bldP spid="11" grpId="0"/>
      <p:bldP spid="15" grpId="0" animBg="1"/>
      <p:bldP spid="9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F41AB-39BA-72DE-5A29-217494FFD54F}"/>
              </a:ext>
            </a:extLst>
          </p:cNvPr>
          <p:cNvSpPr/>
          <p:nvPr/>
        </p:nvSpPr>
        <p:spPr>
          <a:xfrm>
            <a:off x="152400" y="121920"/>
            <a:ext cx="11897360" cy="6604000"/>
          </a:xfrm>
          <a:prstGeom prst="rect">
            <a:avLst/>
          </a:prstGeom>
          <a:solidFill>
            <a:srgbClr val="3E8F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C9DD2AB-0847-C0B4-CFDD-E3E43ADEDF6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319" y="1083102"/>
            <a:ext cx="5179363" cy="4985137"/>
          </a:xfrm>
          <a:prstGeom prst="rect">
            <a:avLst/>
          </a:prstGeom>
          <a:solidFill>
            <a:srgbClr val="3E8F42">
              <a:alpha val="55000"/>
            </a:srgbClr>
          </a:solidFill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A7880B1-CFDA-9059-4E6D-EB06CFC02D3D}"/>
              </a:ext>
            </a:extLst>
          </p:cNvPr>
          <p:cNvSpPr/>
          <p:nvPr/>
        </p:nvSpPr>
        <p:spPr>
          <a:xfrm>
            <a:off x="152400" y="132080"/>
            <a:ext cx="11897360" cy="6604000"/>
          </a:xfrm>
          <a:prstGeom prst="rect">
            <a:avLst/>
          </a:prstGeom>
          <a:solidFill>
            <a:srgbClr val="3E8F42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408E42"/>
              </a:solidFill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DF0F131-ECF0-3BE1-B796-0CFB766CE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922" y="1894839"/>
            <a:ext cx="6114133" cy="4585600"/>
          </a:xfrm>
          <a:prstGeom prst="rect">
            <a:avLst/>
          </a:prstGeom>
          <a:noFill/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5FBC1A9-AFA1-B425-6072-AEA092C25AC8}"/>
              </a:ext>
            </a:extLst>
          </p:cNvPr>
          <p:cNvSpPr txBox="1"/>
          <p:nvPr/>
        </p:nvSpPr>
        <p:spPr>
          <a:xfrm>
            <a:off x="608818" y="496853"/>
            <a:ext cx="10942320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Comment agir pour plus de justice ? </a:t>
            </a:r>
            <a:endParaRPr lang="fr-F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7786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7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764_TF78438558" id="{D9EAB963-68A7-41B0-84AC-6DCEBA0B29E9}" vid="{8501B65A-0E3C-4167-83F9-AC76A6F729D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{518BEABD-EFC7-4638-8209-EE583846A03D}tf78438558_win32</Template>
  <TotalTime>0</TotalTime>
  <Words>362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Garamond</vt:lpstr>
      <vt:lpstr>Wingdings</vt:lpstr>
      <vt:lpstr>SavonVTI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ENQUÊTE  2023 - 2024</dc:title>
  <dc:creator>C D</dc:creator>
  <cp:lastModifiedBy>C D</cp:lastModifiedBy>
  <cp:revision>76</cp:revision>
  <dcterms:created xsi:type="dcterms:W3CDTF">2023-01-18T14:34:43Z</dcterms:created>
  <dcterms:modified xsi:type="dcterms:W3CDTF">2023-02-21T16:35:39Z</dcterms:modified>
</cp:coreProperties>
</file>