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7"/>
  </p:notesMasterIdLst>
  <p:sldIdLst>
    <p:sldId id="258" r:id="rId2"/>
    <p:sldId id="259" r:id="rId3"/>
    <p:sldId id="260" r:id="rId4"/>
    <p:sldId id="261" r:id="rId5"/>
    <p:sldId id="262" r:id="rId6"/>
    <p:sldId id="263" r:id="rId7"/>
    <p:sldId id="264" r:id="rId8"/>
    <p:sldId id="266" r:id="rId9"/>
    <p:sldId id="267" r:id="rId10"/>
    <p:sldId id="268" r:id="rId11"/>
    <p:sldId id="269" r:id="rId12"/>
    <p:sldId id="265"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75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Mercier" userId="dfb9068a21cf0dfb" providerId="LiveId" clId="{813DA98D-E524-4DB6-8B4C-520DBD0FAF17}"/>
    <pc:docChg chg="undo custSel mod addSld delSld modSld">
      <pc:chgData name="Hélène Mercier" userId="dfb9068a21cf0dfb" providerId="LiveId" clId="{813DA98D-E524-4DB6-8B4C-520DBD0FAF17}" dt="2019-03-08T19:07:56.131" v="611" actId="14100"/>
      <pc:docMkLst>
        <pc:docMk/>
      </pc:docMkLst>
      <pc:sldChg chg="addSp modSp">
        <pc:chgData name="Hélène Mercier" userId="dfb9068a21cf0dfb" providerId="LiveId" clId="{813DA98D-E524-4DB6-8B4C-520DBD0FAF17}" dt="2019-03-07T17:47:42.693" v="307" actId="1076"/>
        <pc:sldMkLst>
          <pc:docMk/>
          <pc:sldMk cId="3567403142" sldId="259"/>
        </pc:sldMkLst>
        <pc:spChg chg="mod">
          <ac:chgData name="Hélène Mercier" userId="dfb9068a21cf0dfb" providerId="LiveId" clId="{813DA98D-E524-4DB6-8B4C-520DBD0FAF17}" dt="2019-03-07T17:47:42.693" v="307" actId="1076"/>
          <ac:spMkLst>
            <pc:docMk/>
            <pc:sldMk cId="3567403142" sldId="259"/>
            <ac:spMk id="2" creationId="{3B8E3EF0-B877-46E9-9188-D02436567DD5}"/>
          </ac:spMkLst>
        </pc:spChg>
        <pc:picChg chg="add mod">
          <ac:chgData name="Hélène Mercier" userId="dfb9068a21cf0dfb" providerId="LiveId" clId="{813DA98D-E524-4DB6-8B4C-520DBD0FAF17}" dt="2019-03-07T17:47:38.622" v="306" actId="1076"/>
          <ac:picMkLst>
            <pc:docMk/>
            <pc:sldMk cId="3567403142" sldId="259"/>
            <ac:picMk id="4" creationId="{6CE56415-287F-4D10-ACE5-FB12782EBB36}"/>
          </ac:picMkLst>
        </pc:picChg>
      </pc:sldChg>
      <pc:sldChg chg="addSp modSp add">
        <pc:chgData name="Hélène Mercier" userId="dfb9068a21cf0dfb" providerId="LiveId" clId="{813DA98D-E524-4DB6-8B4C-520DBD0FAF17}" dt="2019-03-08T17:07:29.233" v="462" actId="1076"/>
        <pc:sldMkLst>
          <pc:docMk/>
          <pc:sldMk cId="3412966076" sldId="260"/>
        </pc:sldMkLst>
        <pc:spChg chg="add mod">
          <ac:chgData name="Hélène Mercier" userId="dfb9068a21cf0dfb" providerId="LiveId" clId="{813DA98D-E524-4DB6-8B4C-520DBD0FAF17}" dt="2019-03-07T21:59:46.384" v="454" actId="113"/>
          <ac:spMkLst>
            <pc:docMk/>
            <pc:sldMk cId="3412966076" sldId="260"/>
            <ac:spMk id="2" creationId="{DF139EAF-1A87-45A0-A5A2-B3248AA23EAC}"/>
          </ac:spMkLst>
        </pc:spChg>
        <pc:spChg chg="add mod">
          <ac:chgData name="Hélène Mercier" userId="dfb9068a21cf0dfb" providerId="LiveId" clId="{813DA98D-E524-4DB6-8B4C-520DBD0FAF17}" dt="2019-03-07T21:59:59.104" v="455" actId="1076"/>
          <ac:spMkLst>
            <pc:docMk/>
            <pc:sldMk cId="3412966076" sldId="260"/>
            <ac:spMk id="3" creationId="{FC474EB6-10AA-464C-8CED-9516B73BA13B}"/>
          </ac:spMkLst>
        </pc:spChg>
        <pc:picChg chg="add mod">
          <ac:chgData name="Hélène Mercier" userId="dfb9068a21cf0dfb" providerId="LiveId" clId="{813DA98D-E524-4DB6-8B4C-520DBD0FAF17}" dt="2019-03-07T21:57:23.057" v="451" actId="1076"/>
          <ac:picMkLst>
            <pc:docMk/>
            <pc:sldMk cId="3412966076" sldId="260"/>
            <ac:picMk id="5" creationId="{68A02C6C-451F-4407-8A8D-7B30C6352DC1}"/>
          </ac:picMkLst>
        </pc:picChg>
        <pc:picChg chg="add mod">
          <ac:chgData name="Hélène Mercier" userId="dfb9068a21cf0dfb" providerId="LiveId" clId="{813DA98D-E524-4DB6-8B4C-520DBD0FAF17}" dt="2019-03-08T17:07:29.233" v="462" actId="1076"/>
          <ac:picMkLst>
            <pc:docMk/>
            <pc:sldMk cId="3412966076" sldId="260"/>
            <ac:picMk id="1026" creationId="{BC0BCFAE-F47B-40E3-9A88-696CDF01287B}"/>
          </ac:picMkLst>
        </pc:picChg>
      </pc:sldChg>
      <pc:sldChg chg="addSp delSp modSp add mod setBg">
        <pc:chgData name="Hélène Mercier" userId="dfb9068a21cf0dfb" providerId="LiveId" clId="{813DA98D-E524-4DB6-8B4C-520DBD0FAF17}" dt="2019-03-07T17:51:32.741" v="315" actId="1076"/>
        <pc:sldMkLst>
          <pc:docMk/>
          <pc:sldMk cId="4278177971" sldId="261"/>
        </pc:sldMkLst>
        <pc:spChg chg="add mod">
          <ac:chgData name="Hélène Mercier" userId="dfb9068a21cf0dfb" providerId="LiveId" clId="{813DA98D-E524-4DB6-8B4C-520DBD0FAF17}" dt="2019-03-07T17:28:57.324" v="175" actId="313"/>
          <ac:spMkLst>
            <pc:docMk/>
            <pc:sldMk cId="4278177971" sldId="261"/>
            <ac:spMk id="4" creationId="{5E4EA69D-18A2-4F2D-A95F-F8A0E9679BD0}"/>
          </ac:spMkLst>
        </pc:spChg>
        <pc:spChg chg="add mod">
          <ac:chgData name="Hélène Mercier" userId="dfb9068a21cf0dfb" providerId="LiveId" clId="{813DA98D-E524-4DB6-8B4C-520DBD0FAF17}" dt="2019-03-07T17:51:27.667" v="314" actId="1076"/>
          <ac:spMkLst>
            <pc:docMk/>
            <pc:sldMk cId="4278177971" sldId="261"/>
            <ac:spMk id="5" creationId="{49027360-5E59-4569-8410-74A754747327}"/>
          </ac:spMkLst>
        </pc:spChg>
        <pc:spChg chg="add del">
          <ac:chgData name="Hélène Mercier" userId="dfb9068a21cf0dfb" providerId="LiveId" clId="{813DA98D-E524-4DB6-8B4C-520DBD0FAF17}" dt="2019-03-07T17:26:22.688" v="164" actId="26606"/>
          <ac:spMkLst>
            <pc:docMk/>
            <pc:sldMk cId="4278177971" sldId="261"/>
            <ac:spMk id="8" creationId="{57845966-6EFC-468A-9CC7-BAB4B95854E7}"/>
          </ac:spMkLst>
        </pc:spChg>
        <pc:spChg chg="add del">
          <ac:chgData name="Hélène Mercier" userId="dfb9068a21cf0dfb" providerId="LiveId" clId="{813DA98D-E524-4DB6-8B4C-520DBD0FAF17}" dt="2019-03-07T17:26:22.688" v="164" actId="26606"/>
          <ac:spMkLst>
            <pc:docMk/>
            <pc:sldMk cId="4278177971" sldId="261"/>
            <ac:spMk id="12" creationId="{ADAD1991-FFD1-4E94-ABAB-7560D33008E4}"/>
          </ac:spMkLst>
        </pc:spChg>
        <pc:picChg chg="add mod">
          <ac:chgData name="Hélène Mercier" userId="dfb9068a21cf0dfb" providerId="LiveId" clId="{813DA98D-E524-4DB6-8B4C-520DBD0FAF17}" dt="2019-03-07T17:43:55.517" v="284" actId="1076"/>
          <ac:picMkLst>
            <pc:docMk/>
            <pc:sldMk cId="4278177971" sldId="261"/>
            <ac:picMk id="3" creationId="{D7CDD427-4B39-4852-AEAC-BBC0457CDDE1}"/>
          </ac:picMkLst>
        </pc:picChg>
        <pc:picChg chg="add del mod">
          <ac:chgData name="Hélène Mercier" userId="dfb9068a21cf0dfb" providerId="LiveId" clId="{813DA98D-E524-4DB6-8B4C-520DBD0FAF17}" dt="2019-03-07T17:50:30.817" v="310" actId="478"/>
          <ac:picMkLst>
            <pc:docMk/>
            <pc:sldMk cId="4278177971" sldId="261"/>
            <ac:picMk id="7" creationId="{3B17619A-2591-4DDD-9DD6-4974A72AE8E2}"/>
          </ac:picMkLst>
        </pc:picChg>
        <pc:picChg chg="add del">
          <ac:chgData name="Hélène Mercier" userId="dfb9068a21cf0dfb" providerId="LiveId" clId="{813DA98D-E524-4DB6-8B4C-520DBD0FAF17}" dt="2019-03-07T17:26:22.688" v="164" actId="26606"/>
          <ac:picMkLst>
            <pc:docMk/>
            <pc:sldMk cId="4278177971" sldId="261"/>
            <ac:picMk id="10" creationId="{75554383-98AF-4A47-BB65-705FAAA4BE6A}"/>
          </ac:picMkLst>
        </pc:picChg>
        <pc:picChg chg="add mod">
          <ac:chgData name="Hélène Mercier" userId="dfb9068a21cf0dfb" providerId="LiveId" clId="{813DA98D-E524-4DB6-8B4C-520DBD0FAF17}" dt="2019-03-07T17:51:32.741" v="315" actId="1076"/>
          <ac:picMkLst>
            <pc:docMk/>
            <pc:sldMk cId="4278177971" sldId="261"/>
            <ac:picMk id="11" creationId="{C9BF12B2-B6B7-4565-8F57-315EBE12DEAD}"/>
          </ac:picMkLst>
        </pc:picChg>
      </pc:sldChg>
      <pc:sldChg chg="addSp delSp modSp add">
        <pc:chgData name="Hélène Mercier" userId="dfb9068a21cf0dfb" providerId="LiveId" clId="{813DA98D-E524-4DB6-8B4C-520DBD0FAF17}" dt="2019-03-07T18:07:42.991" v="436" actId="20577"/>
        <pc:sldMkLst>
          <pc:docMk/>
          <pc:sldMk cId="2389232545" sldId="262"/>
        </pc:sldMkLst>
        <pc:spChg chg="add mod">
          <ac:chgData name="Hélène Mercier" userId="dfb9068a21cf0dfb" providerId="LiveId" clId="{813DA98D-E524-4DB6-8B4C-520DBD0FAF17}" dt="2019-03-07T18:00:09.342" v="353" actId="122"/>
          <ac:spMkLst>
            <pc:docMk/>
            <pc:sldMk cId="2389232545" sldId="262"/>
            <ac:spMk id="2" creationId="{50B6B172-35E6-421B-98FA-EC0FDA4C48EE}"/>
          </ac:spMkLst>
        </pc:spChg>
        <pc:spChg chg="add del">
          <ac:chgData name="Hélène Mercier" userId="dfb9068a21cf0dfb" providerId="LiveId" clId="{813DA98D-E524-4DB6-8B4C-520DBD0FAF17}" dt="2019-03-07T17:55:22.675" v="325"/>
          <ac:spMkLst>
            <pc:docMk/>
            <pc:sldMk cId="2389232545" sldId="262"/>
            <ac:spMk id="3" creationId="{65759A8D-155B-46B0-BC05-51F65365D8EF}"/>
          </ac:spMkLst>
        </pc:spChg>
        <pc:spChg chg="add mod">
          <ac:chgData name="Hélène Mercier" userId="dfb9068a21cf0dfb" providerId="LiveId" clId="{813DA98D-E524-4DB6-8B4C-520DBD0FAF17}" dt="2019-03-07T18:07:42.991" v="436" actId="20577"/>
          <ac:spMkLst>
            <pc:docMk/>
            <pc:sldMk cId="2389232545" sldId="262"/>
            <ac:spMk id="6" creationId="{F93C9CBE-CDBA-4143-A9F5-F031FB29D6DC}"/>
          </ac:spMkLst>
        </pc:spChg>
        <pc:picChg chg="add mod">
          <ac:chgData name="Hélène Mercier" userId="dfb9068a21cf0dfb" providerId="LiveId" clId="{813DA98D-E524-4DB6-8B4C-520DBD0FAF17}" dt="2019-03-07T18:06:45.244" v="429" actId="1076"/>
          <ac:picMkLst>
            <pc:docMk/>
            <pc:sldMk cId="2389232545" sldId="262"/>
            <ac:picMk id="5" creationId="{E7358069-6BF2-4670-ACAD-9A3DD0195700}"/>
          </ac:picMkLst>
        </pc:picChg>
        <pc:picChg chg="add mod">
          <ac:chgData name="Hélène Mercier" userId="dfb9068a21cf0dfb" providerId="LiveId" clId="{813DA98D-E524-4DB6-8B4C-520DBD0FAF17}" dt="2019-03-07T18:05:52.154" v="424" actId="14100"/>
          <ac:picMkLst>
            <pc:docMk/>
            <pc:sldMk cId="2389232545" sldId="262"/>
            <ac:picMk id="8" creationId="{09A6E5AC-E1C2-484A-8B49-60428DDF58F7}"/>
          </ac:picMkLst>
        </pc:picChg>
      </pc:sldChg>
      <pc:sldChg chg="addSp delSp modSp add">
        <pc:chgData name="Hélène Mercier" userId="dfb9068a21cf0dfb" providerId="LiveId" clId="{813DA98D-E524-4DB6-8B4C-520DBD0FAF17}" dt="2019-03-08T19:07:56.131" v="611" actId="14100"/>
        <pc:sldMkLst>
          <pc:docMk/>
          <pc:sldMk cId="321881938" sldId="263"/>
        </pc:sldMkLst>
        <pc:spChg chg="add mod">
          <ac:chgData name="Hélène Mercier" userId="dfb9068a21cf0dfb" providerId="LiveId" clId="{813DA98D-E524-4DB6-8B4C-520DBD0FAF17}" dt="2019-03-08T19:07:37.934" v="608" actId="113"/>
          <ac:spMkLst>
            <pc:docMk/>
            <pc:sldMk cId="321881938" sldId="263"/>
            <ac:spMk id="4" creationId="{3ED6D67F-F099-49B9-B850-21C5E6736A94}"/>
          </ac:spMkLst>
        </pc:spChg>
        <pc:spChg chg="add mod">
          <ac:chgData name="Hélène Mercier" userId="dfb9068a21cf0dfb" providerId="LiveId" clId="{813DA98D-E524-4DB6-8B4C-520DBD0FAF17}" dt="2019-03-08T19:07:45.746" v="609" actId="1076"/>
          <ac:spMkLst>
            <pc:docMk/>
            <pc:sldMk cId="321881938" sldId="263"/>
            <ac:spMk id="6" creationId="{2C7909CE-7CA5-4408-B7DD-029DD16CF135}"/>
          </ac:spMkLst>
        </pc:spChg>
        <pc:picChg chg="add mod">
          <ac:chgData name="Hélène Mercier" userId="dfb9068a21cf0dfb" providerId="LiveId" clId="{813DA98D-E524-4DB6-8B4C-520DBD0FAF17}" dt="2019-03-08T19:07:56.131" v="611" actId="14100"/>
          <ac:picMkLst>
            <pc:docMk/>
            <pc:sldMk cId="321881938" sldId="263"/>
            <ac:picMk id="3" creationId="{1DE5B979-B653-4220-BDFF-ED0C8D8DDE2F}"/>
          </ac:picMkLst>
        </pc:picChg>
        <pc:picChg chg="add mod">
          <ac:chgData name="Hélène Mercier" userId="dfb9068a21cf0dfb" providerId="LiveId" clId="{813DA98D-E524-4DB6-8B4C-520DBD0FAF17}" dt="2019-03-08T19:07:49.632" v="610" actId="1076"/>
          <ac:picMkLst>
            <pc:docMk/>
            <pc:sldMk cId="321881938" sldId="263"/>
            <ac:picMk id="5" creationId="{56FC9280-75D6-4AC8-9C8D-F60693375334}"/>
          </ac:picMkLst>
        </pc:picChg>
        <pc:picChg chg="add del mod">
          <ac:chgData name="Hélène Mercier" userId="dfb9068a21cf0dfb" providerId="LiveId" clId="{813DA98D-E524-4DB6-8B4C-520DBD0FAF17}" dt="2019-03-08T18:38:09.768" v="585"/>
          <ac:picMkLst>
            <pc:docMk/>
            <pc:sldMk cId="321881938" sldId="263"/>
            <ac:picMk id="8" creationId="{8FD8DECC-A380-437E-B330-DD9A3FE4327A}"/>
          </ac:picMkLst>
        </pc:picChg>
        <pc:picChg chg="add mod">
          <ac:chgData name="Hélène Mercier" userId="dfb9068a21cf0dfb" providerId="LiveId" clId="{813DA98D-E524-4DB6-8B4C-520DBD0FAF17}" dt="2019-03-08T19:06:05.905" v="602" actId="1076"/>
          <ac:picMkLst>
            <pc:docMk/>
            <pc:sldMk cId="321881938" sldId="263"/>
            <ac:picMk id="10" creationId="{9EB198FA-E50C-49BA-A9DE-C8B8F2E053F0}"/>
          </ac:picMkLst>
        </pc:picChg>
      </pc:sldChg>
      <pc:sldChg chg="add del">
        <pc:chgData name="Hélène Mercier" userId="dfb9068a21cf0dfb" providerId="LiveId" clId="{813DA98D-E524-4DB6-8B4C-520DBD0FAF17}" dt="2019-03-08T17:07:52.103" v="464"/>
        <pc:sldMkLst>
          <pc:docMk/>
          <pc:sldMk cId="2679145018" sldId="263"/>
        </pc:sldMkLst>
      </pc:sldChg>
    </pc:docChg>
  </pc:docChgLst>
  <pc:docChgLst>
    <pc:chgData name="Hélène Mercier" userId="dfb9068a21cf0dfb" providerId="LiveId" clId="{62CA0A5F-B6D9-4011-B98F-F514EB74D557}"/>
    <pc:docChg chg="undo custSel mod addSld modSld sldOrd">
      <pc:chgData name="Hélène Mercier" userId="dfb9068a21cf0dfb" providerId="LiveId" clId="{62CA0A5F-B6D9-4011-B98F-F514EB74D557}" dt="2019-03-09T22:54:18.354" v="1939"/>
      <pc:docMkLst>
        <pc:docMk/>
      </pc:docMkLst>
      <pc:sldChg chg="modAnim">
        <pc:chgData name="Hélène Mercier" userId="dfb9068a21cf0dfb" providerId="LiveId" clId="{62CA0A5F-B6D9-4011-B98F-F514EB74D557}" dt="2019-03-09T19:35:20.155" v="1301"/>
        <pc:sldMkLst>
          <pc:docMk/>
          <pc:sldMk cId="749273816" sldId="258"/>
        </pc:sldMkLst>
      </pc:sldChg>
      <pc:sldChg chg="addSp modSp modAnim">
        <pc:chgData name="Hélène Mercier" userId="dfb9068a21cf0dfb" providerId="LiveId" clId="{62CA0A5F-B6D9-4011-B98F-F514EB74D557}" dt="2019-03-09T19:41:44.620" v="1327"/>
        <pc:sldMkLst>
          <pc:docMk/>
          <pc:sldMk cId="3567403142" sldId="259"/>
        </pc:sldMkLst>
        <pc:spChg chg="add mod">
          <ac:chgData name="Hélène Mercier" userId="dfb9068a21cf0dfb" providerId="LiveId" clId="{62CA0A5F-B6D9-4011-B98F-F514EB74D557}" dt="2019-03-09T19:36:43.604" v="1302"/>
          <ac:spMkLst>
            <pc:docMk/>
            <pc:sldMk cId="3567403142" sldId="259"/>
            <ac:spMk id="2" creationId="{3B8E3EF0-B877-46E9-9188-D02436567DD5}"/>
          </ac:spMkLst>
        </pc:spChg>
        <pc:spChg chg="add mod">
          <ac:chgData name="Hélène Mercier" userId="dfb9068a21cf0dfb" providerId="LiveId" clId="{62CA0A5F-B6D9-4011-B98F-F514EB74D557}" dt="2019-03-09T19:39:35.619" v="1323" actId="207"/>
          <ac:spMkLst>
            <pc:docMk/>
            <pc:sldMk cId="3567403142" sldId="259"/>
            <ac:spMk id="3" creationId="{35E62A5D-E106-4001-B9C4-FBA3D788A8E9}"/>
          </ac:spMkLst>
        </pc:spChg>
      </pc:sldChg>
      <pc:sldChg chg="addSp modSp modAnim">
        <pc:chgData name="Hélène Mercier" userId="dfb9068a21cf0dfb" providerId="LiveId" clId="{62CA0A5F-B6D9-4011-B98F-F514EB74D557}" dt="2019-03-09T19:50:28.863" v="1359"/>
        <pc:sldMkLst>
          <pc:docMk/>
          <pc:sldMk cId="3412966076" sldId="260"/>
        </pc:sldMkLst>
        <pc:spChg chg="mod">
          <ac:chgData name="Hélène Mercier" userId="dfb9068a21cf0dfb" providerId="LiveId" clId="{62CA0A5F-B6D9-4011-B98F-F514EB74D557}" dt="2019-03-09T19:46:06.543" v="1345" actId="20577"/>
          <ac:spMkLst>
            <pc:docMk/>
            <pc:sldMk cId="3412966076" sldId="260"/>
            <ac:spMk id="2" creationId="{DF139EAF-1A87-45A0-A5A2-B3248AA23EAC}"/>
          </ac:spMkLst>
        </pc:spChg>
        <pc:spChg chg="mod">
          <ac:chgData name="Hélène Mercier" userId="dfb9068a21cf0dfb" providerId="LiveId" clId="{62CA0A5F-B6D9-4011-B98F-F514EB74D557}" dt="2019-03-09T19:46:13.479" v="1346" actId="1076"/>
          <ac:spMkLst>
            <pc:docMk/>
            <pc:sldMk cId="3412966076" sldId="260"/>
            <ac:spMk id="3" creationId="{FC474EB6-10AA-464C-8CED-9516B73BA13B}"/>
          </ac:spMkLst>
        </pc:spChg>
        <pc:spChg chg="add mod">
          <ac:chgData name="Hélène Mercier" userId="dfb9068a21cf0dfb" providerId="LiveId" clId="{62CA0A5F-B6D9-4011-B98F-F514EB74D557}" dt="2019-03-09T19:45:36.519" v="1339" actId="255"/>
          <ac:spMkLst>
            <pc:docMk/>
            <pc:sldMk cId="3412966076" sldId="260"/>
            <ac:spMk id="4" creationId="{24149FF7-4C18-4A2E-A440-13A16C10D917}"/>
          </ac:spMkLst>
        </pc:spChg>
      </pc:sldChg>
      <pc:sldChg chg="modAnim">
        <pc:chgData name="Hélène Mercier" userId="dfb9068a21cf0dfb" providerId="LiveId" clId="{62CA0A5F-B6D9-4011-B98F-F514EB74D557}" dt="2019-03-09T19:53:24.212" v="1362"/>
        <pc:sldMkLst>
          <pc:docMk/>
          <pc:sldMk cId="4278177971" sldId="261"/>
        </pc:sldMkLst>
      </pc:sldChg>
      <pc:sldChg chg="addSp modSp modAnim">
        <pc:chgData name="Hélène Mercier" userId="dfb9068a21cf0dfb" providerId="LiveId" clId="{62CA0A5F-B6D9-4011-B98F-F514EB74D557}" dt="2019-03-09T21:02:11.830" v="1422"/>
        <pc:sldMkLst>
          <pc:docMk/>
          <pc:sldMk cId="2389232545" sldId="262"/>
        </pc:sldMkLst>
        <pc:spChg chg="add mod">
          <ac:chgData name="Hélène Mercier" userId="dfb9068a21cf0dfb" providerId="LiveId" clId="{62CA0A5F-B6D9-4011-B98F-F514EB74D557}" dt="2019-03-09T21:00:02.376" v="1411" actId="1076"/>
          <ac:spMkLst>
            <pc:docMk/>
            <pc:sldMk cId="2389232545" sldId="262"/>
            <ac:spMk id="3" creationId="{066270C5-79E7-4535-BDCA-7E852BA57F1F}"/>
          </ac:spMkLst>
        </pc:spChg>
        <pc:spChg chg="add mod">
          <ac:chgData name="Hélène Mercier" userId="dfb9068a21cf0dfb" providerId="LiveId" clId="{62CA0A5F-B6D9-4011-B98F-F514EB74D557}" dt="2019-03-09T21:02:00.208" v="1421" actId="14100"/>
          <ac:spMkLst>
            <pc:docMk/>
            <pc:sldMk cId="2389232545" sldId="262"/>
            <ac:spMk id="4" creationId="{7393B12B-3B4A-4EC3-930F-CDD8C4937FCC}"/>
          </ac:spMkLst>
        </pc:spChg>
        <pc:spChg chg="mod">
          <ac:chgData name="Hélène Mercier" userId="dfb9068a21cf0dfb" providerId="LiveId" clId="{62CA0A5F-B6D9-4011-B98F-F514EB74D557}" dt="2019-03-09T20:53:36.528" v="1401" actId="20577"/>
          <ac:spMkLst>
            <pc:docMk/>
            <pc:sldMk cId="2389232545" sldId="262"/>
            <ac:spMk id="6" creationId="{F93C9CBE-CDBA-4143-A9F5-F031FB29D6DC}"/>
          </ac:spMkLst>
        </pc:spChg>
      </pc:sldChg>
      <pc:sldChg chg="addSp modSp modAnim">
        <pc:chgData name="Hélène Mercier" userId="dfb9068a21cf0dfb" providerId="LiveId" clId="{62CA0A5F-B6D9-4011-B98F-F514EB74D557}" dt="2019-03-09T21:12:08.563" v="1587"/>
        <pc:sldMkLst>
          <pc:docMk/>
          <pc:sldMk cId="321881938" sldId="263"/>
        </pc:sldMkLst>
        <pc:spChg chg="add mod">
          <ac:chgData name="Hélène Mercier" userId="dfb9068a21cf0dfb" providerId="LiveId" clId="{62CA0A5F-B6D9-4011-B98F-F514EB74D557}" dt="2019-03-09T21:04:34.547" v="1434" actId="1076"/>
          <ac:spMkLst>
            <pc:docMk/>
            <pc:sldMk cId="321881938" sldId="263"/>
            <ac:spMk id="2" creationId="{7E5E8D02-5A1D-4645-8B86-22256F182E7A}"/>
          </ac:spMkLst>
        </pc:spChg>
        <pc:spChg chg="mod">
          <ac:chgData name="Hélène Mercier" userId="dfb9068a21cf0dfb" providerId="LiveId" clId="{62CA0A5F-B6D9-4011-B98F-F514EB74D557}" dt="2019-03-09T21:11:08.030" v="1584" actId="20577"/>
          <ac:spMkLst>
            <pc:docMk/>
            <pc:sldMk cId="321881938" sldId="263"/>
            <ac:spMk id="4" creationId="{3ED6D67F-F099-49B9-B850-21C5E6736A94}"/>
          </ac:spMkLst>
        </pc:spChg>
        <pc:spChg chg="mod">
          <ac:chgData name="Hélène Mercier" userId="dfb9068a21cf0dfb" providerId="LiveId" clId="{62CA0A5F-B6D9-4011-B98F-F514EB74D557}" dt="2019-03-09T21:05:05.211" v="1435" actId="14100"/>
          <ac:spMkLst>
            <pc:docMk/>
            <pc:sldMk cId="321881938" sldId="263"/>
            <ac:spMk id="6" creationId="{2C7909CE-7CA5-4408-B7DD-029DD16CF135}"/>
          </ac:spMkLst>
        </pc:spChg>
        <pc:picChg chg="mod">
          <ac:chgData name="Hélène Mercier" userId="dfb9068a21cf0dfb" providerId="LiveId" clId="{62CA0A5F-B6D9-4011-B98F-F514EB74D557}" dt="2019-03-09T21:08:16.867" v="1463" actId="1076"/>
          <ac:picMkLst>
            <pc:docMk/>
            <pc:sldMk cId="321881938" sldId="263"/>
            <ac:picMk id="5" creationId="{56FC9280-75D6-4AC8-9C8D-F60693375334}"/>
          </ac:picMkLst>
        </pc:picChg>
      </pc:sldChg>
      <pc:sldChg chg="addSp delSp modSp add modAnim">
        <pc:chgData name="Hélène Mercier" userId="dfb9068a21cf0dfb" providerId="LiveId" clId="{62CA0A5F-B6D9-4011-B98F-F514EB74D557}" dt="2019-03-09T21:17:38.050" v="1596"/>
        <pc:sldMkLst>
          <pc:docMk/>
          <pc:sldMk cId="1410634714" sldId="264"/>
        </pc:sldMkLst>
        <pc:spChg chg="add del mod">
          <ac:chgData name="Hélène Mercier" userId="dfb9068a21cf0dfb" providerId="LiveId" clId="{62CA0A5F-B6D9-4011-B98F-F514EB74D557}" dt="2019-03-08T23:05:02.001" v="55"/>
          <ac:spMkLst>
            <pc:docMk/>
            <pc:sldMk cId="1410634714" sldId="264"/>
            <ac:spMk id="6" creationId="{5B0084EF-F9E3-454D-B299-0828E6755343}"/>
          </ac:spMkLst>
        </pc:spChg>
        <pc:spChg chg="add del mod">
          <ac:chgData name="Hélène Mercier" userId="dfb9068a21cf0dfb" providerId="LiveId" clId="{62CA0A5F-B6D9-4011-B98F-F514EB74D557}" dt="2019-03-08T23:05:02.002" v="57"/>
          <ac:spMkLst>
            <pc:docMk/>
            <pc:sldMk cId="1410634714" sldId="264"/>
            <ac:spMk id="7" creationId="{1F647BA3-A322-4988-B0DD-8EE3D78E5BC5}"/>
          </ac:spMkLst>
        </pc:spChg>
        <pc:spChg chg="add del mod">
          <ac:chgData name="Hélène Mercier" userId="dfb9068a21cf0dfb" providerId="LiveId" clId="{62CA0A5F-B6D9-4011-B98F-F514EB74D557}" dt="2019-03-08T23:05:02.003" v="59"/>
          <ac:spMkLst>
            <pc:docMk/>
            <pc:sldMk cId="1410634714" sldId="264"/>
            <ac:spMk id="8" creationId="{FDE7A584-25A4-4341-B351-C3D531EDEADC}"/>
          </ac:spMkLst>
        </pc:spChg>
        <pc:spChg chg="add del mod">
          <ac:chgData name="Hélène Mercier" userId="dfb9068a21cf0dfb" providerId="LiveId" clId="{62CA0A5F-B6D9-4011-B98F-F514EB74D557}" dt="2019-03-08T23:05:02.004" v="61"/>
          <ac:spMkLst>
            <pc:docMk/>
            <pc:sldMk cId="1410634714" sldId="264"/>
            <ac:spMk id="9" creationId="{EE04B528-C5C3-473B-AEA2-A2FA819A99B6}"/>
          </ac:spMkLst>
        </pc:spChg>
        <pc:spChg chg="add del mod">
          <ac:chgData name="Hélène Mercier" userId="dfb9068a21cf0dfb" providerId="LiveId" clId="{62CA0A5F-B6D9-4011-B98F-F514EB74D557}" dt="2019-03-08T23:05:02.004" v="63"/>
          <ac:spMkLst>
            <pc:docMk/>
            <pc:sldMk cId="1410634714" sldId="264"/>
            <ac:spMk id="10" creationId="{16D018BB-4B2B-448E-BEBE-52C895DDDACA}"/>
          </ac:spMkLst>
        </pc:spChg>
        <pc:spChg chg="add del mod">
          <ac:chgData name="Hélène Mercier" userId="dfb9068a21cf0dfb" providerId="LiveId" clId="{62CA0A5F-B6D9-4011-B98F-F514EB74D557}" dt="2019-03-08T23:05:02.006" v="65"/>
          <ac:spMkLst>
            <pc:docMk/>
            <pc:sldMk cId="1410634714" sldId="264"/>
            <ac:spMk id="11" creationId="{336491FF-9EED-4EB9-9ACD-A4CC1354FEE2}"/>
          </ac:spMkLst>
        </pc:spChg>
        <pc:spChg chg="add mod">
          <ac:chgData name="Hélène Mercier" userId="dfb9068a21cf0dfb" providerId="LiveId" clId="{62CA0A5F-B6D9-4011-B98F-F514EB74D557}" dt="2019-03-08T23:18:49.275" v="85" actId="1076"/>
          <ac:spMkLst>
            <pc:docMk/>
            <pc:sldMk cId="1410634714" sldId="264"/>
            <ac:spMk id="12" creationId="{8743D0F2-6CEF-47E2-A2D8-4C58EF537A56}"/>
          </ac:spMkLst>
        </pc:spChg>
        <pc:spChg chg="add mod">
          <ac:chgData name="Hélène Mercier" userId="dfb9068a21cf0dfb" providerId="LiveId" clId="{62CA0A5F-B6D9-4011-B98F-F514EB74D557}" dt="2019-03-09T21:15:30.892" v="1588" actId="1076"/>
          <ac:spMkLst>
            <pc:docMk/>
            <pc:sldMk cId="1410634714" sldId="264"/>
            <ac:spMk id="13" creationId="{FDC1F27D-3257-45D9-AEF0-14EB89963EE8}"/>
          </ac:spMkLst>
        </pc:spChg>
        <pc:picChg chg="add del mod">
          <ac:chgData name="Hélène Mercier" userId="dfb9068a21cf0dfb" providerId="LiveId" clId="{62CA0A5F-B6D9-4011-B98F-F514EB74D557}" dt="2019-03-08T23:01:48.786" v="36" actId="478"/>
          <ac:picMkLst>
            <pc:docMk/>
            <pc:sldMk cId="1410634714" sldId="264"/>
            <ac:picMk id="3" creationId="{1A671A52-4DB4-4D22-B960-4FEF5B6322EE}"/>
          </ac:picMkLst>
        </pc:picChg>
        <pc:picChg chg="add del mod">
          <ac:chgData name="Hélène Mercier" userId="dfb9068a21cf0dfb" providerId="LiveId" clId="{62CA0A5F-B6D9-4011-B98F-F514EB74D557}" dt="2019-03-09T13:50:56.514" v="89" actId="478"/>
          <ac:picMkLst>
            <pc:docMk/>
            <pc:sldMk cId="1410634714" sldId="264"/>
            <ac:picMk id="3" creationId="{2512E852-6C48-482F-9B8D-38177E30F060}"/>
          </ac:picMkLst>
        </pc:picChg>
        <pc:picChg chg="add del mod">
          <ac:chgData name="Hélène Mercier" userId="dfb9068a21cf0dfb" providerId="LiveId" clId="{62CA0A5F-B6D9-4011-B98F-F514EB74D557}" dt="2019-03-09T13:50:46.383" v="87" actId="478"/>
          <ac:picMkLst>
            <pc:docMk/>
            <pc:sldMk cId="1410634714" sldId="264"/>
            <ac:picMk id="5" creationId="{01788DC4-4891-4469-90FB-5284D28B2B8B}"/>
          </ac:picMkLst>
        </pc:picChg>
        <pc:picChg chg="add mod">
          <ac:chgData name="Hélène Mercier" userId="dfb9068a21cf0dfb" providerId="LiveId" clId="{62CA0A5F-B6D9-4011-B98F-F514EB74D557}" dt="2019-03-09T13:57:05.181" v="96" actId="14100"/>
          <ac:picMkLst>
            <pc:docMk/>
            <pc:sldMk cId="1410634714" sldId="264"/>
            <ac:picMk id="6" creationId="{3483B970-0285-4D57-A8A6-D653040E50DA}"/>
          </ac:picMkLst>
        </pc:picChg>
      </pc:sldChg>
      <pc:sldChg chg="addSp delSp modSp add modAnim">
        <pc:chgData name="Hélène Mercier" userId="dfb9068a21cf0dfb" providerId="LiveId" clId="{62CA0A5F-B6D9-4011-B98F-F514EB74D557}" dt="2019-03-09T22:09:26.456" v="1831" actId="1076"/>
        <pc:sldMkLst>
          <pc:docMk/>
          <pc:sldMk cId="734205860" sldId="265"/>
        </pc:sldMkLst>
        <pc:spChg chg="add del mod">
          <ac:chgData name="Hélène Mercier" userId="dfb9068a21cf0dfb" providerId="LiveId" clId="{62CA0A5F-B6D9-4011-B98F-F514EB74D557}" dt="2019-03-09T14:18:03.247" v="109"/>
          <ac:spMkLst>
            <pc:docMk/>
            <pc:sldMk cId="734205860" sldId="265"/>
            <ac:spMk id="4" creationId="{1F5F406F-F925-4101-A121-898893CF4CFC}"/>
          </ac:spMkLst>
        </pc:spChg>
        <pc:spChg chg="add del mod">
          <ac:chgData name="Hélène Mercier" userId="dfb9068a21cf0dfb" providerId="LiveId" clId="{62CA0A5F-B6D9-4011-B98F-F514EB74D557}" dt="2019-03-09T14:18:03.247" v="111"/>
          <ac:spMkLst>
            <pc:docMk/>
            <pc:sldMk cId="734205860" sldId="265"/>
            <ac:spMk id="5" creationId="{5E9FEC4D-CD24-482B-B084-831953A4241F}"/>
          </ac:spMkLst>
        </pc:spChg>
        <pc:spChg chg="add mod ord">
          <ac:chgData name="Hélène Mercier" userId="dfb9068a21cf0dfb" providerId="LiveId" clId="{62CA0A5F-B6D9-4011-B98F-F514EB74D557}" dt="2019-03-09T22:09:26.456" v="1831" actId="1076"/>
          <ac:spMkLst>
            <pc:docMk/>
            <pc:sldMk cId="734205860" sldId="265"/>
            <ac:spMk id="6" creationId="{E64712A9-ACD5-4543-8726-3FCEEE0B0910}"/>
          </ac:spMkLst>
        </pc:spChg>
        <pc:spChg chg="add mod">
          <ac:chgData name="Hélène Mercier" userId="dfb9068a21cf0dfb" providerId="LiveId" clId="{62CA0A5F-B6D9-4011-B98F-F514EB74D557}" dt="2019-03-09T16:53:50.171" v="934" actId="207"/>
          <ac:spMkLst>
            <pc:docMk/>
            <pc:sldMk cId="734205860" sldId="265"/>
            <ac:spMk id="7" creationId="{B9D41534-5A84-4B0A-BFBE-71A1A9EDD809}"/>
          </ac:spMkLst>
        </pc:spChg>
        <pc:spChg chg="add mod">
          <ac:chgData name="Hélène Mercier" userId="dfb9068a21cf0dfb" providerId="LiveId" clId="{62CA0A5F-B6D9-4011-B98F-F514EB74D557}" dt="2019-03-09T22:06:31.575" v="1814" actId="1076"/>
          <ac:spMkLst>
            <pc:docMk/>
            <pc:sldMk cId="734205860" sldId="265"/>
            <ac:spMk id="10" creationId="{7E718FC2-1E2E-4EEF-B7A3-706A4ED317B9}"/>
          </ac:spMkLst>
        </pc:spChg>
        <pc:spChg chg="add mod">
          <ac:chgData name="Hélène Mercier" userId="dfb9068a21cf0dfb" providerId="LiveId" clId="{62CA0A5F-B6D9-4011-B98F-F514EB74D557}" dt="2019-03-09T22:00:57.168" v="1793" actId="1076"/>
          <ac:spMkLst>
            <pc:docMk/>
            <pc:sldMk cId="734205860" sldId="265"/>
            <ac:spMk id="11" creationId="{3C57CEA2-A01D-4055-BECC-DD3657055587}"/>
          </ac:spMkLst>
        </pc:spChg>
        <pc:spChg chg="add del mod">
          <ac:chgData name="Hélène Mercier" userId="dfb9068a21cf0dfb" providerId="LiveId" clId="{62CA0A5F-B6D9-4011-B98F-F514EB74D557}" dt="2019-03-09T22:08:36.202" v="1830"/>
          <ac:spMkLst>
            <pc:docMk/>
            <pc:sldMk cId="734205860" sldId="265"/>
            <ac:spMk id="12" creationId="{E7680AD5-1BB7-4DE3-B615-0649AF096D93}"/>
          </ac:spMkLst>
        </pc:spChg>
        <pc:spChg chg="add mod">
          <ac:chgData name="Hélène Mercier" userId="dfb9068a21cf0dfb" providerId="LiveId" clId="{62CA0A5F-B6D9-4011-B98F-F514EB74D557}" dt="2019-03-09T22:07:31.998" v="1822" actId="1076"/>
          <ac:spMkLst>
            <pc:docMk/>
            <pc:sldMk cId="734205860" sldId="265"/>
            <ac:spMk id="13" creationId="{8FB7073D-1699-4F21-AE1F-26693B0B08AC}"/>
          </ac:spMkLst>
        </pc:spChg>
        <pc:picChg chg="add del mod">
          <ac:chgData name="Hélène Mercier" userId="dfb9068a21cf0dfb" providerId="LiveId" clId="{62CA0A5F-B6D9-4011-B98F-F514EB74D557}" dt="2019-03-09T16:51:15.973" v="918" actId="478"/>
          <ac:picMkLst>
            <pc:docMk/>
            <pc:sldMk cId="734205860" sldId="265"/>
            <ac:picMk id="3" creationId="{B48AA309-6DD1-4B9F-9EF4-1A6BC685DBE0}"/>
          </ac:picMkLst>
        </pc:picChg>
        <pc:picChg chg="add mod">
          <ac:chgData name="Hélène Mercier" userId="dfb9068a21cf0dfb" providerId="LiveId" clId="{62CA0A5F-B6D9-4011-B98F-F514EB74D557}" dt="2019-03-09T21:58:54.431" v="1774" actId="1076"/>
          <ac:picMkLst>
            <pc:docMk/>
            <pc:sldMk cId="734205860" sldId="265"/>
            <ac:picMk id="9" creationId="{04CD4FF5-9FCA-4AA2-8E07-8059E8ECC7CF}"/>
          </ac:picMkLst>
        </pc:picChg>
      </pc:sldChg>
      <pc:sldChg chg="addSp delSp modSp add mod ord setBg modAnim">
        <pc:chgData name="Hélène Mercier" userId="dfb9068a21cf0dfb" providerId="LiveId" clId="{62CA0A5F-B6D9-4011-B98F-F514EB74D557}" dt="2019-03-09T21:27:04.089" v="1653"/>
        <pc:sldMkLst>
          <pc:docMk/>
          <pc:sldMk cId="1860387519" sldId="266"/>
        </pc:sldMkLst>
        <pc:spChg chg="add mod">
          <ac:chgData name="Hélène Mercier" userId="dfb9068a21cf0dfb" providerId="LiveId" clId="{62CA0A5F-B6D9-4011-B98F-F514EB74D557}" dt="2019-03-09T21:23:51.416" v="1642" actId="20577"/>
          <ac:spMkLst>
            <pc:docMk/>
            <pc:sldMk cId="1860387519" sldId="266"/>
            <ac:spMk id="4" creationId="{7AFD216E-F6FB-46D5-8F4F-2D3C7A7DF2AC}"/>
          </ac:spMkLst>
        </pc:spChg>
        <pc:spChg chg="add mod">
          <ac:chgData name="Hélène Mercier" userId="dfb9068a21cf0dfb" providerId="LiveId" clId="{62CA0A5F-B6D9-4011-B98F-F514EB74D557}" dt="2019-03-09T14:39:39.630" v="207" actId="1076"/>
          <ac:spMkLst>
            <pc:docMk/>
            <pc:sldMk cId="1860387519" sldId="266"/>
            <ac:spMk id="5" creationId="{9DC8A123-D0B1-4108-B650-59957602142B}"/>
          </ac:spMkLst>
        </pc:spChg>
        <pc:spChg chg="add mod">
          <ac:chgData name="Hélène Mercier" userId="dfb9068a21cf0dfb" providerId="LiveId" clId="{62CA0A5F-B6D9-4011-B98F-F514EB74D557}" dt="2019-03-09T21:22:54.461" v="1636" actId="1076"/>
          <ac:spMkLst>
            <pc:docMk/>
            <pc:sldMk cId="1860387519" sldId="266"/>
            <ac:spMk id="6" creationId="{785F1307-ED0C-4CB6-BF5D-DA7302552C15}"/>
          </ac:spMkLst>
        </pc:spChg>
        <pc:spChg chg="add mod">
          <ac:chgData name="Hélène Mercier" userId="dfb9068a21cf0dfb" providerId="LiveId" clId="{62CA0A5F-B6D9-4011-B98F-F514EB74D557}" dt="2019-03-09T21:22:26.920" v="1634" actId="1076"/>
          <ac:spMkLst>
            <pc:docMk/>
            <pc:sldMk cId="1860387519" sldId="266"/>
            <ac:spMk id="7" creationId="{F6F3A33B-536E-4B51-9B67-20350C3C30C9}"/>
          </ac:spMkLst>
        </pc:spChg>
        <pc:spChg chg="add del">
          <ac:chgData name="Hélène Mercier" userId="dfb9068a21cf0dfb" providerId="LiveId" clId="{62CA0A5F-B6D9-4011-B98F-F514EB74D557}" dt="2019-03-09T14:32:50.246" v="164" actId="26606"/>
          <ac:spMkLst>
            <pc:docMk/>
            <pc:sldMk cId="1860387519" sldId="266"/>
            <ac:spMk id="8" creationId="{03E8462A-FEBA-4848-81CC-3F8DA3E477BE}"/>
          </ac:spMkLst>
        </pc:spChg>
        <pc:spChg chg="add del">
          <ac:chgData name="Hélène Mercier" userId="dfb9068a21cf0dfb" providerId="LiveId" clId="{62CA0A5F-B6D9-4011-B98F-F514EB74D557}" dt="2019-03-09T14:32:50.246" v="164" actId="26606"/>
          <ac:spMkLst>
            <pc:docMk/>
            <pc:sldMk cId="1860387519" sldId="266"/>
            <ac:spMk id="21" creationId="{7941F9B1-B01B-4A84-89D9-B169AEB4E456}"/>
          </ac:spMkLst>
        </pc:spChg>
        <pc:grpChg chg="add del">
          <ac:chgData name="Hélène Mercier" userId="dfb9068a21cf0dfb" providerId="LiveId" clId="{62CA0A5F-B6D9-4011-B98F-F514EB74D557}" dt="2019-03-09T14:32:50.246" v="164" actId="26606"/>
          <ac:grpSpMkLst>
            <pc:docMk/>
            <pc:sldMk cId="1860387519" sldId="266"/>
            <ac:grpSpMk id="10" creationId="{2109F83F-40FE-4DB3-84CC-09FB3340D06D}"/>
          </ac:grpSpMkLst>
        </pc:grpChg>
        <pc:picChg chg="add mod">
          <ac:chgData name="Hélène Mercier" userId="dfb9068a21cf0dfb" providerId="LiveId" clId="{62CA0A5F-B6D9-4011-B98F-F514EB74D557}" dt="2019-03-09T14:40:34.242" v="224" actId="1076"/>
          <ac:picMkLst>
            <pc:docMk/>
            <pc:sldMk cId="1860387519" sldId="266"/>
            <ac:picMk id="3" creationId="{0EFA0806-28EB-4AD2-B0AE-45E423BF7510}"/>
          </ac:picMkLst>
        </pc:picChg>
      </pc:sldChg>
      <pc:sldChg chg="addSp delSp modSp add modAnim">
        <pc:chgData name="Hélène Mercier" userId="dfb9068a21cf0dfb" providerId="LiveId" clId="{62CA0A5F-B6D9-4011-B98F-F514EB74D557}" dt="2019-03-09T22:54:18.354" v="1939"/>
        <pc:sldMkLst>
          <pc:docMk/>
          <pc:sldMk cId="2312905851" sldId="267"/>
        </pc:sldMkLst>
        <pc:spChg chg="add mod ord">
          <ac:chgData name="Hélène Mercier" userId="dfb9068a21cf0dfb" providerId="LiveId" clId="{62CA0A5F-B6D9-4011-B98F-F514EB74D557}" dt="2019-03-09T15:23:44.670" v="526" actId="166"/>
          <ac:spMkLst>
            <pc:docMk/>
            <pc:sldMk cId="2312905851" sldId="267"/>
            <ac:spMk id="2" creationId="{28FE69B4-BAB3-4DB7-B15E-6E56A5BB8F54}"/>
          </ac:spMkLst>
        </pc:spChg>
        <pc:spChg chg="add del mod">
          <ac:chgData name="Hélène Mercier" userId="dfb9068a21cf0dfb" providerId="LiveId" clId="{62CA0A5F-B6D9-4011-B98F-F514EB74D557}" dt="2019-03-09T14:54:58.191" v="263" actId="478"/>
          <ac:spMkLst>
            <pc:docMk/>
            <pc:sldMk cId="2312905851" sldId="267"/>
            <ac:spMk id="5" creationId="{86573B0F-988B-46A9-A8CC-DC46E6D04D9E}"/>
          </ac:spMkLst>
        </pc:spChg>
        <pc:spChg chg="add mod">
          <ac:chgData name="Hélène Mercier" userId="dfb9068a21cf0dfb" providerId="LiveId" clId="{62CA0A5F-B6D9-4011-B98F-F514EB74D557}" dt="2019-03-09T14:57:24.107" v="266" actId="1076"/>
          <ac:spMkLst>
            <pc:docMk/>
            <pc:sldMk cId="2312905851" sldId="267"/>
            <ac:spMk id="8" creationId="{E95E9682-BDB0-4C40-BF17-067D70F39046}"/>
          </ac:spMkLst>
        </pc:spChg>
        <pc:spChg chg="add del mod">
          <ac:chgData name="Hélène Mercier" userId="dfb9068a21cf0dfb" providerId="LiveId" clId="{62CA0A5F-B6D9-4011-B98F-F514EB74D557}" dt="2019-03-09T21:31:52.938" v="1669" actId="1076"/>
          <ac:spMkLst>
            <pc:docMk/>
            <pc:sldMk cId="2312905851" sldId="267"/>
            <ac:spMk id="9" creationId="{3C7F856C-8277-4DC0-884E-647D23FF1BFE}"/>
          </ac:spMkLst>
        </pc:spChg>
        <pc:spChg chg="add del mod">
          <ac:chgData name="Hélène Mercier" userId="dfb9068a21cf0dfb" providerId="LiveId" clId="{62CA0A5F-B6D9-4011-B98F-F514EB74D557}" dt="2019-03-09T21:30:19.820" v="1660"/>
          <ac:spMkLst>
            <pc:docMk/>
            <pc:sldMk cId="2312905851" sldId="267"/>
            <ac:spMk id="10" creationId="{2E84CC4D-D57B-4F9E-9C15-F46106625B08}"/>
          </ac:spMkLst>
        </pc:spChg>
        <pc:spChg chg="add mod">
          <ac:chgData name="Hélène Mercier" userId="dfb9068a21cf0dfb" providerId="LiveId" clId="{62CA0A5F-B6D9-4011-B98F-F514EB74D557}" dt="2019-03-09T21:32:03.405" v="1670" actId="14100"/>
          <ac:spMkLst>
            <pc:docMk/>
            <pc:sldMk cId="2312905851" sldId="267"/>
            <ac:spMk id="11" creationId="{CEE4EBA6-567D-4330-9E2D-02D23130302E}"/>
          </ac:spMkLst>
        </pc:spChg>
        <pc:picChg chg="add del mod">
          <ac:chgData name="Hélène Mercier" userId="dfb9068a21cf0dfb" providerId="LiveId" clId="{62CA0A5F-B6D9-4011-B98F-F514EB74D557}" dt="2019-03-09T14:54:58.191" v="263" actId="478"/>
          <ac:picMkLst>
            <pc:docMk/>
            <pc:sldMk cId="2312905851" sldId="267"/>
            <ac:picMk id="4" creationId="{214F8B92-8E09-41F4-B5D0-A370D0C174D9}"/>
          </ac:picMkLst>
        </pc:picChg>
        <pc:picChg chg="add mod">
          <ac:chgData name="Hélène Mercier" userId="dfb9068a21cf0dfb" providerId="LiveId" clId="{62CA0A5F-B6D9-4011-B98F-F514EB74D557}" dt="2019-03-09T15:19:33.496" v="442" actId="1076"/>
          <ac:picMkLst>
            <pc:docMk/>
            <pc:sldMk cId="2312905851" sldId="267"/>
            <ac:picMk id="7" creationId="{66D6A439-7DF4-4E1F-A234-FDBD4C5BB94D}"/>
          </ac:picMkLst>
        </pc:picChg>
        <pc:picChg chg="add mod">
          <ac:chgData name="Hélène Mercier" userId="dfb9068a21cf0dfb" providerId="LiveId" clId="{62CA0A5F-B6D9-4011-B98F-F514EB74D557}" dt="2019-03-09T15:23:29.486" v="524" actId="1076"/>
          <ac:picMkLst>
            <pc:docMk/>
            <pc:sldMk cId="2312905851" sldId="267"/>
            <ac:picMk id="1026" creationId="{E56B2AFA-65A6-46C4-B75E-79514EDB54BC}"/>
          </ac:picMkLst>
        </pc:picChg>
      </pc:sldChg>
      <pc:sldChg chg="addSp delSp modSp add modAnim">
        <pc:chgData name="Hélène Mercier" userId="dfb9068a21cf0dfb" providerId="LiveId" clId="{62CA0A5F-B6D9-4011-B98F-F514EB74D557}" dt="2019-03-09T21:57:19.860" v="1770"/>
        <pc:sldMkLst>
          <pc:docMk/>
          <pc:sldMk cId="1121427158" sldId="268"/>
        </pc:sldMkLst>
        <pc:spChg chg="add del mod">
          <ac:chgData name="Hélène Mercier" userId="dfb9068a21cf0dfb" providerId="LiveId" clId="{62CA0A5F-B6D9-4011-B98F-F514EB74D557}" dt="2019-03-09T15:45:11.356" v="706"/>
          <ac:spMkLst>
            <pc:docMk/>
            <pc:sldMk cId="1121427158" sldId="268"/>
            <ac:spMk id="2" creationId="{25E13646-8167-4798-8504-5D4B71D1ECE7}"/>
          </ac:spMkLst>
        </pc:spChg>
        <pc:spChg chg="add mod">
          <ac:chgData name="Hélène Mercier" userId="dfb9068a21cf0dfb" providerId="LiveId" clId="{62CA0A5F-B6D9-4011-B98F-F514EB74D557}" dt="2019-03-09T21:43:33.462" v="1730" actId="14100"/>
          <ac:spMkLst>
            <pc:docMk/>
            <pc:sldMk cId="1121427158" sldId="268"/>
            <ac:spMk id="3" creationId="{1BFEB2BA-69E6-4D06-9FD0-FBDAC0E33B25}"/>
          </ac:spMkLst>
        </pc:spChg>
        <pc:spChg chg="add del mod">
          <ac:chgData name="Hélène Mercier" userId="dfb9068a21cf0dfb" providerId="LiveId" clId="{62CA0A5F-B6D9-4011-B98F-F514EB74D557}" dt="2019-03-09T16:03:33.836" v="790"/>
          <ac:spMkLst>
            <pc:docMk/>
            <pc:sldMk cId="1121427158" sldId="268"/>
            <ac:spMk id="4" creationId="{6406A673-0BCA-4F43-9552-1368AE6F750F}"/>
          </ac:spMkLst>
        </pc:spChg>
        <pc:spChg chg="add mod ord">
          <ac:chgData name="Hélène Mercier" userId="dfb9068a21cf0dfb" providerId="LiveId" clId="{62CA0A5F-B6D9-4011-B98F-F514EB74D557}" dt="2019-03-09T21:46:09.346" v="1740" actId="20577"/>
          <ac:spMkLst>
            <pc:docMk/>
            <pc:sldMk cId="1121427158" sldId="268"/>
            <ac:spMk id="5" creationId="{04CDDAF1-E7D4-4B7F-B521-4185617D3C94}"/>
          </ac:spMkLst>
        </pc:spChg>
        <pc:spChg chg="add mod">
          <ac:chgData name="Hélène Mercier" userId="dfb9068a21cf0dfb" providerId="LiveId" clId="{62CA0A5F-B6D9-4011-B98F-F514EB74D557}" dt="2019-03-09T21:39:33.112" v="1703" actId="1076"/>
          <ac:spMkLst>
            <pc:docMk/>
            <pc:sldMk cId="1121427158" sldId="268"/>
            <ac:spMk id="7" creationId="{277B828B-4E32-46B6-9526-5E9206153201}"/>
          </ac:spMkLst>
        </pc:spChg>
        <pc:spChg chg="add mod">
          <ac:chgData name="Hélène Mercier" userId="dfb9068a21cf0dfb" providerId="LiveId" clId="{62CA0A5F-B6D9-4011-B98F-F514EB74D557}" dt="2019-03-09T21:44:34.276" v="1734" actId="14100"/>
          <ac:spMkLst>
            <pc:docMk/>
            <pc:sldMk cId="1121427158" sldId="268"/>
            <ac:spMk id="8" creationId="{BB8E0F79-A3F0-4D2E-BD05-258A9900545E}"/>
          </ac:spMkLst>
        </pc:spChg>
        <pc:spChg chg="add mod">
          <ac:chgData name="Hélène Mercier" userId="dfb9068a21cf0dfb" providerId="LiveId" clId="{62CA0A5F-B6D9-4011-B98F-F514EB74D557}" dt="2019-03-09T21:40:05.761" v="1709" actId="1076"/>
          <ac:spMkLst>
            <pc:docMk/>
            <pc:sldMk cId="1121427158" sldId="268"/>
            <ac:spMk id="9" creationId="{1905E223-6D5D-42FC-9C9D-573D02131CFA}"/>
          </ac:spMkLst>
        </pc:spChg>
        <pc:spChg chg="add mod">
          <ac:chgData name="Hélène Mercier" userId="dfb9068a21cf0dfb" providerId="LiveId" clId="{62CA0A5F-B6D9-4011-B98F-F514EB74D557}" dt="2019-03-09T21:42:35.616" v="1726" actId="14100"/>
          <ac:spMkLst>
            <pc:docMk/>
            <pc:sldMk cId="1121427158" sldId="268"/>
            <ac:spMk id="10" creationId="{107E1E0E-5C6F-4B44-BE13-BAF6947B6A92}"/>
          </ac:spMkLst>
        </pc:spChg>
        <pc:picChg chg="add mod">
          <ac:chgData name="Hélène Mercier" userId="dfb9068a21cf0dfb" providerId="LiveId" clId="{62CA0A5F-B6D9-4011-B98F-F514EB74D557}" dt="2019-03-09T21:34:49.163" v="1680" actId="1076"/>
          <ac:picMkLst>
            <pc:docMk/>
            <pc:sldMk cId="1121427158" sldId="268"/>
            <ac:picMk id="6" creationId="{AF4A2077-6214-45A5-B27C-EAD8A373FBF6}"/>
          </ac:picMkLst>
        </pc:picChg>
      </pc:sldChg>
      <pc:sldChg chg="addSp delSp modSp add mod setBg modAnim">
        <pc:chgData name="Hélène Mercier" userId="dfb9068a21cf0dfb" providerId="LiveId" clId="{62CA0A5F-B6D9-4011-B98F-F514EB74D557}" dt="2019-03-09T21:55:47.772" v="1769"/>
        <pc:sldMkLst>
          <pc:docMk/>
          <pc:sldMk cId="2177458099" sldId="269"/>
        </pc:sldMkLst>
        <pc:spChg chg="add mod ord">
          <ac:chgData name="Hélène Mercier" userId="dfb9068a21cf0dfb" providerId="LiveId" clId="{62CA0A5F-B6D9-4011-B98F-F514EB74D557}" dt="2019-03-09T16:35:46.106" v="857" actId="166"/>
          <ac:spMkLst>
            <pc:docMk/>
            <pc:sldMk cId="2177458099" sldId="269"/>
            <ac:spMk id="4" creationId="{2678CAE8-4921-46C1-81AA-3F568F584CAD}"/>
          </ac:spMkLst>
        </pc:spChg>
        <pc:spChg chg="add mod">
          <ac:chgData name="Hélène Mercier" userId="dfb9068a21cf0dfb" providerId="LiveId" clId="{62CA0A5F-B6D9-4011-B98F-F514EB74D557}" dt="2019-03-09T21:49:18.786" v="1745" actId="1076"/>
          <ac:spMkLst>
            <pc:docMk/>
            <pc:sldMk cId="2177458099" sldId="269"/>
            <ac:spMk id="7" creationId="{593F65D5-D52F-4A56-8EEE-BF2DD830211C}"/>
          </ac:spMkLst>
        </pc:spChg>
        <pc:spChg chg="add del">
          <ac:chgData name="Hélène Mercier" userId="dfb9068a21cf0dfb" providerId="LiveId" clId="{62CA0A5F-B6D9-4011-B98F-F514EB74D557}" dt="2019-03-09T16:18:33.934" v="831" actId="26606"/>
          <ac:spMkLst>
            <pc:docMk/>
            <pc:sldMk cId="2177458099" sldId="269"/>
            <ac:spMk id="8" creationId="{03E8462A-FEBA-4848-81CC-3F8DA3E477BE}"/>
          </ac:spMkLst>
        </pc:spChg>
        <pc:spChg chg="add del">
          <ac:chgData name="Hélène Mercier" userId="dfb9068a21cf0dfb" providerId="LiveId" clId="{62CA0A5F-B6D9-4011-B98F-F514EB74D557}" dt="2019-03-09T16:18:33.934" v="831" actId="26606"/>
          <ac:spMkLst>
            <pc:docMk/>
            <pc:sldMk cId="2177458099" sldId="269"/>
            <ac:spMk id="21" creationId="{7941F9B1-B01B-4A84-89D9-B169AEB4E456}"/>
          </ac:spMkLst>
        </pc:spChg>
        <pc:spChg chg="add del">
          <ac:chgData name="Hélène Mercier" userId="dfb9068a21cf0dfb" providerId="LiveId" clId="{62CA0A5F-B6D9-4011-B98F-F514EB74D557}" dt="2019-03-09T16:18:33.919" v="830" actId="26606"/>
          <ac:spMkLst>
            <pc:docMk/>
            <pc:sldMk cId="2177458099" sldId="269"/>
            <ac:spMk id="26" creationId="{03E8462A-FEBA-4848-81CC-3F8DA3E477BE}"/>
          </ac:spMkLst>
        </pc:spChg>
        <pc:spChg chg="add del">
          <ac:chgData name="Hélène Mercier" userId="dfb9068a21cf0dfb" providerId="LiveId" clId="{62CA0A5F-B6D9-4011-B98F-F514EB74D557}" dt="2019-03-09T16:18:33.919" v="830" actId="26606"/>
          <ac:spMkLst>
            <pc:docMk/>
            <pc:sldMk cId="2177458099" sldId="269"/>
            <ac:spMk id="39" creationId="{7941F9B1-B01B-4A84-89D9-B169AEB4E456}"/>
          </ac:spMkLst>
        </pc:spChg>
        <pc:grpChg chg="add del">
          <ac:chgData name="Hélène Mercier" userId="dfb9068a21cf0dfb" providerId="LiveId" clId="{62CA0A5F-B6D9-4011-B98F-F514EB74D557}" dt="2019-03-09T16:18:33.934" v="831" actId="26606"/>
          <ac:grpSpMkLst>
            <pc:docMk/>
            <pc:sldMk cId="2177458099" sldId="269"/>
            <ac:grpSpMk id="10" creationId="{2109F83F-40FE-4DB3-84CC-09FB3340D06D}"/>
          </ac:grpSpMkLst>
        </pc:grpChg>
        <pc:grpChg chg="add del">
          <ac:chgData name="Hélène Mercier" userId="dfb9068a21cf0dfb" providerId="LiveId" clId="{62CA0A5F-B6D9-4011-B98F-F514EB74D557}" dt="2019-03-09T16:18:33.919" v="830" actId="26606"/>
          <ac:grpSpMkLst>
            <pc:docMk/>
            <pc:sldMk cId="2177458099" sldId="269"/>
            <ac:grpSpMk id="28" creationId="{2109F83F-40FE-4DB3-84CC-09FB3340D06D}"/>
          </ac:grpSpMkLst>
        </pc:grpChg>
        <pc:picChg chg="add mod ord">
          <ac:chgData name="Hélène Mercier" userId="dfb9068a21cf0dfb" providerId="LiveId" clId="{62CA0A5F-B6D9-4011-B98F-F514EB74D557}" dt="2019-03-09T21:50:13.101" v="1750" actId="1076"/>
          <ac:picMkLst>
            <pc:docMk/>
            <pc:sldMk cId="2177458099" sldId="269"/>
            <ac:picMk id="3" creationId="{E2AE8627-E35C-4725-B7BE-E7E232DFD8ED}"/>
          </ac:picMkLst>
        </pc:picChg>
        <pc:picChg chg="add mod">
          <ac:chgData name="Hélène Mercier" userId="dfb9068a21cf0dfb" providerId="LiveId" clId="{62CA0A5F-B6D9-4011-B98F-F514EB74D557}" dt="2019-03-09T16:38:32.302" v="868" actId="14100"/>
          <ac:picMkLst>
            <pc:docMk/>
            <pc:sldMk cId="2177458099" sldId="269"/>
            <ac:picMk id="6" creationId="{C89015BC-04E4-48B8-AED6-568705D0CEF7}"/>
          </ac:picMkLst>
        </pc:picChg>
      </pc:sldChg>
      <pc:sldChg chg="addSp delSp modSp add modAnim">
        <pc:chgData name="Hélène Mercier" userId="dfb9068a21cf0dfb" providerId="LiveId" clId="{62CA0A5F-B6D9-4011-B98F-F514EB74D557}" dt="2019-03-09T22:18:03.168" v="1857"/>
        <pc:sldMkLst>
          <pc:docMk/>
          <pc:sldMk cId="3632821285" sldId="270"/>
        </pc:sldMkLst>
        <pc:spChg chg="add mod">
          <ac:chgData name="Hélène Mercier" userId="dfb9068a21cf0dfb" providerId="LiveId" clId="{62CA0A5F-B6D9-4011-B98F-F514EB74D557}" dt="2019-03-09T22:11:26.787" v="1835" actId="1076"/>
          <ac:spMkLst>
            <pc:docMk/>
            <pc:sldMk cId="3632821285" sldId="270"/>
            <ac:spMk id="2" creationId="{DDFF2390-4CC3-4894-84C3-87AA32864049}"/>
          </ac:spMkLst>
        </pc:spChg>
        <pc:spChg chg="add del mod">
          <ac:chgData name="Hélène Mercier" userId="dfb9068a21cf0dfb" providerId="LiveId" clId="{62CA0A5F-B6D9-4011-B98F-F514EB74D557}" dt="2019-03-09T19:30:33.629" v="1280" actId="767"/>
          <ac:spMkLst>
            <pc:docMk/>
            <pc:sldMk cId="3632821285" sldId="270"/>
            <ac:spMk id="9" creationId="{5D869F82-0EC0-4E11-9D45-DF600605D91F}"/>
          </ac:spMkLst>
        </pc:spChg>
        <pc:spChg chg="add del mod">
          <ac:chgData name="Hélène Mercier" userId="dfb9068a21cf0dfb" providerId="LiveId" clId="{62CA0A5F-B6D9-4011-B98F-F514EB74D557}" dt="2019-03-09T19:31:59.618" v="1294"/>
          <ac:spMkLst>
            <pc:docMk/>
            <pc:sldMk cId="3632821285" sldId="270"/>
            <ac:spMk id="10" creationId="{A5E5BBDE-7ED2-492D-BFF6-EA047451DB0B}"/>
          </ac:spMkLst>
        </pc:spChg>
        <pc:spChg chg="add mod">
          <ac:chgData name="Hélène Mercier" userId="dfb9068a21cf0dfb" providerId="LiveId" clId="{62CA0A5F-B6D9-4011-B98F-F514EB74D557}" dt="2019-03-09T19:31:32.521" v="1292" actId="13822"/>
          <ac:spMkLst>
            <pc:docMk/>
            <pc:sldMk cId="3632821285" sldId="270"/>
            <ac:spMk id="11" creationId="{7D6CB2F5-2B3D-4874-B3DB-C39900397EA2}"/>
          </ac:spMkLst>
        </pc:spChg>
        <pc:spChg chg="add mod">
          <ac:chgData name="Hélène Mercier" userId="dfb9068a21cf0dfb" providerId="LiveId" clId="{62CA0A5F-B6D9-4011-B98F-F514EB74D557}" dt="2019-03-09T22:11:59.373" v="1839" actId="207"/>
          <ac:spMkLst>
            <pc:docMk/>
            <pc:sldMk cId="3632821285" sldId="270"/>
            <ac:spMk id="12" creationId="{27A45E0D-8EAA-48FA-968C-57D8D64244CB}"/>
          </ac:spMkLst>
        </pc:spChg>
        <pc:spChg chg="add mod">
          <ac:chgData name="Hélène Mercier" userId="dfb9068a21cf0dfb" providerId="LiveId" clId="{62CA0A5F-B6D9-4011-B98F-F514EB74D557}" dt="2019-03-09T22:17:54.155" v="1856" actId="207"/>
          <ac:spMkLst>
            <pc:docMk/>
            <pc:sldMk cId="3632821285" sldId="270"/>
            <ac:spMk id="13" creationId="{2F1B254B-692F-49E0-A722-60B7CF170259}"/>
          </ac:spMkLst>
        </pc:spChg>
        <pc:picChg chg="add mod">
          <ac:chgData name="Hélène Mercier" userId="dfb9068a21cf0dfb" providerId="LiveId" clId="{62CA0A5F-B6D9-4011-B98F-F514EB74D557}" dt="2019-03-09T19:23:33.973" v="1251" actId="14100"/>
          <ac:picMkLst>
            <pc:docMk/>
            <pc:sldMk cId="3632821285" sldId="270"/>
            <ac:picMk id="4" creationId="{D8F1ADAA-6708-4265-A54D-6131552960CB}"/>
          </ac:picMkLst>
        </pc:picChg>
        <pc:picChg chg="add mod">
          <ac:chgData name="Hélène Mercier" userId="dfb9068a21cf0dfb" providerId="LiveId" clId="{62CA0A5F-B6D9-4011-B98F-F514EB74D557}" dt="2019-03-09T19:28:15.380" v="1268" actId="1076"/>
          <ac:picMkLst>
            <pc:docMk/>
            <pc:sldMk cId="3632821285" sldId="270"/>
            <ac:picMk id="6" creationId="{22E2F977-A276-46B9-9BB9-04460F57A58D}"/>
          </ac:picMkLst>
        </pc:picChg>
        <pc:picChg chg="add mod">
          <ac:chgData name="Hélène Mercier" userId="dfb9068a21cf0dfb" providerId="LiveId" clId="{62CA0A5F-B6D9-4011-B98F-F514EB74D557}" dt="2019-03-09T19:29:23.270" v="1274" actId="1076"/>
          <ac:picMkLst>
            <pc:docMk/>
            <pc:sldMk cId="3632821285" sldId="270"/>
            <ac:picMk id="8" creationId="{5A74D95D-DA9A-4303-A0D4-E950E0A5C7FF}"/>
          </ac:picMkLst>
        </pc:picChg>
      </pc:sldChg>
      <pc:sldChg chg="addSp delSp modSp add modAnim">
        <pc:chgData name="Hélène Mercier" userId="dfb9068a21cf0dfb" providerId="LiveId" clId="{62CA0A5F-B6D9-4011-B98F-F514EB74D557}" dt="2019-03-09T22:27:44.532" v="1904"/>
        <pc:sldMkLst>
          <pc:docMk/>
          <pc:sldMk cId="3624677830" sldId="271"/>
        </pc:sldMkLst>
        <pc:spChg chg="add mod">
          <ac:chgData name="Hélène Mercier" userId="dfb9068a21cf0dfb" providerId="LiveId" clId="{62CA0A5F-B6D9-4011-B98F-F514EB74D557}" dt="2019-03-09T22:25:56.089" v="1895" actId="20577"/>
          <ac:spMkLst>
            <pc:docMk/>
            <pc:sldMk cId="3624677830" sldId="271"/>
            <ac:spMk id="2" creationId="{8F629845-E9EB-433A-A943-F177EB374270}"/>
          </ac:spMkLst>
        </pc:spChg>
        <pc:spChg chg="add mod">
          <ac:chgData name="Hélène Mercier" userId="dfb9068a21cf0dfb" providerId="LiveId" clId="{62CA0A5F-B6D9-4011-B98F-F514EB74D557}" dt="2019-03-09T18:13:16.613" v="1170" actId="1076"/>
          <ac:spMkLst>
            <pc:docMk/>
            <pc:sldMk cId="3624677830" sldId="271"/>
            <ac:spMk id="9" creationId="{48BED77F-126A-40E8-8A6E-007E93D0B77F}"/>
          </ac:spMkLst>
        </pc:spChg>
        <pc:spChg chg="add mod">
          <ac:chgData name="Hélène Mercier" userId="dfb9068a21cf0dfb" providerId="LiveId" clId="{62CA0A5F-B6D9-4011-B98F-F514EB74D557}" dt="2019-03-09T22:24:11.738" v="1888" actId="1076"/>
          <ac:spMkLst>
            <pc:docMk/>
            <pc:sldMk cId="3624677830" sldId="271"/>
            <ac:spMk id="14" creationId="{7EAA7340-7F50-4994-81A0-11CCDEDB622D}"/>
          </ac:spMkLst>
        </pc:spChg>
        <pc:spChg chg="add mod">
          <ac:chgData name="Hélène Mercier" userId="dfb9068a21cf0dfb" providerId="LiveId" clId="{62CA0A5F-B6D9-4011-B98F-F514EB74D557}" dt="2019-03-09T22:24:07.349" v="1887" actId="1076"/>
          <ac:spMkLst>
            <pc:docMk/>
            <pc:sldMk cId="3624677830" sldId="271"/>
            <ac:spMk id="15" creationId="{F77A6E67-6DE5-4A83-A059-8D7778B1A195}"/>
          </ac:spMkLst>
        </pc:spChg>
        <pc:spChg chg="add mod">
          <ac:chgData name="Hélène Mercier" userId="dfb9068a21cf0dfb" providerId="LiveId" clId="{62CA0A5F-B6D9-4011-B98F-F514EB74D557}" dt="2019-03-09T22:24:18.330" v="1889" actId="1076"/>
          <ac:spMkLst>
            <pc:docMk/>
            <pc:sldMk cId="3624677830" sldId="271"/>
            <ac:spMk id="16" creationId="{066904B3-26EA-44A1-934C-C8F07FD7F8DD}"/>
          </ac:spMkLst>
        </pc:spChg>
        <pc:picChg chg="add mod">
          <ac:chgData name="Hélène Mercier" userId="dfb9068a21cf0dfb" providerId="LiveId" clId="{62CA0A5F-B6D9-4011-B98F-F514EB74D557}" dt="2019-03-09T22:22:13.328" v="1873" actId="1076"/>
          <ac:picMkLst>
            <pc:docMk/>
            <pc:sldMk cId="3624677830" sldId="271"/>
            <ac:picMk id="4" creationId="{E35F9CF4-EFC3-4BD2-B169-BF20B105807D}"/>
          </ac:picMkLst>
        </pc:picChg>
        <pc:picChg chg="add del mod">
          <ac:chgData name="Hélène Mercier" userId="dfb9068a21cf0dfb" providerId="LiveId" clId="{62CA0A5F-B6D9-4011-B98F-F514EB74D557}" dt="2019-03-09T17:45:56.992" v="1033" actId="478"/>
          <ac:picMkLst>
            <pc:docMk/>
            <pc:sldMk cId="3624677830" sldId="271"/>
            <ac:picMk id="6" creationId="{4A3A0C86-0E51-4F41-BAC6-6BD2243CE815}"/>
          </ac:picMkLst>
        </pc:picChg>
        <pc:picChg chg="add del mod">
          <ac:chgData name="Hélène Mercier" userId="dfb9068a21cf0dfb" providerId="LiveId" clId="{62CA0A5F-B6D9-4011-B98F-F514EB74D557}" dt="2019-03-09T17:49:07.708" v="1041" actId="478"/>
          <ac:picMkLst>
            <pc:docMk/>
            <pc:sldMk cId="3624677830" sldId="271"/>
            <ac:picMk id="8" creationId="{4D0D222F-7B94-4B70-BBA4-4912EF0BCA1F}"/>
          </ac:picMkLst>
        </pc:picChg>
        <pc:picChg chg="add mod">
          <ac:chgData name="Hélène Mercier" userId="dfb9068a21cf0dfb" providerId="LiveId" clId="{62CA0A5F-B6D9-4011-B98F-F514EB74D557}" dt="2019-03-09T22:24:03.443" v="1886" actId="1076"/>
          <ac:picMkLst>
            <pc:docMk/>
            <pc:sldMk cId="3624677830" sldId="271"/>
            <ac:picMk id="11" creationId="{11A7D524-E44C-4370-987E-48AC536BF5F0}"/>
          </ac:picMkLst>
        </pc:picChg>
        <pc:picChg chg="add mod">
          <ac:chgData name="Hélène Mercier" userId="dfb9068a21cf0dfb" providerId="LiveId" clId="{62CA0A5F-B6D9-4011-B98F-F514EB74D557}" dt="2019-03-09T22:24:47.917" v="1891" actId="1076"/>
          <ac:picMkLst>
            <pc:docMk/>
            <pc:sldMk cId="3624677830" sldId="271"/>
            <ac:picMk id="13" creationId="{D865193D-BC11-4666-8ACB-4C0F9D614260}"/>
          </ac:picMkLst>
        </pc:picChg>
      </pc:sldChg>
      <pc:sldChg chg="addSp delSp modSp add modAnim">
        <pc:chgData name="Hélène Mercier" userId="dfb9068a21cf0dfb" providerId="LiveId" clId="{62CA0A5F-B6D9-4011-B98F-F514EB74D557}" dt="2019-03-09T22:35:11.984" v="1934"/>
        <pc:sldMkLst>
          <pc:docMk/>
          <pc:sldMk cId="1294521906" sldId="272"/>
        </pc:sldMkLst>
        <pc:spChg chg="add mod ord">
          <ac:chgData name="Hélène Mercier" userId="dfb9068a21cf0dfb" providerId="LiveId" clId="{62CA0A5F-B6D9-4011-B98F-F514EB74D557}" dt="2019-03-09T22:33:37.309" v="1923" actId="14100"/>
          <ac:spMkLst>
            <pc:docMk/>
            <pc:sldMk cId="1294521906" sldId="272"/>
            <ac:spMk id="2" creationId="{5F50D7EF-0A53-4344-8059-050090D9F94F}"/>
          </ac:spMkLst>
        </pc:spChg>
        <pc:spChg chg="add mod">
          <ac:chgData name="Hélène Mercier" userId="dfb9068a21cf0dfb" providerId="LiveId" clId="{62CA0A5F-B6D9-4011-B98F-F514EB74D557}" dt="2019-03-09T22:32:50.211" v="1919" actId="14100"/>
          <ac:spMkLst>
            <pc:docMk/>
            <pc:sldMk cId="1294521906" sldId="272"/>
            <ac:spMk id="7" creationId="{A572A662-D683-461C-ADDD-C636B70972DF}"/>
          </ac:spMkLst>
        </pc:spChg>
        <pc:spChg chg="add mod">
          <ac:chgData name="Hélène Mercier" userId="dfb9068a21cf0dfb" providerId="LiveId" clId="{62CA0A5F-B6D9-4011-B98F-F514EB74D557}" dt="2019-03-09T22:33:13.924" v="1922" actId="14100"/>
          <ac:spMkLst>
            <pc:docMk/>
            <pc:sldMk cId="1294521906" sldId="272"/>
            <ac:spMk id="8" creationId="{F9737025-FA7F-45B9-B482-E6C417B80F40}"/>
          </ac:spMkLst>
        </pc:spChg>
        <pc:picChg chg="add del mod">
          <ac:chgData name="Hélène Mercier" userId="dfb9068a21cf0dfb" providerId="LiveId" clId="{62CA0A5F-B6D9-4011-B98F-F514EB74D557}" dt="2019-03-09T18:29:20.462" v="1229" actId="478"/>
          <ac:picMkLst>
            <pc:docMk/>
            <pc:sldMk cId="1294521906" sldId="272"/>
            <ac:picMk id="4" creationId="{8C094134-3E78-4C25-93A0-B11F55B20CF4}"/>
          </ac:picMkLst>
        </pc:picChg>
        <pc:picChg chg="add mod">
          <ac:chgData name="Hélène Mercier" userId="dfb9068a21cf0dfb" providerId="LiveId" clId="{62CA0A5F-B6D9-4011-B98F-F514EB74D557}" dt="2019-03-09T18:47:51.900" v="1245" actId="14100"/>
          <ac:picMkLst>
            <pc:docMk/>
            <pc:sldMk cId="1294521906" sldId="272"/>
            <ac:picMk id="6" creationId="{7E1C34D3-5A56-4344-B120-BE94B4B043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53393-5B72-4DFF-8809-1D3E6459D8F2}"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fr-FR"/>
        </a:p>
      </dgm:t>
    </dgm:pt>
    <dgm:pt modelId="{F3298A36-B730-4FD3-AA5D-04F61D50C115}">
      <dgm:prSet phldrT="[Texte]"/>
      <dgm:spPr/>
      <dgm:t>
        <a:bodyPr/>
        <a:lstStyle/>
        <a:p>
          <a:r>
            <a:rPr lang="fr-FR" dirty="0"/>
            <a:t>Une ACI qui mise sur les jeunes adultes</a:t>
          </a:r>
        </a:p>
      </dgm:t>
    </dgm:pt>
    <dgm:pt modelId="{A37CEAA5-E5C8-4A6E-A31A-0DDF3E96C015}" type="parTrans" cxnId="{55718EE3-0EB5-452E-8781-195E1B4D545C}">
      <dgm:prSet/>
      <dgm:spPr/>
      <dgm:t>
        <a:bodyPr/>
        <a:lstStyle/>
        <a:p>
          <a:endParaRPr lang="fr-FR"/>
        </a:p>
      </dgm:t>
    </dgm:pt>
    <dgm:pt modelId="{41AB067D-711C-44E9-8AEB-2E52C28FF133}" type="sibTrans" cxnId="{55718EE3-0EB5-452E-8781-195E1B4D545C}">
      <dgm:prSet/>
      <dgm:spPr/>
      <dgm:t>
        <a:bodyPr/>
        <a:lstStyle/>
        <a:p>
          <a:endParaRPr lang="fr-FR"/>
        </a:p>
      </dgm:t>
    </dgm:pt>
    <dgm:pt modelId="{491183E6-7CA5-47EE-836B-63AAC6562372}">
      <dgm:prSet phldrT="[Texte]"/>
      <dgm:spPr/>
      <dgm:t>
        <a:bodyPr/>
        <a:lstStyle/>
        <a:p>
          <a:r>
            <a:rPr lang="fr-FR" dirty="0"/>
            <a:t>Une ACI qui invite à la conversion</a:t>
          </a:r>
        </a:p>
      </dgm:t>
    </dgm:pt>
    <dgm:pt modelId="{A40C83AE-2F2E-4498-90F3-67A440F09F9D}" type="parTrans" cxnId="{77967633-5B0C-4ED3-B479-72325EE2F367}">
      <dgm:prSet/>
      <dgm:spPr/>
      <dgm:t>
        <a:bodyPr/>
        <a:lstStyle/>
        <a:p>
          <a:endParaRPr lang="fr-FR"/>
        </a:p>
      </dgm:t>
    </dgm:pt>
    <dgm:pt modelId="{9A461575-DAAE-42B5-B3B0-FA37DC387161}" type="sibTrans" cxnId="{77967633-5B0C-4ED3-B479-72325EE2F367}">
      <dgm:prSet/>
      <dgm:spPr/>
      <dgm:t>
        <a:bodyPr/>
        <a:lstStyle/>
        <a:p>
          <a:endParaRPr lang="fr-FR"/>
        </a:p>
      </dgm:t>
    </dgm:pt>
    <dgm:pt modelId="{49C80B80-C09C-4BF5-869A-4F32E805B682}">
      <dgm:prSet phldrT="[Texte]"/>
      <dgm:spPr/>
      <dgm:t>
        <a:bodyPr/>
        <a:lstStyle/>
        <a:p>
          <a:r>
            <a:rPr lang="fr-FR" dirty="0"/>
            <a:t>Une ACI qui prend l’initiative</a:t>
          </a:r>
        </a:p>
      </dgm:t>
    </dgm:pt>
    <dgm:pt modelId="{ECA9AB7E-72CF-4121-A95E-B02711429810}" type="parTrans" cxnId="{363AE588-C3C9-4E72-A686-2824BBCA7536}">
      <dgm:prSet/>
      <dgm:spPr/>
      <dgm:t>
        <a:bodyPr/>
        <a:lstStyle/>
        <a:p>
          <a:endParaRPr lang="fr-FR"/>
        </a:p>
      </dgm:t>
    </dgm:pt>
    <dgm:pt modelId="{351B0814-135F-4A25-9E53-A9CCE76E4312}" type="sibTrans" cxnId="{363AE588-C3C9-4E72-A686-2824BBCA7536}">
      <dgm:prSet/>
      <dgm:spPr/>
      <dgm:t>
        <a:bodyPr/>
        <a:lstStyle/>
        <a:p>
          <a:endParaRPr lang="fr-FR"/>
        </a:p>
      </dgm:t>
    </dgm:pt>
    <dgm:pt modelId="{F6D7E29B-3956-4EAA-B0E2-D07C675997FA}">
      <dgm:prSet phldrT="[Texte]"/>
      <dgm:spPr/>
      <dgm:t>
        <a:bodyPr/>
        <a:lstStyle/>
        <a:p>
          <a:r>
            <a:rPr lang="fr-FR" dirty="0"/>
            <a:t>Une ACI qui ose le changement</a:t>
          </a:r>
        </a:p>
      </dgm:t>
    </dgm:pt>
    <dgm:pt modelId="{4E96DAB9-BDF2-4A03-9BB4-340E8290B0AE}" type="parTrans" cxnId="{2BE2CA37-AEE8-4D76-9093-6869C362BC05}">
      <dgm:prSet/>
      <dgm:spPr/>
      <dgm:t>
        <a:bodyPr/>
        <a:lstStyle/>
        <a:p>
          <a:endParaRPr lang="fr-FR"/>
        </a:p>
      </dgm:t>
    </dgm:pt>
    <dgm:pt modelId="{77E9FF3C-3B37-4F4D-90A3-1650796B7245}" type="sibTrans" cxnId="{2BE2CA37-AEE8-4D76-9093-6869C362BC05}">
      <dgm:prSet/>
      <dgm:spPr/>
      <dgm:t>
        <a:bodyPr/>
        <a:lstStyle/>
        <a:p>
          <a:endParaRPr lang="fr-FR"/>
        </a:p>
      </dgm:t>
    </dgm:pt>
    <dgm:pt modelId="{39B12067-15E1-472B-8509-02C937428593}">
      <dgm:prSet phldrT="[Texte]"/>
      <dgm:spPr/>
      <dgm:t>
        <a:bodyPr/>
        <a:lstStyle/>
        <a:p>
          <a:r>
            <a:rPr lang="fr-FR" dirty="0"/>
            <a:t>Une ACI qui invite à relire</a:t>
          </a:r>
        </a:p>
      </dgm:t>
    </dgm:pt>
    <dgm:pt modelId="{0A74B8E5-4BDA-480E-BF13-3E88F2EF75D1}" type="parTrans" cxnId="{39247FD4-99F3-4F1E-8D16-7DEC9155EC56}">
      <dgm:prSet/>
      <dgm:spPr/>
      <dgm:t>
        <a:bodyPr/>
        <a:lstStyle/>
        <a:p>
          <a:endParaRPr lang="fr-FR"/>
        </a:p>
      </dgm:t>
    </dgm:pt>
    <dgm:pt modelId="{002A9E6C-F9F1-479A-B003-9F7AD54C5E00}" type="sibTrans" cxnId="{39247FD4-99F3-4F1E-8D16-7DEC9155EC56}">
      <dgm:prSet/>
      <dgm:spPr/>
      <dgm:t>
        <a:bodyPr/>
        <a:lstStyle/>
        <a:p>
          <a:endParaRPr lang="fr-FR"/>
        </a:p>
      </dgm:t>
    </dgm:pt>
    <dgm:pt modelId="{1BB711A3-4320-453A-97B5-E5E7B6B9DE60}" type="pres">
      <dgm:prSet presAssocID="{13853393-5B72-4DFF-8809-1D3E6459D8F2}" presName="cycle" presStyleCnt="0">
        <dgm:presLayoutVars>
          <dgm:dir/>
          <dgm:resizeHandles val="exact"/>
        </dgm:presLayoutVars>
      </dgm:prSet>
      <dgm:spPr/>
      <dgm:t>
        <a:bodyPr/>
        <a:lstStyle/>
        <a:p>
          <a:endParaRPr lang="fr-FR"/>
        </a:p>
      </dgm:t>
    </dgm:pt>
    <dgm:pt modelId="{64EF9CF9-8424-47F8-97D2-BB306257DFE5}" type="pres">
      <dgm:prSet presAssocID="{39B12067-15E1-472B-8509-02C937428593}" presName="node" presStyleLbl="node1" presStyleIdx="0" presStyleCnt="5" custRadScaleRad="97472" custRadScaleInc="-2067">
        <dgm:presLayoutVars>
          <dgm:bulletEnabled val="1"/>
        </dgm:presLayoutVars>
      </dgm:prSet>
      <dgm:spPr/>
      <dgm:t>
        <a:bodyPr/>
        <a:lstStyle/>
        <a:p>
          <a:endParaRPr lang="fr-FR"/>
        </a:p>
      </dgm:t>
    </dgm:pt>
    <dgm:pt modelId="{9EC7B644-FD80-4BFF-80CF-56B281AE3022}" type="pres">
      <dgm:prSet presAssocID="{39B12067-15E1-472B-8509-02C937428593}" presName="spNode" presStyleCnt="0"/>
      <dgm:spPr/>
    </dgm:pt>
    <dgm:pt modelId="{14D512EC-799D-402F-8559-A9E75D7DBB41}" type="pres">
      <dgm:prSet presAssocID="{002A9E6C-F9F1-479A-B003-9F7AD54C5E00}" presName="sibTrans" presStyleLbl="sibTrans1D1" presStyleIdx="0" presStyleCnt="5"/>
      <dgm:spPr/>
      <dgm:t>
        <a:bodyPr/>
        <a:lstStyle/>
        <a:p>
          <a:endParaRPr lang="fr-FR"/>
        </a:p>
      </dgm:t>
    </dgm:pt>
    <dgm:pt modelId="{7CDADA1A-D9A6-4A5B-A425-C3CECEF628E2}" type="pres">
      <dgm:prSet presAssocID="{F3298A36-B730-4FD3-AA5D-04F61D50C115}" presName="node" presStyleLbl="node1" presStyleIdx="1" presStyleCnt="5" custRadScaleRad="99517" custRadScaleInc="0">
        <dgm:presLayoutVars>
          <dgm:bulletEnabled val="1"/>
        </dgm:presLayoutVars>
      </dgm:prSet>
      <dgm:spPr/>
      <dgm:t>
        <a:bodyPr/>
        <a:lstStyle/>
        <a:p>
          <a:endParaRPr lang="fr-FR"/>
        </a:p>
      </dgm:t>
    </dgm:pt>
    <dgm:pt modelId="{9A401D4A-C67C-4A56-92F2-EB5A4E0210F1}" type="pres">
      <dgm:prSet presAssocID="{F3298A36-B730-4FD3-AA5D-04F61D50C115}" presName="spNode" presStyleCnt="0"/>
      <dgm:spPr/>
    </dgm:pt>
    <dgm:pt modelId="{7776EFA6-8465-4A45-B96C-B4F5BEDF9042}" type="pres">
      <dgm:prSet presAssocID="{41AB067D-711C-44E9-8AEB-2E52C28FF133}" presName="sibTrans" presStyleLbl="sibTrans1D1" presStyleIdx="1" presStyleCnt="5"/>
      <dgm:spPr/>
      <dgm:t>
        <a:bodyPr/>
        <a:lstStyle/>
        <a:p>
          <a:endParaRPr lang="fr-FR"/>
        </a:p>
      </dgm:t>
    </dgm:pt>
    <dgm:pt modelId="{F16B9C17-D23E-43E3-BCF0-4995A3B87691}" type="pres">
      <dgm:prSet presAssocID="{491183E6-7CA5-47EE-836B-63AAC6562372}" presName="node" presStyleLbl="node1" presStyleIdx="2" presStyleCnt="5" custRadScaleRad="96982" custRadScaleInc="-35710">
        <dgm:presLayoutVars>
          <dgm:bulletEnabled val="1"/>
        </dgm:presLayoutVars>
      </dgm:prSet>
      <dgm:spPr/>
      <dgm:t>
        <a:bodyPr/>
        <a:lstStyle/>
        <a:p>
          <a:endParaRPr lang="fr-FR"/>
        </a:p>
      </dgm:t>
    </dgm:pt>
    <dgm:pt modelId="{05764791-F867-45DF-B311-27A4467A1069}" type="pres">
      <dgm:prSet presAssocID="{491183E6-7CA5-47EE-836B-63AAC6562372}" presName="spNode" presStyleCnt="0"/>
      <dgm:spPr/>
    </dgm:pt>
    <dgm:pt modelId="{D31FCB44-F2CC-4F19-B572-D6E8E1C1363F}" type="pres">
      <dgm:prSet presAssocID="{9A461575-DAAE-42B5-B3B0-FA37DC387161}" presName="sibTrans" presStyleLbl="sibTrans1D1" presStyleIdx="2" presStyleCnt="5"/>
      <dgm:spPr/>
      <dgm:t>
        <a:bodyPr/>
        <a:lstStyle/>
        <a:p>
          <a:endParaRPr lang="fr-FR"/>
        </a:p>
      </dgm:t>
    </dgm:pt>
    <dgm:pt modelId="{20E80AAD-EF14-4FDC-A90C-07D5495431C5}" type="pres">
      <dgm:prSet presAssocID="{49C80B80-C09C-4BF5-869A-4F32E805B682}" presName="node" presStyleLbl="node1" presStyleIdx="3" presStyleCnt="5" custRadScaleRad="98173" custRadScaleInc="38633">
        <dgm:presLayoutVars>
          <dgm:bulletEnabled val="1"/>
        </dgm:presLayoutVars>
      </dgm:prSet>
      <dgm:spPr/>
      <dgm:t>
        <a:bodyPr/>
        <a:lstStyle/>
        <a:p>
          <a:endParaRPr lang="fr-FR"/>
        </a:p>
      </dgm:t>
    </dgm:pt>
    <dgm:pt modelId="{ADBE8369-BCDD-482E-84CB-8FB94E45D011}" type="pres">
      <dgm:prSet presAssocID="{49C80B80-C09C-4BF5-869A-4F32E805B682}" presName="spNode" presStyleCnt="0"/>
      <dgm:spPr/>
    </dgm:pt>
    <dgm:pt modelId="{BF8635F3-8B26-4D39-A2D7-10C27266548B}" type="pres">
      <dgm:prSet presAssocID="{351B0814-135F-4A25-9E53-A9CCE76E4312}" presName="sibTrans" presStyleLbl="sibTrans1D1" presStyleIdx="3" presStyleCnt="5"/>
      <dgm:spPr/>
      <dgm:t>
        <a:bodyPr/>
        <a:lstStyle/>
        <a:p>
          <a:endParaRPr lang="fr-FR"/>
        </a:p>
      </dgm:t>
    </dgm:pt>
    <dgm:pt modelId="{D85F76CD-6C56-4C46-9326-10CC73FC541C}" type="pres">
      <dgm:prSet presAssocID="{F6D7E29B-3956-4EAA-B0E2-D07C675997FA}" presName="node" presStyleLbl="node1" presStyleIdx="4" presStyleCnt="5">
        <dgm:presLayoutVars>
          <dgm:bulletEnabled val="1"/>
        </dgm:presLayoutVars>
      </dgm:prSet>
      <dgm:spPr/>
      <dgm:t>
        <a:bodyPr/>
        <a:lstStyle/>
        <a:p>
          <a:endParaRPr lang="fr-FR"/>
        </a:p>
      </dgm:t>
    </dgm:pt>
    <dgm:pt modelId="{17397F82-4D21-4CD9-B011-217F58757B91}" type="pres">
      <dgm:prSet presAssocID="{F6D7E29B-3956-4EAA-B0E2-D07C675997FA}" presName="spNode" presStyleCnt="0"/>
      <dgm:spPr/>
    </dgm:pt>
    <dgm:pt modelId="{F8BFA8D3-1DD2-45E4-844C-DA6FF2D75540}" type="pres">
      <dgm:prSet presAssocID="{77E9FF3C-3B37-4F4D-90A3-1650796B7245}" presName="sibTrans" presStyleLbl="sibTrans1D1" presStyleIdx="4" presStyleCnt="5"/>
      <dgm:spPr/>
      <dgm:t>
        <a:bodyPr/>
        <a:lstStyle/>
        <a:p>
          <a:endParaRPr lang="fr-FR"/>
        </a:p>
      </dgm:t>
    </dgm:pt>
  </dgm:ptLst>
  <dgm:cxnLst>
    <dgm:cxn modelId="{47B7F519-D8D7-4D13-9995-03F37531E814}" type="presOf" srcId="{002A9E6C-F9F1-479A-B003-9F7AD54C5E00}" destId="{14D512EC-799D-402F-8559-A9E75D7DBB41}" srcOrd="0" destOrd="0" presId="urn:microsoft.com/office/officeart/2005/8/layout/cycle6"/>
    <dgm:cxn modelId="{8E50A01C-F9D6-45D5-B865-94773C23009F}" type="presOf" srcId="{41AB067D-711C-44E9-8AEB-2E52C28FF133}" destId="{7776EFA6-8465-4A45-B96C-B4F5BEDF9042}" srcOrd="0" destOrd="0" presId="urn:microsoft.com/office/officeart/2005/8/layout/cycle6"/>
    <dgm:cxn modelId="{55718EE3-0EB5-452E-8781-195E1B4D545C}" srcId="{13853393-5B72-4DFF-8809-1D3E6459D8F2}" destId="{F3298A36-B730-4FD3-AA5D-04F61D50C115}" srcOrd="1" destOrd="0" parTransId="{A37CEAA5-E5C8-4A6E-A31A-0DDF3E96C015}" sibTransId="{41AB067D-711C-44E9-8AEB-2E52C28FF133}"/>
    <dgm:cxn modelId="{1DC70495-B8DA-49BB-ACF0-8729E9BD1C05}" type="presOf" srcId="{F6D7E29B-3956-4EAA-B0E2-D07C675997FA}" destId="{D85F76CD-6C56-4C46-9326-10CC73FC541C}" srcOrd="0" destOrd="0" presId="urn:microsoft.com/office/officeart/2005/8/layout/cycle6"/>
    <dgm:cxn modelId="{ACF7C4C6-AB98-44A4-AB6F-748B0E6B0BCB}" type="presOf" srcId="{491183E6-7CA5-47EE-836B-63AAC6562372}" destId="{F16B9C17-D23E-43E3-BCF0-4995A3B87691}" srcOrd="0" destOrd="0" presId="urn:microsoft.com/office/officeart/2005/8/layout/cycle6"/>
    <dgm:cxn modelId="{16D31B60-2876-4377-B31D-C6584819EBFC}" type="presOf" srcId="{77E9FF3C-3B37-4F4D-90A3-1650796B7245}" destId="{F8BFA8D3-1DD2-45E4-844C-DA6FF2D75540}" srcOrd="0" destOrd="0" presId="urn:microsoft.com/office/officeart/2005/8/layout/cycle6"/>
    <dgm:cxn modelId="{77967633-5B0C-4ED3-B479-72325EE2F367}" srcId="{13853393-5B72-4DFF-8809-1D3E6459D8F2}" destId="{491183E6-7CA5-47EE-836B-63AAC6562372}" srcOrd="2" destOrd="0" parTransId="{A40C83AE-2F2E-4498-90F3-67A440F09F9D}" sibTransId="{9A461575-DAAE-42B5-B3B0-FA37DC387161}"/>
    <dgm:cxn modelId="{1ED6A023-CA7D-4FF9-AC1D-824828FAE378}" type="presOf" srcId="{351B0814-135F-4A25-9E53-A9CCE76E4312}" destId="{BF8635F3-8B26-4D39-A2D7-10C27266548B}" srcOrd="0" destOrd="0" presId="urn:microsoft.com/office/officeart/2005/8/layout/cycle6"/>
    <dgm:cxn modelId="{39247FD4-99F3-4F1E-8D16-7DEC9155EC56}" srcId="{13853393-5B72-4DFF-8809-1D3E6459D8F2}" destId="{39B12067-15E1-472B-8509-02C937428593}" srcOrd="0" destOrd="0" parTransId="{0A74B8E5-4BDA-480E-BF13-3E88F2EF75D1}" sibTransId="{002A9E6C-F9F1-479A-B003-9F7AD54C5E00}"/>
    <dgm:cxn modelId="{996485DD-4858-4AD7-902A-9695EF6C09F9}" type="presOf" srcId="{F3298A36-B730-4FD3-AA5D-04F61D50C115}" destId="{7CDADA1A-D9A6-4A5B-A425-C3CECEF628E2}" srcOrd="0" destOrd="0" presId="urn:microsoft.com/office/officeart/2005/8/layout/cycle6"/>
    <dgm:cxn modelId="{7C6080FE-379E-429D-9353-583F6E5F45B3}" type="presOf" srcId="{9A461575-DAAE-42B5-B3B0-FA37DC387161}" destId="{D31FCB44-F2CC-4F19-B572-D6E8E1C1363F}" srcOrd="0" destOrd="0" presId="urn:microsoft.com/office/officeart/2005/8/layout/cycle6"/>
    <dgm:cxn modelId="{363AE588-C3C9-4E72-A686-2824BBCA7536}" srcId="{13853393-5B72-4DFF-8809-1D3E6459D8F2}" destId="{49C80B80-C09C-4BF5-869A-4F32E805B682}" srcOrd="3" destOrd="0" parTransId="{ECA9AB7E-72CF-4121-A95E-B02711429810}" sibTransId="{351B0814-135F-4A25-9E53-A9CCE76E4312}"/>
    <dgm:cxn modelId="{2BE2CA37-AEE8-4D76-9093-6869C362BC05}" srcId="{13853393-5B72-4DFF-8809-1D3E6459D8F2}" destId="{F6D7E29B-3956-4EAA-B0E2-D07C675997FA}" srcOrd="4" destOrd="0" parTransId="{4E96DAB9-BDF2-4A03-9BB4-340E8290B0AE}" sibTransId="{77E9FF3C-3B37-4F4D-90A3-1650796B7245}"/>
    <dgm:cxn modelId="{27D099AA-2B01-46EC-AABF-BC98F7784198}" type="presOf" srcId="{13853393-5B72-4DFF-8809-1D3E6459D8F2}" destId="{1BB711A3-4320-453A-97B5-E5E7B6B9DE60}" srcOrd="0" destOrd="0" presId="urn:microsoft.com/office/officeart/2005/8/layout/cycle6"/>
    <dgm:cxn modelId="{C5E3B95A-A32E-41AC-89F8-3E7CDF444AAC}" type="presOf" srcId="{49C80B80-C09C-4BF5-869A-4F32E805B682}" destId="{20E80AAD-EF14-4FDC-A90C-07D5495431C5}" srcOrd="0" destOrd="0" presId="urn:microsoft.com/office/officeart/2005/8/layout/cycle6"/>
    <dgm:cxn modelId="{516015DB-6C03-4548-8CD1-32A31FFD7E2E}" type="presOf" srcId="{39B12067-15E1-472B-8509-02C937428593}" destId="{64EF9CF9-8424-47F8-97D2-BB306257DFE5}" srcOrd="0" destOrd="0" presId="urn:microsoft.com/office/officeart/2005/8/layout/cycle6"/>
    <dgm:cxn modelId="{0976ECEB-B749-4978-95E6-2688A955610D}" type="presParOf" srcId="{1BB711A3-4320-453A-97B5-E5E7B6B9DE60}" destId="{64EF9CF9-8424-47F8-97D2-BB306257DFE5}" srcOrd="0" destOrd="0" presId="urn:microsoft.com/office/officeart/2005/8/layout/cycle6"/>
    <dgm:cxn modelId="{74BAB633-B5FF-42DD-84C9-A73A195861B4}" type="presParOf" srcId="{1BB711A3-4320-453A-97B5-E5E7B6B9DE60}" destId="{9EC7B644-FD80-4BFF-80CF-56B281AE3022}" srcOrd="1" destOrd="0" presId="urn:microsoft.com/office/officeart/2005/8/layout/cycle6"/>
    <dgm:cxn modelId="{586A03E4-5858-45B4-B712-2B7CE58EC624}" type="presParOf" srcId="{1BB711A3-4320-453A-97B5-E5E7B6B9DE60}" destId="{14D512EC-799D-402F-8559-A9E75D7DBB41}" srcOrd="2" destOrd="0" presId="urn:microsoft.com/office/officeart/2005/8/layout/cycle6"/>
    <dgm:cxn modelId="{3369C0D8-3296-4412-A530-FE8E3045BB3A}" type="presParOf" srcId="{1BB711A3-4320-453A-97B5-E5E7B6B9DE60}" destId="{7CDADA1A-D9A6-4A5B-A425-C3CECEF628E2}" srcOrd="3" destOrd="0" presId="urn:microsoft.com/office/officeart/2005/8/layout/cycle6"/>
    <dgm:cxn modelId="{2D222E5B-B8C7-498B-8AB5-EAE5EB47BB9E}" type="presParOf" srcId="{1BB711A3-4320-453A-97B5-E5E7B6B9DE60}" destId="{9A401D4A-C67C-4A56-92F2-EB5A4E0210F1}" srcOrd="4" destOrd="0" presId="urn:microsoft.com/office/officeart/2005/8/layout/cycle6"/>
    <dgm:cxn modelId="{1A9C3960-32F7-4D16-B657-FFD238C27AF6}" type="presParOf" srcId="{1BB711A3-4320-453A-97B5-E5E7B6B9DE60}" destId="{7776EFA6-8465-4A45-B96C-B4F5BEDF9042}" srcOrd="5" destOrd="0" presId="urn:microsoft.com/office/officeart/2005/8/layout/cycle6"/>
    <dgm:cxn modelId="{BB152A6B-6E43-4984-808A-87549A1EDE34}" type="presParOf" srcId="{1BB711A3-4320-453A-97B5-E5E7B6B9DE60}" destId="{F16B9C17-D23E-43E3-BCF0-4995A3B87691}" srcOrd="6" destOrd="0" presId="urn:microsoft.com/office/officeart/2005/8/layout/cycle6"/>
    <dgm:cxn modelId="{A93A969F-7253-479F-923A-8B308DE7F2DE}" type="presParOf" srcId="{1BB711A3-4320-453A-97B5-E5E7B6B9DE60}" destId="{05764791-F867-45DF-B311-27A4467A1069}" srcOrd="7" destOrd="0" presId="urn:microsoft.com/office/officeart/2005/8/layout/cycle6"/>
    <dgm:cxn modelId="{7A7F3200-CC7B-4752-8261-9F9C52B0A2A8}" type="presParOf" srcId="{1BB711A3-4320-453A-97B5-E5E7B6B9DE60}" destId="{D31FCB44-F2CC-4F19-B572-D6E8E1C1363F}" srcOrd="8" destOrd="0" presId="urn:microsoft.com/office/officeart/2005/8/layout/cycle6"/>
    <dgm:cxn modelId="{CA24A56A-BA8F-4087-9A8C-822F98987052}" type="presParOf" srcId="{1BB711A3-4320-453A-97B5-E5E7B6B9DE60}" destId="{20E80AAD-EF14-4FDC-A90C-07D5495431C5}" srcOrd="9" destOrd="0" presId="urn:microsoft.com/office/officeart/2005/8/layout/cycle6"/>
    <dgm:cxn modelId="{9600D4C5-5410-436D-A3BC-26F0DFA30CFD}" type="presParOf" srcId="{1BB711A3-4320-453A-97B5-E5E7B6B9DE60}" destId="{ADBE8369-BCDD-482E-84CB-8FB94E45D011}" srcOrd="10" destOrd="0" presId="urn:microsoft.com/office/officeart/2005/8/layout/cycle6"/>
    <dgm:cxn modelId="{7FCDE740-32A4-4FA7-82D4-E2F742F90134}" type="presParOf" srcId="{1BB711A3-4320-453A-97B5-E5E7B6B9DE60}" destId="{BF8635F3-8B26-4D39-A2D7-10C27266548B}" srcOrd="11" destOrd="0" presId="urn:microsoft.com/office/officeart/2005/8/layout/cycle6"/>
    <dgm:cxn modelId="{4221D8A6-4A53-4C79-8A1E-92B30F640216}" type="presParOf" srcId="{1BB711A3-4320-453A-97B5-E5E7B6B9DE60}" destId="{D85F76CD-6C56-4C46-9326-10CC73FC541C}" srcOrd="12" destOrd="0" presId="urn:microsoft.com/office/officeart/2005/8/layout/cycle6"/>
    <dgm:cxn modelId="{D8558C4B-5AD2-4654-B645-405394DCD0F7}" type="presParOf" srcId="{1BB711A3-4320-453A-97B5-E5E7B6B9DE60}" destId="{17397F82-4D21-4CD9-B011-217F58757B91}" srcOrd="13" destOrd="0" presId="urn:microsoft.com/office/officeart/2005/8/layout/cycle6"/>
    <dgm:cxn modelId="{4DE8C6DB-4F83-4261-BE46-33D473E5F100}" type="presParOf" srcId="{1BB711A3-4320-453A-97B5-E5E7B6B9DE60}" destId="{F8BFA8D3-1DD2-45E4-844C-DA6FF2D7554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F9CF9-8424-47F8-97D2-BB306257DFE5}">
      <dsp:nvSpPr>
        <dsp:cNvPr id="0" name=""/>
        <dsp:cNvSpPr/>
      </dsp:nvSpPr>
      <dsp:spPr>
        <a:xfrm>
          <a:off x="2029020" y="39921"/>
          <a:ext cx="1159749" cy="75383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ACI qui invite à relire</a:t>
          </a:r>
        </a:p>
      </dsp:txBody>
      <dsp:txXfrm>
        <a:off x="2065819" y="76720"/>
        <a:ext cx="1086151" cy="680239"/>
      </dsp:txXfrm>
    </dsp:sp>
    <dsp:sp modelId="{14D512EC-799D-402F-8559-A9E75D7DBB41}">
      <dsp:nvSpPr>
        <dsp:cNvPr id="0" name=""/>
        <dsp:cNvSpPr/>
      </dsp:nvSpPr>
      <dsp:spPr>
        <a:xfrm>
          <a:off x="1144448" y="430956"/>
          <a:ext cx="3010243" cy="3010243"/>
        </a:xfrm>
        <a:custGeom>
          <a:avLst/>
          <a:gdLst/>
          <a:ahLst/>
          <a:cxnLst/>
          <a:rect l="0" t="0" r="0" b="0"/>
          <a:pathLst>
            <a:path>
              <a:moveTo>
                <a:pt x="2052216" y="102952"/>
              </a:moveTo>
              <a:arcTo wR="1505121" hR="1505121" stAng="17478876" swAng="1921098"/>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DADA1A-D9A6-4A5B-A425-C3CECEF628E2}">
      <dsp:nvSpPr>
        <dsp:cNvPr id="0" name=""/>
        <dsp:cNvSpPr/>
      </dsp:nvSpPr>
      <dsp:spPr>
        <a:xfrm>
          <a:off x="3466264" y="1044076"/>
          <a:ext cx="1159749" cy="753837"/>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ACI qui mise sur les jeunes adultes</a:t>
          </a:r>
        </a:p>
      </dsp:txBody>
      <dsp:txXfrm>
        <a:off x="3503063" y="1080875"/>
        <a:ext cx="1086151" cy="680239"/>
      </dsp:txXfrm>
    </dsp:sp>
    <dsp:sp modelId="{7776EFA6-8465-4A45-B96C-B4F5BEDF9042}">
      <dsp:nvSpPr>
        <dsp:cNvPr id="0" name=""/>
        <dsp:cNvSpPr/>
      </dsp:nvSpPr>
      <dsp:spPr>
        <a:xfrm>
          <a:off x="1106760" y="300865"/>
          <a:ext cx="3010243" cy="3010243"/>
        </a:xfrm>
        <a:custGeom>
          <a:avLst/>
          <a:gdLst/>
          <a:ahLst/>
          <a:cxnLst/>
          <a:rect l="0" t="0" r="0" b="0"/>
          <a:pathLst>
            <a:path>
              <a:moveTo>
                <a:pt x="3010243" y="1504786"/>
              </a:moveTo>
              <a:arcTo wR="1505121" hR="1505121" stAng="21599235" swAng="1752212"/>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6B9C17-D23E-43E3-BCF0-4995A3B87691}">
      <dsp:nvSpPr>
        <dsp:cNvPr id="0" name=""/>
        <dsp:cNvSpPr/>
      </dsp:nvSpPr>
      <dsp:spPr>
        <a:xfrm>
          <a:off x="3066116" y="2546809"/>
          <a:ext cx="1159749" cy="753837"/>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ACI qui invite à la conversion</a:t>
          </a:r>
        </a:p>
      </dsp:txBody>
      <dsp:txXfrm>
        <a:off x="3102915" y="2583608"/>
        <a:ext cx="1086151" cy="680239"/>
      </dsp:txXfrm>
    </dsp:sp>
    <dsp:sp modelId="{D31FCB44-F2CC-4F19-B572-D6E8E1C1363F}">
      <dsp:nvSpPr>
        <dsp:cNvPr id="0" name=""/>
        <dsp:cNvSpPr/>
      </dsp:nvSpPr>
      <dsp:spPr>
        <a:xfrm>
          <a:off x="1087243" y="340482"/>
          <a:ext cx="3010243" cy="3010243"/>
        </a:xfrm>
        <a:custGeom>
          <a:avLst/>
          <a:gdLst/>
          <a:ahLst/>
          <a:cxnLst/>
          <a:rect l="0" t="0" r="0" b="0"/>
          <a:pathLst>
            <a:path>
              <a:moveTo>
                <a:pt x="1970183" y="2936592"/>
              </a:moveTo>
              <a:arcTo wR="1505121" hR="1505121" stAng="4320111" swAng="2080489"/>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E80AAD-EF14-4FDC-A90C-07D5495431C5}">
      <dsp:nvSpPr>
        <dsp:cNvPr id="0" name=""/>
        <dsp:cNvSpPr/>
      </dsp:nvSpPr>
      <dsp:spPr>
        <a:xfrm>
          <a:off x="991938" y="2546805"/>
          <a:ext cx="1159749" cy="753837"/>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ACI qui prend l’initiative</a:t>
          </a:r>
        </a:p>
      </dsp:txBody>
      <dsp:txXfrm>
        <a:off x="1028737" y="2583604"/>
        <a:ext cx="1086151" cy="680239"/>
      </dsp:txXfrm>
    </dsp:sp>
    <dsp:sp modelId="{BF8635F3-8B26-4D39-A2D7-10C27266548B}">
      <dsp:nvSpPr>
        <dsp:cNvPr id="0" name=""/>
        <dsp:cNvSpPr/>
      </dsp:nvSpPr>
      <dsp:spPr>
        <a:xfrm>
          <a:off x="1118698" y="323598"/>
          <a:ext cx="3010243" cy="3010243"/>
        </a:xfrm>
        <a:custGeom>
          <a:avLst/>
          <a:gdLst/>
          <a:ahLst/>
          <a:cxnLst/>
          <a:rect l="0" t="0" r="0" b="0"/>
          <a:pathLst>
            <a:path>
              <a:moveTo>
                <a:pt x="178672" y="2216404"/>
              </a:moveTo>
              <a:arcTo wR="1505121" hR="1505121" stAng="9107905" swAng="1749942"/>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5F76CD-6C56-4C46-9326-10CC73FC541C}">
      <dsp:nvSpPr>
        <dsp:cNvPr id="0" name=""/>
        <dsp:cNvSpPr/>
      </dsp:nvSpPr>
      <dsp:spPr>
        <a:xfrm>
          <a:off x="610266" y="1041830"/>
          <a:ext cx="1159749" cy="753837"/>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Une ACI qui ose le changement</a:t>
          </a:r>
        </a:p>
      </dsp:txBody>
      <dsp:txXfrm>
        <a:off x="647065" y="1078629"/>
        <a:ext cx="1086151" cy="680239"/>
      </dsp:txXfrm>
    </dsp:sp>
    <dsp:sp modelId="{F8BFA8D3-1DD2-45E4-844C-DA6FF2D75540}">
      <dsp:nvSpPr>
        <dsp:cNvPr id="0" name=""/>
        <dsp:cNvSpPr/>
      </dsp:nvSpPr>
      <dsp:spPr>
        <a:xfrm>
          <a:off x="1074867" y="437316"/>
          <a:ext cx="3010243" cy="3010243"/>
        </a:xfrm>
        <a:custGeom>
          <a:avLst/>
          <a:gdLst/>
          <a:ahLst/>
          <a:cxnLst/>
          <a:rect l="0" t="0" r="0" b="0"/>
          <a:pathLst>
            <a:path>
              <a:moveTo>
                <a:pt x="304128" y="597925"/>
              </a:moveTo>
              <a:arcTo wR="1505121" hR="1505121" stAng="13023982" swAng="1868817"/>
            </a:path>
          </a:pathLst>
        </a:custGeom>
        <a:noFill/>
        <a:ln w="1270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B58A-506D-44E7-8454-3A7C67163A3E}" type="datetimeFigureOut">
              <a:rPr lang="fr-FR" smtClean="0"/>
              <a:t>21/03/2019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612C8-8FBE-4C7B-AE3A-FA5E0D59C854}" type="slidenum">
              <a:rPr lang="fr-FR" smtClean="0"/>
              <a:t>‹N°›</a:t>
            </a:fld>
            <a:endParaRPr lang="fr-FR"/>
          </a:p>
        </p:txBody>
      </p:sp>
    </p:spTree>
    <p:extLst>
      <p:ext uri="{BB962C8B-B14F-4D97-AF65-F5344CB8AC3E}">
        <p14:creationId xmlns:p14="http://schemas.microsoft.com/office/powerpoint/2010/main" val="2091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64566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208451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078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324154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830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235595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159711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120170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381095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BC7C5C-56E3-42DF-8397-C50F40AB08D4}" type="datetimeFigureOut">
              <a:rPr lang="fr-FR" smtClean="0"/>
              <a:t>21/03/2019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361111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BC7C5C-56E3-42DF-8397-C50F40AB08D4}" type="datetimeFigureOut">
              <a:rPr lang="fr-FR" smtClean="0"/>
              <a:t>21/03/2019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52300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9BC7C5C-56E3-42DF-8397-C50F40AB08D4}" type="datetimeFigureOut">
              <a:rPr lang="fr-FR" smtClean="0"/>
              <a:t>21/03/2019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91215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9BC7C5C-56E3-42DF-8397-C50F40AB08D4}" type="datetimeFigureOut">
              <a:rPr lang="fr-FR" smtClean="0"/>
              <a:t>21/03/2019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419416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C7C5C-56E3-42DF-8397-C50F40AB08D4}" type="datetimeFigureOut">
              <a:rPr lang="fr-FR" smtClean="0"/>
              <a:t>21/03/2019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51797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9BC7C5C-56E3-42DF-8397-C50F40AB08D4}" type="datetimeFigureOut">
              <a:rPr lang="fr-FR" smtClean="0"/>
              <a:t>21/03/2019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317070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9BC7C5C-56E3-42DF-8397-C50F40AB08D4}" type="datetimeFigureOut">
              <a:rPr lang="fr-FR" smtClean="0"/>
              <a:t>21/03/2019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CF58A-5317-4325-B351-D553F930D60D}" type="slidenum">
              <a:rPr lang="fr-FR" smtClean="0"/>
              <a:t>‹N°›</a:t>
            </a:fld>
            <a:endParaRPr lang="fr-FR"/>
          </a:p>
        </p:txBody>
      </p:sp>
    </p:spTree>
    <p:extLst>
      <p:ext uri="{BB962C8B-B14F-4D97-AF65-F5344CB8AC3E}">
        <p14:creationId xmlns:p14="http://schemas.microsoft.com/office/powerpoint/2010/main" val="25338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BC7C5C-56E3-42DF-8397-C50F40AB08D4}" type="datetimeFigureOut">
              <a:rPr lang="fr-FR" smtClean="0"/>
              <a:t>21/03/2019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0CF58A-5317-4325-B351-D553F930D60D}" type="slidenum">
              <a:rPr lang="fr-FR" smtClean="0"/>
              <a:t>‹N°›</a:t>
            </a:fld>
            <a:endParaRPr lang="fr-FR"/>
          </a:p>
        </p:txBody>
      </p:sp>
    </p:spTree>
    <p:extLst>
      <p:ext uri="{BB962C8B-B14F-4D97-AF65-F5344CB8AC3E}">
        <p14:creationId xmlns:p14="http://schemas.microsoft.com/office/powerpoint/2010/main" val="211860142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4.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pixabay.com/fr/groupe-personnes-membres-l-%C3%A9quipe-429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hyperlink" Target="http://www.acifrance.com/"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mathix.org/linux/archives/37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xmlns="" id="{AD89B642-7FC6-489E-9AFF-8D827A0A786F}"/>
              </a:ext>
            </a:extLst>
          </p:cNvPr>
          <p:cNvGraphicFramePr/>
          <p:nvPr>
            <p:extLst>
              <p:ext uri="{D42A27DB-BD31-4B8C-83A1-F6EECF244321}">
                <p14:modId xmlns:p14="http://schemas.microsoft.com/office/powerpoint/2010/main" val="2900932913"/>
              </p:ext>
            </p:extLst>
          </p:nvPr>
        </p:nvGraphicFramePr>
        <p:xfrm>
          <a:off x="121602" y="772194"/>
          <a:ext cx="5243195" cy="352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xmlns="" id="{3B75465A-B3BC-48B3-A750-4557680D5CB5}"/>
              </a:ext>
            </a:extLst>
          </p:cNvPr>
          <p:cNvSpPr txBox="1"/>
          <p:nvPr/>
        </p:nvSpPr>
        <p:spPr>
          <a:xfrm>
            <a:off x="5139019" y="1449527"/>
            <a:ext cx="6129868" cy="2492990"/>
          </a:xfrm>
          <a:prstGeom prst="rect">
            <a:avLst/>
          </a:prstGeom>
          <a:noFill/>
        </p:spPr>
        <p:txBody>
          <a:bodyPr wrap="square" rtlCol="0">
            <a:spAutoFit/>
          </a:bodyPr>
          <a:lstStyle/>
          <a:p>
            <a:pPr algn="ctr"/>
            <a:r>
              <a:rPr lang="fr-FR" sz="4000" b="1" dirty="0"/>
              <a:t>Conseil National 2019</a:t>
            </a:r>
          </a:p>
          <a:p>
            <a:pPr algn="ctr"/>
            <a:r>
              <a:rPr lang="fr-FR" sz="4000" b="1" dirty="0"/>
              <a:t>Rapport Moral  </a:t>
            </a:r>
            <a:endParaRPr lang="fr-FR" sz="4000" dirty="0"/>
          </a:p>
          <a:p>
            <a:pPr algn="ctr"/>
            <a:r>
              <a:rPr lang="fr-FR" sz="4000" b="1" i="1" dirty="0"/>
              <a:t>mars 2018-Mars 2019</a:t>
            </a:r>
            <a:endParaRPr lang="fr-FR" sz="4000" dirty="0"/>
          </a:p>
          <a:p>
            <a:pPr algn="ctr"/>
            <a:r>
              <a:rPr lang="fr-FR" i="1" dirty="0"/>
              <a:t>Hélène Mercier et Laurent Guillaumin</a:t>
            </a:r>
            <a:endParaRPr lang="fr-FR" dirty="0"/>
          </a:p>
          <a:p>
            <a:pPr algn="ctr"/>
            <a:endParaRPr lang="fr-FR" dirty="0"/>
          </a:p>
        </p:txBody>
      </p:sp>
      <p:pic>
        <p:nvPicPr>
          <p:cNvPr id="4" name="Image 3">
            <a:extLst>
              <a:ext uri="{FF2B5EF4-FFF2-40B4-BE49-F238E27FC236}">
                <a16:creationId xmlns:a16="http://schemas.microsoft.com/office/drawing/2014/main" xmlns="" id="{0A55BF96-60E4-433C-BEE5-9F0BF82219B3}"/>
              </a:ext>
            </a:extLst>
          </p:cNvPr>
          <p:cNvPicPr/>
          <p:nvPr/>
        </p:nvPicPr>
        <p:blipFill>
          <a:blip r:embed="rId7" cstate="print"/>
          <a:srcRect/>
          <a:stretch>
            <a:fillRect/>
          </a:stretch>
        </p:blipFill>
        <p:spPr bwMode="auto">
          <a:xfrm>
            <a:off x="2004376" y="4892146"/>
            <a:ext cx="1477645" cy="866775"/>
          </a:xfrm>
          <a:prstGeom prst="rect">
            <a:avLst/>
          </a:prstGeom>
          <a:noFill/>
          <a:ln w="9525">
            <a:noFill/>
            <a:miter lim="800000"/>
            <a:headEnd/>
            <a:tailEnd/>
          </a:ln>
        </p:spPr>
      </p:pic>
      <p:sp>
        <p:nvSpPr>
          <p:cNvPr id="5" name="ZoneTexte 4">
            <a:extLst>
              <a:ext uri="{FF2B5EF4-FFF2-40B4-BE49-F238E27FC236}">
                <a16:creationId xmlns:a16="http://schemas.microsoft.com/office/drawing/2014/main" xmlns="" id="{07D4DB00-8947-4A71-B136-C62B83F5A38D}"/>
              </a:ext>
            </a:extLst>
          </p:cNvPr>
          <p:cNvSpPr txBox="1"/>
          <p:nvPr/>
        </p:nvSpPr>
        <p:spPr>
          <a:xfrm>
            <a:off x="4188178" y="4639001"/>
            <a:ext cx="7687733" cy="2092881"/>
          </a:xfrm>
          <a:prstGeom prst="rect">
            <a:avLst/>
          </a:prstGeom>
          <a:noFill/>
        </p:spPr>
        <p:txBody>
          <a:bodyPr wrap="square" rtlCol="0">
            <a:spAutoFit/>
          </a:bodyPr>
          <a:lstStyle/>
          <a:p>
            <a:pPr algn="ctr"/>
            <a:r>
              <a:rPr lang="fr-FR" sz="2800" dirty="0">
                <a:solidFill>
                  <a:schemeClr val="accent1">
                    <a:lumMod val="75000"/>
                  </a:schemeClr>
                </a:solidFill>
              </a:rPr>
              <a:t>Une ACI « en sortie », est notre plan d’orientation pour une année encore, en écho à l’appel du Pape François dans « la Joie de l’Evangile » pour une « Eglise en sortie »</a:t>
            </a:r>
          </a:p>
          <a:p>
            <a:endParaRPr lang="fr-FR" dirty="0"/>
          </a:p>
        </p:txBody>
      </p:sp>
    </p:spTree>
    <p:extLst>
      <p:ext uri="{BB962C8B-B14F-4D97-AF65-F5344CB8AC3E}">
        <p14:creationId xmlns:p14="http://schemas.microsoft.com/office/powerpoint/2010/main" val="7492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1BFEB2BA-69E6-4D06-9FD0-FBDAC0E33B25}"/>
              </a:ext>
            </a:extLst>
          </p:cNvPr>
          <p:cNvSpPr txBox="1"/>
          <p:nvPr/>
        </p:nvSpPr>
        <p:spPr>
          <a:xfrm>
            <a:off x="372863" y="585927"/>
            <a:ext cx="7537142" cy="2246769"/>
          </a:xfrm>
          <a:prstGeom prst="rect">
            <a:avLst/>
          </a:prstGeom>
          <a:noFill/>
        </p:spPr>
        <p:txBody>
          <a:bodyPr wrap="square" rtlCol="0">
            <a:spAutoFit/>
          </a:bodyPr>
          <a:lstStyle/>
          <a:p>
            <a:pPr algn="ctr"/>
            <a:r>
              <a:rPr lang="fr-FR" sz="2800" b="1" dirty="0">
                <a:solidFill>
                  <a:schemeClr val="accent5">
                    <a:lumMod val="60000"/>
                    <a:lumOff val="40000"/>
                  </a:schemeClr>
                </a:solidFill>
                <a:latin typeface="Calibri" panose="020F0502020204030204" pitchFamily="34" charset="0"/>
                <a:cs typeface="Calibri" panose="020F0502020204030204" pitchFamily="34" charset="0"/>
              </a:rPr>
              <a:t>Faire le lien entre la vie et la Foi, offrir des lieux de parole, n’est pas une proposition dépassée, quoiqu’en pensent certains… Des jeunes dans le mouvement en vivent.</a:t>
            </a:r>
          </a:p>
          <a:p>
            <a:pPr algn="ctr"/>
            <a:endParaRPr lang="fr-FR" sz="2800" b="1" dirty="0">
              <a:solidFill>
                <a:schemeClr val="accent5">
                  <a:lumMod val="60000"/>
                  <a:lumOff val="40000"/>
                </a:schemeClr>
              </a:solidFill>
              <a:latin typeface="Calibri" panose="020F0502020204030204" pitchFamily="34" charset="0"/>
              <a:cs typeface="Calibri" panose="020F0502020204030204" pitchFamily="34" charset="0"/>
            </a:endParaRPr>
          </a:p>
        </p:txBody>
      </p:sp>
      <p:pic>
        <p:nvPicPr>
          <p:cNvPr id="6" name="Image 20" descr="C:\Documents and Settings\lur\Bureau\logo-rvb-horiz.jpg">
            <a:extLst>
              <a:ext uri="{FF2B5EF4-FFF2-40B4-BE49-F238E27FC236}">
                <a16:creationId xmlns:a16="http://schemas.microsoft.com/office/drawing/2014/main" xmlns="" id="{AF4A2077-6214-45A5-B27C-EAD8A373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638" y="5852733"/>
            <a:ext cx="3888422" cy="83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xmlns="" id="{04CDDAF1-E7D4-4B7F-B521-4185617D3C94}"/>
              </a:ext>
            </a:extLst>
          </p:cNvPr>
          <p:cNvSpPr txBox="1"/>
          <p:nvPr/>
        </p:nvSpPr>
        <p:spPr>
          <a:xfrm>
            <a:off x="8762261" y="453409"/>
            <a:ext cx="2308196"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i="1" dirty="0">
                <a:solidFill>
                  <a:schemeClr val="accent5">
                    <a:lumMod val="75000"/>
                  </a:schemeClr>
                </a:solidFill>
              </a:rPr>
              <a:t>« Dire “oui” au Seigneur, c’est oser embrasser la vie comme elle vient, avec toute sa fragilité, sa petitesse et, souvent, avec toutes ses contradictions et ses insignifiances »  (Pape F JMJ Panama)</a:t>
            </a:r>
            <a:endParaRPr lang="fr-FR" sz="2400" dirty="0">
              <a:solidFill>
                <a:schemeClr val="accent5">
                  <a:lumMod val="75000"/>
                </a:schemeClr>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xmlns="" id="{277B828B-4E32-46B6-9526-5E9206153201}"/>
              </a:ext>
            </a:extLst>
          </p:cNvPr>
          <p:cNvSpPr txBox="1"/>
          <p:nvPr/>
        </p:nvSpPr>
        <p:spPr>
          <a:xfrm>
            <a:off x="156014" y="2374847"/>
            <a:ext cx="8491928" cy="1384995"/>
          </a:xfrm>
          <a:prstGeom prst="rect">
            <a:avLst/>
          </a:prstGeom>
          <a:noFill/>
        </p:spPr>
        <p:txBody>
          <a:bodyPr wrap="square" rtlCol="0">
            <a:spAutoFit/>
          </a:bodyPr>
          <a:lstStyle/>
          <a:p>
            <a:pPr algn="ctr"/>
            <a:r>
              <a:rPr lang="fr-FR" sz="2800" dirty="0">
                <a:solidFill>
                  <a:schemeClr val="accent1">
                    <a:lumMod val="50000"/>
                  </a:schemeClr>
                </a:solidFill>
                <a:latin typeface="Arial" panose="020B0604020202020204" pitchFamily="34" charset="0"/>
                <a:cs typeface="Arial" panose="020B0604020202020204" pitchFamily="34" charset="0"/>
              </a:rPr>
              <a:t>Le groupe « jeunes » s’est emparé de la question et propose une démarche pour aider les territoires qui veulent en faire une priorité.</a:t>
            </a:r>
          </a:p>
        </p:txBody>
      </p:sp>
      <p:sp>
        <p:nvSpPr>
          <p:cNvPr id="8" name="ZoneTexte 7">
            <a:extLst>
              <a:ext uri="{FF2B5EF4-FFF2-40B4-BE49-F238E27FC236}">
                <a16:creationId xmlns:a16="http://schemas.microsoft.com/office/drawing/2014/main" xmlns="" id="{BB8E0F79-A3F0-4D2E-BD05-258A9900545E}"/>
              </a:ext>
            </a:extLst>
          </p:cNvPr>
          <p:cNvSpPr txBox="1"/>
          <p:nvPr/>
        </p:nvSpPr>
        <p:spPr>
          <a:xfrm>
            <a:off x="2598683" y="3835502"/>
            <a:ext cx="6163578" cy="800219"/>
          </a:xfrm>
          <a:prstGeom prst="rect">
            <a:avLst/>
          </a:prstGeom>
          <a:noFill/>
        </p:spPr>
        <p:txBody>
          <a:bodyPr wrap="square" rtlCol="0">
            <a:spAutoFit/>
          </a:bodyPr>
          <a:lstStyle/>
          <a:p>
            <a:r>
              <a:rPr lang="fr-FR" sz="2800" b="1" dirty="0">
                <a:solidFill>
                  <a:schemeClr val="accent1">
                    <a:lumMod val="50000"/>
                  </a:schemeClr>
                </a:solidFill>
                <a:latin typeface="Arial" panose="020B0604020202020204" pitchFamily="34" charset="0"/>
                <a:cs typeface="Arial" panose="020B0604020202020204" pitchFamily="34" charset="0"/>
              </a:rPr>
              <a:t>Les fiches d’éveil </a:t>
            </a:r>
            <a:r>
              <a:rPr lang="fr-FR" sz="2800" dirty="0">
                <a:solidFill>
                  <a:schemeClr val="accent1">
                    <a:lumMod val="50000"/>
                  </a:schemeClr>
                </a:solidFill>
                <a:latin typeface="Arial" panose="020B0604020202020204" pitchFamily="34" charset="0"/>
                <a:cs typeface="Arial" panose="020B0604020202020204" pitchFamily="34" charset="0"/>
              </a:rPr>
              <a:t>ont été revisitées. </a:t>
            </a:r>
          </a:p>
          <a:p>
            <a:endParaRPr lang="fr-FR" dirty="0"/>
          </a:p>
        </p:txBody>
      </p:sp>
      <p:sp>
        <p:nvSpPr>
          <p:cNvPr id="9" name="ZoneTexte 8">
            <a:extLst>
              <a:ext uri="{FF2B5EF4-FFF2-40B4-BE49-F238E27FC236}">
                <a16:creationId xmlns:a16="http://schemas.microsoft.com/office/drawing/2014/main" xmlns="" id="{1905E223-6D5D-42FC-9C9D-573D02131CFA}"/>
              </a:ext>
            </a:extLst>
          </p:cNvPr>
          <p:cNvSpPr txBox="1"/>
          <p:nvPr/>
        </p:nvSpPr>
        <p:spPr>
          <a:xfrm>
            <a:off x="488273" y="4550594"/>
            <a:ext cx="7847860" cy="1231106"/>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L’accompagnement reste une question essentielle pour inviter. </a:t>
            </a:r>
          </a:p>
          <a:p>
            <a:endParaRPr lang="fr-FR" dirty="0"/>
          </a:p>
        </p:txBody>
      </p:sp>
      <p:sp>
        <p:nvSpPr>
          <p:cNvPr id="10" name="ZoneTexte 9">
            <a:extLst>
              <a:ext uri="{FF2B5EF4-FFF2-40B4-BE49-F238E27FC236}">
                <a16:creationId xmlns:a16="http://schemas.microsoft.com/office/drawing/2014/main" xmlns="" id="{107E1E0E-5C6F-4B44-BE13-BAF6947B6A92}"/>
              </a:ext>
            </a:extLst>
          </p:cNvPr>
          <p:cNvSpPr txBox="1"/>
          <p:nvPr/>
        </p:nvSpPr>
        <p:spPr>
          <a:xfrm>
            <a:off x="1189537" y="137865"/>
            <a:ext cx="7458405" cy="523220"/>
          </a:xfrm>
          <a:prstGeom prst="rect">
            <a:avLst/>
          </a:prstGeom>
          <a:noFill/>
        </p:spPr>
        <p:txBody>
          <a:bodyPr wrap="square" rtlCol="0">
            <a:spAutoFit/>
          </a:bodyPr>
          <a:lstStyle/>
          <a:p>
            <a:pPr lvl="0"/>
            <a:r>
              <a:rPr lang="fr-FR" sz="2800" b="1" dirty="0">
                <a:solidFill>
                  <a:schemeClr val="accent2">
                    <a:lumMod val="75000"/>
                  </a:schemeClr>
                </a:solidFill>
                <a:latin typeface="Arial" panose="020B0604020202020204" pitchFamily="34" charset="0"/>
                <a:cs typeface="Arial" panose="020B0604020202020204" pitchFamily="34" charset="0"/>
              </a:rPr>
              <a:t>Une ACI qui </a:t>
            </a:r>
            <a:r>
              <a:rPr lang="fr-FR" sz="2800" b="1" i="1" dirty="0">
                <a:solidFill>
                  <a:schemeClr val="accent2">
                    <a:lumMod val="75000"/>
                  </a:schemeClr>
                </a:solidFill>
                <a:latin typeface="Arial" panose="020B0604020202020204" pitchFamily="34" charset="0"/>
                <a:cs typeface="Arial" panose="020B0604020202020204" pitchFamily="34" charset="0"/>
              </a:rPr>
              <a:t>mise sur les jeunes adultes</a:t>
            </a:r>
            <a:r>
              <a:rPr lang="fr-FR" sz="2800" b="1"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14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C89015BC-04E4-48B8-AED6-568705D0C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369" y="3915052"/>
            <a:ext cx="4179404" cy="2776156"/>
          </a:xfrm>
          <a:prstGeom prst="rect">
            <a:avLst/>
          </a:prstGeom>
        </p:spPr>
      </p:pic>
      <p:pic>
        <p:nvPicPr>
          <p:cNvPr id="3" name="Image 2">
            <a:extLst>
              <a:ext uri="{FF2B5EF4-FFF2-40B4-BE49-F238E27FC236}">
                <a16:creationId xmlns:a16="http://schemas.microsoft.com/office/drawing/2014/main" xmlns="" id="{E2AE8627-E35C-4725-B7BE-E7E232DFD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1187">
            <a:off x="401820" y="429362"/>
            <a:ext cx="3075456" cy="4346938"/>
          </a:xfrm>
          <a:prstGeom prst="rect">
            <a:avLst/>
          </a:prstGeom>
        </p:spPr>
      </p:pic>
      <p:sp>
        <p:nvSpPr>
          <p:cNvPr id="4" name="ZoneTexte 3">
            <a:extLst>
              <a:ext uri="{FF2B5EF4-FFF2-40B4-BE49-F238E27FC236}">
                <a16:creationId xmlns:a16="http://schemas.microsoft.com/office/drawing/2014/main" xmlns="" id="{2678CAE8-4921-46C1-81AA-3F568F584CAD}"/>
              </a:ext>
            </a:extLst>
          </p:cNvPr>
          <p:cNvSpPr txBox="1"/>
          <p:nvPr/>
        </p:nvSpPr>
        <p:spPr>
          <a:xfrm>
            <a:off x="2956264" y="479395"/>
            <a:ext cx="7759083" cy="2092881"/>
          </a:xfrm>
          <a:prstGeom prst="rect">
            <a:avLst/>
          </a:prstGeom>
          <a:noFill/>
        </p:spPr>
        <p:txBody>
          <a:bodyPr wrap="square" rtlCol="0">
            <a:spAutoFit/>
          </a:bodyPr>
          <a:lstStyle/>
          <a:p>
            <a:r>
              <a:rPr lang="fr-FR" sz="2800" b="1" dirty="0">
                <a:solidFill>
                  <a:schemeClr val="accent5">
                    <a:lumMod val="60000"/>
                    <a:lumOff val="40000"/>
                  </a:schemeClr>
                </a:solidFill>
                <a:latin typeface="Arial" panose="020B0604020202020204" pitchFamily="34" charset="0"/>
                <a:cs typeface="Arial" panose="020B0604020202020204" pitchFamily="34" charset="0"/>
              </a:rPr>
              <a:t>De tous temps notre mouvement propose des chemins de conversion, comme nous savons le vivre, en témoignent les retours d’Annecy, et la relecture des compte rendus. </a:t>
            </a:r>
          </a:p>
          <a:p>
            <a:endParaRPr lang="fr-FR" dirty="0"/>
          </a:p>
        </p:txBody>
      </p:sp>
      <p:sp>
        <p:nvSpPr>
          <p:cNvPr id="7" name="ZoneTexte 6">
            <a:extLst>
              <a:ext uri="{FF2B5EF4-FFF2-40B4-BE49-F238E27FC236}">
                <a16:creationId xmlns:a16="http://schemas.microsoft.com/office/drawing/2014/main" xmlns="" id="{593F65D5-D52F-4A56-8EEE-BF2DD830211C}"/>
              </a:ext>
            </a:extLst>
          </p:cNvPr>
          <p:cNvSpPr txBox="1"/>
          <p:nvPr/>
        </p:nvSpPr>
        <p:spPr>
          <a:xfrm>
            <a:off x="7418884" y="2572276"/>
            <a:ext cx="4530459" cy="3539430"/>
          </a:xfrm>
          <a:prstGeom prst="rect">
            <a:avLst/>
          </a:prstGeom>
          <a:noFill/>
        </p:spPr>
        <p:txBody>
          <a:bodyPr wrap="square" rtlCol="0">
            <a:spAutoFit/>
          </a:bodyPr>
          <a:lstStyle/>
          <a:p>
            <a:r>
              <a:rPr lang="fr-FR" sz="2800" dirty="0">
                <a:solidFill>
                  <a:schemeClr val="accent2">
                    <a:lumMod val="50000"/>
                  </a:schemeClr>
                </a:solidFill>
                <a:latin typeface="Arial" panose="020B0604020202020204" pitchFamily="34" charset="0"/>
                <a:cs typeface="Arial" panose="020B0604020202020204" pitchFamily="34" charset="0"/>
              </a:rPr>
              <a:t>Le Courrier fait le lien entre tous les membres. Vous êtes nombreux à en apprécier la richesse. Il est le résultat d’un énorme travail du comité de rédaction, et en son sein, des délégués</a:t>
            </a:r>
            <a:r>
              <a:rPr lang="fr-FR" dirty="0"/>
              <a:t>. </a:t>
            </a:r>
          </a:p>
        </p:txBody>
      </p:sp>
    </p:spTree>
    <p:extLst>
      <p:ext uri="{BB962C8B-B14F-4D97-AF65-F5344CB8AC3E}">
        <p14:creationId xmlns:p14="http://schemas.microsoft.com/office/powerpoint/2010/main" val="21774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B9D41534-5A84-4B0A-BFBE-71A1A9EDD809}"/>
              </a:ext>
            </a:extLst>
          </p:cNvPr>
          <p:cNvSpPr txBox="1"/>
          <p:nvPr/>
        </p:nvSpPr>
        <p:spPr>
          <a:xfrm>
            <a:off x="659907" y="150920"/>
            <a:ext cx="11532093" cy="461665"/>
          </a:xfrm>
          <a:prstGeom prst="rect">
            <a:avLst/>
          </a:prstGeom>
          <a:noFill/>
        </p:spPr>
        <p:txBody>
          <a:bodyPr wrap="square" rtlCol="0">
            <a:spAutoFit/>
          </a:bodyPr>
          <a:lstStyle/>
          <a:p>
            <a:r>
              <a:rPr lang="fr-FR" sz="2400" b="1" i="1" dirty="0">
                <a:solidFill>
                  <a:schemeClr val="accent5">
                    <a:lumMod val="75000"/>
                  </a:schemeClr>
                </a:solidFill>
                <a:latin typeface="Arial" panose="020B0604020202020204" pitchFamily="34" charset="0"/>
                <a:cs typeface="Arial" panose="020B0604020202020204" pitchFamily="34" charset="0"/>
              </a:rPr>
              <a:t>« rien ne changera là-bas si rien ne change chez nous ». </a:t>
            </a:r>
            <a:r>
              <a:rPr lang="fr-FR" b="1" i="1" dirty="0">
                <a:solidFill>
                  <a:schemeClr val="accent6">
                    <a:lumMod val="50000"/>
                  </a:schemeClr>
                </a:solidFill>
                <a:latin typeface="Arial" panose="020B0604020202020204" pitchFamily="34" charset="0"/>
                <a:cs typeface="Arial" panose="020B0604020202020204" pitchFamily="34" charset="0"/>
              </a:rPr>
              <a:t>(Dom Helder Camara)</a:t>
            </a:r>
            <a:endParaRPr lang="fr-FR" b="1" dirty="0">
              <a:solidFill>
                <a:schemeClr val="accent6">
                  <a:lumMod val="50000"/>
                </a:schemeClr>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xmlns="" id="{04CD4FF5-9FCA-4AA2-8E07-8059E8ECC7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9" y="737767"/>
            <a:ext cx="10881064" cy="6120233"/>
          </a:xfrm>
          <a:prstGeom prst="rect">
            <a:avLst/>
          </a:prstGeom>
        </p:spPr>
      </p:pic>
      <p:sp>
        <p:nvSpPr>
          <p:cNvPr id="6" name="ZoneTexte 5">
            <a:extLst>
              <a:ext uri="{FF2B5EF4-FFF2-40B4-BE49-F238E27FC236}">
                <a16:creationId xmlns:a16="http://schemas.microsoft.com/office/drawing/2014/main" xmlns="" id="{E64712A9-ACD5-4543-8726-3FCEEE0B0910}"/>
              </a:ext>
            </a:extLst>
          </p:cNvPr>
          <p:cNvSpPr txBox="1"/>
          <p:nvPr/>
        </p:nvSpPr>
        <p:spPr>
          <a:xfrm>
            <a:off x="190868" y="2202747"/>
            <a:ext cx="10522998" cy="2246769"/>
          </a:xfrm>
          <a:prstGeom prst="rect">
            <a:avLst/>
          </a:prstGeom>
          <a:noFill/>
        </p:spPr>
        <p:txBody>
          <a:bodyPr wrap="square" rtlCol="0">
            <a:spAutoFit/>
          </a:bodyPr>
          <a:lstStyle/>
          <a:p>
            <a:r>
              <a:rPr lang="fr-FR" sz="2800" dirty="0">
                <a:solidFill>
                  <a:schemeClr val="bg1"/>
                </a:solidFill>
              </a:rPr>
              <a:t>Cette invitation de  </a:t>
            </a:r>
            <a:r>
              <a:rPr lang="fr-FR" sz="2800" dirty="0" err="1">
                <a:solidFill>
                  <a:schemeClr val="bg1"/>
                </a:solidFill>
              </a:rPr>
              <a:t>Laudato</a:t>
            </a:r>
            <a:r>
              <a:rPr lang="fr-FR" sz="2800" dirty="0">
                <a:solidFill>
                  <a:schemeClr val="bg1"/>
                </a:solidFill>
              </a:rPr>
              <a:t> si est un appel fort à la conversion individuelle et collective à partager au-delà </a:t>
            </a:r>
          </a:p>
          <a:p>
            <a:r>
              <a:rPr lang="fr-FR" sz="2800" dirty="0">
                <a:solidFill>
                  <a:schemeClr val="bg1"/>
                </a:solidFill>
              </a:rPr>
              <a:t>de nos équipes, dans nos paroisses notamment, </a:t>
            </a:r>
          </a:p>
          <a:p>
            <a:r>
              <a:rPr lang="fr-FR" sz="2800" b="1" dirty="0">
                <a:solidFill>
                  <a:schemeClr val="bg1"/>
                </a:solidFill>
              </a:rPr>
              <a:t>occasion de lien avec l’Eglise. </a:t>
            </a:r>
          </a:p>
          <a:p>
            <a:endParaRPr lang="fr-FR" sz="2800" b="1" dirty="0">
              <a:solidFill>
                <a:schemeClr val="bg1"/>
              </a:solidFill>
            </a:endParaRPr>
          </a:p>
        </p:txBody>
      </p:sp>
      <p:sp>
        <p:nvSpPr>
          <p:cNvPr id="10" name="ZoneTexte 9">
            <a:extLst>
              <a:ext uri="{FF2B5EF4-FFF2-40B4-BE49-F238E27FC236}">
                <a16:creationId xmlns:a16="http://schemas.microsoft.com/office/drawing/2014/main" xmlns="" id="{7E718FC2-1E2E-4EEF-B7A3-706A4ED317B9}"/>
              </a:ext>
            </a:extLst>
          </p:cNvPr>
          <p:cNvSpPr txBox="1"/>
          <p:nvPr/>
        </p:nvSpPr>
        <p:spPr>
          <a:xfrm>
            <a:off x="835980" y="5068701"/>
            <a:ext cx="8788893" cy="523220"/>
          </a:xfrm>
          <a:prstGeom prst="rect">
            <a:avLst/>
          </a:prstGeom>
          <a:noFill/>
        </p:spPr>
        <p:txBody>
          <a:bodyPr wrap="square" rtlCol="0">
            <a:spAutoFit/>
          </a:bodyPr>
          <a:lstStyle/>
          <a:p>
            <a:r>
              <a:rPr lang="fr-FR" sz="2800" dirty="0">
                <a:solidFill>
                  <a:schemeClr val="bg1"/>
                </a:solidFill>
                <a:latin typeface="Arial" panose="020B0604020202020204" pitchFamily="34" charset="0"/>
                <a:cs typeface="Arial" panose="020B0604020202020204" pitchFamily="34" charset="0"/>
              </a:rPr>
              <a:t>Ce lien est aussi vécu avec les autres mouvements.</a:t>
            </a:r>
          </a:p>
        </p:txBody>
      </p:sp>
      <p:sp>
        <p:nvSpPr>
          <p:cNvPr id="11" name="ZoneTexte 10">
            <a:extLst>
              <a:ext uri="{FF2B5EF4-FFF2-40B4-BE49-F238E27FC236}">
                <a16:creationId xmlns:a16="http://schemas.microsoft.com/office/drawing/2014/main" xmlns="" id="{3C57CEA2-A01D-4055-BECC-DD3657055587}"/>
              </a:ext>
            </a:extLst>
          </p:cNvPr>
          <p:cNvSpPr txBox="1"/>
          <p:nvPr/>
        </p:nvSpPr>
        <p:spPr>
          <a:xfrm>
            <a:off x="1093434" y="5574818"/>
            <a:ext cx="10262586" cy="954107"/>
          </a:xfrm>
          <a:prstGeom prst="rect">
            <a:avLst/>
          </a:prstGeom>
          <a:noFill/>
        </p:spPr>
        <p:txBody>
          <a:bodyPr wrap="square" rtlCol="0">
            <a:spAutoFit/>
          </a:bodyPr>
          <a:lstStyle/>
          <a:p>
            <a:pPr algn="ctr"/>
            <a:r>
              <a:rPr lang="fr-FR" sz="2800" dirty="0">
                <a:solidFill>
                  <a:schemeClr val="bg1"/>
                </a:solidFill>
                <a:latin typeface="Arial" panose="020B0604020202020204" pitchFamily="34" charset="0"/>
                <a:cs typeface="Arial" panose="020B0604020202020204" pitchFamily="34" charset="0"/>
              </a:rPr>
              <a:t>Et le CCFD Terre solidaire est aussi un lieu de travail en commun</a:t>
            </a:r>
            <a:r>
              <a:rPr lang="fr-FR" dirty="0">
                <a:solidFill>
                  <a:schemeClr val="bg1"/>
                </a:solidFill>
              </a:rPr>
              <a:t> </a:t>
            </a:r>
          </a:p>
        </p:txBody>
      </p:sp>
      <p:sp>
        <p:nvSpPr>
          <p:cNvPr id="13" name="ZoneTexte 12">
            <a:extLst>
              <a:ext uri="{FF2B5EF4-FFF2-40B4-BE49-F238E27FC236}">
                <a16:creationId xmlns:a16="http://schemas.microsoft.com/office/drawing/2014/main" xmlns="" id="{8FB7073D-1699-4F21-AE1F-26693B0B08AC}"/>
              </a:ext>
            </a:extLst>
          </p:cNvPr>
          <p:cNvSpPr txBox="1"/>
          <p:nvPr/>
        </p:nvSpPr>
        <p:spPr>
          <a:xfrm>
            <a:off x="362504" y="4408124"/>
            <a:ext cx="10429783" cy="523220"/>
          </a:xfrm>
          <a:prstGeom prst="rect">
            <a:avLst/>
          </a:prstGeom>
          <a:noFill/>
        </p:spPr>
        <p:txBody>
          <a:bodyPr wrap="square" rtlCol="0">
            <a:spAutoFit/>
          </a:bodyPr>
          <a:lstStyle/>
          <a:p>
            <a:r>
              <a:rPr lang="fr-FR" sz="2800" dirty="0">
                <a:solidFill>
                  <a:schemeClr val="bg1"/>
                </a:solidFill>
                <a:latin typeface="Arial" panose="020B0604020202020204" pitchFamily="34" charset="0"/>
                <a:cs typeface="Arial" panose="020B0604020202020204" pitchFamily="34" charset="0"/>
              </a:rPr>
              <a:t>Ce lien est vécu avec la Conférence des Evêques de France</a:t>
            </a:r>
          </a:p>
        </p:txBody>
      </p:sp>
    </p:spTree>
    <p:extLst>
      <p:ext uri="{BB962C8B-B14F-4D97-AF65-F5344CB8AC3E}">
        <p14:creationId xmlns:p14="http://schemas.microsoft.com/office/powerpoint/2010/main" val="7342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DDFF2390-4CC3-4894-84C3-87AA32864049}"/>
              </a:ext>
            </a:extLst>
          </p:cNvPr>
          <p:cNvSpPr txBox="1"/>
          <p:nvPr/>
        </p:nvSpPr>
        <p:spPr>
          <a:xfrm>
            <a:off x="370737" y="582692"/>
            <a:ext cx="11638625" cy="4832092"/>
          </a:xfrm>
          <a:prstGeom prst="rect">
            <a:avLst/>
          </a:prstGeom>
          <a:noFill/>
        </p:spPr>
        <p:txBody>
          <a:bodyPr wrap="square" rtlCol="0">
            <a:spAutoFit/>
          </a:bodyPr>
          <a:lstStyle/>
          <a:p>
            <a:pPr algn="ctr"/>
            <a:r>
              <a:rPr lang="fr-FR" sz="3200" b="1" dirty="0">
                <a:solidFill>
                  <a:schemeClr val="accent5">
                    <a:lumMod val="60000"/>
                    <a:lumOff val="40000"/>
                  </a:schemeClr>
                </a:solidFill>
                <a:latin typeface="Arial" panose="020B0604020202020204" pitchFamily="34" charset="0"/>
                <a:cs typeface="Arial" panose="020B0604020202020204" pitchFamily="34" charset="0"/>
              </a:rPr>
              <a:t>Le 3 bis a osé : les travaux continuent. Merci à l’équipe qui a supporté le bruit parfois intenable. Merci aussi à Bernard Rousseau de Paris qui suit bénévolement le chantier avec une patience à toute épreuve et un dévouement sans faille. </a:t>
            </a:r>
          </a:p>
          <a:p>
            <a:pPr algn="ctr"/>
            <a:endParaRPr lang="fr-FR" sz="3200"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fr-FR" sz="3200"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fr-FR" sz="3200"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fr-FR" sz="2800" dirty="0">
              <a:solidFill>
                <a:schemeClr val="accent5">
                  <a:lumMod val="60000"/>
                  <a:lumOff val="40000"/>
                </a:schemeClr>
              </a:solidFill>
              <a:latin typeface="Arial" panose="020B0604020202020204" pitchFamily="34" charset="0"/>
              <a:cs typeface="Arial" panose="020B0604020202020204" pitchFamily="34" charset="0"/>
            </a:endParaRPr>
          </a:p>
          <a:p>
            <a:pPr algn="ctr"/>
            <a:endParaRPr lang="fr-FR" sz="2800" dirty="0">
              <a:solidFill>
                <a:schemeClr val="accent5">
                  <a:lumMod val="60000"/>
                  <a:lumOff val="40000"/>
                </a:schemeClr>
              </a:solidFill>
              <a:latin typeface="Arial" panose="020B0604020202020204" pitchFamily="34" charset="0"/>
              <a:cs typeface="Arial" panose="020B0604020202020204" pitchFamily="34" charset="0"/>
            </a:endParaRPr>
          </a:p>
          <a:p>
            <a:pPr algn="ctr"/>
            <a:r>
              <a:rPr lang="fr-FR" sz="2800" dirty="0">
                <a:solidFill>
                  <a:schemeClr val="accent5">
                    <a:lumMod val="60000"/>
                    <a:lumOff val="40000"/>
                  </a:schemeClr>
                </a:solidFill>
                <a:latin typeface="Arial" panose="020B0604020202020204" pitchFamily="34" charset="0"/>
                <a:cs typeface="Arial" panose="020B0604020202020204" pitchFamily="34" charset="0"/>
              </a:rPr>
              <a:t>									</a:t>
            </a:r>
            <a:endParaRPr lang="fr-FR" dirty="0"/>
          </a:p>
        </p:txBody>
      </p:sp>
      <p:pic>
        <p:nvPicPr>
          <p:cNvPr id="4" name="Image 3">
            <a:extLst>
              <a:ext uri="{FF2B5EF4-FFF2-40B4-BE49-F238E27FC236}">
                <a16:creationId xmlns:a16="http://schemas.microsoft.com/office/drawing/2014/main" xmlns="" id="{D8F1ADAA-6708-4265-A54D-613155296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36" y="2784874"/>
            <a:ext cx="2109371" cy="2812495"/>
          </a:xfrm>
          <a:prstGeom prst="rect">
            <a:avLst/>
          </a:prstGeom>
        </p:spPr>
      </p:pic>
      <p:pic>
        <p:nvPicPr>
          <p:cNvPr id="6" name="Image 5">
            <a:extLst>
              <a:ext uri="{FF2B5EF4-FFF2-40B4-BE49-F238E27FC236}">
                <a16:creationId xmlns:a16="http://schemas.microsoft.com/office/drawing/2014/main" xmlns="" id="{22E2F977-A276-46B9-9BB9-04460F57A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807" y="2784873"/>
            <a:ext cx="2109371" cy="2812495"/>
          </a:xfrm>
          <a:prstGeom prst="rect">
            <a:avLst/>
          </a:prstGeom>
        </p:spPr>
      </p:pic>
      <p:pic>
        <p:nvPicPr>
          <p:cNvPr id="8" name="Image 7">
            <a:extLst>
              <a:ext uri="{FF2B5EF4-FFF2-40B4-BE49-F238E27FC236}">
                <a16:creationId xmlns:a16="http://schemas.microsoft.com/office/drawing/2014/main" xmlns="" id="{5A74D95D-DA9A-4303-A0D4-E950E0A5C7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178" y="2784872"/>
            <a:ext cx="2109371" cy="2812494"/>
          </a:xfrm>
          <a:prstGeom prst="rect">
            <a:avLst/>
          </a:prstGeom>
        </p:spPr>
      </p:pic>
      <p:sp>
        <p:nvSpPr>
          <p:cNvPr id="11" name="ZoneTexte 10">
            <a:extLst>
              <a:ext uri="{FF2B5EF4-FFF2-40B4-BE49-F238E27FC236}">
                <a16:creationId xmlns:a16="http://schemas.microsoft.com/office/drawing/2014/main" xmlns="" id="{7D6CB2F5-2B3D-4874-B3DB-C39900397EA2}"/>
              </a:ext>
            </a:extLst>
          </p:cNvPr>
          <p:cNvSpPr txBox="1"/>
          <p:nvPr/>
        </p:nvSpPr>
        <p:spPr>
          <a:xfrm flipH="1">
            <a:off x="7068751" y="3524435"/>
            <a:ext cx="475251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dirty="0">
                <a:solidFill>
                  <a:schemeClr val="accent5">
                    <a:lumMod val="60000"/>
                    <a:lumOff val="40000"/>
                  </a:schemeClr>
                </a:solidFill>
                <a:latin typeface="Arial" panose="020B0604020202020204" pitchFamily="34" charset="0"/>
                <a:cs typeface="Arial" panose="020B0604020202020204" pitchFamily="34" charset="0"/>
              </a:rPr>
              <a:t>Cependant…</a:t>
            </a:r>
          </a:p>
          <a:p>
            <a:pPr algn="ctr"/>
            <a:r>
              <a:rPr lang="fr-FR" sz="3200" b="1" dirty="0">
                <a:solidFill>
                  <a:schemeClr val="accent2">
                    <a:lumMod val="75000"/>
                  </a:schemeClr>
                </a:solidFill>
                <a:latin typeface="Arial" panose="020B0604020202020204" pitchFamily="34" charset="0"/>
                <a:cs typeface="Arial" panose="020B0604020202020204" pitchFamily="34" charset="0"/>
              </a:rPr>
              <a:t>la présence d’Amiante non prévue au départ, a absorbé une part du budget non négligeable </a:t>
            </a:r>
          </a:p>
        </p:txBody>
      </p:sp>
      <p:sp>
        <p:nvSpPr>
          <p:cNvPr id="12" name="ZoneTexte 11">
            <a:extLst>
              <a:ext uri="{FF2B5EF4-FFF2-40B4-BE49-F238E27FC236}">
                <a16:creationId xmlns:a16="http://schemas.microsoft.com/office/drawing/2014/main" xmlns="" id="{27A45E0D-8EAA-48FA-968C-57D8D64244CB}"/>
              </a:ext>
            </a:extLst>
          </p:cNvPr>
          <p:cNvSpPr txBox="1"/>
          <p:nvPr/>
        </p:nvSpPr>
        <p:spPr>
          <a:xfrm>
            <a:off x="1676121" y="138497"/>
            <a:ext cx="6850380" cy="523220"/>
          </a:xfrm>
          <a:prstGeom prst="rect">
            <a:avLst/>
          </a:prstGeom>
          <a:noFill/>
        </p:spPr>
        <p:txBody>
          <a:bodyPr wrap="square" rtlCol="0">
            <a:spAutoFit/>
          </a:bodyPr>
          <a:lstStyle/>
          <a:p>
            <a:pPr algn="ctr"/>
            <a:r>
              <a:rPr lang="fr-FR" sz="2800" b="1" dirty="0">
                <a:solidFill>
                  <a:schemeClr val="accent2">
                    <a:lumMod val="75000"/>
                  </a:schemeClr>
                </a:solidFill>
                <a:latin typeface="Arial" panose="020B0604020202020204" pitchFamily="34" charset="0"/>
                <a:cs typeface="Arial" panose="020B0604020202020204" pitchFamily="34" charset="0"/>
              </a:rPr>
              <a:t>Oser le changement ? </a:t>
            </a:r>
          </a:p>
        </p:txBody>
      </p:sp>
      <p:sp>
        <p:nvSpPr>
          <p:cNvPr id="13" name="ZoneTexte 12">
            <a:extLst>
              <a:ext uri="{FF2B5EF4-FFF2-40B4-BE49-F238E27FC236}">
                <a16:creationId xmlns:a16="http://schemas.microsoft.com/office/drawing/2014/main" xmlns="" id="{2F1B254B-692F-49E0-A722-60B7CF170259}"/>
              </a:ext>
            </a:extLst>
          </p:cNvPr>
          <p:cNvSpPr txBox="1"/>
          <p:nvPr/>
        </p:nvSpPr>
        <p:spPr>
          <a:xfrm>
            <a:off x="952500" y="6078980"/>
            <a:ext cx="7025640" cy="523220"/>
          </a:xfrm>
          <a:prstGeom prst="rect">
            <a:avLst/>
          </a:prstGeom>
          <a:noFill/>
        </p:spPr>
        <p:txBody>
          <a:bodyPr wrap="square" rtlCol="0">
            <a:spAutoFit/>
          </a:bodyPr>
          <a:lstStyle/>
          <a:p>
            <a:r>
              <a:rPr lang="fr-FR" sz="2800" b="1" dirty="0">
                <a:solidFill>
                  <a:schemeClr val="accent5">
                    <a:lumMod val="60000"/>
                    <a:lumOff val="40000"/>
                  </a:schemeClr>
                </a:solidFill>
                <a:latin typeface="Arial" panose="020B0604020202020204" pitchFamily="34" charset="0"/>
                <a:cs typeface="Arial" panose="020B0604020202020204" pitchFamily="34" charset="0"/>
              </a:rPr>
              <a:t>les loyers apporteront des ressources.</a:t>
            </a:r>
          </a:p>
        </p:txBody>
      </p:sp>
    </p:spTree>
    <p:extLst>
      <p:ext uri="{BB962C8B-B14F-4D97-AF65-F5344CB8AC3E}">
        <p14:creationId xmlns:p14="http://schemas.microsoft.com/office/powerpoint/2010/main" val="3632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circle(in)">
                                      <p:cBhvr>
                                        <p:cTn id="3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8F629845-E9EB-433A-A943-F177EB374270}"/>
              </a:ext>
            </a:extLst>
          </p:cNvPr>
          <p:cNvSpPr txBox="1"/>
          <p:nvPr/>
        </p:nvSpPr>
        <p:spPr>
          <a:xfrm>
            <a:off x="144978" y="275649"/>
            <a:ext cx="11830997" cy="1938992"/>
          </a:xfrm>
          <a:prstGeom prst="rect">
            <a:avLst/>
          </a:prstGeom>
          <a:noFill/>
        </p:spPr>
        <p:txBody>
          <a:bodyPr wrap="square" rtlCol="0">
            <a:spAutoFit/>
          </a:bodyPr>
          <a:lstStyle/>
          <a:p>
            <a:pPr lvl="0"/>
            <a:r>
              <a:rPr lang="fr-FR" sz="3200" b="1" dirty="0">
                <a:solidFill>
                  <a:schemeClr val="accent2">
                    <a:lumMod val="75000"/>
                  </a:schemeClr>
                </a:solidFill>
                <a:latin typeface="Arial" panose="020B0604020202020204" pitchFamily="34" charset="0"/>
                <a:cs typeface="Arial" panose="020B0604020202020204" pitchFamily="34" charset="0"/>
              </a:rPr>
              <a:t>         </a:t>
            </a:r>
            <a:r>
              <a:rPr lang="fr-FR" sz="2800" b="1" dirty="0">
                <a:solidFill>
                  <a:schemeClr val="accent2">
                    <a:lumMod val="75000"/>
                  </a:schemeClr>
                </a:solidFill>
                <a:latin typeface="Arial" panose="020B0604020202020204" pitchFamily="34" charset="0"/>
                <a:cs typeface="Arial" panose="020B0604020202020204" pitchFamily="34" charset="0"/>
              </a:rPr>
              <a:t>Cela met encore une fois au grand jour la fragilité de la trésorerie du mouvement. </a:t>
            </a:r>
          </a:p>
          <a:p>
            <a:pPr lvl="0"/>
            <a:r>
              <a:rPr lang="fr-FR" sz="2800" b="1" dirty="0">
                <a:solidFill>
                  <a:schemeClr val="accent2">
                    <a:lumMod val="75000"/>
                  </a:schemeClr>
                </a:solidFill>
                <a:latin typeface="Arial" panose="020B0604020202020204" pitchFamily="34" charset="0"/>
                <a:cs typeface="Arial" panose="020B0604020202020204" pitchFamily="34" charset="0"/>
              </a:rPr>
              <a:t>Vous en connaissez la cause première :</a:t>
            </a:r>
            <a:endParaRPr lang="fr-FR" sz="2800" dirty="0">
              <a:latin typeface="Arial" panose="020B0604020202020204" pitchFamily="34" charset="0"/>
              <a:cs typeface="Arial" panose="020B0604020202020204" pitchFamily="34" charset="0"/>
            </a:endParaRPr>
          </a:p>
          <a:p>
            <a:pPr algn="ctr"/>
            <a:endParaRPr lang="fr-FR" sz="3200" b="1" dirty="0">
              <a:solidFill>
                <a:schemeClr val="accent4"/>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xmlns="" id="{E35F9CF4-EFC3-4BD2-B169-BF20B1058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73659">
            <a:off x="307022" y="3436588"/>
            <a:ext cx="3225156" cy="2083294"/>
          </a:xfrm>
          <a:prstGeom prst="rect">
            <a:avLst/>
          </a:prstGeom>
        </p:spPr>
      </p:pic>
      <p:sp>
        <p:nvSpPr>
          <p:cNvPr id="9" name="ZoneTexte 8">
            <a:extLst>
              <a:ext uri="{FF2B5EF4-FFF2-40B4-BE49-F238E27FC236}">
                <a16:creationId xmlns:a16="http://schemas.microsoft.com/office/drawing/2014/main" xmlns="" id="{48BED77F-126A-40E8-8A6E-007E93D0B77F}"/>
              </a:ext>
            </a:extLst>
          </p:cNvPr>
          <p:cNvSpPr txBox="1"/>
          <p:nvPr/>
        </p:nvSpPr>
        <p:spPr>
          <a:xfrm>
            <a:off x="9623393" y="3216352"/>
            <a:ext cx="2352582" cy="33855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fr-FR" dirty="0"/>
          </a:p>
          <a:p>
            <a:r>
              <a:rPr lang="fr-FR" sz="2800" b="1" dirty="0">
                <a:ln w="6350">
                  <a:solidFill>
                    <a:schemeClr val="tx1"/>
                  </a:solidFill>
                </a:ln>
                <a:solidFill>
                  <a:schemeClr val="accent4"/>
                </a:solidFill>
                <a:latin typeface="Arial" panose="020B0604020202020204" pitchFamily="34" charset="0"/>
                <a:cs typeface="Arial" panose="020B0604020202020204" pitchFamily="34" charset="0"/>
              </a:rPr>
              <a:t>Depuis plusieurs années:</a:t>
            </a:r>
          </a:p>
          <a:p>
            <a:r>
              <a:rPr lang="fr-FR" sz="2800" b="1" dirty="0">
                <a:ln w="6350">
                  <a:solidFill>
                    <a:schemeClr val="tx1"/>
                  </a:solidFill>
                </a:ln>
                <a:solidFill>
                  <a:schemeClr val="accent4"/>
                </a:solidFill>
                <a:latin typeface="Arial" panose="020B0604020202020204" pitchFamily="34" charset="0"/>
                <a:cs typeface="Arial" panose="020B0604020202020204" pitchFamily="34" charset="0"/>
              </a:rPr>
              <a:t> -200 à 250 adhérents en moins tous les ans.</a:t>
            </a:r>
          </a:p>
        </p:txBody>
      </p:sp>
      <p:pic>
        <p:nvPicPr>
          <p:cNvPr id="11" name="Graphique 10" descr="Visage clignant de l’œil sans remplissage">
            <a:extLst>
              <a:ext uri="{FF2B5EF4-FFF2-40B4-BE49-F238E27FC236}">
                <a16:creationId xmlns:a16="http://schemas.microsoft.com/office/drawing/2014/main" xmlns="" id="{11A7D524-E44C-4370-987E-48AC536BF5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8800" y="5862754"/>
            <a:ext cx="914400" cy="914400"/>
          </a:xfrm>
          <a:prstGeom prst="rect">
            <a:avLst/>
          </a:prstGeom>
        </p:spPr>
      </p:pic>
      <p:pic>
        <p:nvPicPr>
          <p:cNvPr id="13" name="Graphique 12" descr="Visage inquiet sans remplissage">
            <a:extLst>
              <a:ext uri="{FF2B5EF4-FFF2-40B4-BE49-F238E27FC236}">
                <a16:creationId xmlns:a16="http://schemas.microsoft.com/office/drawing/2014/main" xmlns="" id="{D865193D-BC11-4666-8ACB-4C0F9D6142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8826" y="46738"/>
            <a:ext cx="914400" cy="914400"/>
          </a:xfrm>
          <a:prstGeom prst="rect">
            <a:avLst/>
          </a:prstGeom>
        </p:spPr>
      </p:pic>
      <p:sp>
        <p:nvSpPr>
          <p:cNvPr id="14" name="ZoneTexte 13">
            <a:extLst>
              <a:ext uri="{FF2B5EF4-FFF2-40B4-BE49-F238E27FC236}">
                <a16:creationId xmlns:a16="http://schemas.microsoft.com/office/drawing/2014/main" xmlns="" id="{7EAA7340-7F50-4994-81A0-11CCDEDB622D}"/>
              </a:ext>
            </a:extLst>
          </p:cNvPr>
          <p:cNvSpPr txBox="1"/>
          <p:nvPr/>
        </p:nvSpPr>
        <p:spPr>
          <a:xfrm>
            <a:off x="443882" y="2520671"/>
            <a:ext cx="10483198" cy="800219"/>
          </a:xfrm>
          <a:prstGeom prst="rect">
            <a:avLst/>
          </a:prstGeom>
          <a:noFill/>
        </p:spPr>
        <p:txBody>
          <a:bodyPr wrap="square" rtlCol="0">
            <a:spAutoFit/>
          </a:bodyPr>
          <a:lstStyle/>
          <a:p>
            <a:r>
              <a:rPr lang="fr-FR" sz="2800" b="1" dirty="0">
                <a:solidFill>
                  <a:schemeClr val="accent4"/>
                </a:solidFill>
                <a:latin typeface="Arial" panose="020B0604020202020204" pitchFamily="34" charset="0"/>
                <a:cs typeface="Arial" panose="020B0604020202020204" pitchFamily="34" charset="0"/>
              </a:rPr>
              <a:t>Nous avons du mal à convaincre de la nécessité de cotiser </a:t>
            </a:r>
            <a:r>
              <a:rPr lang="fr-FR" sz="2800" b="1" dirty="0">
                <a:solidFill>
                  <a:schemeClr val="accent2">
                    <a:lumMod val="75000"/>
                  </a:schemeClr>
                </a:solidFill>
                <a:latin typeface="Arial" panose="020B0604020202020204" pitchFamily="34" charset="0"/>
                <a:cs typeface="Arial" panose="020B0604020202020204" pitchFamily="34" charset="0"/>
              </a:rPr>
              <a:t>. </a:t>
            </a:r>
          </a:p>
          <a:p>
            <a:endParaRPr lang="fr-FR" dirty="0"/>
          </a:p>
        </p:txBody>
      </p:sp>
      <p:sp>
        <p:nvSpPr>
          <p:cNvPr id="15" name="ZoneTexte 14">
            <a:extLst>
              <a:ext uri="{FF2B5EF4-FFF2-40B4-BE49-F238E27FC236}">
                <a16:creationId xmlns:a16="http://schemas.microsoft.com/office/drawing/2014/main" xmlns="" id="{F77A6E67-6DE5-4A83-A059-8D7778B1A195}"/>
              </a:ext>
            </a:extLst>
          </p:cNvPr>
          <p:cNvSpPr txBox="1"/>
          <p:nvPr/>
        </p:nvSpPr>
        <p:spPr>
          <a:xfrm>
            <a:off x="3694222" y="3216352"/>
            <a:ext cx="5410840" cy="2677656"/>
          </a:xfrm>
          <a:prstGeom prst="rect">
            <a:avLst/>
          </a:prstGeom>
          <a:noFill/>
        </p:spPr>
        <p:txBody>
          <a:bodyPr wrap="square" rtlCol="0">
            <a:spAutoFit/>
          </a:bodyPr>
          <a:lstStyle/>
          <a:p>
            <a:pPr algn="ctr"/>
            <a:r>
              <a:rPr lang="fr-FR" sz="2800" b="1" dirty="0">
                <a:solidFill>
                  <a:schemeClr val="accent4"/>
                </a:solidFill>
                <a:latin typeface="Arial" panose="020B0604020202020204" pitchFamily="34" charset="0"/>
                <a:cs typeface="Arial" panose="020B0604020202020204" pitchFamily="34" charset="0"/>
              </a:rPr>
              <a:t>Il en va de l’avenir de l’ACI </a:t>
            </a:r>
          </a:p>
          <a:p>
            <a:pPr algn="ctr"/>
            <a:r>
              <a:rPr lang="fr-FR" sz="2800" b="1" dirty="0">
                <a:solidFill>
                  <a:schemeClr val="accent4"/>
                </a:solidFill>
                <a:latin typeface="Arial" panose="020B0604020202020204" pitchFamily="34" charset="0"/>
                <a:cs typeface="Arial" panose="020B0604020202020204" pitchFamily="34" charset="0"/>
              </a:rPr>
              <a:t>c’est la responsabilité de tous</a:t>
            </a:r>
          </a:p>
          <a:p>
            <a:pPr algn="ctr"/>
            <a:r>
              <a:rPr lang="fr-FR" sz="2800" b="1" dirty="0">
                <a:solidFill>
                  <a:schemeClr val="accent4"/>
                </a:solidFill>
                <a:latin typeface="Arial" panose="020B0604020202020204" pitchFamily="34" charset="0"/>
                <a:cs typeface="Arial" panose="020B0604020202020204" pitchFamily="34" charset="0"/>
              </a:rPr>
              <a:t> à tous les niveaux, </a:t>
            </a:r>
          </a:p>
          <a:p>
            <a:pPr algn="ctr"/>
            <a:r>
              <a:rPr lang="fr-FR" sz="2800" b="1" dirty="0">
                <a:solidFill>
                  <a:schemeClr val="accent4"/>
                </a:solidFill>
                <a:latin typeface="Arial" panose="020B0604020202020204" pitchFamily="34" charset="0"/>
                <a:cs typeface="Arial" panose="020B0604020202020204" pitchFamily="34" charset="0"/>
              </a:rPr>
              <a:t>national, territorial </a:t>
            </a:r>
          </a:p>
          <a:p>
            <a:pPr algn="ctr"/>
            <a:r>
              <a:rPr lang="fr-FR" sz="2800" b="1" dirty="0">
                <a:solidFill>
                  <a:schemeClr val="accent4"/>
                </a:solidFill>
                <a:latin typeface="Arial" panose="020B0604020202020204" pitchFamily="34" charset="0"/>
                <a:cs typeface="Arial" panose="020B0604020202020204" pitchFamily="34" charset="0"/>
              </a:rPr>
              <a:t>et au niveau de chaque équipe</a:t>
            </a:r>
            <a:r>
              <a:rPr lang="fr-FR" sz="2800" dirty="0">
                <a:latin typeface="Arial" panose="020B0604020202020204" pitchFamily="34" charset="0"/>
                <a:cs typeface="Arial" panose="020B0604020202020204" pitchFamily="34" charset="0"/>
              </a:rPr>
              <a:t>.</a:t>
            </a:r>
            <a:r>
              <a:rPr lang="fr-FR" dirty="0"/>
              <a:t> </a:t>
            </a:r>
          </a:p>
        </p:txBody>
      </p:sp>
      <p:sp>
        <p:nvSpPr>
          <p:cNvPr id="16" name="ZoneTexte 15">
            <a:extLst>
              <a:ext uri="{FF2B5EF4-FFF2-40B4-BE49-F238E27FC236}">
                <a16:creationId xmlns:a16="http://schemas.microsoft.com/office/drawing/2014/main" xmlns="" id="{066904B3-26EA-44A1-934C-C8F07FD7F8DD}"/>
              </a:ext>
            </a:extLst>
          </p:cNvPr>
          <p:cNvSpPr txBox="1"/>
          <p:nvPr/>
        </p:nvSpPr>
        <p:spPr>
          <a:xfrm>
            <a:off x="506026" y="1654504"/>
            <a:ext cx="10728960" cy="954107"/>
          </a:xfrm>
          <a:prstGeom prst="rect">
            <a:avLst/>
          </a:prstGeom>
          <a:noFill/>
        </p:spPr>
        <p:txBody>
          <a:bodyPr wrap="square" rtlCol="0">
            <a:spAutoFit/>
          </a:bodyPr>
          <a:lstStyle/>
          <a:p>
            <a:pPr lvl="0"/>
            <a:r>
              <a:rPr lang="fr-FR" sz="2800" b="1" u="sng" dirty="0">
                <a:solidFill>
                  <a:schemeClr val="accent2">
                    <a:lumMod val="75000"/>
                  </a:schemeClr>
                </a:solidFill>
                <a:latin typeface="Arial" panose="020B0604020202020204" pitchFamily="34" charset="0"/>
                <a:cs typeface="Arial" panose="020B0604020202020204" pitchFamily="34" charset="0"/>
              </a:rPr>
              <a:t>la baisse des adhésions</a:t>
            </a:r>
            <a:r>
              <a:rPr lang="fr-FR" sz="2800" b="1" dirty="0">
                <a:solidFill>
                  <a:schemeClr val="accent2">
                    <a:lumMod val="75000"/>
                  </a:schemeClr>
                </a:solidFill>
                <a:latin typeface="Arial" panose="020B0604020202020204" pitchFamily="34" charset="0"/>
                <a:cs typeface="Arial" panose="020B0604020202020204" pitchFamily="34" charset="0"/>
              </a:rPr>
              <a:t>. Certes des ainés s’en vont, mais pas seulement :</a:t>
            </a:r>
          </a:p>
        </p:txBody>
      </p:sp>
    </p:spTree>
    <p:extLst>
      <p:ext uri="{BB962C8B-B14F-4D97-AF65-F5344CB8AC3E}">
        <p14:creationId xmlns:p14="http://schemas.microsoft.com/office/powerpoint/2010/main" val="36246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7E1C34D3-5A56-4344-B120-BE94B4B04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0854" y="3519622"/>
            <a:ext cx="4552026" cy="3174141"/>
          </a:xfrm>
          <a:prstGeom prst="rect">
            <a:avLst/>
          </a:prstGeom>
        </p:spPr>
      </p:pic>
      <p:sp>
        <p:nvSpPr>
          <p:cNvPr id="2" name="ZoneTexte 1">
            <a:extLst>
              <a:ext uri="{FF2B5EF4-FFF2-40B4-BE49-F238E27FC236}">
                <a16:creationId xmlns:a16="http://schemas.microsoft.com/office/drawing/2014/main" xmlns="" id="{5F50D7EF-0A53-4344-8059-050090D9F94F}"/>
              </a:ext>
            </a:extLst>
          </p:cNvPr>
          <p:cNvSpPr txBox="1"/>
          <p:nvPr/>
        </p:nvSpPr>
        <p:spPr>
          <a:xfrm>
            <a:off x="365759" y="798990"/>
            <a:ext cx="9648253" cy="1631216"/>
          </a:xfrm>
          <a:prstGeom prst="rect">
            <a:avLst/>
          </a:prstGeom>
          <a:noFill/>
        </p:spPr>
        <p:txBody>
          <a:bodyPr wrap="square" rtlCol="0">
            <a:spAutoFit/>
          </a:bodyPr>
          <a:lstStyle/>
          <a:p>
            <a:pPr algn="ctr"/>
            <a:r>
              <a:rPr lang="fr-FR" sz="3200" b="1" dirty="0">
                <a:solidFill>
                  <a:schemeClr val="accent4"/>
                </a:solidFill>
                <a:latin typeface="Arial" panose="020B0604020202020204" pitchFamily="34" charset="0"/>
                <a:cs typeface="Arial" panose="020B0604020202020204" pitchFamily="34" charset="0"/>
              </a:rPr>
              <a:t>En relisant cette année, nous pouvons voir les fruits du rassemblement d’Annecy</a:t>
            </a:r>
            <a:r>
              <a:rPr lang="fr-FR" b="1" dirty="0"/>
              <a:t> </a:t>
            </a:r>
          </a:p>
          <a:p>
            <a:pPr algn="ctr"/>
            <a:r>
              <a:rPr lang="fr-FR" b="1" dirty="0"/>
              <a:t>…..</a:t>
            </a:r>
          </a:p>
          <a:p>
            <a:pPr algn="ctr"/>
            <a:endParaRPr lang="fr-FR" b="1" dirty="0"/>
          </a:p>
        </p:txBody>
      </p:sp>
      <p:sp>
        <p:nvSpPr>
          <p:cNvPr id="7" name="ZoneTexte 6">
            <a:extLst>
              <a:ext uri="{FF2B5EF4-FFF2-40B4-BE49-F238E27FC236}">
                <a16:creationId xmlns:a16="http://schemas.microsoft.com/office/drawing/2014/main" xmlns="" id="{A572A662-D683-461C-ADDD-C636B70972DF}"/>
              </a:ext>
            </a:extLst>
          </p:cNvPr>
          <p:cNvSpPr txBox="1"/>
          <p:nvPr/>
        </p:nvSpPr>
        <p:spPr>
          <a:xfrm>
            <a:off x="525780" y="2148840"/>
            <a:ext cx="9570720" cy="523220"/>
          </a:xfrm>
          <a:prstGeom prst="rect">
            <a:avLst/>
          </a:prstGeom>
          <a:noFill/>
        </p:spPr>
        <p:txBody>
          <a:bodyPr wrap="square" rtlCol="0">
            <a:spAutoFit/>
          </a:bodyPr>
          <a:lstStyle/>
          <a:p>
            <a:pPr algn="ctr"/>
            <a:r>
              <a:rPr lang="fr-FR" sz="2800" dirty="0">
                <a:solidFill>
                  <a:schemeClr val="accent2">
                    <a:lumMod val="75000"/>
                  </a:schemeClr>
                </a:solidFill>
                <a:latin typeface="Arial" panose="020B0604020202020204" pitchFamily="34" charset="0"/>
                <a:cs typeface="Arial" panose="020B0604020202020204" pitchFamily="34" charset="0"/>
              </a:rPr>
              <a:t>des actions « colibri » et des ambitions plus grandes. </a:t>
            </a:r>
          </a:p>
        </p:txBody>
      </p:sp>
      <p:sp>
        <p:nvSpPr>
          <p:cNvPr id="8" name="ZoneTexte 7">
            <a:extLst>
              <a:ext uri="{FF2B5EF4-FFF2-40B4-BE49-F238E27FC236}">
                <a16:creationId xmlns:a16="http://schemas.microsoft.com/office/drawing/2014/main" xmlns="" id="{F9737025-FA7F-45B9-B482-E6C417B80F40}"/>
              </a:ext>
            </a:extLst>
          </p:cNvPr>
          <p:cNvSpPr txBox="1"/>
          <p:nvPr/>
        </p:nvSpPr>
        <p:spPr>
          <a:xfrm>
            <a:off x="876300" y="3048000"/>
            <a:ext cx="8305800" cy="954107"/>
          </a:xfrm>
          <a:prstGeom prst="rect">
            <a:avLst/>
          </a:prstGeom>
          <a:noFill/>
        </p:spPr>
        <p:txBody>
          <a:bodyPr wrap="square" rtlCol="0">
            <a:spAutoFit/>
          </a:bodyPr>
          <a:lstStyle/>
          <a:p>
            <a:pPr algn="ctr"/>
            <a:r>
              <a:rPr lang="fr-FR" sz="2800" dirty="0">
                <a:solidFill>
                  <a:schemeClr val="accent2">
                    <a:lumMod val="75000"/>
                  </a:schemeClr>
                </a:solidFill>
                <a:latin typeface="Arial" panose="020B0604020202020204" pitchFamily="34" charset="0"/>
                <a:cs typeface="Arial" panose="020B0604020202020204" pitchFamily="34" charset="0"/>
              </a:rPr>
              <a:t>Nous pouvons y voir l’œuvre de l’Esprit et </a:t>
            </a:r>
          </a:p>
          <a:p>
            <a:pPr algn="ctr"/>
            <a:r>
              <a:rPr lang="fr-FR" sz="2800" b="1" dirty="0">
                <a:solidFill>
                  <a:schemeClr val="bg1"/>
                </a:solidFill>
                <a:latin typeface="Arial" panose="020B0604020202020204" pitchFamily="34" charset="0"/>
                <a:cs typeface="Arial" panose="020B0604020202020204" pitchFamily="34" charset="0"/>
              </a:rPr>
              <a:t>rendre</a:t>
            </a:r>
            <a:r>
              <a:rPr lang="fr-FR" sz="2800" dirty="0">
                <a:solidFill>
                  <a:schemeClr val="accent2">
                    <a:lumMod val="75000"/>
                  </a:schemeClr>
                </a:solidFill>
                <a:latin typeface="Arial" panose="020B0604020202020204" pitchFamily="34" charset="0"/>
                <a:cs typeface="Arial" panose="020B0604020202020204" pitchFamily="34" charset="0"/>
              </a:rPr>
              <a:t> </a:t>
            </a:r>
            <a:r>
              <a:rPr lang="fr-FR" sz="2800" b="1" dirty="0">
                <a:solidFill>
                  <a:schemeClr val="bg1"/>
                </a:solidFill>
                <a:latin typeface="Arial" panose="020B0604020202020204" pitchFamily="34" charset="0"/>
                <a:cs typeface="Arial" panose="020B0604020202020204" pitchFamily="34" charset="0"/>
              </a:rPr>
              <a:t>grâce pour cela</a:t>
            </a:r>
            <a:r>
              <a:rPr lang="fr-FR" sz="2800" dirty="0">
                <a:solidFill>
                  <a:schemeClr val="accent2">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45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B8E3EF0-B877-46E9-9188-D02436567DD5}"/>
              </a:ext>
            </a:extLst>
          </p:cNvPr>
          <p:cNvSpPr txBox="1"/>
          <p:nvPr/>
        </p:nvSpPr>
        <p:spPr>
          <a:xfrm>
            <a:off x="385010" y="1562937"/>
            <a:ext cx="11421979" cy="3416320"/>
          </a:xfrm>
          <a:prstGeom prst="rect">
            <a:avLst/>
          </a:prstGeom>
          <a:noFill/>
        </p:spPr>
        <p:txBody>
          <a:bodyPr wrap="square" rtlCol="0">
            <a:spAutoFit/>
          </a:bodyPr>
          <a:lstStyle/>
          <a:p>
            <a:pPr algn="ctr"/>
            <a:endParaRPr lang="fr-FR" dirty="0"/>
          </a:p>
          <a:p>
            <a:pPr algn="ctr"/>
            <a:r>
              <a:rPr lang="fr-FR" dirty="0"/>
              <a:t> </a:t>
            </a:r>
            <a:r>
              <a:rPr lang="fr-FR" sz="2800" b="1" dirty="0">
                <a:solidFill>
                  <a:schemeClr val="accent2">
                    <a:lumMod val="50000"/>
                  </a:schemeClr>
                </a:solidFill>
              </a:rPr>
              <a:t>« </a:t>
            </a:r>
            <a:r>
              <a:rPr lang="fr-FR" sz="2800" b="1" i="1" dirty="0">
                <a:solidFill>
                  <a:schemeClr val="accent2">
                    <a:lumMod val="50000"/>
                  </a:schemeClr>
                </a:solidFill>
              </a:rPr>
              <a:t>chercher l'œuvre de l'Esprit dans la vie de tous les jours, en nous et dans toutes les personnes que nous côtoyons, nous laisser transformer personnellement et collectivement pour être de façon plus juste co-acteurs d'une création qui se poursuit, </a:t>
            </a:r>
            <a:r>
              <a:rPr lang="fr-FR" sz="3200" b="1" i="1" dirty="0">
                <a:solidFill>
                  <a:schemeClr val="accent2">
                    <a:lumMod val="50000"/>
                  </a:schemeClr>
                </a:solidFill>
              </a:rPr>
              <a:t>rendre compte de la Bonne Nouvelle de Jésus Christ et des appels qui en découlent. </a:t>
            </a:r>
            <a:r>
              <a:rPr lang="fr-FR" sz="2800" b="1" i="1" dirty="0">
                <a:solidFill>
                  <a:schemeClr val="accent2">
                    <a:lumMod val="50000"/>
                  </a:schemeClr>
                </a:solidFill>
              </a:rPr>
              <a:t>»  </a:t>
            </a:r>
            <a:r>
              <a:rPr lang="fr-FR" sz="2000" b="1" i="1" dirty="0" err="1">
                <a:solidFill>
                  <a:schemeClr val="accent2">
                    <a:lumMod val="50000"/>
                  </a:schemeClr>
                </a:solidFill>
              </a:rPr>
              <a:t>MLMonnet</a:t>
            </a:r>
            <a:endParaRPr lang="fr-FR" sz="2000" b="1" i="1" dirty="0">
              <a:solidFill>
                <a:schemeClr val="accent2">
                  <a:lumMod val="50000"/>
                </a:schemeClr>
              </a:solidFill>
            </a:endParaRPr>
          </a:p>
          <a:p>
            <a:pPr algn="ctr"/>
            <a:endParaRPr lang="fr-FR" dirty="0"/>
          </a:p>
        </p:txBody>
      </p:sp>
      <p:pic>
        <p:nvPicPr>
          <p:cNvPr id="4" name="Image 3" descr="Une image contenant personne, assis, mur, intérieur&#10;&#10;Description générée automatiquement">
            <a:extLst>
              <a:ext uri="{FF2B5EF4-FFF2-40B4-BE49-F238E27FC236}">
                <a16:creationId xmlns:a16="http://schemas.microsoft.com/office/drawing/2014/main" xmlns="" id="{6CE56415-287F-4D10-ACE5-FB12782EBB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831" y="187563"/>
            <a:ext cx="2213811" cy="1732999"/>
          </a:xfrm>
          <a:prstGeom prst="rect">
            <a:avLst/>
          </a:prstGeom>
        </p:spPr>
      </p:pic>
      <p:sp>
        <p:nvSpPr>
          <p:cNvPr id="3" name="ZoneTexte 2">
            <a:extLst>
              <a:ext uri="{FF2B5EF4-FFF2-40B4-BE49-F238E27FC236}">
                <a16:creationId xmlns:a16="http://schemas.microsoft.com/office/drawing/2014/main" xmlns="" id="{35E62A5D-E106-4001-B9C4-FBA3D788A8E9}"/>
              </a:ext>
            </a:extLst>
          </p:cNvPr>
          <p:cNvSpPr txBox="1"/>
          <p:nvPr/>
        </p:nvSpPr>
        <p:spPr>
          <a:xfrm>
            <a:off x="1393794" y="4760131"/>
            <a:ext cx="8566561" cy="1877437"/>
          </a:xfrm>
          <a:prstGeom prst="rect">
            <a:avLst/>
          </a:prstGeom>
          <a:noFill/>
        </p:spPr>
        <p:txBody>
          <a:bodyPr wrap="square" rtlCol="0">
            <a:spAutoFit/>
          </a:bodyPr>
          <a:lstStyle/>
          <a:p>
            <a:pPr algn="ctr"/>
            <a:endParaRPr lang="fr-FR" sz="3200" b="1" i="1" dirty="0">
              <a:solidFill>
                <a:schemeClr val="accent2"/>
              </a:solidFill>
              <a:latin typeface="Arial" panose="020B0604020202020204" pitchFamily="34" charset="0"/>
              <a:cs typeface="Arial" panose="020B0604020202020204" pitchFamily="34" charset="0"/>
            </a:endParaRPr>
          </a:p>
          <a:p>
            <a:pPr algn="ctr"/>
            <a:r>
              <a:rPr lang="fr-FR" sz="3200" i="1" dirty="0">
                <a:ln w="0"/>
                <a:solidFill>
                  <a:schemeClr val="accent4">
                    <a:lumMod val="60000"/>
                    <a:lumOff val="4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 dire la résurrection dans un monde en crise »</a:t>
            </a:r>
          </a:p>
          <a:p>
            <a:pPr algn="ctr"/>
            <a:r>
              <a:rPr lang="fr-FR" sz="2000" b="1" i="1" dirty="0">
                <a:solidFill>
                  <a:schemeClr val="accent4">
                    <a:lumMod val="60000"/>
                    <a:lumOff val="40000"/>
                  </a:schemeClr>
                </a:solidFill>
              </a:rPr>
              <a:t>Relai Européen de Florence 2018</a:t>
            </a:r>
            <a:endParaRPr lang="fr-FR" sz="2000" b="1" dirty="0">
              <a:solidFill>
                <a:schemeClr val="accent4">
                  <a:lumMod val="60000"/>
                  <a:lumOff val="40000"/>
                </a:schemeClr>
              </a:solidFill>
            </a:endParaRPr>
          </a:p>
        </p:txBody>
      </p:sp>
    </p:spTree>
    <p:extLst>
      <p:ext uri="{BB962C8B-B14F-4D97-AF65-F5344CB8AC3E}">
        <p14:creationId xmlns:p14="http://schemas.microsoft.com/office/powerpoint/2010/main" val="35674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let haute visibilité Néon TU jaune,">
            <a:extLst>
              <a:ext uri="{FF2B5EF4-FFF2-40B4-BE49-F238E27FC236}">
                <a16:creationId xmlns:a16="http://schemas.microsoft.com/office/drawing/2014/main" xmlns="" id="{BC0BCFAE-F47B-40E3-9A88-696CDF012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8762">
            <a:off x="419761" y="774274"/>
            <a:ext cx="2479802" cy="24798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DF139EAF-1A87-45A0-A5A2-B3248AA23EAC}"/>
              </a:ext>
            </a:extLst>
          </p:cNvPr>
          <p:cNvSpPr txBox="1"/>
          <p:nvPr/>
        </p:nvSpPr>
        <p:spPr>
          <a:xfrm rot="10800000" flipV="1">
            <a:off x="2489583" y="459903"/>
            <a:ext cx="9352547" cy="3108543"/>
          </a:xfrm>
          <a:prstGeom prst="rect">
            <a:avLst/>
          </a:prstGeom>
          <a:noFill/>
        </p:spPr>
        <p:txBody>
          <a:bodyPr wrap="square" rtlCol="0">
            <a:spAutoFit/>
          </a:bodyPr>
          <a:lstStyle/>
          <a:p>
            <a:pPr algn="ctr"/>
            <a:r>
              <a:rPr lang="fr-FR" sz="2800" b="1" dirty="0">
                <a:solidFill>
                  <a:schemeClr val="bg2">
                    <a:lumMod val="50000"/>
                  </a:schemeClr>
                </a:solidFill>
              </a:rPr>
              <a:t>Nombre d’entre vous a consacré du temps en équipe pour évoquer le mouvement des Gilets jaunes : questionner et se questionner. La commission relecture s’en est emparé. Elle pourra nous rendre compte des transformations personnelles et collectives vécues au sein </a:t>
            </a:r>
            <a:r>
              <a:rPr lang="fr-FR" sz="2800" b="1" i="1" dirty="0">
                <a:solidFill>
                  <a:schemeClr val="bg2">
                    <a:lumMod val="50000"/>
                  </a:schemeClr>
                </a:solidFill>
              </a:rPr>
              <a:t>des personnes que nous côtoyons</a:t>
            </a:r>
          </a:p>
        </p:txBody>
      </p:sp>
      <p:sp>
        <p:nvSpPr>
          <p:cNvPr id="3" name="ZoneTexte 2">
            <a:extLst>
              <a:ext uri="{FF2B5EF4-FFF2-40B4-BE49-F238E27FC236}">
                <a16:creationId xmlns:a16="http://schemas.microsoft.com/office/drawing/2014/main" xmlns="" id="{FC474EB6-10AA-464C-8CED-9516B73BA13B}"/>
              </a:ext>
            </a:extLst>
          </p:cNvPr>
          <p:cNvSpPr txBox="1"/>
          <p:nvPr/>
        </p:nvSpPr>
        <p:spPr>
          <a:xfrm>
            <a:off x="145906" y="3608965"/>
            <a:ext cx="11373853" cy="2554545"/>
          </a:xfrm>
          <a:prstGeom prst="rect">
            <a:avLst/>
          </a:prstGeom>
          <a:noFill/>
        </p:spPr>
        <p:txBody>
          <a:bodyPr wrap="square" rtlCol="0">
            <a:spAutoFit/>
          </a:bodyPr>
          <a:lstStyle/>
          <a:p>
            <a:r>
              <a:rPr lang="fr-FR" sz="3200" dirty="0">
                <a:solidFill>
                  <a:srgbClr val="DA7510"/>
                </a:solidFill>
              </a:rPr>
              <a:t>Une commission en sortie qui a «</a:t>
            </a:r>
            <a:r>
              <a:rPr lang="fr-FR" sz="3200" b="1" dirty="0">
                <a:solidFill>
                  <a:srgbClr val="DA7510"/>
                </a:solidFill>
              </a:rPr>
              <a:t> </a:t>
            </a:r>
            <a:r>
              <a:rPr lang="fr-FR" sz="3200" b="1" i="1" dirty="0">
                <a:solidFill>
                  <a:srgbClr val="DA7510"/>
                </a:solidFill>
              </a:rPr>
              <a:t>osé le changement</a:t>
            </a:r>
            <a:r>
              <a:rPr lang="fr-FR" sz="3200" dirty="0">
                <a:solidFill>
                  <a:srgbClr val="DA7510"/>
                </a:solidFill>
              </a:rPr>
              <a:t> » </a:t>
            </a:r>
            <a:r>
              <a:rPr lang="fr-FR" sz="3200" b="1" dirty="0">
                <a:solidFill>
                  <a:srgbClr val="DA7510"/>
                </a:solidFill>
              </a:rPr>
              <a:t>en</a:t>
            </a:r>
            <a:r>
              <a:rPr lang="fr-FR" sz="3200" dirty="0">
                <a:solidFill>
                  <a:srgbClr val="DA7510"/>
                </a:solidFill>
              </a:rPr>
              <a:t> accueillant ponctuellement en son sein des relecteurs des territoires, porte-parole du travail de leur commission territoriale</a:t>
            </a:r>
          </a:p>
          <a:p>
            <a:pPr algn="ctr"/>
            <a:endParaRPr lang="fr-FR" sz="3200" dirty="0"/>
          </a:p>
        </p:txBody>
      </p:sp>
      <p:pic>
        <p:nvPicPr>
          <p:cNvPr id="5" name="Image 4">
            <a:extLst>
              <a:ext uri="{FF2B5EF4-FFF2-40B4-BE49-F238E27FC236}">
                <a16:creationId xmlns:a16="http://schemas.microsoft.com/office/drawing/2014/main" xmlns="" id="{68A02C6C-451F-4407-8A8D-7B30C6352DC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297504" y="4972505"/>
            <a:ext cx="1748590" cy="1626596"/>
          </a:xfrm>
          <a:prstGeom prst="rect">
            <a:avLst/>
          </a:prstGeom>
        </p:spPr>
      </p:pic>
      <p:sp>
        <p:nvSpPr>
          <p:cNvPr id="4" name="ZoneTexte 3">
            <a:extLst>
              <a:ext uri="{FF2B5EF4-FFF2-40B4-BE49-F238E27FC236}">
                <a16:creationId xmlns:a16="http://schemas.microsoft.com/office/drawing/2014/main" xmlns="" id="{24149FF7-4C18-4A2E-A440-13A16C10D917}"/>
              </a:ext>
            </a:extLst>
          </p:cNvPr>
          <p:cNvSpPr txBox="1"/>
          <p:nvPr/>
        </p:nvSpPr>
        <p:spPr>
          <a:xfrm>
            <a:off x="428556" y="5615656"/>
            <a:ext cx="8788893" cy="954107"/>
          </a:xfrm>
          <a:prstGeom prst="rect">
            <a:avLst/>
          </a:prstGeom>
          <a:noFill/>
        </p:spPr>
        <p:txBody>
          <a:bodyPr wrap="square" rtlCol="0">
            <a:spAutoFit/>
          </a:bodyPr>
          <a:lstStyle/>
          <a:p>
            <a:pPr algn="ctr"/>
            <a:r>
              <a:rPr lang="fr-FR" sz="2800" b="1" dirty="0">
                <a:solidFill>
                  <a:srgbClr val="DA7510"/>
                </a:solidFill>
                <a:latin typeface="Arial" panose="020B0604020202020204" pitchFamily="34" charset="0"/>
                <a:cs typeface="Arial" panose="020B0604020202020204" pitchFamily="34" charset="0"/>
              </a:rPr>
              <a:t>….Une belle manière d’être « </a:t>
            </a:r>
            <a:r>
              <a:rPr lang="fr-FR" sz="2800" b="1" i="1" dirty="0">
                <a:solidFill>
                  <a:srgbClr val="DA7510"/>
                </a:solidFill>
                <a:latin typeface="Arial" panose="020B0604020202020204" pitchFamily="34" charset="0"/>
                <a:cs typeface="Arial" panose="020B0604020202020204" pitchFamily="34" charset="0"/>
              </a:rPr>
              <a:t>co-acteurs d’une </a:t>
            </a:r>
          </a:p>
          <a:p>
            <a:pPr algn="ctr"/>
            <a:r>
              <a:rPr lang="fr-FR" sz="2800" b="1" i="1" dirty="0">
                <a:solidFill>
                  <a:srgbClr val="DA7510"/>
                </a:solidFill>
                <a:latin typeface="Arial" panose="020B0604020202020204" pitchFamily="34" charset="0"/>
                <a:cs typeface="Arial" panose="020B0604020202020204" pitchFamily="34" charset="0"/>
              </a:rPr>
              <a:t>création qui se poursuit » … </a:t>
            </a:r>
            <a:endParaRPr lang="fr-FR" sz="2800" b="1" dirty="0">
              <a:solidFill>
                <a:srgbClr val="DA751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9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xmlns="" id="{D7CDD427-4B39-4852-AEAC-BBC0457CD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6" y="2339232"/>
            <a:ext cx="6415426" cy="3937509"/>
          </a:xfrm>
          <a:prstGeom prst="rect">
            <a:avLst/>
          </a:prstGeom>
        </p:spPr>
      </p:pic>
      <p:sp>
        <p:nvSpPr>
          <p:cNvPr id="4" name="ZoneTexte 3">
            <a:extLst>
              <a:ext uri="{FF2B5EF4-FFF2-40B4-BE49-F238E27FC236}">
                <a16:creationId xmlns:a16="http://schemas.microsoft.com/office/drawing/2014/main" xmlns="" id="{5E4EA69D-18A2-4F2D-A95F-F8A0E9679BD0}"/>
              </a:ext>
            </a:extLst>
          </p:cNvPr>
          <p:cNvSpPr txBox="1"/>
          <p:nvPr/>
        </p:nvSpPr>
        <p:spPr>
          <a:xfrm>
            <a:off x="368968" y="497305"/>
            <a:ext cx="11069053" cy="1569660"/>
          </a:xfrm>
          <a:prstGeom prst="rect">
            <a:avLst/>
          </a:prstGeom>
          <a:noFill/>
        </p:spPr>
        <p:txBody>
          <a:bodyPr wrap="square" rtlCol="0">
            <a:spAutoFit/>
          </a:bodyPr>
          <a:lstStyle/>
          <a:p>
            <a:pPr algn="ctr"/>
            <a:r>
              <a:rPr lang="fr-FR" sz="3200" dirty="0"/>
              <a:t>Les lois sur la bioéthique font partie des signes des temps. Le groupe Évolution s’est emparé du sujet malgré sa complexité : il a </a:t>
            </a:r>
            <a:r>
              <a:rPr lang="fr-FR" sz="3200" b="1" i="1" dirty="0"/>
              <a:t>« pris l’initiative »</a:t>
            </a:r>
            <a:r>
              <a:rPr lang="fr-FR" sz="3200" b="1" dirty="0"/>
              <a:t>. </a:t>
            </a:r>
          </a:p>
        </p:txBody>
      </p:sp>
      <p:sp>
        <p:nvSpPr>
          <p:cNvPr id="5" name="ZoneTexte 4">
            <a:extLst>
              <a:ext uri="{FF2B5EF4-FFF2-40B4-BE49-F238E27FC236}">
                <a16:creationId xmlns:a16="http://schemas.microsoft.com/office/drawing/2014/main" xmlns="" id="{49027360-5E59-4569-8410-74A754747327}"/>
              </a:ext>
            </a:extLst>
          </p:cNvPr>
          <p:cNvSpPr txBox="1"/>
          <p:nvPr/>
        </p:nvSpPr>
        <p:spPr>
          <a:xfrm>
            <a:off x="6896689" y="2846047"/>
            <a:ext cx="5295311" cy="2923877"/>
          </a:xfrm>
          <a:prstGeom prst="rect">
            <a:avLst/>
          </a:prstGeom>
          <a:noFill/>
        </p:spPr>
        <p:txBody>
          <a:bodyPr wrap="square" rtlCol="0">
            <a:spAutoFit/>
          </a:bodyPr>
          <a:lstStyle/>
          <a:p>
            <a:r>
              <a:rPr lang="fr-FR" sz="3200" dirty="0">
                <a:solidFill>
                  <a:schemeClr val="accent6">
                    <a:lumMod val="75000"/>
                  </a:schemeClr>
                </a:solidFill>
              </a:rPr>
              <a:t>Il a élaboré un kit que l’on retrouve sur le site de l’ACI avec pour objectif d’offrir des outils de discernement. </a:t>
            </a:r>
          </a:p>
          <a:p>
            <a:r>
              <a:rPr lang="fr-FR" sz="3200" dirty="0"/>
              <a:t>		www.acifrance.com</a:t>
            </a:r>
          </a:p>
          <a:p>
            <a:r>
              <a:rPr lang="fr-FR" sz="2400" dirty="0"/>
              <a:t>   Nos actualités….les Dossiers…</a:t>
            </a:r>
          </a:p>
        </p:txBody>
      </p:sp>
      <p:pic>
        <p:nvPicPr>
          <p:cNvPr id="11" name="Graphique 10" descr="Flèche : tout droit">
            <a:extLst>
              <a:ext uri="{FF2B5EF4-FFF2-40B4-BE49-F238E27FC236}">
                <a16:creationId xmlns:a16="http://schemas.microsoft.com/office/drawing/2014/main" xmlns="" id="{C9BF12B2-B6B7-4565-8F57-315EBE12DE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96689" y="4656901"/>
            <a:ext cx="914400" cy="914400"/>
          </a:xfrm>
          <a:prstGeom prst="rect">
            <a:avLst/>
          </a:prstGeom>
        </p:spPr>
      </p:pic>
    </p:spTree>
    <p:extLst>
      <p:ext uri="{BB962C8B-B14F-4D97-AF65-F5344CB8AC3E}">
        <p14:creationId xmlns:p14="http://schemas.microsoft.com/office/powerpoint/2010/main" val="42781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0B6B172-35E6-421B-98FA-EC0FDA4C48EE}"/>
              </a:ext>
            </a:extLst>
          </p:cNvPr>
          <p:cNvSpPr txBox="1"/>
          <p:nvPr/>
        </p:nvSpPr>
        <p:spPr>
          <a:xfrm>
            <a:off x="2085475" y="438484"/>
            <a:ext cx="10106525" cy="2554545"/>
          </a:xfrm>
          <a:prstGeom prst="rect">
            <a:avLst/>
          </a:prstGeom>
          <a:noFill/>
        </p:spPr>
        <p:txBody>
          <a:bodyPr wrap="square" rtlCol="0">
            <a:spAutoFit/>
          </a:bodyPr>
          <a:lstStyle/>
          <a:p>
            <a:pPr algn="ctr"/>
            <a:r>
              <a:rPr lang="fr-FR" sz="3200" dirty="0">
                <a:solidFill>
                  <a:schemeClr val="accent1">
                    <a:lumMod val="50000"/>
                  </a:schemeClr>
                </a:solidFill>
              </a:rPr>
              <a:t>Autre signe des temps, </a:t>
            </a:r>
          </a:p>
          <a:p>
            <a:pPr algn="ctr"/>
            <a:r>
              <a:rPr lang="fr-FR" sz="3200" dirty="0">
                <a:solidFill>
                  <a:schemeClr val="accent1">
                    <a:lumMod val="50000"/>
                  </a:schemeClr>
                </a:solidFill>
              </a:rPr>
              <a:t>la tempête dans l’</a:t>
            </a:r>
            <a:r>
              <a:rPr lang="fr-FR" sz="3200" dirty="0" err="1">
                <a:solidFill>
                  <a:schemeClr val="accent1">
                    <a:lumMod val="50000"/>
                  </a:schemeClr>
                </a:solidFill>
              </a:rPr>
              <a:t>Eglise</a:t>
            </a:r>
            <a:r>
              <a:rPr lang="fr-FR" sz="3200" dirty="0">
                <a:solidFill>
                  <a:schemeClr val="accent1">
                    <a:lumMod val="50000"/>
                  </a:schemeClr>
                </a:solidFill>
              </a:rPr>
              <a:t>. Le séminaire de rentrée en septembre avec les coordinateurs de territoire a été l’occasion de partages sur la </a:t>
            </a:r>
            <a:r>
              <a:rPr lang="fr-FR" sz="3200" i="1" dirty="0">
                <a:solidFill>
                  <a:schemeClr val="accent1">
                    <a:lumMod val="50000"/>
                  </a:schemeClr>
                </a:solidFill>
              </a:rPr>
              <a:t>lettre du Pape au Peuple de Dieu </a:t>
            </a:r>
          </a:p>
        </p:txBody>
      </p:sp>
      <p:pic>
        <p:nvPicPr>
          <p:cNvPr id="5" name="Image 4" descr="Une image contenant personne, homme, intérieur, mur&#10;&#10;Description générée automatiquement">
            <a:extLst>
              <a:ext uri="{FF2B5EF4-FFF2-40B4-BE49-F238E27FC236}">
                <a16:creationId xmlns:a16="http://schemas.microsoft.com/office/drawing/2014/main" xmlns="" id="{E7358069-6BF2-4670-ACAD-9A3DD0195700}"/>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71605" y="680556"/>
            <a:ext cx="3627739" cy="2554545"/>
          </a:xfrm>
          <a:prstGeom prst="rect">
            <a:avLst/>
          </a:prstGeom>
        </p:spPr>
      </p:pic>
      <p:sp>
        <p:nvSpPr>
          <p:cNvPr id="6" name="ZoneTexte 5">
            <a:extLst>
              <a:ext uri="{FF2B5EF4-FFF2-40B4-BE49-F238E27FC236}">
                <a16:creationId xmlns:a16="http://schemas.microsoft.com/office/drawing/2014/main" xmlns="" id="{F93C9CBE-CDBA-4143-A9F5-F031FB29D6DC}"/>
              </a:ext>
            </a:extLst>
          </p:cNvPr>
          <p:cNvSpPr txBox="1"/>
          <p:nvPr/>
        </p:nvSpPr>
        <p:spPr>
          <a:xfrm>
            <a:off x="925565" y="3235101"/>
            <a:ext cx="10769600" cy="2062103"/>
          </a:xfrm>
          <a:prstGeom prst="rect">
            <a:avLst/>
          </a:prstGeom>
          <a:noFill/>
        </p:spPr>
        <p:txBody>
          <a:bodyPr wrap="square" rtlCol="0">
            <a:spAutoFit/>
          </a:bodyPr>
          <a:lstStyle/>
          <a:p>
            <a:r>
              <a:rPr lang="fr-FR" sz="3200" b="1" dirty="0">
                <a:solidFill>
                  <a:schemeClr val="accent4"/>
                </a:solidFill>
              </a:rPr>
              <a:t>Ce travail a donné lieu, avec le comité, à une parole publique, sur le cléricalisme, à envoyer largement sans oublier les Évêques. </a:t>
            </a:r>
          </a:p>
          <a:p>
            <a:endParaRPr lang="fr-FR" sz="3200" b="1" dirty="0">
              <a:solidFill>
                <a:schemeClr val="accent4"/>
              </a:solidFill>
            </a:endParaRPr>
          </a:p>
        </p:txBody>
      </p:sp>
      <p:pic>
        <p:nvPicPr>
          <p:cNvPr id="8" name="Graphique 7" descr="E-mail">
            <a:extLst>
              <a:ext uri="{FF2B5EF4-FFF2-40B4-BE49-F238E27FC236}">
                <a16:creationId xmlns:a16="http://schemas.microsoft.com/office/drawing/2014/main" xmlns="" id="{09A6E5AC-E1C2-484A-8B49-60428DDF58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06743" y="5436173"/>
            <a:ext cx="1233714" cy="1233714"/>
          </a:xfrm>
          <a:prstGeom prst="rect">
            <a:avLst/>
          </a:prstGeom>
        </p:spPr>
      </p:pic>
      <p:sp>
        <p:nvSpPr>
          <p:cNvPr id="3" name="ZoneTexte 2">
            <a:extLst>
              <a:ext uri="{FF2B5EF4-FFF2-40B4-BE49-F238E27FC236}">
                <a16:creationId xmlns:a16="http://schemas.microsoft.com/office/drawing/2014/main" xmlns="" id="{066270C5-79E7-4535-BDCA-7E852BA57F1F}"/>
              </a:ext>
            </a:extLst>
          </p:cNvPr>
          <p:cNvSpPr txBox="1"/>
          <p:nvPr/>
        </p:nvSpPr>
        <p:spPr>
          <a:xfrm>
            <a:off x="797170" y="4820150"/>
            <a:ext cx="9394092" cy="954107"/>
          </a:xfrm>
          <a:prstGeom prst="rect">
            <a:avLst/>
          </a:prstGeom>
          <a:noFill/>
        </p:spPr>
        <p:txBody>
          <a:bodyPr wrap="square" rtlCol="0">
            <a:spAutoFit/>
          </a:bodyPr>
          <a:lstStyle/>
          <a:p>
            <a:r>
              <a:rPr lang="fr-FR" sz="2800" b="1" dirty="0">
                <a:solidFill>
                  <a:schemeClr val="accent4"/>
                </a:solidFill>
                <a:latin typeface="Arial" panose="020B0604020202020204" pitchFamily="34" charset="0"/>
                <a:cs typeface="Arial" panose="020B0604020202020204" pitchFamily="34" charset="0"/>
              </a:rPr>
              <a:t>La Vie Catholique en a fait l’écho sur son site: une nouvelle approche avec les médias chrétiens…</a:t>
            </a:r>
          </a:p>
        </p:txBody>
      </p:sp>
      <p:sp>
        <p:nvSpPr>
          <p:cNvPr id="4" name="ZoneTexte 3">
            <a:extLst>
              <a:ext uri="{FF2B5EF4-FFF2-40B4-BE49-F238E27FC236}">
                <a16:creationId xmlns:a16="http://schemas.microsoft.com/office/drawing/2014/main" xmlns="" id="{7393B12B-3B4A-4EC3-930F-CDD8C4937FCC}"/>
              </a:ext>
            </a:extLst>
          </p:cNvPr>
          <p:cNvSpPr txBox="1"/>
          <p:nvPr/>
        </p:nvSpPr>
        <p:spPr>
          <a:xfrm>
            <a:off x="689548" y="5992778"/>
            <a:ext cx="9177375" cy="400110"/>
          </a:xfrm>
          <a:prstGeom prst="rect">
            <a:avLst/>
          </a:prstGeom>
          <a:noFill/>
        </p:spPr>
        <p:txBody>
          <a:bodyPr wrap="square" rtlCol="0">
            <a:spAutoFit/>
          </a:bodyPr>
          <a:lstStyle/>
          <a:p>
            <a:r>
              <a:rPr lang="fr-FR" sz="2000" b="1" dirty="0">
                <a:solidFill>
                  <a:schemeClr val="accent2">
                    <a:lumMod val="75000"/>
                  </a:schemeClr>
                </a:solidFill>
                <a:latin typeface="Arial" panose="020B0604020202020204" pitchFamily="34" charset="0"/>
                <a:cs typeface="Arial" panose="020B0604020202020204" pitchFamily="34" charset="0"/>
              </a:rPr>
              <a:t>L’orientation « </a:t>
            </a:r>
            <a:r>
              <a:rPr lang="fr-FR" sz="2000" b="1" i="1" dirty="0">
                <a:solidFill>
                  <a:schemeClr val="accent2">
                    <a:lumMod val="75000"/>
                  </a:schemeClr>
                </a:solidFill>
                <a:latin typeface="Arial" panose="020B0604020202020204" pitchFamily="34" charset="0"/>
                <a:cs typeface="Arial" panose="020B0604020202020204" pitchFamily="34" charset="0"/>
              </a:rPr>
              <a:t>être visible lisible et accessible</a:t>
            </a:r>
            <a:r>
              <a:rPr lang="fr-FR" sz="2000" b="1" dirty="0">
                <a:solidFill>
                  <a:schemeClr val="accent2">
                    <a:lumMod val="75000"/>
                  </a:schemeClr>
                </a:solidFill>
                <a:latin typeface="Arial" panose="020B0604020202020204" pitchFamily="34" charset="0"/>
                <a:cs typeface="Arial" panose="020B0604020202020204" pitchFamily="34" charset="0"/>
              </a:rPr>
              <a:t> » reste toujours d’actualité.</a:t>
            </a:r>
          </a:p>
        </p:txBody>
      </p:sp>
    </p:spTree>
    <p:extLst>
      <p:ext uri="{BB962C8B-B14F-4D97-AF65-F5344CB8AC3E}">
        <p14:creationId xmlns:p14="http://schemas.microsoft.com/office/powerpoint/2010/main" val="23892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xmlns="" id="{1DE5B979-B653-4220-BDFF-ED0C8D8DD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88" y="2313710"/>
            <a:ext cx="5757511" cy="4340980"/>
          </a:xfrm>
          <a:prstGeom prst="rect">
            <a:avLst/>
          </a:prstGeom>
        </p:spPr>
      </p:pic>
      <p:sp>
        <p:nvSpPr>
          <p:cNvPr id="4" name="ZoneTexte 3">
            <a:extLst>
              <a:ext uri="{FF2B5EF4-FFF2-40B4-BE49-F238E27FC236}">
                <a16:creationId xmlns:a16="http://schemas.microsoft.com/office/drawing/2014/main" xmlns="" id="{3ED6D67F-F099-49B9-B850-21C5E6736A94}"/>
              </a:ext>
            </a:extLst>
          </p:cNvPr>
          <p:cNvSpPr txBox="1"/>
          <p:nvPr/>
        </p:nvSpPr>
        <p:spPr>
          <a:xfrm>
            <a:off x="6096000" y="3192514"/>
            <a:ext cx="5932223" cy="3385542"/>
          </a:xfrm>
          <a:prstGeom prst="rect">
            <a:avLst/>
          </a:prstGeom>
          <a:noFill/>
        </p:spPr>
        <p:txBody>
          <a:bodyPr wrap="square" rtlCol="0">
            <a:spAutoFit/>
          </a:bodyPr>
          <a:lstStyle/>
          <a:p>
            <a:r>
              <a:rPr lang="fr-FR" sz="3000" b="1" dirty="0">
                <a:solidFill>
                  <a:schemeClr val="accent6">
                    <a:lumMod val="75000"/>
                  </a:schemeClr>
                </a:solidFill>
                <a:latin typeface="Calibri" panose="020F0502020204030204" pitchFamily="34" charset="0"/>
                <a:cs typeface="Calibri" panose="020F0502020204030204" pitchFamily="34" charset="0"/>
              </a:rPr>
              <a:t>La commission internationale  a pris</a:t>
            </a:r>
          </a:p>
          <a:p>
            <a:r>
              <a:rPr lang="fr-FR" sz="3000" b="1" dirty="0">
                <a:solidFill>
                  <a:schemeClr val="accent6">
                    <a:lumMod val="75000"/>
                  </a:schemeClr>
                </a:solidFill>
                <a:latin typeface="Calibri" panose="020F0502020204030204" pitchFamily="34" charset="0"/>
                <a:cs typeface="Calibri" panose="020F0502020204030204" pitchFamily="34" charset="0"/>
              </a:rPr>
              <a:t>l’initiative  en vous donnant les moyens d’organiser une agora dans  vos territoires à l’aide de l’outils disponible sur le site.</a:t>
            </a:r>
            <a:endParaRPr lang="fr-FR" sz="3000" dirty="0">
              <a:solidFill>
                <a:schemeClr val="accent6">
                  <a:lumMod val="75000"/>
                </a:schemeClr>
              </a:solidFill>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		</a:t>
            </a:r>
            <a:r>
              <a:rPr lang="fr-FR" sz="3200" dirty="0">
                <a:solidFill>
                  <a:schemeClr val="accent2">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www.acifrance.com</a:t>
            </a:r>
            <a:r>
              <a:rPr lang="fr-FR" sz="3200" dirty="0">
                <a:solidFill>
                  <a:schemeClr val="accent2">
                    <a:lumMod val="50000"/>
                  </a:schemeClr>
                </a:solidFill>
                <a:latin typeface="Calibri" panose="020F0502020204030204" pitchFamily="34" charset="0"/>
                <a:cs typeface="Calibri" panose="020F0502020204030204" pitchFamily="34" charset="0"/>
              </a:rPr>
              <a:t>... </a:t>
            </a:r>
            <a:r>
              <a:rPr lang="fr-FR" sz="3200" dirty="0">
                <a:latin typeface="Calibri" panose="020F0502020204030204" pitchFamily="34" charset="0"/>
                <a:cs typeface="Calibri" panose="020F0502020204030204" pitchFamily="34" charset="0"/>
              </a:rPr>
              <a:t>nos actualités… vie internationale</a:t>
            </a:r>
          </a:p>
        </p:txBody>
      </p:sp>
      <p:pic>
        <p:nvPicPr>
          <p:cNvPr id="5" name="Graphique 4" descr="Flèche : tout droit">
            <a:extLst>
              <a:ext uri="{FF2B5EF4-FFF2-40B4-BE49-F238E27FC236}">
                <a16:creationId xmlns:a16="http://schemas.microsoft.com/office/drawing/2014/main" xmlns="" id="{56FC9280-75D6-4AC8-9C8D-F606933753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20648" y="3325361"/>
            <a:ext cx="880153" cy="814160"/>
          </a:xfrm>
          <a:prstGeom prst="rect">
            <a:avLst/>
          </a:prstGeom>
        </p:spPr>
      </p:pic>
      <p:sp>
        <p:nvSpPr>
          <p:cNvPr id="6" name="ZoneTexte 5">
            <a:extLst>
              <a:ext uri="{FF2B5EF4-FFF2-40B4-BE49-F238E27FC236}">
                <a16:creationId xmlns:a16="http://schemas.microsoft.com/office/drawing/2014/main" xmlns="" id="{2C7909CE-7CA5-4408-B7DD-029DD16CF135}"/>
              </a:ext>
            </a:extLst>
          </p:cNvPr>
          <p:cNvSpPr txBox="1"/>
          <p:nvPr/>
        </p:nvSpPr>
        <p:spPr>
          <a:xfrm>
            <a:off x="2046157" y="407447"/>
            <a:ext cx="9982066" cy="954107"/>
          </a:xfrm>
          <a:prstGeom prst="rect">
            <a:avLst/>
          </a:prstGeom>
          <a:noFill/>
        </p:spPr>
        <p:txBody>
          <a:bodyPr wrap="square" rtlCol="0">
            <a:spAutoFit/>
          </a:bodyPr>
          <a:lstStyle/>
          <a:p>
            <a:pPr algn="ctr"/>
            <a:r>
              <a:rPr lang="fr-FR" sz="2800" dirty="0">
                <a:solidFill>
                  <a:srgbClr val="002060"/>
                </a:solidFill>
                <a:latin typeface="Calibri" panose="020F0502020204030204" pitchFamily="34" charset="0"/>
                <a:cs typeface="Calibri" panose="020F0502020204030204" pitchFamily="34" charset="0"/>
              </a:rPr>
              <a:t>Les élections européennes auront lieu le 26 mai prochain… un défi que nous avons à relever</a:t>
            </a:r>
          </a:p>
        </p:txBody>
      </p:sp>
      <p:pic>
        <p:nvPicPr>
          <p:cNvPr id="10" name="Image 9">
            <a:extLst>
              <a:ext uri="{FF2B5EF4-FFF2-40B4-BE49-F238E27FC236}">
                <a16:creationId xmlns:a16="http://schemas.microsoft.com/office/drawing/2014/main" xmlns="" id="{9EB198FA-E50C-49BA-A9DE-C8B8F2E05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55009">
            <a:off x="355327" y="513471"/>
            <a:ext cx="1589447" cy="1273984"/>
          </a:xfrm>
          <a:prstGeom prst="rect">
            <a:avLst/>
          </a:prstGeom>
        </p:spPr>
      </p:pic>
      <p:sp>
        <p:nvSpPr>
          <p:cNvPr id="2" name="ZoneTexte 1">
            <a:extLst>
              <a:ext uri="{FF2B5EF4-FFF2-40B4-BE49-F238E27FC236}">
                <a16:creationId xmlns:a16="http://schemas.microsoft.com/office/drawing/2014/main" xmlns="" id="{7E5E8D02-5A1D-4645-8B86-22256F182E7A}"/>
              </a:ext>
            </a:extLst>
          </p:cNvPr>
          <p:cNvSpPr txBox="1"/>
          <p:nvPr/>
        </p:nvSpPr>
        <p:spPr>
          <a:xfrm>
            <a:off x="2177305" y="1395290"/>
            <a:ext cx="9850918" cy="1384995"/>
          </a:xfrm>
          <a:prstGeom prst="rect">
            <a:avLst/>
          </a:prstGeom>
          <a:noFill/>
        </p:spPr>
        <p:txBody>
          <a:bodyPr wrap="square" rtlCol="0">
            <a:spAutoFit/>
          </a:bodyPr>
          <a:lstStyle/>
          <a:p>
            <a:pPr algn="ctr"/>
            <a:r>
              <a:rPr lang="fr-FR" sz="2800" dirty="0">
                <a:solidFill>
                  <a:srgbClr val="002060"/>
                </a:solidFill>
                <a:latin typeface="Calibri" panose="020F0502020204030204" pitchFamily="34" charset="0"/>
                <a:cs typeface="Calibri" panose="020F0502020204030204" pitchFamily="34" charset="0"/>
              </a:rPr>
              <a:t>Une autre occasion est offerte </a:t>
            </a:r>
            <a:r>
              <a:rPr lang="fr-FR" sz="2800" b="1" dirty="0">
                <a:solidFill>
                  <a:srgbClr val="002060"/>
                </a:solidFill>
                <a:latin typeface="Calibri" panose="020F0502020204030204" pitchFamily="34" charset="0"/>
                <a:cs typeface="Calibri" panose="020F0502020204030204" pitchFamily="34" charset="0"/>
              </a:rPr>
              <a:t>pour sortir</a:t>
            </a:r>
            <a:r>
              <a:rPr lang="fr-FR" sz="2800" dirty="0">
                <a:solidFill>
                  <a:srgbClr val="002060"/>
                </a:solidFill>
                <a:latin typeface="Calibri" panose="020F0502020204030204" pitchFamily="34" charset="0"/>
                <a:cs typeface="Calibri" panose="020F0502020204030204" pitchFamily="34" charset="0"/>
              </a:rPr>
              <a:t> : le 7 avril une action en communion avec nos amis du relais européen, tournée vers les plus fragiles.</a:t>
            </a:r>
          </a:p>
        </p:txBody>
      </p:sp>
    </p:spTree>
    <p:extLst>
      <p:ext uri="{BB962C8B-B14F-4D97-AF65-F5344CB8AC3E}">
        <p14:creationId xmlns:p14="http://schemas.microsoft.com/office/powerpoint/2010/main" val="3218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xmlns="" id="{8743D0F2-6CEF-47E2-A2D8-4C58EF537A56}"/>
              </a:ext>
            </a:extLst>
          </p:cNvPr>
          <p:cNvSpPr txBox="1"/>
          <p:nvPr/>
        </p:nvSpPr>
        <p:spPr>
          <a:xfrm>
            <a:off x="949911" y="429055"/>
            <a:ext cx="9330432" cy="1384995"/>
          </a:xfrm>
          <a:prstGeom prst="rect">
            <a:avLst/>
          </a:prstGeom>
          <a:noFill/>
        </p:spPr>
        <p:txBody>
          <a:bodyPr wrap="square" rtlCol="0">
            <a:spAutoFit/>
          </a:bodyPr>
          <a:lstStyle/>
          <a:p>
            <a:pPr algn="ctr"/>
            <a:r>
              <a:rPr lang="fr-FR" sz="2800" dirty="0">
                <a:solidFill>
                  <a:schemeClr val="accent2">
                    <a:lumMod val="50000"/>
                  </a:schemeClr>
                </a:solidFill>
                <a:latin typeface="Calibri" panose="020F0502020204030204" pitchFamily="34" charset="0"/>
                <a:cs typeface="Calibri" panose="020F0502020204030204" pitchFamily="34" charset="0"/>
              </a:rPr>
              <a:t>Du nouveau aussi à la commission enquête : elle a pris le temps de répondre aux remarques de divers territoires, dont Rouen pour « </a:t>
            </a:r>
            <a:r>
              <a:rPr lang="fr-FR" sz="2800" i="1" dirty="0">
                <a:solidFill>
                  <a:schemeClr val="accent2">
                    <a:lumMod val="50000"/>
                  </a:schemeClr>
                </a:solidFill>
                <a:latin typeface="Calibri" panose="020F0502020204030204" pitchFamily="34" charset="0"/>
                <a:cs typeface="Calibri" panose="020F0502020204030204" pitchFamily="34" charset="0"/>
              </a:rPr>
              <a:t>oser le changement ».</a:t>
            </a:r>
            <a:r>
              <a:rPr lang="fr-FR" sz="2800" dirty="0">
                <a:solidFill>
                  <a:schemeClr val="accent2">
                    <a:lumMod val="50000"/>
                  </a:schemeClr>
                </a:solidFill>
                <a:latin typeface="Calibri" panose="020F0502020204030204" pitchFamily="34" charset="0"/>
                <a:cs typeface="Calibri" panose="020F0502020204030204" pitchFamily="34" charset="0"/>
              </a:rPr>
              <a:t> </a:t>
            </a:r>
          </a:p>
        </p:txBody>
      </p:sp>
      <p:sp>
        <p:nvSpPr>
          <p:cNvPr id="13" name="ZoneTexte 12">
            <a:extLst>
              <a:ext uri="{FF2B5EF4-FFF2-40B4-BE49-F238E27FC236}">
                <a16:creationId xmlns:a16="http://schemas.microsoft.com/office/drawing/2014/main" xmlns="" id="{FDC1F27D-3257-45D9-AEF0-14EB89963EE8}"/>
              </a:ext>
            </a:extLst>
          </p:cNvPr>
          <p:cNvSpPr txBox="1"/>
          <p:nvPr/>
        </p:nvSpPr>
        <p:spPr>
          <a:xfrm>
            <a:off x="7108976" y="2347704"/>
            <a:ext cx="4438835" cy="3539430"/>
          </a:xfrm>
          <a:prstGeom prst="rect">
            <a:avLst/>
          </a:prstGeom>
          <a:noFill/>
        </p:spPr>
        <p:txBody>
          <a:bodyPr wrap="square" rtlCol="0">
            <a:spAutoFit/>
          </a:bodyPr>
          <a:lstStyle/>
          <a:p>
            <a:pPr lvl="0"/>
            <a:r>
              <a:rPr lang="fr-FR" sz="3200" dirty="0">
                <a:solidFill>
                  <a:schemeClr val="accent5">
                    <a:lumMod val="60000"/>
                    <a:lumOff val="40000"/>
                  </a:schemeClr>
                </a:solidFill>
                <a:latin typeface="Calibri" panose="020F0502020204030204" pitchFamily="34" charset="0"/>
                <a:cs typeface="Calibri" panose="020F0502020204030204" pitchFamily="34" charset="0"/>
              </a:rPr>
              <a:t>Des membres se sont engagés dans la commission, en premier lieu ponctuellement, ayant goûté à la richesse qu’offre la participation à une commission.</a:t>
            </a:r>
          </a:p>
        </p:txBody>
      </p:sp>
      <p:pic>
        <p:nvPicPr>
          <p:cNvPr id="6" name="Image 5">
            <a:extLst>
              <a:ext uri="{FF2B5EF4-FFF2-40B4-BE49-F238E27FC236}">
                <a16:creationId xmlns:a16="http://schemas.microsoft.com/office/drawing/2014/main" xmlns="" id="{3483B970-0285-4D57-A8A6-D653040E5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83" y="2263806"/>
            <a:ext cx="6658091" cy="4484735"/>
          </a:xfrm>
          <a:prstGeom prst="rect">
            <a:avLst/>
          </a:prstGeom>
        </p:spPr>
      </p:pic>
    </p:spTree>
    <p:extLst>
      <p:ext uri="{BB962C8B-B14F-4D97-AF65-F5344CB8AC3E}">
        <p14:creationId xmlns:p14="http://schemas.microsoft.com/office/powerpoint/2010/main" val="14106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0EFA0806-28EB-4AD2-B0AE-45E423BF7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10" y="2873580"/>
            <a:ext cx="5433956" cy="3735845"/>
          </a:xfrm>
          <a:prstGeom prst="rect">
            <a:avLst/>
          </a:prstGeom>
        </p:spPr>
      </p:pic>
      <p:sp>
        <p:nvSpPr>
          <p:cNvPr id="4" name="ZoneTexte 3">
            <a:extLst>
              <a:ext uri="{FF2B5EF4-FFF2-40B4-BE49-F238E27FC236}">
                <a16:creationId xmlns:a16="http://schemas.microsoft.com/office/drawing/2014/main" xmlns="" id="{7AFD216E-F6FB-46D5-8F4F-2D3C7A7DF2AC}"/>
              </a:ext>
            </a:extLst>
          </p:cNvPr>
          <p:cNvSpPr txBox="1"/>
          <p:nvPr/>
        </p:nvSpPr>
        <p:spPr>
          <a:xfrm>
            <a:off x="157396" y="451955"/>
            <a:ext cx="10343213" cy="1631216"/>
          </a:xfrm>
          <a:prstGeom prst="rect">
            <a:avLst/>
          </a:prstGeom>
          <a:noFill/>
        </p:spPr>
        <p:txBody>
          <a:bodyPr wrap="square" rtlCol="0">
            <a:spAutoFit/>
          </a:bodyPr>
          <a:lstStyle/>
          <a:p>
            <a:r>
              <a:rPr lang="fr-FR" sz="2400" b="1" dirty="0">
                <a:solidFill>
                  <a:schemeClr val="tx2">
                    <a:lumMod val="60000"/>
                    <a:lumOff val="40000"/>
                  </a:schemeClr>
                </a:solidFill>
              </a:rPr>
              <a:t>Nous avons accueilli Catherine Remy </a:t>
            </a:r>
          </a:p>
          <a:p>
            <a:r>
              <a:rPr lang="fr-FR" sz="2400" b="1" dirty="0">
                <a:solidFill>
                  <a:schemeClr val="tx2">
                    <a:lumMod val="60000"/>
                    <a:lumOff val="40000"/>
                  </a:schemeClr>
                </a:solidFill>
              </a:rPr>
              <a:t>nouvelle Bibliste, et une commission méditation  renouvelée. La dynamique des mandats permet ces renouvellements…</a:t>
            </a:r>
          </a:p>
          <a:p>
            <a:endParaRPr lang="fr-FR" sz="2800" dirty="0"/>
          </a:p>
        </p:txBody>
      </p:sp>
      <p:sp>
        <p:nvSpPr>
          <p:cNvPr id="5" name="ZoneTexte 4">
            <a:extLst>
              <a:ext uri="{FF2B5EF4-FFF2-40B4-BE49-F238E27FC236}">
                <a16:creationId xmlns:a16="http://schemas.microsoft.com/office/drawing/2014/main" xmlns="" id="{9DC8A123-D0B1-4108-B650-59957602142B}"/>
              </a:ext>
            </a:extLst>
          </p:cNvPr>
          <p:cNvSpPr txBox="1"/>
          <p:nvPr/>
        </p:nvSpPr>
        <p:spPr>
          <a:xfrm>
            <a:off x="6096000" y="3101792"/>
            <a:ext cx="4563123" cy="3323987"/>
          </a:xfrm>
          <a:prstGeom prst="rect">
            <a:avLst/>
          </a:prstGeom>
          <a:noFill/>
        </p:spPr>
        <p:txBody>
          <a:bodyPr wrap="square" rtlCol="0">
            <a:spAutoFit/>
          </a:bodyPr>
          <a:lstStyle/>
          <a:p>
            <a:r>
              <a:rPr lang="fr-FR" sz="3200" dirty="0">
                <a:solidFill>
                  <a:schemeClr val="accent5">
                    <a:lumMod val="60000"/>
                    <a:lumOff val="40000"/>
                  </a:schemeClr>
                </a:solidFill>
                <a:latin typeface="Calibri" panose="020F0502020204030204" pitchFamily="34" charset="0"/>
                <a:cs typeface="Calibri" panose="020F0502020204030204" pitchFamily="34" charset="0"/>
              </a:rPr>
              <a:t>Cela répond à l’appel à </a:t>
            </a:r>
            <a:r>
              <a:rPr lang="fr-FR" sz="3200" i="1" dirty="0">
                <a:solidFill>
                  <a:schemeClr val="accent5">
                    <a:lumMod val="60000"/>
                    <a:lumOff val="40000"/>
                  </a:schemeClr>
                </a:solidFill>
                <a:latin typeface="Calibri" panose="020F0502020204030204" pitchFamily="34" charset="0"/>
                <a:cs typeface="Calibri" panose="020F0502020204030204" pitchFamily="34" charset="0"/>
              </a:rPr>
              <a:t>nous laisser transformer personnellement et collectivement </a:t>
            </a:r>
            <a:r>
              <a:rPr lang="fr-FR" sz="3200" dirty="0">
                <a:solidFill>
                  <a:schemeClr val="accent5">
                    <a:lumMod val="60000"/>
                    <a:lumOff val="40000"/>
                  </a:schemeClr>
                </a:solidFill>
                <a:latin typeface="Calibri" panose="020F0502020204030204" pitchFamily="34" charset="0"/>
                <a:cs typeface="Calibri" panose="020F0502020204030204" pitchFamily="34" charset="0"/>
              </a:rPr>
              <a:t>: c’est une</a:t>
            </a:r>
            <a:r>
              <a:rPr lang="fr-FR" sz="3200" i="1" dirty="0">
                <a:solidFill>
                  <a:schemeClr val="accent5">
                    <a:lumMod val="60000"/>
                    <a:lumOff val="40000"/>
                  </a:schemeClr>
                </a:solidFill>
                <a:latin typeface="Calibri" panose="020F0502020204030204" pitchFamily="34" charset="0"/>
                <a:cs typeface="Calibri" panose="020F0502020204030204" pitchFamily="34" charset="0"/>
              </a:rPr>
              <a:t> ACI qui ose le changement.</a:t>
            </a:r>
            <a:endParaRPr lang="fr-FR" sz="3200" dirty="0">
              <a:solidFill>
                <a:schemeClr val="accent5">
                  <a:lumMod val="60000"/>
                  <a:lumOff val="40000"/>
                </a:schemeClr>
              </a:solidFill>
              <a:latin typeface="Calibri" panose="020F0502020204030204" pitchFamily="34" charset="0"/>
              <a:cs typeface="Calibri" panose="020F0502020204030204" pitchFamily="34" charset="0"/>
            </a:endParaRPr>
          </a:p>
          <a:p>
            <a:endParaRPr lang="fr-FR" dirty="0"/>
          </a:p>
        </p:txBody>
      </p:sp>
      <p:sp>
        <p:nvSpPr>
          <p:cNvPr id="6" name="ZoneTexte 5">
            <a:extLst>
              <a:ext uri="{FF2B5EF4-FFF2-40B4-BE49-F238E27FC236}">
                <a16:creationId xmlns:a16="http://schemas.microsoft.com/office/drawing/2014/main" xmlns="" id="{785F1307-ED0C-4CB6-BF5D-DA7302552C15}"/>
              </a:ext>
            </a:extLst>
          </p:cNvPr>
          <p:cNvSpPr txBox="1"/>
          <p:nvPr/>
        </p:nvSpPr>
        <p:spPr>
          <a:xfrm>
            <a:off x="6626769" y="0"/>
            <a:ext cx="4032354" cy="523220"/>
          </a:xfrm>
          <a:prstGeom prst="rect">
            <a:avLst/>
          </a:prstGeom>
          <a:noFill/>
        </p:spPr>
        <p:txBody>
          <a:bodyPr wrap="square" rtlCol="0">
            <a:spAutoFit/>
          </a:bodyPr>
          <a:lstStyle/>
          <a:p>
            <a:r>
              <a:rPr lang="fr-FR" sz="2800" dirty="0">
                <a:solidFill>
                  <a:schemeClr val="accent2">
                    <a:lumMod val="75000"/>
                  </a:schemeClr>
                </a:solidFill>
                <a:latin typeface="Arial" panose="020B0604020202020204" pitchFamily="34" charset="0"/>
                <a:cs typeface="Arial" panose="020B0604020202020204" pitchFamily="34" charset="0"/>
              </a:rPr>
              <a:t>Et la Méditation?</a:t>
            </a:r>
          </a:p>
        </p:txBody>
      </p:sp>
      <p:sp>
        <p:nvSpPr>
          <p:cNvPr id="7" name="ZoneTexte 6">
            <a:extLst>
              <a:ext uri="{FF2B5EF4-FFF2-40B4-BE49-F238E27FC236}">
                <a16:creationId xmlns:a16="http://schemas.microsoft.com/office/drawing/2014/main" xmlns="" id="{F6F3A33B-536E-4B51-9B67-20350C3C30C9}"/>
              </a:ext>
            </a:extLst>
          </p:cNvPr>
          <p:cNvSpPr txBox="1"/>
          <p:nvPr/>
        </p:nvSpPr>
        <p:spPr>
          <a:xfrm>
            <a:off x="434715" y="1707624"/>
            <a:ext cx="9114019" cy="954107"/>
          </a:xfrm>
          <a:prstGeom prst="rect">
            <a:avLst/>
          </a:prstGeom>
          <a:noFill/>
        </p:spPr>
        <p:txBody>
          <a:bodyPr wrap="square" rtlCol="0">
            <a:spAutoFit/>
          </a:bodyPr>
          <a:lstStyle/>
          <a:p>
            <a:r>
              <a:rPr lang="fr-FR" sz="2800" b="1" dirty="0">
                <a:solidFill>
                  <a:schemeClr val="tx2">
                    <a:lumMod val="60000"/>
                    <a:lumOff val="40000"/>
                  </a:schemeClr>
                </a:solidFill>
                <a:latin typeface="Arial" panose="020B0604020202020204" pitchFamily="34" charset="0"/>
                <a:cs typeface="Arial" panose="020B0604020202020204" pitchFamily="34" charset="0"/>
              </a:rPr>
              <a:t>une proposition de méditer avec une œuvre d’art: tableau, sculpture, vitrail. </a:t>
            </a:r>
          </a:p>
        </p:txBody>
      </p:sp>
    </p:spTree>
    <p:extLst>
      <p:ext uri="{BB962C8B-B14F-4D97-AF65-F5344CB8AC3E}">
        <p14:creationId xmlns:p14="http://schemas.microsoft.com/office/powerpoint/2010/main" val="186038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20" descr="C:\Documents and Settings\lur\Bureau\logo-rvb-horiz.jpg">
            <a:extLst>
              <a:ext uri="{FF2B5EF4-FFF2-40B4-BE49-F238E27FC236}">
                <a16:creationId xmlns:a16="http://schemas.microsoft.com/office/drawing/2014/main" xmlns="" id="{E56B2AFA-65A6-46C4-B75E-79514EDB5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86" y="355755"/>
            <a:ext cx="5328730" cy="114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xmlns="" id="{66D6A439-7DF4-4E1F-A234-FDBD4C5BB9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50487" y="2262742"/>
            <a:ext cx="5743575" cy="4191000"/>
          </a:xfrm>
          <a:prstGeom prst="rect">
            <a:avLst/>
          </a:prstGeom>
        </p:spPr>
      </p:pic>
      <p:sp>
        <p:nvSpPr>
          <p:cNvPr id="8" name="ZoneTexte 7">
            <a:extLst>
              <a:ext uri="{FF2B5EF4-FFF2-40B4-BE49-F238E27FC236}">
                <a16:creationId xmlns:a16="http://schemas.microsoft.com/office/drawing/2014/main" xmlns="" id="{E95E9682-BDB0-4C40-BF17-067D70F39046}"/>
              </a:ext>
            </a:extLst>
          </p:cNvPr>
          <p:cNvSpPr txBox="1"/>
          <p:nvPr/>
        </p:nvSpPr>
        <p:spPr>
          <a:xfrm>
            <a:off x="543064" y="6453742"/>
            <a:ext cx="5743575" cy="230832"/>
          </a:xfrm>
          <a:prstGeom prst="rect">
            <a:avLst/>
          </a:prstGeom>
          <a:noFill/>
        </p:spPr>
        <p:txBody>
          <a:bodyPr wrap="square" rtlCol="0">
            <a:spAutoFit/>
          </a:bodyPr>
          <a:lstStyle/>
          <a:p>
            <a:r>
              <a:rPr lang="fr-FR" sz="900" dirty="0">
                <a:hlinkClick r:id="rId4" tooltip="http://mathix.org/linux/archives/3784"/>
              </a:rPr>
              <a:t>Cette photo</a:t>
            </a:r>
            <a:r>
              <a:rPr lang="fr-FR" sz="900" dirty="0"/>
              <a:t> par Auteur inconnu est soumis à la licence </a:t>
            </a:r>
            <a:r>
              <a:rPr lang="fr-FR" sz="900" dirty="0">
                <a:hlinkClick r:id="rId5" tooltip="https://creativecommons.org/licenses/by-nc-sa/3.0/"/>
              </a:rPr>
              <a:t>CC BY-SA-NC</a:t>
            </a:r>
            <a:endParaRPr lang="fr-FR" sz="900" dirty="0"/>
          </a:p>
        </p:txBody>
      </p:sp>
      <p:sp>
        <p:nvSpPr>
          <p:cNvPr id="9" name="ZoneTexte 8">
            <a:extLst>
              <a:ext uri="{FF2B5EF4-FFF2-40B4-BE49-F238E27FC236}">
                <a16:creationId xmlns:a16="http://schemas.microsoft.com/office/drawing/2014/main" xmlns="" id="{3C7F856C-8277-4DC0-884E-647D23FF1BFE}"/>
              </a:ext>
            </a:extLst>
          </p:cNvPr>
          <p:cNvSpPr txBox="1"/>
          <p:nvPr/>
        </p:nvSpPr>
        <p:spPr>
          <a:xfrm>
            <a:off x="6238678" y="2914312"/>
            <a:ext cx="5634083" cy="3539430"/>
          </a:xfrm>
          <a:prstGeom prst="rect">
            <a:avLst/>
          </a:prstGeom>
          <a:noFill/>
        </p:spPr>
        <p:txBody>
          <a:bodyPr wrap="square" rtlCol="0">
            <a:spAutoFit/>
          </a:bodyPr>
          <a:lstStyle/>
          <a:p>
            <a:pPr lvl="0"/>
            <a:r>
              <a:rPr lang="fr-FR" sz="2800" b="1" dirty="0">
                <a:solidFill>
                  <a:schemeClr val="accent2">
                    <a:lumMod val="75000"/>
                  </a:schemeClr>
                </a:solidFill>
              </a:rPr>
              <a:t>						ENQUETE</a:t>
            </a:r>
          </a:p>
          <a:p>
            <a:pPr lvl="0"/>
            <a:r>
              <a:rPr lang="fr-FR" dirty="0"/>
              <a:t>	 </a:t>
            </a:r>
            <a:r>
              <a:rPr lang="fr-FR" sz="2800" b="1" dirty="0">
                <a:solidFill>
                  <a:srgbClr val="0070C0"/>
                </a:solidFill>
              </a:rPr>
              <a:t>MEDITATION</a:t>
            </a:r>
          </a:p>
          <a:p>
            <a:pPr lvl="0"/>
            <a:r>
              <a:rPr lang="fr-FR" dirty="0"/>
              <a:t>					</a:t>
            </a:r>
            <a:r>
              <a:rPr lang="fr-FR" sz="2800" b="1" dirty="0">
                <a:solidFill>
                  <a:schemeClr val="accent4"/>
                </a:solidFill>
              </a:rPr>
              <a:t>RELECTURE</a:t>
            </a:r>
          </a:p>
          <a:p>
            <a:pPr lvl="0"/>
            <a:r>
              <a:rPr lang="fr-FR" dirty="0"/>
              <a:t>       </a:t>
            </a:r>
            <a:r>
              <a:rPr lang="fr-FR" sz="2400" b="1" dirty="0">
                <a:solidFill>
                  <a:schemeClr val="accent1">
                    <a:lumMod val="75000"/>
                  </a:schemeClr>
                </a:solidFill>
              </a:rPr>
              <a:t>INTERNATIONAL</a:t>
            </a:r>
          </a:p>
          <a:p>
            <a:pPr lvl="0"/>
            <a:endParaRPr lang="fr-FR" sz="2400" b="1" dirty="0">
              <a:solidFill>
                <a:schemeClr val="accent1">
                  <a:lumMod val="75000"/>
                </a:schemeClr>
              </a:solidFill>
            </a:endParaRPr>
          </a:p>
          <a:p>
            <a:pPr lvl="0"/>
            <a:r>
              <a:rPr lang="fr-FR" sz="2400" b="1" dirty="0">
                <a:solidFill>
                  <a:schemeClr val="accent1">
                    <a:lumMod val="75000"/>
                  </a:schemeClr>
                </a:solidFill>
              </a:rPr>
              <a:t>			</a:t>
            </a:r>
            <a:r>
              <a:rPr lang="fr-FR" sz="2000" b="1" dirty="0">
                <a:solidFill>
                  <a:schemeClr val="tx2">
                    <a:lumMod val="60000"/>
                    <a:lumOff val="40000"/>
                  </a:schemeClr>
                </a:solidFill>
              </a:rPr>
              <a:t>STATUT FINANCES ET VOTES</a:t>
            </a:r>
          </a:p>
          <a:p>
            <a:pPr lvl="0"/>
            <a:endParaRPr lang="fr-FR" sz="2000" b="1" dirty="0">
              <a:solidFill>
                <a:schemeClr val="tx2">
                  <a:lumMod val="60000"/>
                  <a:lumOff val="40000"/>
                </a:schemeClr>
              </a:solidFill>
            </a:endParaRPr>
          </a:p>
          <a:p>
            <a:pPr lvl="0"/>
            <a:r>
              <a:rPr lang="fr-FR" dirty="0"/>
              <a:t> </a:t>
            </a:r>
            <a:r>
              <a:rPr lang="fr-FR" sz="2000" b="1" dirty="0">
                <a:solidFill>
                  <a:schemeClr val="accent4">
                    <a:lumMod val="75000"/>
                  </a:schemeClr>
                </a:solidFill>
              </a:rPr>
              <a:t>Groupe </a:t>
            </a:r>
            <a:r>
              <a:rPr lang="fr-FR" sz="2400" b="1" dirty="0">
                <a:solidFill>
                  <a:schemeClr val="accent4">
                    <a:lumMod val="75000"/>
                  </a:schemeClr>
                </a:solidFill>
              </a:rPr>
              <a:t>EVOLUTION </a:t>
            </a:r>
            <a:r>
              <a:rPr lang="fr-FR" sz="2000" b="1" dirty="0">
                <a:solidFill>
                  <a:schemeClr val="accent4">
                    <a:lumMod val="75000"/>
                  </a:schemeClr>
                </a:solidFill>
              </a:rPr>
              <a:t>        </a:t>
            </a:r>
            <a:r>
              <a:rPr lang="fr-FR" b="1" dirty="0">
                <a:solidFill>
                  <a:schemeClr val="accent4">
                    <a:lumMod val="75000"/>
                  </a:schemeClr>
                </a:solidFill>
              </a:rPr>
              <a:t>Groupe IMMOBILIER</a:t>
            </a:r>
          </a:p>
          <a:p>
            <a:pPr lvl="0" algn="ctr"/>
            <a:r>
              <a:rPr lang="fr-FR" sz="2000" b="1" dirty="0">
                <a:solidFill>
                  <a:schemeClr val="accent4">
                    <a:lumMod val="75000"/>
                  </a:schemeClr>
                </a:solidFill>
              </a:rPr>
              <a:t>Groupe</a:t>
            </a:r>
            <a:r>
              <a:rPr lang="fr-FR" b="1" dirty="0">
                <a:solidFill>
                  <a:schemeClr val="accent4">
                    <a:lumMod val="75000"/>
                  </a:schemeClr>
                </a:solidFill>
              </a:rPr>
              <a:t> </a:t>
            </a:r>
            <a:r>
              <a:rPr lang="fr-FR" sz="2400" b="1" dirty="0">
                <a:solidFill>
                  <a:schemeClr val="accent4">
                    <a:lumMod val="75000"/>
                  </a:schemeClr>
                </a:solidFill>
              </a:rPr>
              <a:t>JEUNES</a:t>
            </a:r>
          </a:p>
        </p:txBody>
      </p:sp>
      <p:sp>
        <p:nvSpPr>
          <p:cNvPr id="2" name="ZoneTexte 1">
            <a:extLst>
              <a:ext uri="{FF2B5EF4-FFF2-40B4-BE49-F238E27FC236}">
                <a16:creationId xmlns:a16="http://schemas.microsoft.com/office/drawing/2014/main" xmlns="" id="{28FE69B4-BAB3-4DB7-B15E-6E56A5BB8F54}"/>
              </a:ext>
            </a:extLst>
          </p:cNvPr>
          <p:cNvSpPr txBox="1"/>
          <p:nvPr/>
        </p:nvSpPr>
        <p:spPr>
          <a:xfrm>
            <a:off x="2284152" y="1156491"/>
            <a:ext cx="7111013" cy="646331"/>
          </a:xfrm>
          <a:prstGeom prst="rect">
            <a:avLst/>
          </a:prstGeom>
          <a:noFill/>
        </p:spPr>
        <p:txBody>
          <a:bodyPr wrap="square" rtlCol="0">
            <a:spAutoFit/>
          </a:bodyPr>
          <a:lstStyle/>
          <a:p>
            <a:pPr algn="ctr"/>
            <a:r>
              <a:rPr lang="fr-FR" sz="3600" dirty="0">
                <a:solidFill>
                  <a:schemeClr val="accent5">
                    <a:lumMod val="60000"/>
                    <a:lumOff val="40000"/>
                  </a:schemeClr>
                </a:solidFill>
                <a:latin typeface="Calibri" panose="020F0502020204030204" pitchFamily="34" charset="0"/>
                <a:cs typeface="Calibri" panose="020F0502020204030204" pitchFamily="34" charset="0"/>
              </a:rPr>
              <a:t>Les commissions et groupes</a:t>
            </a:r>
          </a:p>
        </p:txBody>
      </p:sp>
      <p:sp>
        <p:nvSpPr>
          <p:cNvPr id="11" name="ZoneTexte 10">
            <a:extLst>
              <a:ext uri="{FF2B5EF4-FFF2-40B4-BE49-F238E27FC236}">
                <a16:creationId xmlns:a16="http://schemas.microsoft.com/office/drawing/2014/main" xmlns="" id="{CEE4EBA6-567D-4330-9E2D-02D23130302E}"/>
              </a:ext>
            </a:extLst>
          </p:cNvPr>
          <p:cNvSpPr txBox="1"/>
          <p:nvPr/>
        </p:nvSpPr>
        <p:spPr>
          <a:xfrm>
            <a:off x="5723900" y="1767007"/>
            <a:ext cx="6148861" cy="1231106"/>
          </a:xfrm>
          <a:prstGeom prst="rect">
            <a:avLst/>
          </a:prstGeom>
          <a:noFill/>
        </p:spPr>
        <p:txBody>
          <a:bodyPr wrap="square" rtlCol="0">
            <a:spAutoFit/>
          </a:bodyPr>
          <a:lstStyle/>
          <a:p>
            <a:r>
              <a:rPr lang="fr-FR" sz="2800" dirty="0">
                <a:solidFill>
                  <a:schemeClr val="accent4">
                    <a:lumMod val="75000"/>
                  </a:schemeClr>
                </a:solidFill>
                <a:latin typeface="Arial" panose="020B0604020202020204" pitchFamily="34" charset="0"/>
                <a:cs typeface="Arial" panose="020B0604020202020204" pitchFamily="34" charset="0"/>
              </a:rPr>
              <a:t>Faire le lien entre elles:  </a:t>
            </a:r>
            <a:r>
              <a:rPr lang="fr-FR" sz="2800" i="1" dirty="0">
                <a:solidFill>
                  <a:schemeClr val="accent4">
                    <a:lumMod val="75000"/>
                  </a:schemeClr>
                </a:solidFill>
                <a:latin typeface="Arial" panose="020B0604020202020204" pitchFamily="34" charset="0"/>
                <a:cs typeface="Arial" panose="020B0604020202020204" pitchFamily="34" charset="0"/>
              </a:rPr>
              <a:t>Un appel à changer ses pratiques pour s’ajuster.</a:t>
            </a:r>
            <a:endParaRPr lang="fr-FR" sz="2800" b="1" dirty="0">
              <a:solidFill>
                <a:schemeClr val="accent2">
                  <a:lumMod val="75000"/>
                </a:schemeClr>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3129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511</TotalTime>
  <Words>704</Words>
  <Application>Microsoft Office PowerPoint</Application>
  <PresentationFormat>Grand écran</PresentationFormat>
  <Paragraphs>95</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Trebuchet MS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Hélène Mercier</dc:creator>
  <cp:lastModifiedBy>Marie Moulins</cp:lastModifiedBy>
  <cp:revision>23</cp:revision>
  <dcterms:created xsi:type="dcterms:W3CDTF">2019-03-09T14:32:50Z</dcterms:created>
  <dcterms:modified xsi:type="dcterms:W3CDTF">2019-03-21T08:48:39Z</dcterms:modified>
</cp:coreProperties>
</file>