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2.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3.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4.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notesSlides/notesSlide5.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0" r:id="rId2"/>
    <p:sldId id="256" r:id="rId3"/>
    <p:sldId id="27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FB"/>
    <a:srgbClr val="EED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6"/>
    <p:restoredTop sz="92169"/>
  </p:normalViewPr>
  <p:slideViewPr>
    <p:cSldViewPr snapToGrid="0">
      <p:cViewPr varScale="1">
        <p:scale>
          <a:sx n="76" d="100"/>
          <a:sy n="76" d="100"/>
        </p:scale>
        <p:origin x="691" y="53"/>
      </p:cViewPr>
      <p:guideLst>
        <p:guide orient="horz" pos="2183"/>
        <p:guide pos="39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06EC18-BA55-267C-2413-AE6A2AE117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E935B4D-3288-AE54-1B7E-3742D27354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726A0A-C4DD-AB47-AF41-F3C0CB9FCBAC}" type="datetimeFigureOut">
              <a:rPr lang="fr-FR" smtClean="0"/>
              <a:t>19/03/2025</a:t>
            </a:fld>
            <a:endParaRPr lang="fr-FR"/>
          </a:p>
        </p:txBody>
      </p:sp>
      <p:sp>
        <p:nvSpPr>
          <p:cNvPr id="4" name="Espace réservé du pied de page 3">
            <a:extLst>
              <a:ext uri="{FF2B5EF4-FFF2-40B4-BE49-F238E27FC236}">
                <a16:creationId xmlns:a16="http://schemas.microsoft.com/office/drawing/2014/main" id="{FDD4A71B-65BA-3819-8765-C9D0BD48B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/Users/francoisdesmouliere/Desktop/Capture d’écran 2025-03-06 à 08.48.21.png</a:t>
            </a:r>
          </a:p>
        </p:txBody>
      </p:sp>
      <p:sp>
        <p:nvSpPr>
          <p:cNvPr id="5" name="Espace réservé du numéro de diapositive 4">
            <a:extLst>
              <a:ext uri="{FF2B5EF4-FFF2-40B4-BE49-F238E27FC236}">
                <a16:creationId xmlns:a16="http://schemas.microsoft.com/office/drawing/2014/main" id="{4E059006-B00B-F6DB-1FE4-D68D2DE270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C342CA-D34D-0944-A3C4-992779D5D8B2}" type="slidenum">
              <a:rPr lang="fr-FR" smtClean="0"/>
              <a:t>‹N°›</a:t>
            </a:fld>
            <a:endParaRPr lang="fr-FR"/>
          </a:p>
        </p:txBody>
      </p:sp>
    </p:spTree>
    <p:extLst>
      <p:ext uri="{BB962C8B-B14F-4D97-AF65-F5344CB8AC3E}">
        <p14:creationId xmlns:p14="http://schemas.microsoft.com/office/powerpoint/2010/main" val="3496329705"/>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48"/>
    </inkml:context>
    <inkml:brush xml:id="br0">
      <inkml:brushProperty name="width" value="0.05" units="cm"/>
      <inkml:brushProperty name="height" value="0.05" units="cm"/>
      <inkml:brushProperty name="color" value="#005F27"/>
    </inkml:brush>
  </inkml:definitions>
  <inkml:trace contextRef="#ctx0" brushRef="#br0">0 977 24575,'0'-2'0,"0"-2"0,0-7 0,0-7 0,1 5 0,-1-1 0,2-3 0,0 0-435,0 3 1,1 0 0,0-1 434,0-1 0,2-1 0,-1 1 0,0-1 0,1 0 0,0 1 0,0-2 0,-1 1 0,1 0 0,0 2 0,-1-1 0,0 1 0,0 0 0,0 1 0,0-1 0,0 1 0,-1-1 0,1 1 0,0-1 0,0 1 0,-1-1 0,1 1 0,0 0 0,0 0 16,-1 1 1,1-1 0,0 1-17,1-5 0,1 0 0,0 2 0,-1 1 0,1 0 0,-1 2 0,0 0 0,1 1 0,-1-1 0,1 1 0,0-1 0,1-1 0,1-1 0,0-1 0,-2 4 0,0 0 0,0 0 182,0 0 1,1-1 0,-1 1-183,1-1 0,-1 1 0,0 0 0,3-4 0,-1 0 137,-1 3 1,0 0-138,-1 4 0,-1 0 0,2-2 0,-2 4 0,0 3 0,-1 0 430,1 1-430,-1 0 0,1 0 0,0 1 0,0 0 0,-1 2 0,0 0 0,-1 0 0,-1 2 0,0 0 0,1 0 0,1 3 0,1 0 0,0 2 0,1 1 0,1 1 0,-2-1 0,1 2 0,0 0 0,0 2 0,2 0 0,0 1 0,0-2 0,-1-2 0,0-1 0,-2 0 0,1 0 0,0 2 0,0 1 0,1 1 0,-1-2 0,-1-2 0,-1-2 0,0-1 0,0 1 0,3 2 0,4 3 0,-5-4 0,2 1 0,0 1 0,0-1 0,0 1 0,0 0 0,0 0 0,0 0 0,-1-1 0,0 0 0,-1 0 0,0 0 0,1 0 0,-1 0 0,0 0 0,1 1 0,0-1 0,-1 0 0,0-1 0,0 1 0,4 7 0,0 0 0,-2 1 0,-3-6 0,-1 0 0,0 2 0,1 2 0,0 2 0,0 0 0,1 1 0,0 0 0,-1 1 0,1-2 0,-2-2 0,1 0 0,-1-3 0,0 0 0,1 4 0,0-2 0,1 0 0,0 3 0,-2-6 0,0 0 0,1 2 0,0 1 0,0 0 0,1 0 0,-1-1 0,-1 0 0,0-2 0,0 0 0,2 5 0,-2-4 0,0-3 0,-2-1 0,0-2 0,-1 1 0,1 2 0,0 2 0,1 3 0,0 2 0,0 0 0,-1-2 0,0-3 0,-1-3 0,1-3 0,0 0 0,1 0 0,1 0 0,1 1 0,3 1 0,0-1 0,2 1 0,1-1 0,-1 0 0,0 0 0,0 0 0,0-1 0,0 1 0,0-2 0,-1-1 0,-1-1 0,-1 1 0,-1 0 0,0 0 0,1 2 0,-1 0 0,0 0 0,-2 0 0,-1 0 0,-1 1 0,-1 0 0,0 2 0,0 1 0,0 1 0,0-1 0,1-2 0,-1-1 0,0-1 0,0 0 0,1-1 0,-1 0 0,1 0 0,-1 0 0,1 1 0,0-1 0,0 1 0,0-1 0,-1 1 0,1 0 0,0-1 0,0-1 0,-1 0 0,0-1 0,0-1 0,-1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67"/>
    </inkml:context>
    <inkml:brush xml:id="br0">
      <inkml:brushProperty name="width" value="0.035" units="cm"/>
      <inkml:brushProperty name="height" value="0.035" units="cm"/>
      <inkml:brushProperty name="color" value="#005F27"/>
    </inkml:brush>
  </inkml:definitions>
  <inkml:trace contextRef="#ctx0" brushRef="#br0">0 70 24575,'1'-2'0,"0"1"0,1 0 0,0 0 0,0-1 0,0 1 0,0 1 0,0-1 0,-1 1 0,1 0 0,0 0 0,-1 0 0,0 0 0,0-1 0,0 1 0,1-1 0,-1 0 0,1 0 0,0 0 0,0-1 0,0 1 0,-1 0 0,0 0 0,0 0 0,1 0 0,-1 0 0,1 0 0,0-1 0,-1 0 0,1 0 0,0 0 0,0 0 0,-1 0 0,1 0 0,-1 1 0,-1 0 0,1 0 0,0 0 0,-1 0 0,1 0 0,0 0 0,1 0 0,0 0 0,0 0 0,0 0 0,-1 1 0,1-1 0,0 1 0,-1 0 0,0 0 0,1 0 0,-1 1 0,1-1 0,-1 0 0,0 1 0,1-1 0,-1 0 0,1 0 0,0 0 0,0 0 0,0 0 0,1 0 0,0 0 0,-1 0 0,0 0 0,-1 0 0,0 0 0,0 0 0,0 0 0,1 0 0,0 0 0,0-1 0,1 0 0,-1 0 0,1-2 0,0 1 0,0 0 0,-1 1 0,1-1 0,-2 1 0,1 0 0,-2 0 0,1 0 0,0 0 0,-1 0 0,1 1 0,-1-1 0,1 0 0,0 1 0,-1-1 0,1 0 0,-1 1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18"/>
    </inkml:context>
    <inkml:brush xml:id="br0">
      <inkml:brushProperty name="width" value="0.025" units="cm"/>
      <inkml:brushProperty name="height" value="0.025" units="cm"/>
      <inkml:brushProperty name="color" value="#F7B220"/>
    </inkml:brush>
  </inkml:definitions>
  <inkml:trace contextRef="#ctx0" brushRef="#br0">0 0 24575,'1'1'0,"1"1"0,-1 0 0,1 0 0,0-1 0,-1 1 0,1 0 0,-1 1 0,1 0 0,-1 0 0,1 0 0,-1 0 0,1-1 0,-1 0 0,0 1 0,0-1 0,0 1 0,0 0 0,0 0 0,0-1 0,-1 1 0,1-2 0,0 1 0,-1-1 0,1 1 0,0 1 0,0 0 0,1 0 0,-2-1 0,1 0 0,-1 0 0,0-1 0,0 1 0,1 1 0,-1 2 0,1 0 0,-1 0 0,1 1 0,-1-2 0,1 1 0,-1-1 0,0 0 0,1 1 0,-1 0 0,0 0 0,0 1 0,0-2 0,0 0 0,0-1 0,1-1 0,-1-1 0,0 1 0,0 0 0,0 1 0,0 1 0,0 1 0,0 0 0,0 1 0,1-1 0,-1 0 0,0 1 0,0 0 0,0-1 0,1 0 0,-1-2 0,0 0 0,0-1 0,0 0 0,0 0 0,0 0 0,0-1 0,0 1 0,0 0 0,0-1 0,0 1 0,0 1 0,0 0 0,0 1 0,0-1 0,0 0 0,0 0 0,0-2 0,-1 0 0,1 0 0,0 0 0,0 1 0,0 0 0,0 1 0,0 1 0,-1 1 0,1 1 0,-1 0 0,0 0 0,1-1 0,-1-1 0,1-2 0,-1 0 0,1-2 0,-1-1 0,1 0 0,-1-1 0,1 1 0,0 1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19"/>
    </inkml:context>
    <inkml:brush xml:id="br0">
      <inkml:brushProperty name="width" value="0.025" units="cm"/>
      <inkml:brushProperty name="height" value="0.025" units="cm"/>
      <inkml:brushProperty name="color" value="#F7B220"/>
    </inkml:brush>
  </inkml:definitions>
  <inkml:trace contextRef="#ctx0" brushRef="#br0">0 0 24575,'1'3'0,"0"0"0,1 0 0,-1 1 0,1-1 0,-1 1 0,1 0 0,-1 0 0,-1 1 0,1-1 0,0 1 0,0-1 0,0 0 0,-1 1 0,0 1 0,1-1 0,-1 0 0,0 0 0,0-2 0,0 0 0,0-1 0,0-1 0,0 1 0,0-1 0,1 2 0,-1 1 0,0 0 0,1 1 0,0-1 0,-1 0 0,1 0 0,-1-1 0,1 1 0,-1 0 0,1 1 0,-1 0 0,1 1 0,-1-2 0,1 0 0,-1-2 0,0 1 0,0-1 0,1 1 0,-1 0 0,0 1 0,0-1 0,0 1 0,0 0 0,1 0 0,-1 1 0,0 0 0,0 1 0,0 0 0,0 0 0,0-2 0,0-1 0,0 0 0,0-1 0,0 1 0,0 0 0,0 2 0,0 1 0,0-1 0,0 1 0,0-2 0,0-1 0,0 0 0,0 0 0,0-1 0,0 0 0,0 0 0,0-1 0,0 1 0,0 0 0,0-1 0,0 1 0,0 0 0,1 0 0,-1 1 0,0-1 0,0 0 0,1-1 0,-1 1 0,0-1 0,0 2 0,0 0 0,0 0 0,0 1 0,0 0 0,0-2 0,-1 0 0,1-2 0,0 0 0,-1-1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20"/>
    </inkml:context>
    <inkml:brush xml:id="br0">
      <inkml:brushProperty name="width" value="0.025" units="cm"/>
      <inkml:brushProperty name="height" value="0.025" units="cm"/>
      <inkml:brushProperty name="color" value="#F7B220"/>
    </inkml:brush>
  </inkml:definitions>
  <inkml:trace contextRef="#ctx0" brushRef="#br0">0 0 24575,'0'2'0,"0"0"0,1 1 0,0 1 0,0-1 0,0 0 0,0 0 0,0 2 0,0 2 0,0 2 0,1 1 0,-1-1 0,0-2 0,0 0 0,0-3 0,0 0 0,-1 1 0,1 0 0,0 1 0,-1-1 0,1 0 0,0-1 0,-1 1 0,1 0 0,-1 1 0,0 2 0,1-1 0,-1-1 0,0 0 0,1-2 0,-1-1 0,0-1 0,0 1 0,1 1 0,-1 2 0,0 0 0,1 0 0,-1-1 0,0 0 0,0-2 0,0 1 0,0 1 0,0 0 0,0 0 0,0-1 0,0-1 0,0-1 0,0-1 0,0 1 0,0-1 0,0 0 0,0 2 0,0-1 0,0 0 0,0 0 0,0-1 0,0 0 0,0 0 0,0 1 0,0 1 0,0-1 0,0 0 0,0-1 0,0-1 0,-1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21"/>
    </inkml:context>
    <inkml:brush xml:id="br0">
      <inkml:brushProperty name="width" value="0.025" units="cm"/>
      <inkml:brushProperty name="height" value="0.025" units="cm"/>
      <inkml:brushProperty name="color" value="#F7B220"/>
    </inkml:brush>
  </inkml:definitions>
  <inkml:trace contextRef="#ctx0" brushRef="#br0">11 0 24575,'0'2'0,"0"0"0,0 1 0,0 0 0,0 0 0,0 0 0,0-1 0,0 0 0,0 1 0,0 1 0,0 0 0,0 1 0,0-1 0,0-1 0,0-1 0,0 0 0,0 0 0,0 0 0,0 2 0,0 0 0,0-1 0,0-1 0,0 0 0,0-1 0,0 0 0,0 0 0,0 0 0,0 0 0,0 0 0,-1 1 0,1 0 0,0 2 0,-1 1 0,1 1 0,-1 1 0,0 1 0,-1 0 0,1 0 0,0-1 0,0 0 0,1-3 0,-1-1 0,1-1 0,0 0 0,0-1 0,0 0 0,0 1 0,-1 0 0,1 0 0,0 0 0,0-1 0,0 0 0,0 0 0,0 0 0,0 0 0,0-1 0,0-1 0,0-2 0,0 0 0,1 0 0,0 0 0,1-1 0,0 0 0,0 0 0,0 0 0,-1 1 0,0 0 0,-1 0 0,0 1 0,0 1 0,0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22"/>
    </inkml:context>
    <inkml:brush xml:id="br0">
      <inkml:brushProperty name="width" value="0.025" units="cm"/>
      <inkml:brushProperty name="height" value="0.025" units="cm"/>
      <inkml:brushProperty name="color" value="#F7B220"/>
    </inkml:brush>
  </inkml:definitions>
  <inkml:trace contextRef="#ctx0" brushRef="#br0">66 0 24575,'0'0'0,"-1"1"0,1 0 0,0 1 0,-1 0 0,-1 0 0,1 0 0,-1 0 0,-1 2 0,0 0 0,0 0 0,-1 0 0,0-1 0,1 0 0,0-1 0,1 0 0,0-1 0,0 1 0,1-1 0,-1 1 0,0-1 0,0 1 0,-1 0 0,1 1 0,-1-1 0,0 0 0,0 0 0,1 0 0,0 0 0,1 0 0,0 0 0,1 1 0,0 0 0,0 1 0,0 0 0,0 0 0,0 0 0,0 0 0,0 0 0,0 0 0,1 0 0,-1 0 0,1 0 0,0 0 0,0-1 0,-1 0 0,0-1 0,0 0 0,1 0 0,-1 1 0,0 1 0,0-1 0,0-1 0,0 0 0,0-1 0,0 0 0,0 0 0,0-1 0,0 1 0,0 0 0,0-1 0,0 1 0,0 1 0,-1 2 0,1 1 0,-1 0 0,0 0 0,1-1 0,-1 0 0,1 0 0,0 0 0,0 0 0,0 1 0,0-1 0,0 0 0,0 0 0,0-2 0,0 0 0,0-1 0,0 2 0,0 0 0,0 1 0,0 1 0,0-1 0,0 0 0,0 0 0,0-1 0,0-1 0,0 0 0,0 0 0,0-1 0,0 0 0,0 1 0,-1 1 0,1 1 0,-1 0 0,0-2 0,0-1 0,1-1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23"/>
    </inkml:context>
    <inkml:brush xml:id="br0">
      <inkml:brushProperty name="width" value="0.025" units="cm"/>
      <inkml:brushProperty name="height" value="0.025" units="cm"/>
      <inkml:brushProperty name="color" value="#F7B220"/>
    </inkml:brush>
  </inkml:definitions>
  <inkml:trace contextRef="#ctx0" brushRef="#br0">14 0 24575,'0'1'0,"-1"0"0,1 2 0,0 1 0,-1 1 0,0 1 0,0 1 0,1 1 0,-1 0 0,-1 2 0,2 0 0,-1 0 0,1 1 0,0-1 0,0-2 0,0-1 0,0-1 0,0-3 0,0 0 0,0-1 0,0-1 0,0 2 0,0 1 0,0 0 0,0 0 0,0-1 0,0-1 0,0 1 0,-1 1 0,1 1 0,-1 2 0,1-1 0,-1 0 0,1-2 0,0-2 0,0-1 0,0 1 0,0 0 0,0 1 0,0 0 0,-1 0 0,1-2 0,0 0 0,-1-1 0,1 0 0,-1-1 0,1 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24"/>
    </inkml:context>
    <inkml:brush xml:id="br0">
      <inkml:brushProperty name="width" value="0.025" units="cm"/>
      <inkml:brushProperty name="height" value="0.025" units="cm"/>
      <inkml:brushProperty name="color" value="#F7B220"/>
    </inkml:brush>
  </inkml:definitions>
  <inkml:trace contextRef="#ctx0" brushRef="#br0">0 162 24575,'0'-7'0,"0"0"0,0-1 0,0 3 0,1 3 0,0 0 0,0 1 0,0-1 0,0-1 0,-1-2 0,1 0 0,0 0 0,0 0 0,0 1 0,0 0 0,1 0 0,0-1 0,1-1 0,0-1 0,0-1 0,-1 2 0,0 1 0,-1 2 0,-1 1 0,0 2 0,0-1 0,0 0 0,1 0 0,1 0 0,-1 1 0,1-1 0,-1 0 0,0-1 0,1 0 0,0-2 0,0 0 0,0-3 0,0 1 0,0 1 0,-2 1 0,1 1 0,-1 2 0,0 0 0,0 1 0,0-2 0,-1 2 0,1-1 0,-1 1 0,0 0 0,0-1 0,1 1 0,-1-1 0,1 0 0,0 1 0,0 1 0,0 3 0,0 1 0,0 2 0,-1 0 0,1 0 0,-1-3 0,1-1 0,0-1 0,0 0 0,0 1 0,0 1 0,0 1 0,0 0 0,0-1 0,0-1 0,0-1 0,0 1 0,0 1 0,0 1 0,-1 3 0,-1-1 0,0-1 0,1-2 0,1-1 0,0-2 0,0 0 0,0 0 0,0 0 0,0 0 0,0 0 0,0 0 0,0-1 0,0 1 0,0 0 0,0 0 0,0 0 0,0 0 0,0 0 0,0 0 0,0 1 0,0 0 0,0 0 0,0 0 0,0-1 0,0 0 0,0 0 0,0 0 0,0 1 0,0 0 0,0 0 0,0 1 0,0-2 0,0 0 0,0 0 0,0 0 0,0 1 0,0 0 0,0 1 0,0-1 0,0-1 0,0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25"/>
    </inkml:context>
    <inkml:brush xml:id="br0">
      <inkml:brushProperty name="width" value="0.025" units="cm"/>
      <inkml:brushProperty name="height" value="0.025" units="cm"/>
      <inkml:brushProperty name="color" value="#F7B220"/>
    </inkml:brush>
  </inkml:definitions>
  <inkml:trace contextRef="#ctx0" brushRef="#br0">16 0 24575,'0'3'0,"0"-1"0,0 1 0,0 0 0,0 0 0,-1 0 0,1 0 0,0 3 0,-1 0 0,1 1 0,-1-1 0,0-1 0,1-2 0,0-1 0,0 0 0,-1-1 0,1 1 0,0 0 0,-1 1 0,1 0 0,0-1 0,-1 0 0,1-1 0,0 1 0,-1 2 0,0 0 0,1 2 0,-1 1 0,1-2 0,0 0 0,0-2 0,0 1 0,-1 1 0,1 2 0,-2 0 0,1 0 0,0-2 0,1-1 0,-1-2 0,1 0 0,0 0 0,0 0 0,0 2 0,0 0 0,0-1 0,0-1 0,0-2 0,0-1 0,0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26"/>
    </inkml:context>
    <inkml:brush xml:id="br0">
      <inkml:brushProperty name="width" value="0.025" units="cm"/>
      <inkml:brushProperty name="height" value="0.025" units="cm"/>
      <inkml:brushProperty name="color" value="#F7B220"/>
    </inkml:brush>
  </inkml:definitions>
  <inkml:trace contextRef="#ctx0" brushRef="#br0">2 0 24575,'0'1'0,"0"1"0,0 1 0,0 1 0,0 1 0,0 0 0,0-2 0,0 0 0,0 1 0,0-1 0,0 2 0,0-1 0,0 0 0,0-1 0,0 0 0,0 0 0,0 0 0,0 2 0,0-1 0,0 0 0,0-1 0,0-2 0,0 1 0,0-2 0,0 1 0,0 0 0,0 0 0,0 1 0,0-1 0,0 1 0,0 1 0,0 0 0,0 2 0,0 0 0,0-1 0,-1-1 0,1-1 0,0-1 0,-1 0 0,1 0 0,0 1 0,0 1 0,0 0 0,0-1 0,0 1 0,0-1 0,0-1 0,0 1 0,0 0 0,0-1 0,0 1 0,0-1 0,0-1 0,0 1 0,0 1 0,0 0 0,0 1 0,0 0 0,0 0 0,0-1 0,0-1 0,0 0 0,1 0 0,-1 1 0,0 0 0,0-1 0,0 0 0,0 0 0,0-1 0,0 0 0,0 0 0,0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38"/>
    </inkml:context>
    <inkml:brush xml:id="br0">
      <inkml:brushProperty name="width" value="0.05" units="cm"/>
      <inkml:brushProperty name="height" value="0.05" units="cm"/>
      <inkml:brushProperty name="color" value="#005F27"/>
    </inkml:brush>
  </inkml:definitions>
  <inkml:trace contextRef="#ctx0" brushRef="#br0">0 977 24575,'0'-2'0,"0"-2"0,0-7 0,0-7 0,1 5 0,-1-1 0,2-3 0,0 0-435,0 3 1,1 0 0,0-1 434,0-1 0,2-1 0,-1 1 0,0-1 0,1 0 0,0 1 0,0-2 0,-1 1 0,1 0 0,0 2 0,-1-1 0,0 1 0,0 0 0,0 1 0,0-1 0,0 1 0,-1-1 0,1 1 0,0-1 0,0 1 0,-1-1 0,1 1 0,0 0 0,0 0 16,-1 1 1,1-1 0,0 1-17,1-5 0,1 0 0,0 2 0,-1 1 0,1 0 0,-1 2 0,0 0 0,1 1 0,-1-1 0,1 1 0,0-1 0,1-1 0,1-1 0,0-1 0,-2 4 0,0 0 0,0 0 182,0 0 1,1-1 0,-1 1-183,1-1 0,-1 1 0,0 0 0,3-4 0,-1 0 137,-1 3 1,0 0-138,-1 4 0,-1 0 0,2-2 0,-2 4 0,0 3 0,-1 0 430,1 1-430,-1 0 0,1 0 0,0 1 0,0 0 0,-1 2 0,0 0 0,-1 0 0,-1 2 0,0 0 0,1 0 0,1 3 0,1 0 0,0 2 0,1 1 0,1 1 0,-2-1 0,1 2 0,0 0 0,0 2 0,2 0 0,0 1 0,0-2 0,-1-2 0,0-1 0,-2 0 0,1 0 0,0 2 0,0 1 0,1 1 0,-1-2 0,-1-2 0,-1-2 0,0-1 0,0 1 0,3 2 0,4 3 0,-5-4 0,2 1 0,0 1 0,0-1 0,0 1 0,0 0 0,0 0 0,0 0 0,-1-1 0,0 0 0,-1 0 0,0 0 0,1 0 0,-1 0 0,0 0 0,1 1 0,0-1 0,-1 0 0,0-1 0,0 1 0,4 7 0,0 0 0,-2 1 0,-3-6 0,-1 0 0,0 2 0,1 2 0,0 2 0,0 0 0,1 1 0,0 0 0,-1 1 0,1-2 0,-2-2 0,1 0 0,-1-3 0,0 0 0,1 4 0,0-2 0,1 0 0,0 3 0,-2-6 0,0 0 0,1 2 0,0 1 0,0 0 0,1 0 0,-1-1 0,-1 0 0,0-2 0,0 0 0,2 5 0,-2-4 0,0-3 0,-2-1 0,0-2 0,-1 1 0,1 2 0,0 2 0,1 3 0,0 2 0,0 0 0,-1-2 0,0-3 0,-1-3 0,1-3 0,0 0 0,1 0 0,1 0 0,1 1 0,3 1 0,0-1 0,2 1 0,1-1 0,-1 0 0,0 0 0,0 0 0,0-1 0,0 1 0,0-2 0,-1-1 0,-1-1 0,-1 1 0,-1 0 0,0 0 0,1 2 0,-1 0 0,0 0 0,-2 0 0,-1 0 0,-1 1 0,-1 0 0,0 2 0,0 1 0,0 1 0,0-1 0,1-2 0,-1-1 0,0-1 0,0 0 0,1-1 0,-1 0 0,1 0 0,-1 0 0,1 1 0,0-1 0,0 1 0,0-1 0,-1 1 0,1 0 0,0-1 0,0-1 0,-1 0 0,0-1 0,0-1 0,-1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68"/>
    </inkml:context>
    <inkml:brush xml:id="br0">
      <inkml:brushProperty name="width" value="0.035" units="cm"/>
      <inkml:brushProperty name="height" value="0.035" units="cm"/>
      <inkml:brushProperty name="color" value="#005F27"/>
    </inkml:brush>
  </inkml:definitions>
  <inkml:trace contextRef="#ctx0" brushRef="#br0">0 177 24575,'0'-1'0,"0"-1"0,1 0 0,0 0 0,1 0 0,0 0 0,0 0 0,0-1 0,0 0 0,-1 0 0,1-1 0,0 0 0,0 0 0,0-2 0,0 1 0,0-1 0,0 0 0,1 1 0,-1 0 0,0 0 0,-1 1 0,0 1 0,0 0 0,-1 1 0,0 0 0,0 1 0,0-1 0,0 0 0,0 0 0,0-1 0,0 1 0,0-1 0,0 0 0,0 0 0,0-1 0,1 1 0,0 0 0,0 0 0,1 0 0,0 1 0,0-1 0,0 0 0,0 0 0,0 1 0,1-1 0,0 0 0,0-1 0,2 0 0,-1 1 0,0 0 0,-1 1 0,-1 1 0,1 1 0,-1-1 0,0 0 0,0 0 0,0-1 0,0 1 0,0-1 0,0 0 0,1 0 0,-2 0 0,1 0 0,-1 1 0,0 0 0,0 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39"/>
    </inkml:context>
    <inkml:brush xml:id="br0">
      <inkml:brushProperty name="width" value="0.05" units="cm"/>
      <inkml:brushProperty name="height" value="0.05" units="cm"/>
      <inkml:brushProperty name="color" value="#005F27"/>
    </inkml:brush>
  </inkml:definitions>
  <inkml:trace contextRef="#ctx0" brushRef="#br0">1334 1115 24575,'-1'-1'0,"1"-3"0,-1-4 0,-1-8 0,1 7 0,0-1 0,-1-1 0,1 0 0,-1 0 0,0-1 0,0 0 0,0 1 0,1-2 0,-1 2 0,1-1 0,-1 0 0,0 1 0,0 0 0,0 0 0,-2 1 0,0-2 0,0 1 0,-1-1 0,0-1 0,-2 0 0,1-1 0,-1-2 0,1 0-211,1 5 0,1 0 0,-1-1 211,1-1 0,-1 0 0,1 0 0,-1 0 0,1-1 0,-1 1 0,1 0 0,0-1 0,1 1 0,-1 0 0,0-1 0,0 1 0,1 0 0,-1 1 0,0-1 0,1 1 0,-1 0 0,0 0 0,-1-4 0,-1 0-20,-1 1 1,1 1 19,-1 1 0,0 0 0,0 0 0,0 0 0,0 1 0,0 0 0,0 0 0,0-1 0,0 1 0,0 0 315,1 0 1,-1 0-316,0 0 0,0-1 20,-1 1 1,1 0-21,0 1 0,-1-1 0,0 1 0,0 0 0,0 0 0,0 1 0,0 0 0,0 0 0,0 0 0,1 0 0,0 2 0,0-1 0,0 1 0,1 0 0,0 1 0,0-1 0,-5-4 0,1 2 0,2 0 0,-1 2 0,0-1 0,0 0 0,-1 1 0,0-1 0,1 1 0,-1 0 0,0 1 0,-1 1 0,1 1 0,1 0 0,0 2 0,1 1 0,0 1 0,0 1 0,1 0 0,0 2 0,-2 0 0,1 2 0,-1 1 0,-1 1 0,0 2 0,0 1 0,2 0 0,1-1 0,1 0 0,3-1 0,1-1 0,0 1 0,1 0 0,-1 1 0,1 0 0,-1-1 0,1 1 0,-1 0 0,0 1 0,-1 2 0,-2 2 0,0 1 0,0-1 0,0-2 0,0-2 0,1-2 0,-1-2 0,1-1 0,-1 1 0,-2 1 0,-2 3 0,-2 1 0,-1 1 0,-1 0 0,0 0 0,-1 1 0,6-6 0,0 0 0,-1 1 0,1 1 0,-1-1 0,-1 1 0,2-1 0,-1 1 0,1-2 0,0 1 0,-5 5 0,1-1 0,1 1 0,5-5 0,0 0 0,0 2 0,-1 1 0,0 2 0,0-1 0,0 2 0,0 0 0,0-1 0,0 1 0,2-2 0,-1 1 0,1-1 0,0 0 0,1 1 0,-1 1 0,0 1 0,1 2 0,1-5 0,0 0 0,0 1 0,0 0 0,0 1 0,0-1 0,1 0 0,-1-1 0,1 1 0,0 3 0,0 0 0,1-2 0,0-1 0,0-1 0,1-2 0,0 9 0,0-1 0,0-8 0,0 0 0,0 1 0,0-1 0,0 8 0,0-3 0,0-5 0,0-2 0,0-2 0,0-1 0,-2-1 0,-2 2 0,0 0 0,-2 2 0,0-1 0,0 1 0,0 0 0,0 2 0,0 2 0,-1 1 0,-1-1 0,1 0 0,1-2 0,-1 0 0,0 1 0,-3 3 0,4-5 0,0 0 0,0 1 0,0-1 0,-1 0 0,2 0 0,-6 5 0,3-4 0,1-3 0,1-1 0,2-1 0,0-1 0,0-1 0,0 0 0,1-1 0,-1 1 0,0-1 0,0 1 0,0 0 0,1 1 0,1 0 0,-1 0 0,1-1 0,0 0 0,0 0 0,-1 0 0,1 0 0,0 0 0,1 0 0,0 0 0,0-1 0,1 1 0,-1 0 0,1-1 0,0 1 0,-1 1 0,-1 0 0,1 1 0,-1 0 0,1 0 0,0 1 0,0-2 0,1 0 0,-1-1 0,1-1 0,0 2 0,0-1 0,-1 1 0,1 0 0,-1-1 0,-1 0 0,0 0 0,0-1 0,-1 0 0,1-1 0,0 1 0,1 0 0,-1-1 0,1 1 0,0-2 0,0 0 0,1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40"/>
    </inkml:context>
    <inkml:brush xml:id="br0">
      <inkml:brushProperty name="width" value="0.05" units="cm"/>
      <inkml:brushProperty name="height" value="0.05" units="cm"/>
      <inkml:brushProperty name="color" value="#005F27"/>
    </inkml:brush>
  </inkml:definitions>
  <inkml:trace contextRef="#ctx0" brushRef="#br0">1 0 24575,'0'4'0,"0"1"0,0 1 0,0 2 0,0-1 0,0 0 0,2 1 0,-1 1 0,1 2 0,1 1 0,-1-2 0,1-1 0,-1-2 0,-1-2 0,1-2 0,-1 1 0,1 0 0,1 0 0,0 0 0,1 1 0,0-2 0,0 1 0,0 0 0,2 1 0,2 0 0,1 2 0,0-2 0,-1 0 0,-1-1 0,-2-2 0,-1 0 0,1 1 0,0-1 0,0 1 0,2 1 0,-1-1 0,0 0 0,-2 0 0,-1 0 0,0 0 0,-1 2 0,1 1 0,0 1 0,0 0 0,1 0 0,-1-1 0,1-1 0,-1 1 0,1 2 0,1 1 0,-1 1 0,1 0 0,-2 1 0,0-2 0,0 0 0,-1-1 0,-1 1 0,0-1 0,0-1 0,1-2 0,0-3 0,0-3 0,2-3 0,4-3 0,4-2 0,3-1 0,-1 1 0,-2 1 0,-1 1 0,-1-1 0,0 0 0,-1-2 0,0 0 0,0 0 0,0-1 0,-1 0 0,-1 3 0,-1 0 0,-1 3 0,-2 2 0,0 0 0,-3 0 0,1 0 0,0 0 0,0-1 0,0-1 0,0-2 0,0 1 0,0 0 0,-1 2 0,0 0 0,0 1 0,0 1 0,0 0 0,0 0 0,0 0 0,0 0 0,0-2 0,0 0 0,0 0 0,0 1 0,0 1 0,0-1 0,0 0 0,0 1 0,0-1 0,0 1 0,0 0 0,0 0 0,0-1 0,0 1 0,0-1 0,0 2 0,0-1 0,0-1 0,0 0 0,0-1 0,0 0 0,0 1 0,0 0 0,0 1 0,0 0 0,0 0 0,0 0 0,1 0 0,0 0 0,0 0 0,0 0 0,1-1 0,-1 0 0,1 2 0,-1 1 0,-1 0 0,0 1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41"/>
    </inkml:context>
    <inkml:brush xml:id="br0">
      <inkml:brushProperty name="width" value="0.05" units="cm"/>
      <inkml:brushProperty name="height" value="0.05" units="cm"/>
      <inkml:brushProperty name="color" value="#005F27"/>
    </inkml:brush>
  </inkml:definitions>
  <inkml:trace contextRef="#ctx0" brushRef="#br0">0 1 24575,'4'2'0,"0"1"0,3 2 0,0-1 0,-1 0 0,-1 1 0,0-1 0,0 0 0,-1 1 0,0-1 0,1 0 0,-2 0 0,1-1 0,-1-1 0,-1 0 0,0 1 0,1-1 0,0 1 0,1-1 0,-1 0 0,0 0 0,1 0 0,-1 0 0,1 0 0,0 0 0,2 1 0,0-1 0,0 0 0,-1 0 0,0 0 0,0 0 0,2 1 0,1 1 0,1 1 0,0-1 0,0-1 0,-1 0 0,-1-2 0,1-1 0,0 0 0,-1 0 0,0-1 0,1-2 0,-1-1 0,-1 0 0,-1 1 0,-1 0 0,0 0 0,0 0 0,1-2 0,0 0 0,0-2 0,2 0 0,-1 2 0,-1 0 0,0 1 0,0 1 0,-1 0 0,0 1 0,-1 0 0,1 1 0,0 1 0,0 0 0,0 0 0,1 0 0,-1 0 0,2 0 0,-1 0 0,1 1 0,-2 2 0,1 1 0,-1-1 0,0 1 0,0-2 0,-1 1 0,0-1 0,0 1 0,1-1 0,0 1 0,1 0 0,-1-1 0,1 0 0,0 0 0,0 0 0,-1 0 0,1 1 0,-1 0 0,0-1 0,1 1 0,-1-1 0,2-1 0,0 1 0,1-1 0,0 1 0,2 0 0,0-1 0,0 1 0,0 0 0,1 1 0,0-1 0,-1 0 0,0 1 0,-1-1 0,-1 1 0,0 0 0,0 0 0,-1 1 0,1 0 0,-1 0 0,1 1 0,1-1 0,-2 0 0,1 0 0,-2-2 0,1 0 0,-1 0 0,0-1 0,-1-1 0,1 1 0,-1-1 0,0 0 0,1 0 0,0 0 0,1 0 0,1 0 0,-1 0 0,0 0 0,-1 0 0,-2 0 0,1 0 0,-1 0 0,-1 0 0,1 0 0,0 0 0,0 0 0,1 0 0,0 0 0,1 0 0,-1 0 0,0 0 0,-1 0 0,0 1 0,-1 0 0,-2 0 0,1 0 0,-1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52"/>
    </inkml:context>
    <inkml:brush xml:id="br0">
      <inkml:brushProperty name="width" value="0.035" units="cm"/>
      <inkml:brushProperty name="height" value="0.035" units="cm"/>
      <inkml:brushProperty name="color" value="#005F27"/>
    </inkml:brush>
  </inkml:definitions>
  <inkml:trace contextRef="#ctx0" brushRef="#br0">1 0 24575,'0'1'0,"0"1"0,1 0 0,0 0 0,0 0 0,0 0 0,0 0 0,1 0 0,0 0 0,0 0 0,0 0 0,0 0 0,0 0 0,0 0 0,0 0 0,0-1 0,-1 0 0,-1 0 0,1 0 0,0 0 0,0 0 0,0 0 0,1 0 0,-2 0 0,1 0 0,0-1 0,-1 1 0,1 0 0,0 0 0,0 1 0,1 0 0,0 0 0,-1-1 0,0 1 0,0 0 0,-1 1 0,1 0 0,-1 1 0,1-1 0,-1 1 0,0-1 0,0 0 0,0-1 0,0 1 0,0 1 0,0-1 0,0 1 0,0 0 0,0 0 0,0 0 0,0 0 0,0-1 0,0 1 0,0-1 0,0 2 0,0-1 0,0 0 0,0 0 0,0-1 0,0-1 0,0 0 0,0-1 0,0 0 0,0 0 0,0 0 0,1 1 0,1-1 0,-1 2 0,1 0 0,1 2 0,-1-1 0,0 1 0,0-1 0,1-1 0,-2-1 0,1 1 0,-1-2 0,0 1 0,1 0 0,0 0 0,-1 0 0,1-1 0,-1 1 0,0 0 0,0 0 0,0 1 0,-1 0 0,1 0 0,-1-1 0,1 1 0,-1 0 0,0 0 0,0 2 0,0-1 0,0-1 0,0 0 0,0 0 0,0 0 0,0-1 0,1 1 0,-1 0 0,0 0 0,1 0 0,0 0 0,-1 0 0,1 1 0,0-1 0,0-1 0,0 0 0,0-1 0,-1-1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53"/>
    </inkml:context>
    <inkml:brush xml:id="br0">
      <inkml:brushProperty name="width" value="0.035" units="cm"/>
      <inkml:brushProperty name="height" value="0.035" units="cm"/>
      <inkml:brushProperty name="color" value="#005F27"/>
    </inkml:brush>
  </inkml:definitions>
  <inkml:trace contextRef="#ctx0" brushRef="#br0">0 1 24575,'1'1'0,"0"1"0,1 1 0,0 1 0,1 2 0,-1-1 0,0 1 0,-1 0 0,0 0 0,0 1 0,-1 0 0,0 0 0,0 1 0,0-1 0,0-1 0,-1-2 0,1-1 0,-1 0 0,1-2 0,-1 1 0,1-1 0,-1 1 0,1 1 0,-1-1 0,1 0 0,0 0 0,0 0 0,-1 0 0,1 1 0,0 0 0,-1 0 0,1-1 0,-1 0 0,1 1 0,-1-1 0,0 1 0,0 0 0,0 0 0,0 1 0,0-1 0,0-1 0,1 1 0,-1-1 0,1-1 0,0 0 0,0 0 0,0 0 0,0 0 0,0 0 0,0 0 0,0 1 0,0-1 0,0-1 0,1 1 0,-1 0 0,1 0 0,-1 1 0,1-1 0,0 0 0,0 1 0,0-1 0,0 1 0,0 0 0,-1 0 0,1-1 0,0 0 0,-1 0 0,0 0 0,1 0 0,-1 0 0,0-1 0,0 2 0,1-1 0,0 1 0,0-1 0,0 1 0,-1-1 0,1-1 0,-1 1 0,1 0 0,-1-1 0,0 1 0,0 0 0,1 1 0,-1-1 0,1 1 0,-1 0 0,0 0 0,0 0 0,0 0 0,0 0 0,0-1 0,0 1 0,0-1 0,0 0 0,0 0 0,0 0 0,0-1 0,0 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54"/>
    </inkml:context>
    <inkml:brush xml:id="br0">
      <inkml:brushProperty name="width" value="0.035" units="cm"/>
      <inkml:brushProperty name="height" value="0.035" units="cm"/>
      <inkml:brushProperty name="color" value="#005F27"/>
    </inkml:brush>
  </inkml:definitions>
  <inkml:trace contextRef="#ctx0" brushRef="#br0">106 86 24575,'-1'-2'0,"0"0"0,-2-1 0,0-1 0,-1 1 0,0 0 0,0 0 0,1 0 0,-1 0 0,1 0 0,1 1 0,0 0 0,0 1 0,0-1 0,1 1 0,0 0 0,0 0 0,0 0 0,1-1 0,-1 1 0,0 0 0,1 0 0,-1-1 0,0 1 0,0-1 0,0 0 0,0 0 0,0-1 0,1 1 0,-1-1 0,1 1 0,-1 0 0,0-1 0,1 2 0,-1-1 0,0 1 0,0 0 0,0-1 0,0 1 0,0 0 0,-1-1 0,0 1 0,1 0 0,-1 0 0,1 0 0,0 0 0,0 1 0,0 0 0,-1 0 0,1 0 0,-1 1 0,0 0 0,-1 0 0,1 0 0,0 0 0,-1 0 0,1 0 0,0-1 0,0 1 0,1-1 0,0 0 0,-1 0 0,1 1 0,0-1 0,0 0 0,0 0 0,-1 0 0,1 0 0,0 1 0,1-1 0,0 1 0,0 0 0,0 0 0,0 0 0,0 0 0,0 0 0,1-1 0,-1 1 0,0-1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55"/>
    </inkml:context>
    <inkml:brush xml:id="br0">
      <inkml:brushProperty name="width" value="0.035" units="cm"/>
      <inkml:brushProperty name="height" value="0.035" units="cm"/>
      <inkml:brushProperty name="color" value="#005F27"/>
    </inkml:brush>
  </inkml:definitions>
  <inkml:trace contextRef="#ctx0" brushRef="#br0">0 101 24575,'0'-3'0,"0"0"0,0-1 0,0 2 0,0 0 0,0 0 0,0 0 0,0 0 0,0 0 0,0 0 0,0 0 0,0-1 0,1 1 0,-1 0 0,1 0 0,0 1 0,-1-2 0,1 1 0,-1 0 0,1-1 0,0 1 0,-1 0 0,0 0 0,0 1 0,0-1 0,0 0 0,0-1 0,0 0 0,0-1 0,0 1 0,0 1 0,-1 0 0,1 1 0,-1 0 0,0 1 0,0-1 0,1 1 0,-1-1 0,0 0 0,1 0 0,0 0 0,0 0 0,0 0 0,0 0 0,0 0 0,0 0 0,1 0 0,-1 0 0,1 0 0,-1 0 0,0 0 0,0 0 0,0-1 0,1 1 0,-1 0 0,1 0 0,-1 0 0,0 0 0,0 0 0,1 1 0,-1-1 0,0 1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56"/>
    </inkml:context>
    <inkml:brush xml:id="br0">
      <inkml:brushProperty name="width" value="0.035" units="cm"/>
      <inkml:brushProperty name="height" value="0.035" units="cm"/>
      <inkml:brushProperty name="color" value="#005F27"/>
    </inkml:brush>
  </inkml:definitions>
  <inkml:trace contextRef="#ctx0" brushRef="#br0">1 64 24575,'1'0'0,"0"-1"0,1 0 0,-1 0 0,0-1 0,0 1 0,1-1 0,-1 1 0,1 0 0,-1-1 0,0 1 0,1 0 0,-1-1 0,0 1 0,0 0 0,0 0 0,0 0 0,0-1 0,0 1 0,1 0 0,-1 0 0,0 0 0,0 0 0,0 1 0,0-1 0,-1 1 0,2 0 0,-1-1 0,1 1 0,0 0 0,0 0 0,0 0 0,0-1 0,-1 0 0,1 0 0,-1-1 0,0 1 0,0 0 0,0-1 0,0 1 0,0 0 0,0-1 0,0 1 0,0-1 0,-1 1 0,1-1 0,0 0 0,-1 1 0,1-1 0,-1 1 0,1-1 0,-1 1 0,0 0 0,1 0 0,-1 0 0,0-1 0,1 1 0,-1 0 0,1 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57"/>
    </inkml:context>
    <inkml:brush xml:id="br0">
      <inkml:brushProperty name="width" value="0.035" units="cm"/>
      <inkml:brushProperty name="height" value="0.035" units="cm"/>
      <inkml:brushProperty name="color" value="#005F27"/>
    </inkml:brush>
  </inkml:definitions>
  <inkml:trace contextRef="#ctx0" brushRef="#br0">0 70 24575,'1'-2'0,"0"1"0,1 0 0,0 0 0,0-1 0,0 1 0,0 1 0,0-1 0,-1 1 0,1 0 0,0 0 0,-1 0 0,0 0 0,0-1 0,0 1 0,1-1 0,-1 0 0,1 0 0,0 0 0,0-1 0,0 1 0,-1 0 0,0 0 0,0 0 0,1 0 0,-1 0 0,1 0 0,0-1 0,-1 0 0,1 0 0,0 0 0,0 0 0,-1 0 0,1 0 0,-1 1 0,-1 0 0,1 0 0,0 0 0,-1 0 0,1 0 0,0 0 0,1 0 0,0 0 0,0 0 0,0 0 0,-1 1 0,1-1 0,0 1 0,-1 0 0,0 0 0,1 0 0,-1 1 0,1-1 0,-1 0 0,0 1 0,1-1 0,-1 0 0,1 0 0,0 0 0,0 0 0,0 0 0,1 0 0,0 0 0,-1 0 0,0 0 0,-1 0 0,0 0 0,0 0 0,0 0 0,1 0 0,0 0 0,0-1 0,1 0 0,-1 0 0,1-2 0,0 1 0,0 0 0,-1 1 0,1-1 0,-2 1 0,1 0 0,-2 0 0,1 0 0,0 0 0,-1 0 0,1 1 0,-1-1 0,1 0 0,0 1 0,-1-1 0,1 0 0,-1 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58"/>
    </inkml:context>
    <inkml:brush xml:id="br0">
      <inkml:brushProperty name="width" value="0.035" units="cm"/>
      <inkml:brushProperty name="height" value="0.035" units="cm"/>
      <inkml:brushProperty name="color" value="#005F27"/>
    </inkml:brush>
  </inkml:definitions>
  <inkml:trace contextRef="#ctx0" brushRef="#br0">0 177 24575,'0'-1'0,"0"-1"0,1 0 0,0 0 0,1 0 0,0 0 0,0 0 0,0-1 0,0 0 0,-1 0 0,1-1 0,0 0 0,0 0 0,0-2 0,0 1 0,0-1 0,0 0 0,1 1 0,-1 0 0,0 0 0,-1 1 0,0 1 0,0 0 0,-1 1 0,0 0 0,0 1 0,0-1 0,0 0 0,0 0 0,0-1 0,0 1 0,0-1 0,0 0 0,0 0 0,0-1 0,1 1 0,0 0 0,0 0 0,1 0 0,0 1 0,0-1 0,0 0 0,0 0 0,0 1 0,1-1 0,0 0 0,0-1 0,2 0 0,-1 1 0,0 0 0,-1 1 0,-1 1 0,1 1 0,-1-1 0,0 0 0,0 0 0,0-1 0,0 1 0,0-1 0,0 0 0,1 0 0,-2 0 0,1 0 0,-1 1 0,0 0 0,0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69"/>
    </inkml:context>
    <inkml:brush xml:id="br0">
      <inkml:brushProperty name="width" value="0.035" units="cm"/>
      <inkml:brushProperty name="height" value="0.035" units="cm"/>
      <inkml:brushProperty name="color" value="#005F27"/>
    </inkml:brush>
  </inkml:definitions>
  <inkml:trace contextRef="#ctx0" brushRef="#br0">0 64 24575,'2'-2'0,"1"1"0,0-1 0,0 2 0,-1-1 0,0 1 0,1 0 0,0 0 0,0 0 0,0 0 0,0 0 0,-1 0 0,0 0 0,-1 0 0,1 0 0,-1 1 0,0-1 0,0 0 0,0 1 0,0-1 0,1 0 0,-1 0 0,2 0 0,0 0 0,0 0 0,1-1 0,-1 0 0,0-1 0,1 0 0,-1 0 0,1-2 0,-1 1 0,0-1 0,-1 1 0,0-1 0,0 1 0,-1 1 0,0 0 0,0 0 0,0 0 0,0 0 0,0 0 0,0 0 0,0 0 0,1 0 0,-1 0 0,1-1 0,0 1 0,-1 0 0,1 0 0,-1 1 0,0 0 0,0 1 0,0 0 0,0 0 0,0 0 0,0 0 0,-1 0 0,1 1 0,0-1 0,0 2 0,0-1 0,0 0 0,-1 0 0,1 0 0,-1-1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59"/>
    </inkml:context>
    <inkml:brush xml:id="br0">
      <inkml:brushProperty name="width" value="0.035" units="cm"/>
      <inkml:brushProperty name="height" value="0.035" units="cm"/>
      <inkml:brushProperty name="color" value="#005F27"/>
    </inkml:brush>
  </inkml:definitions>
  <inkml:trace contextRef="#ctx0" brushRef="#br0">0 64 24575,'2'-2'0,"1"1"0,0-1 0,0 2 0,-1-1 0,0 1 0,1 0 0,0 0 0,0 0 0,0 0 0,0 0 0,-1 0 0,0 0 0,-1 0 0,1 0 0,-1 1 0,0-1 0,0 0 0,0 1 0,0-1 0,1 0 0,-1 0 0,2 0 0,0 0 0,0 0 0,1-1 0,-1 0 0,0-1 0,1 0 0,-1 0 0,1-2 0,-1 1 0,0-1 0,-1 1 0,0-1 0,0 1 0,-1 1 0,0 0 0,0 0 0,0 0 0,0 0 0,0 0 0,0 0 0,0 0 0,1 0 0,-1 0 0,1-1 0,0 1 0,-1 0 0,1 0 0,-1 1 0,0 0 0,0 1 0,0 0 0,0 0 0,0 0 0,0 0 0,-1 0 0,1 1 0,0-1 0,0 2 0,0-1 0,0 0 0,-1 0 0,1 0 0,-1-1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60"/>
    </inkml:context>
    <inkml:brush xml:id="br0">
      <inkml:brushProperty name="width" value="0.035" units="cm"/>
      <inkml:brushProperty name="height" value="0.035" units="cm"/>
      <inkml:brushProperty name="color" value="#005F27"/>
    </inkml:brush>
  </inkml:definitions>
  <inkml:trace contextRef="#ctx0" brushRef="#br0">71 22 24575,'-2'-3'0,"0"1"0,-2-1 0,0 1 0,1 0 0,1 0 0,0 1 0,-1 0 0,1 0 0,0 0 0,-1 0 0,1 0 0,0 1 0,0-1 0,1 1 0,0 0 0,0 0 0,-1 0 0,1-1 0,0 1 0,0 0 0,-1 0 0,1 0 0,0 0 0,-1 0 0,1 0 0,0 0 0,-1 0 0,1 0 0,0 0 0,-1 0 0,1 1 0,-1 0 0,0-1 0,1 1 0,0-1 0,-1 0 0,1 1 0,1-1 0,-1 1 0,0-1 0,0-1 0,1 1 0,0-1 0,0 1 0,0-1 0,0 1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61"/>
    </inkml:context>
    <inkml:brush xml:id="br0">
      <inkml:brushProperty name="width" value="0.035" units="cm"/>
      <inkml:brushProperty name="height" value="0.035" units="cm"/>
      <inkml:brushProperty name="color" value="#005F27"/>
    </inkml:brush>
  </inkml:definitions>
  <inkml:trace contextRef="#ctx0" brushRef="#br0">152 56 24575,'-1'0'0,"-2"-1"0,0 1 0,-1-1 0,0-1 0,0 1 0,1-1 0,0 1 0,1 0 0,0 0 0,1-1 0,-1 1 0,1 0 0,-1 0 0,1 1 0,0-1 0,-1 0 0,0 1 0,1-1 0,-1 1 0,0 0 0,-1-1 0,0 1 0,0 0 0,0 0 0,0 0 0,1-1 0,0 1 0,0 0 0,-1 0 0,-1 0 0,0 0 0,0 0 0,1 0 0,1 0 0,1 0 0,0-1 0,1 0 0,0-2 0,0 0 0,0-2 0,0 1 0,0 0 0,0 2 0,0 0 0,-1 1 0,1 0 0,-1 0 0,-1 1 0,1-1 0,-1 0 0,0 0 0,0 0 0,1 0 0,0 0 0,-1 0 0,1 0 0,-1 1 0,0 0 0,-1 0 0,0 0 0,-2 1 0,1 0 0,-1 0 0,1 0 0,0 0 0,2-1 0,0 1 0,0-1 0,1 0 0,0 0 0,0 0 0,0 0 0,0 0 0,0 0 0,0 0 0,0 0 0,0 0 0,1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42"/>
    </inkml:context>
    <inkml:brush xml:id="br0">
      <inkml:brushProperty name="width" value="0.03528" units="cm"/>
      <inkml:brushProperty name="height" value="0.03528" units="cm"/>
      <inkml:brushProperty name="color" value="#FFA53D"/>
    </inkml:brush>
  </inkml:definitions>
  <inkml:trace contextRef="#ctx0" brushRef="#br0">2 341 24575,'0'1'0,"0"-1"0,0 1 0,0 0 0,0-1 0,0 1 0,0-1 0,0 1 0,0-1 0,0 1 0,0-1 0,0 1 0,0 0 0,0 0 0,0-1 0,0 1 0,0-1 0,0 1 0,-1-1 0,1 0 0,0 1 0,0-3 0,0-1 0,0-2 0,0-1 0,0 2 0,0 1 0,0 2 0,0 0 0,0 0 0,0 0 0,0 0 0,-1 0 0,1 0 0,0 0 0,0 0 0,0 0 0,0 1 0,0-1 0,0 0 0,0-1 0,0 1 0,0-1 0,0 1 0,0 0 0,0 1 0,1-1 0,-1-1 0,0 1 0,1-1 0,-1 1 0,0 0 0,1 0 0,-1 0 0,0 0 0,0 1 0,1-1 0,-1 1 0,0-1 0,0 0 0,0 1 0,1-1 0,-1 0 0,0 0 0,1 0 0,-1 0 0,0-1 0,1 0 0,-1-1 0,0 1 0,0 0 0,0 0 0,0 1 0,0 0 0,0 0 0,1-1 0,-1 0 0,0 0 0,0 0 0,0 0 0,0 0 0,0 1 0,0-1 0,0 1 0,0-1 0,0 0 0,0-1 0,0 1 0,0 1 0,0-1 0,0 1 0,0 0 0,1-1 0,-1 0 0,1 0 0,-1 0 0,1 0 0,-1 1 0,0 0 0,0-1 0,0 1 0,0-1 0,0 0 0,1-1 0,-1 1 0,0 0 0,1 1 0,-1-1 0,0 1 0,0 0 0,1-1 0,-1 0 0,0 0 0,0 0 0,0 1 0,1-1 0,-1 0 0,0 1 0,0-1 0,0 0 0,0 0 0,0 0 0,0 0 0,0 1 0,0-1 0,0 0 0,0 0 0,1 0 0,-1-1 0,0 1 0,1 0 0,-1 0 0,0 1 0,0-1 0,0 1 0,0-1 0,0 0 0,1 0 0,-1-1 0,0 1 0,0-1 0,1 1 0,-1 0 0,0 0 0,0 0 0,0 1 0,0-2 0,0 1 0,1 0 0,-1-1 0,1 0 0,-1 0 0,1 0 0,-1 0 0,1 1 0,-1 0 0,1 1 0,-1 1 0,1-1 0,-1 1 0,1 0 0,-1 0 0,0-1 0,0 0 0,0 0 0,0 0 0,0 0 0,1 0 0,-1 0 0,1 0 0,-1 1 0,1-1 0,0 0 0,0-1 0,1 1 0,-1-1 0,0 1 0,-1 0 0,1 1 0,-1-1 0,1 1 0,-1-1 0,1 0 0,-1 0 0,1 0 0,-1 0 0,1 0 0,-1-1 0,0 1 0,1-1 0,-1 1 0,0-1 0,1 1 0,-1 0 0,1 0 0,-1 0 0,1 0 0,-1-1 0,0 0 0,1 1 0,-1 0 0,0-1 0,1 1 0,-1-1 0,1 1 0,0-1 0,-1 1 0,1 0 0,0 0 0,0 0 0,0 0 0,0 0 0,0-1 0,0 1 0,0 0 0,0 1 0,0-1 0,0 0 0,1 0 0,-1 0 0,1 0 0,-1 0 0,0 0 0,0 0 0,0 1 0,0-1 0,0 0 0,0 0 0,0 0 0,1 0 0,-1 1 0,-1 0 0,2-1 0,-1 1 0,0-1 0,0 1 0,0-1 0,0 0 0,0 0 0,0 0 0,1-1 0,-1 0 0,1 0 0,0 1 0,-1 0 0,0 0 0,0 0 0,-1 1 0,1-1 0,0 1 0,-1-1 0,1 1 0,-1-1 0,1 1 0,-1 0 0,1 0 0,-1-1 0,1 1 0,0 0 0,0 0 0,-1-1 0,1 1 0,0-1 0,1 1 0,-1 0 0,0-1 0,1 1 0,-1-1 0,1 0 0,-1 1 0,1 0 0,-1-1 0,0 1 0,1 0 0,-1 0 0,0-1 0,1 1 0,0 0 0,-1 0 0,0 0 0,0 0 0,0-1 0,0 1 0,0 0 0,1-1 0,-1 1 0,1 0 0,-1 0 0,0 0 0,0 0 0,0 0 0,0-1 0,0 1 0,0 0 0,0 0 0,-1 0 0,1 0 0,-1 0 0,1-1 0,0 1 0,0 0 0,0 0 0,-1 0 0,1-1 0,0 1 0,-1 0 0,1-1 0,-1 1 0,1-1 0,0 1 0,0-1 0,1 1 0,-1-1 0,-1 1 0,1 0 0,0 0 0,0 0 0,0 0 0,-1 0 0,1 0 0,0-1 0,0 1 0,0 0 0,0 0 0,0 0 0,0 0 0,0 0 0,0-1 0,0 1 0,0 0 0,0 0 0,1-1 0,-1 1 0,0 0 0,1 0 0,0-1 0,-1 1 0,1-1 0,0 1 0,0-1 0,0 1 0,0 0 0,0-1 0,-1 1 0,1 0 0,-1-1 0,1 1 0,-1 0 0,0 0 0,0 0 0,-1 0 0,1 0 0,0 0 0,0 0 0,0 0 0,0 0 0,0 0 0,0 0 0,0 1 0,0-1 0,0 0 0,0 1 0,0-1 0,0 0 0,0 1 0,0-1 0,0 0 0,0 0 0,0 0 0,0 0 0,1 1 0,0-1 0,-1 1 0,1-1 0,0 1 0,-1-1 0,1 1 0,0-1 0,-1 1 0,1-1 0,-1 1 0,1 0 0,-1-1 0,0 1 0,1-1 0,-1 1 0,0-1 0,0 1 0,0-1 0,0 0 0,0 1 0,0-1 0,0 0 0,0 1 0,0-1 0,0 1 0,-1-1 0,1 0 0,0 1 0,0-1 0,0 1 0,0-1 0,0 0 0,-1 1 0,1-1 0,0 0 0,-1 1 0,1-1 0,-1 0 0,1 1 0,0-1 0,-1 1 0,1-1 0,0 1 0,0-1 0,0 0 0,-1 1 0,1-1 0,0 0 0,-1 0 0,1 1 0,-1-1 0,1 1 0,-1-1 0,1 1 0,0-1 0,-1 1 0,1-1 0,-1 1 0,1-1 0,0 1 0,-1 0 0,1-1 0,0 1 0,-1-1 0,0 1 0,1-1 0,-1 1 0,1-1 0,-1 1 0,1 0 0,-1 0 0,1-1 0,-1 0 0,1 0 0,0 0 0,0 0 0,0 1 0,0-1 0,0 1 0,0-1 0,0 1 0,0-1 0,0 0 0,0 1 0,0-1 0,-1 0 0,1 0 0,-1 1 0,0-1 0,1 0 0,-1 0 0,0 0 0,1 1 0,-1-1 0,0 0 0,0 0 0,1 1 0,-1-1 0,1 1 0,-1-1 0,1 1 0,-1-1 0,0 1 0,1 0 0,-1-1 0,0 1 0,1 0 0,-1-1 0,0 1 0,0-1 0,1 1 0,-1-1 0,0 0 0,0 1 0,0-1 0,1 0 0,-1 1 0,0-1 0,1 0 0,-1 1 0,0-1 0,1 0 0,-1 0 0,1 1 0,0-1 0,0 1 0,-1-1 0,1 1 0,0-1 0,-1 1 0,1-1 0,-1 1 0,1-1 0,0 1 0,0 0 0,-1 0 0,1 0 0,0 0 0,0-1 0,0 1 0,-1 0 0,1 0 0,0 0 0,-1 0 0,1 0 0,-1 0 0,0-1 0,1 1 0,-1-1 0,0 1 0,0 0 0,0 0 0,0 0 0,1 0 0,-1-1 0,0 1 0,0 0 0,0 0 0,0 0 0,0 0 0,1 1 0,-1-1 0,0 0 0,0 0 0,0-1 0,1 1 0,-1 0 0,0 0 0,0 0 0,0 0 0,1-1 0,-1 1 0,0 0 0,1-1 0,-1 1 0,0 0 0,1 0 0,-1 0 0,0-1 0,1 1 0,-1-1 0,1 1 0,-1 0 0,1 0 0,-1 0 0,1 0 0,-1-1 0,1 1 0,-1 0 0,1 1 0,-1 0 0,1-1 0,-1 1 0,1-2 0,-1 1 0,0 0 0,1 0 0,-1-1 0,0 1 0,0 0 0,1 0 0,-1 0 0,0 0 0,0-1 0,0 1 0,0 0 0,1 0 0,-1 0 0,0 0 0,1 1 0,-1-1 0,0 0 0,0 0 0,1 0 0,-1 0 0,0 0 0,0 1 0,1-1 0,-1 0 0,0 0 0,0 1 0,0-1 0,1 0 0,-1 1 0,0-1 0,0 0 0,1 0 0,-1 0 0,0-1 0,0 1 0,0 0 0,0-1 0,1 1 0,-1 0 0,0 0 0,0 0 0,1 0 0,-1 1 0,0-1 0,0 1 0,1 0 0,-1-1 0,0 1 0,1-1 0,-1 1 0,0 0 0,0 0 0,0 0 0,0-1 0,0 0 0,0 0 0,0 0 0,0 0 0,0 1 0,0 0 0,0 0 0,0 0 0,0 0 0,0 0 0,0 0 0,0-1 0,0 1 0,0-1 0,0 0 0,0 0 0,0-1 0,0 1 0,0 1 0,0-1 0,0 0 0,0 0 0,-1 1 0,1-1 0,-1 1 0,1-1 0,-1 0 0,1 0 0,-1 0 0,1 1 0,0-1 0,0 0 0,0 0 0,0-1 0,0 1 0,0 0 0,0 0 0,0 0 0,0 0 0,0 0 0,0 0 0,0 0 0,0 0 0,0-1 0,0 1 0,0 0 0,0 0 0,0 0 0,0 0 0,0 1 0,0-1 0,0 0 0,0 1 0,0-1 0,0 0 0,0 0 0,0 1 0,0-1 0,0 0 0,0 0 0,0 0 0,0 0 0,0 0 0,0 1 0,0-1 0,0 1 0,0-1 0,0 1 0,0-1 0,0 1 0,0-1 0,0 0 0,0 1 0,0-1 0,0 1 0,0-1 0,0 1 0,0-1 0,0 0 0,0-1 0,0 1 0,0 0 0,0 0 0,0 0 0,0 0 0,0 0 0,0-1 0,0 1 0,0 0 0,0 0 0,0 0 0,0 0 0,0 0 0,0 0 0,0 0 0,0 1 0,0-1 0,0 0 0,0 0 0,0 1 0,0-1 0,0 0 0,0 1 0,0-1 0,0 0 0,0 1 0,0-1 0,0-1 0,-1 1 0,1 0 0,0 0 0,0-1 0,0 1 0,0-1 0,0 1 0,0-1 0,0 1 0,-1 0 0,1-1 0,0 0 0,-1 1 0,1-1 0,0 1 0,0-1 0,-1 1 0,1 0 0,0-1 0,0 1 0,-1 0 0,1-1 0,-1 1 0,1 0 0,0 0 0,-1 0 0,1 0 0,0-1 0,0 1 0,-1 0 0,1 0 0,-1 0 0,1 0 0,0 0 0,-1 0 0,1-1 0,0 1 0,-1 0 0,1-1 0,0 1 0,0-1 0,0 1 0,0-1 0,0 1 0,0-1 0,0 1 0,-1 0 0,1 0 0,0 0 0,0 0 0,-1 0 0,1 0 0,-1 1 0,1 0 0,0 0 0,-1 0 0,0 0 0,1 0 0,-1-1 0,1 1 0,-1-1 0,1 0 0,0-1 0,-1 1 0,1-1 0,0 1 0,0 0 0,0 0 0,-1 0 0,1-1 0,0 1 0,0 0 0,0-1 0,0 1 0,0-1 0,0 1 0,0 0 0,0-1 0,0 1 0,0-1 0,0 1 0,0-1 0,0 1 0,0 0 0,0 0 0,0 0 0,0 0 0,0-1 0,-1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43"/>
    </inkml:context>
    <inkml:brush xml:id="br0">
      <inkml:brushProperty name="width" value="0.035" units="cm"/>
      <inkml:brushProperty name="height" value="0.035" units="cm"/>
      <inkml:brushProperty name="color" value="#FFA53D"/>
    </inkml:brush>
  </inkml:definitions>
  <inkml:trace contextRef="#ctx0" brushRef="#br0">11 0 24575,'0'0'0,"0"1"0,0 0 0,0-1 0,0 1 0,1 1 0,-1 0 0,1 0 0,-1 0 0,1-1 0,-1 0 0,0 1 0,0 0 0,0 1 0,1 0 0,-1-1 0,0 0 0,0-1 0,1-1 0,-1 1 0,0-1 0,0 1 0,0-1 0,0 1 0,0 0 0,0-1 0,0 1 0,0 0 0,0 0 0,0 0 0,0 1 0,0 0 0,0 1 0,0 0 0,0-1 0,0 0 0,0-1 0,0 1 0,0 0 0,0 1 0,0 0 0,-1 0 0,1-1 0,-1 0 0,1-1 0,0 0 0,0 0 0,0 1 0,-1-1 0,1 1 0,0-1 0,-1 0 0,1 0 0,0 0 0,-1 0 0,1 1 0,-1 1 0,1-1 0,-1-1 0,1 1 0,0-2 0,0 1 0,-1 0 0,1 0 0,0 0 0,0 0 0,-1 0 0,1-1 0,0 1 0,0-1 0,-1 1 0,1 0 0,0 0 0,-1 0 0,1-1 0,0 1 0,0-1 0,-1 1 0,1 0 0,-1 0 0,1 0 0,0 0 0,0-1 0,-1 1 0,1-1 0,0 1 0,-1 0 0,1 0 0,-1-1 0,1 1 0,0-1 0,0 0 0,0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44"/>
    </inkml:context>
    <inkml:brush xml:id="br0">
      <inkml:brushProperty name="width" value="0.035" units="cm"/>
      <inkml:brushProperty name="height" value="0.035" units="cm"/>
      <inkml:brushProperty name="color" value="#005F27"/>
    </inkml:brush>
  </inkml:definitions>
  <inkml:trace contextRef="#ctx0" brushRef="#br0">3 50 24575,'0'-1'0,"0"0"0,0 0 0,0 0 0,0 1 0,0-1 0,0 1 0,0-1 0,0 0 0,0 0 0,0 0 0,0 1 0,0-1 0,0 1 0,-1-1 0,1 1 0,0-1 0,0 1 0,0-1 0,0 0 0,0 1 0,0-1 0,-1 0 0,1 1 0,0-1 0,0 0 0,0 1 0,0 0 0,0-1 0,0 0 0,0 1 0,0-1 0,0 0 0,0 1 0,0-1 0,0 1 0,0-1 0,0 0 0,-1 1 0,1-1 0,0 0 0,0 1 0,0-1 0,0 0 0,0 1 0,0-1 0,0 1 0,0-1 0,0 1 0,0-1 0,0 1 0,0-1 0,0 0 0,0 1 0,0-1 0,0 0 0,0 1 0,0-1 0,0 0 0,0 1 0,0-1 0,0 1 0,0-1 0,0 1 0,0-1 0,0 1 0,0-1 0,0 1 0,0-1 0,0 1 0,1-1 0,-1 1 0,0 0 0,1 0 0,-1-1 0,1 1 0,0 0 0,-1 0 0,1 0 0,0-1 0,-1 1 0,1 0 0,-1 0 0,1 0 0,-1 0 0,1-1 0,-1 1 0,1 0 0,-1 0 0,1-1 0,0 1 0,-1 0 0,1 0 0,-1 0 0,1 0 0,-1 0 0,1 0 0,-1-1 0,1 1 0,-1 0 0,1 0 0,-1 0 0,1 0 0,0 0 0,-1-1 0,1 1 0,-1 0 0,1 0 0,-1 0 0,1 0 0,-1 0 0,1 0 0,-1 0 0,1 0 0,-1 0 0,0 1 0,0-1 0,0 0 0,0 0 0,1 1 0,-1-1 0,0 1 0,1-1 0,-1 0 0,0 1 0,0-1 0,0 0 0,1 1 0,-1-1 0,0 0 0,0 1 0,0-1 0,0 0 0,1 1 0,-1-1 0,0 0 0,0 1 0,0-1 0,0 0 0,0 1 0,0-1 0,0 0 0,0 1 0,1-1 0,-1 1 0,0-1 0,0 1 0,0-1 0,0 1 0,0-1 0,0 1 0,1-1 0,-1 1 0,0-1 0,0 1 0,0-1 0,0 1 0,1-1 0,-1 0 0,0 1 0,0-1 0,1 1 0,-1 0 0,0-1 0,0 1 0,0-1 0,1 1 0,-1-1 0,0 1 0,0-1 0,0 1 0,1-1 0,-1 0 0,0 1 0,0-1 0,0 0 0,0 1 0,1-1 0,-1 1 0,0 0 0,0-1 0,0 0 0,1 1 0,-1-1 0,0 1 0,0-1 0,0 1 0,0-1 0,1 0 0,-1 1 0,0-1 0,0 1 0,0-1 0,0 1 0,0-1 0,0 0 0,0 1 0,0-1 0,0 1 0,1-1 0,-1 1 0,0-1 0,0 1 0,0-1 0,1 1 0,-1-1 0,0 1 0,0-1 0,0 1 0,0-1 0,0 1 0,0-1 0,1 1 0,-1-1 0,0 0 0,0 0 0,0 1 0,0-1 0,0 0 0,0 1 0,0-1 0,0 0 0,0 1 0,1-1 0,-1 1 0,0-1 0,0 0 0,0 1 0,0-1 0,0 0 0,0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45"/>
    </inkml:context>
    <inkml:brush xml:id="br0">
      <inkml:brushProperty name="width" value="0.035" units="cm"/>
      <inkml:brushProperty name="height" value="0.035" units="cm"/>
      <inkml:brushProperty name="color" value="#005F27"/>
    </inkml:brush>
  </inkml:definitions>
  <inkml:trace contextRef="#ctx0" brushRef="#br0">18 97 24575,'0'-1'0,"0"0"0,-1 0 0,1 0 0,0 0 0,-1 1 0,1-1 0,0 0 0,-1 0 0,1 0 0,0 1 0,0-1 0,0 1 0,0 0 0,0-1 0,0 1 0,0-1 0,0 1 0,-1 0 0,1-1 0,0 1 0,0 0 0,0-1 0,0 0 0,0 0 0,0 1 0,0-1 0,0 1 0,0-1 0,0 0 0,0 0 0,0 0 0,0 1 0,0-1 0,0 0 0,0 0 0,0 0 0,0 1 0,0-1 0,0 0 0,0 0 0,0 1 0,0-1 0,0 1 0,0-1 0,0 1 0,0-1 0,-1 1 0,1-1 0,0 1 0,0 0 0,0-1 0,-1 1 0,1-1 0,0 1 0,-1-1 0,1 0 0,0 1 0,-1-1 0,1 0 0,0 0 0,-1 0 0,1 0 0,0 1 0,-1-1 0,1 0 0,0 0 0,0 1 0,0-1 0,-1 0 0,1 0 0,0 0 0,-1 0 0,1 0 0,-1-1 0,1 1 0,-1-1 0,1 1 0,-1 0 0,1-1 0,0 1 0,0 0 0,-1 0 0,1 0 0,0 0 0,0 0 0,0 0 0,-1 0 0,1 1 0,0-1 0,0 0 0,0 1 0,0-1 0,0 1 0,0-1 0,0 1 0,0-1 0,0 0 0,0 0 0,0 0 0,0 0 0,0 1 0,0-1 0,0 0 0,0 1 0,0-1 0,0 0 0,0 1 0,0-1 0,0 1 0,0-1 0,0 1 0,0-1 0,0 1 0,0-1 0,-1 1 0,1-1 0,0 0 0,0 1 0,0-1 0,0 0 0,0 1 0,0-1 0,0 0 0,0 1 0,0-1 0,0 1 0,0-1 0,0 1 0,1-1 0,-1 1 0,0 0 0,1 0 0,-1 0 0,1 0 0,-1-1 0,0 1 0,1 0 0,-1 0 0,0 0 0,1-1 0,-1 1 0,0 0 0,0 0 0,1 0 0,-1 0 0,1-1 0,-1 1 0,0 0 0,0 0 0,1-1 0,-1 1 0,1 0 0,-1 0 0,1 0 0,-1 0 0,0 0 0,1 0 0,-1 0 0,0 0 0,1 0 0,-1 0 0,1 0 0,-1 0 0,0 0 0,1 0 0,-1 0 0,1 0 0,-1 0 0,0 1 0,1-1 0,-1 0 0,1 0 0,-1 0 0,0 1 0,1-1 0,-1 0 0,0 0 0,0 0 0,1 1 0,-1-1 0,0 0 0,1 0 0,-1 0 0,0 0 0,0 0 0,0 1 0,1-1 0,-1 0 0,0 0 0,0 0 0,1 1 0,-1-1 0,0 0 0,0 1 0,1-1 0,-1 0 0,1 0 0,-1 0 0,0 1 0,0-1 0,1 1 0,-1-1 0,0 0 0,0 1 0,0-1 0,0 0 0,0 1 0,0-1 0,0 1 0,0-1 0,0 0 0,0 0 0,0 1 0,0-1 0,0 1 0,0 0 0,0-1 0,0 1 0,0 0 0,1 0 0,-1 0 0,0 0 0,0-1 0,0 1 0,0-1 0,0 1 0,0-1 0,0 0 0,0 1 0,0-1 0,0 1 0,0-1 0,0 1 0,1-1 0,-1 1 0,0-1 0,0 1 0,0 0 0,0 0 0,1-1 0,-1 1 0,0 0 0,0-1 0,1 1 0,-1-1 0,0 0 0,0 1 0,0-1 0,0 1 0,1-1 0,-1 1 0,0-1 0,0 0 0,1 1 0,-1-1 0,0 0 0,0 0 0,1 1 0,-1-1 0,0 1 0,1-1 0,-1 0 0,0 1 0,0-1 0,1 1 0,-1-1 0,0 0 0,0 1 0,1-1 0,-1 1 0,0-1 0,0 1 0,0-1 0,1 0 0,-1 1 0,0-1 0,0 0 0,0 0 0,0 1 0,0-1 0,0 1 0,0-1 0,1 0 0,-1 1 0,0-1 0,0 1 0,0-1 0,0 1 0,1-1 0,-1 0 0,0 1 0,0 0 0,0-1 0,1 1 0,-1-1 0,0 0 0,0 1 0,0-1 0,0 0 0,0 1 0,0-1 0,0 0 0,1 1 0,-1-1 0,0 0 0,0 1 0,0-1 0,0 0 0,0 1 0,0-1 0,0 0 0,0 1 0,1 0 0,-1-1 0,0 1 0,0-1 0,0 1 0,0-1 0,0 1 0,0-1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46"/>
    </inkml:context>
    <inkml:brush xml:id="br0">
      <inkml:brushProperty name="width" value="0.035" units="cm"/>
      <inkml:brushProperty name="height" value="0.035" units="cm"/>
      <inkml:brushProperty name="color" value="#005F27"/>
    </inkml:brush>
  </inkml:definitions>
  <inkml:trace contextRef="#ctx0" brushRef="#br0">46 593 24575,'0'0'0,"0"-1"0,0 0 0,0-1 0,0 1 0,0 0 0,0 0 0,0 0 0,0 0 0,0 0 0,0 1 0,0-1 0,0 0 0,0 0 0,0 1 0,0-1 0,0 0 0,0 1 0,0-1 0,0 1 0,0 0 0,0-1 0,0 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47"/>
    </inkml:context>
    <inkml:brush xml:id="br0">
      <inkml:brushProperty name="width" value="0.035" units="cm"/>
      <inkml:brushProperty name="height" value="0.035" units="cm"/>
      <inkml:brushProperty name="color" value="#005F27"/>
    </inkml:brush>
  </inkml:definitions>
  <inkml:trace contextRef="#ctx0" brushRef="#br0">18 115 24575,'0'1'0,"1"-1"0,-1 1 0,-1-1 0,1 1 0,0 0 0,-1 0 0,1 0 0,-1 0 0,1 0 0,0 0 0,-1 0 0,1 1 0,0-1 0,0 1 0,0-1 0,0-1 0,0 1 0,0-1 0,0 1 0,-1-1 0,1 1 0,0-1 0,-1 0 0,1 1 0,0-2 0,-1-1 0,2-1 0,-1-1 0,0 0 0,1 1 0,-1 1 0,1 0 0,-1 0 0,1 1 0,-1-1 0,0 1 0,1 1 0,-1-1 0,0 1 0,0-1 0,0 0 0,0-1 0,0 1 0,1-1 0,-1 1 0,0-1 0,0 1 0,0 0 0,0 1 0,0-1 0,0 0 0,0 1 0,0-1 0,0-1 0,0 1 0,0-1 0,0 1 0,0 0 0,0-1 0,1 1 0,-1-1 0,0 1 0,0 0 0,1-1 0,-1 1 0,0 1 0,0-1 0,0 1 0,0-1 0,0 0 0,0 0 0,0 0 0,0 0 0,0 0 0,0 0 0,0 1 0,0-1 0,0 0 0,0 1 0,0-1 0,0 1 0,0-1 0,0 0 0,0 0 0,0 0 0,0 0 0,0 0 0,0 0 0,0 1 0,0-1 0,0 1 0,0-1 0,0 1 0,0 0 0,0-1 0,0 0 0,0 0 0,0-1 0,0 0 0,0 1 0,0 1 0,0-1 0,0 1 0,0-1 0,0 0 0,0 1 0,0-1 0,0 0 0,0 1 0,0-1 0,0 0 0,0 0 0,0 1 0,0-1 0,0 0 0,0 1 0,0-1 0,0 0 0,0 0 0,-1 1 0,1-1 0,0 1 0,0-1 0,0 1 0,0-1 0,0 1 0,0-1 0,0 1 0,0 0 0,0-1 0,-1 0 0,1 1 0,-1-1 0,1 0 0,-1 1 0,1-1 0,0 1 0,0-1 0,0 0 0,-1 0 0,1 1 0,0-1 0,0 1 0,0 0 0,0-1 0,0 1 0,0-1 0,-1 1 0,1-1 0,0 1 0,0-1 0,0 1 0,0 0 0,0-1 0,0 1 0,0-1 0,0 1 0,0-1 0,0 1 0,-1-1 0,1 0 0,0 0 0,0 0 0,0 0 0,0 0 0,0 1 0,0-1 0,0 0 0,0 1 0,1-1 0,-1 0 0,0 1 0,1-1 0,-1 1 0,1 0 0,0 0 0,0 0 0,-1 0 0,1-1 0,0 1 0,-1 0 0,1 0 0,0 0 0,0-1 0,-1 1 0,1 0 0,0 0 0,0-1 0,-1 1 0,1 0 0,-1 0 0,0 0 0,1 0 0,-1 0 0,1 0 0,0 1 0,-1-1 0,1 0 0,-1 1 0,1-1 0,-1 0 0,1 0 0,-1 0 0,0 1 0,1-1 0,-1 0 0,1 0 0,-1 1 0,1 0 0,-1 0 0,1-1 0,0 1 0,-1-1 0,0 0 0,0 0 0,0 1 0,1-1 0,-1 1 0,0-1 0,0 1 0,1-1 0,-1 0 0,0 1 0,1 0 0,-1 0 0,0-1 0,0 1 0,1-1 0,-1 1 0,0-1 0,0 1 0,0-1 0,1 1 0,-1-1 0,0 1 0,0 0 0,0-1 0,1 1 0,-1 0 0,0 0 0,0-1 0,0 1 0,0 0 0,1-1 0,-1 1 0,0 0 0,0 0 0,0-1 0,0 1 0,0-1 0,0 1 0,0-1 0,0 1 0,0 0 0,0-1 0,0 1 0,0-1 0,0 0 0,0 1 0,0-1 0,0 1 0,0-1 0,0 0 0,0 1 0,1 0 0,-1-1 0,0 1 0,0 0 0,0-1 0,0 1 0,0-1 0,1 1 0,-1 0 0,0 0 0,0-1 0,0 1 0,0 0 0,0 0 0,0-1 0,1 1 0,-1-1 0,0 1 0,0-1 0,0 1 0,0 0 0,0-1 0,0 1 0,0-1 0,0 1 0,0 0 0,0-1 0,0 1 0,0 0 0,1 0 0,-1-1 0,0 1 0,0-1 0,0 1 0,0-1 0,0 1 0,0 0 0,0 0 0,0-1 0,0 1 0,0 0 0,0 0 0,0 0 0,0 0 0,0 0 0,0-1 0,0 1 0,0-1 0,0 1 0,0-1 0,0 1 0,0-1 0,-1 1 0,1-1 0,0 1 0,0 0 0,0 0 0,0 0 0,0 0 0,0 1 0,0-1 0,0-1 0,0 1 0,0-1 0,-1 0 0,1 1 0,0-1 0,0 1 0,0 0 0,0 0 0,-1 1 0,1-1 0,0 0 0,0 0 0,0 0 0,0 0 0,-1 0 0,1 0 0,0 0 0,0 1 0,0-1 0,0 0 0,0 0 0,-1 0 0,1 0 0,0 0 0,0 0 0,0 0 0,0 0 0,0 0 0,0 0 0,-1 0 0,1-1 0,0 1 0,0 0 0,0 0 0,0-1 0,0 1 0,0-1 0,0 1 0,0-1 0,0 1 0,0 0 0,0-1 0,0 1 0,0-1 0,0 1 0,0-1 0,0 1 0,0 0 0,0 0 0,-1-1 0,1 1 0,0 0 0,0-1 0,0 1 0,0 0 0,0 0 0,0 0 0,0 0 0,0 0 0,0 0 0,0 0 0,0-1 0,0 1 0,0 0 0,0 0 0,0 0 0,0 0 0,0-1 0,0 1 0,0 0 0,0 0 0,0 0 0,0-1 0,0 1 0,0-1 0,0 1 0,0-1 0,0 0 0,0 1 0,0-1 0,0 1 0,0-1 0,0 1 0,0-1 0,0 1 0,0-1 0,0 1 0,0-1 0,0 1 0,0 0 0,0 0 0,0 0 0,0 0 0,0-1 0,0 1 0,0 0 0,0-1 0,0 1 0,0 0 0,0-1 0,0 1 0,0-1 0,0 1 0,0-1 0,0 1 0,0-1 0,0 1 0,0 0 0,0 0 0,0 0 0,0-1 0,0 1 0,0-1 0,0 1 0,0 0 0,0-1 0,0 1 0,0 0 0,0 0 0,0 1 0,0 0 0,0-1 0,0 0 0,0 0 0,0 0 0,0 0 0,0-1 0,0 1 0,0 1 0,0-1 0,0 0 0,-1-1 0,1 1 0,0 1 0,0-1 0,0 1 0,0 0 0,-1-1 0,1 0 0,0-1 0,0 1 0,0-1 0,0 1 0,0 0 0,0 0 0,0 0 0,0 0 0,0-1 0,0 1 0,0 0 0,0 0 0,0 0 0,-1 0 0,1-1 0,0 1 0,0-1 0,0 0 0,-1 1 0,1-1 0,0 1 0,0-1 0,-1 1 0,1-1 0,0 1 0,0 0 0,-1-1 0,1 1 0,0 0 0,-1-1 0,1 0 0,0 1 0,0 0 0,-1-1 0,1 1 0,0 0 0,0-1 0,-1 1 0,1 0 0,0-1 0,-1 1 0,1-1 0,0 1 0,-1-1 0,1 1 0,-1 0 0,1 0 0,-1 0 0,1 0 0,-1 0 0,1 0 0,-1 0 0,1-1 0,-1 0 0,1 1 0,0-1 0,0 1 0,-1 0 0,1-1 0,-1 1 0,1 0 0,0-1 0,-1 1 0,1-1 0,0 1 0,0 0 0,-1-1 0,1 1 0,0-1 0,0 1 0,-1-1 0,1 1 0,0 0 0,0 0 0,0 0 0,-1-1 0,1 1 0,-1 0 0,1 0 0,-1 0 0,1-1 0,0 1 0,0-1 0,0 0 0,0 1 0,0 0 0,-1 0 0,1 0 0,0 0 0,0 0 0,-1-1 0,1 1 0,0-1 0,0 1 0,0-1 0,0 0 0,0 1 0,-1-1 0,1 0 0,0 1 0,0 0 0,0-1 0,0 1 0,-1-1 0,1 1 0,0-1 0,-1 1 0,1-1 0,0 1 0,0-1 0,0 1 0,-1-1 0,1 1 0,0-1 0,0 1 0,-1-1 0,1 1 0,0-1 0,0 1 0,0 0 0,-1 0 0,1 0 0,-1 0 0,1 1 0,-1-1 0,1 0 0,-1 0 0,1-1 0,0 1 0,0 0 0,0 0 0,-1 1 0,1-1 0,0 0 0,0 0 0,0-1 0,0 0 0,0 1 0,0-1 0,0 1 0,0-1 0,0 1 0,-1-1 0,1 1 0,0-1 0,0 0 0,0 1 0,0-1 0,-1 1 0,1 0 0,0 0 0,0-1 0,-1 1 0,1-1 0,0 1 0,0-1 0,0 1 0,0 0 0,0 0 0,-1-1 0,1 1 0,0 0 0,0-1 0,0 1 0,0-1 0,-1 0 0,1 1 0,0-1 0,0 0 0,0 1 0,0 0 0,0-1 0,0 1 0,0 0 0,0 0 0,0 0 0,0 0 0,0 0 0,0-1 0,0 1 0,0 0 0,-1-1 0,1 1 0,0 0 0,0 0 0,0-1 0,0 1 0,0-1 0,0 1 0,0-1 0,0 1 0,0-1 0,0 1 0,0-1 0,0 1 0,0-1 0,0 1 0,0-1 0,0 1 0,0 0 0,0-1 0,0 1 0,0 0 0,0-1 0,0 0 0,0 0 0,0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48"/>
    </inkml:context>
    <inkml:brush xml:id="br0">
      <inkml:brushProperty name="width" value="0.035" units="cm"/>
      <inkml:brushProperty name="height" value="0.035" units="cm"/>
      <inkml:brushProperty name="color" value="#005F27"/>
    </inkml:brush>
  </inkml:definitions>
  <inkml:trace contextRef="#ctx0" brushRef="#br0">0 191 24575,'0'0'0,"0"1"0,0-1 0,0 0 0,0 1 0,0-1 0,0 0 0,0 1 0,1-1 0,-1 0 0,0-1 0,0 1 0,0 0 0,0-1 0,0 0 0,0 1 0,0-1 0,0-1 0,0 1 0,0-1 0,0 0 0,0-1 0,0 1 0,0 0 0,0 0 0,1 0 0,-1 1 0,0 0 0,0 0 0,0 0 0,0 0 0,0-1 0,1 0 0,-1 1 0,0-1 0,0 1 0,0 0 0,0 0 0,0 0 0,0 0 0,0 0 0,0 0 0,0 0 0,0 0 0,0 0 0,0 0 0,0 0 0,0 1 0,0-1 0,0 1 0,0-1 0,0 0 0,0 1 0,0-1 0,0 0 0,0 1 0,0-1 0,0 1 0,0-1 0,0 0 0,0 0 0,0 0 0,0 0 0,0 0 0,0 0 0,0 0 0,0 0 0,-1 0 0,1 0 0,0 0 0,0 0 0,0 0 0,0 1 0,0-1 0,0 0 0,0 1 0,0-1 0,0 0 0,0 0 0,0 0 0,0 0 0,0-1 0,0 1 0,0-1 0,0 0 0,0 0 0,0 0 0,0-1 0,0 2 0,0-1 0,0 0 0,0 1 0,0-1 0,0 1 0,0-1 0,0 1 0,0 0 0,0 0 0,0-1 0,0 1 0,1 0 0,-1 0 0,0 0 0,0-1 0,1 1 0,-1-1 0,0 0 0,0 0 0,1 0 0,-1 0 0,0 0 0,1 0 0,-1 0 0,0 0 0,0 0 0,1-1 0,-1 1 0,0 0 0,1 0 0,-1 0 0,0 1 0,0 0 0,0 0 0,0 0 0,0 0 0,1 0 0,-1 0 0,0 0 0,0 0 0,0 0 0,0 0 0,0 0 0,0 0 0,0 1 0,1-1 0,-1 0 0,0 1 0,0-1 0,0 0 0,1 0 0,-1 1 0,0-1 0,0 1 0,0-1 0,0 1 0,0-1 0,1 0 0,-1 1 0,0-1 0,0 1 0,0 0 0,0-1 0,0 1 0,0-1 0,0 1 0,0-1 0,0 0 0,0 0 0,0 1 0,0-1 0,-1 0 0,1 1 0,0-1 0,0 0 0,0 1 0,0-1 0,0 1 0,0-1 0,0 0 0,0 1 0,0-1 0,0 0 0,0 1 0,0-1 0,0 1 0,0-1 0,0 1 0,0-1 0,0 0 0,0 1 0,0-1 0,0 1 0,0-1 0,0 1 0,0 0 0,1-1 0,-1 1 0,0-1 0,0 1 0,0 0 0,1-1 0,0-2 0,-1 1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70"/>
    </inkml:context>
    <inkml:brush xml:id="br0">
      <inkml:brushProperty name="width" value="0.035" units="cm"/>
      <inkml:brushProperty name="height" value="0.035" units="cm"/>
      <inkml:brushProperty name="color" value="#005F27"/>
    </inkml:brush>
  </inkml:definitions>
  <inkml:trace contextRef="#ctx0" brushRef="#br0">71 22 24575,'-2'-3'0,"0"1"0,-2-1 0,0 1 0,1 0 0,1 0 0,0 1 0,-1 0 0,1 0 0,0 0 0,-1 0 0,1 0 0,0 1 0,0-1 0,1 1 0,0 0 0,0 0 0,-1 0 0,1-1 0,0 1 0,0 0 0,-1 0 0,1 0 0,0 0 0,-1 0 0,1 0 0,0 0 0,-1 0 0,1 0 0,0 0 0,-1 0 0,1 1 0,-1 0 0,0-1 0,1 1 0,0-1 0,-1 0 0,1 1 0,1-1 0,-1 1 0,0-1 0,0-1 0,1 1 0,0-1 0,0 1 0,0-1 0,0 1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49"/>
    </inkml:context>
    <inkml:brush xml:id="br0">
      <inkml:brushProperty name="width" value="0.035" units="cm"/>
      <inkml:brushProperty name="height" value="0.035" units="cm"/>
      <inkml:brushProperty name="color" value="#005F27"/>
    </inkml:brush>
  </inkml:definitions>
  <inkml:trace contextRef="#ctx0" brushRef="#br0">58 13 24575,'-1'0'0,"1"0"0,-1 0 0,1 0 0,0 0 0,-1 0 0,1 0 0,-1 0 0,1-1 0,0 1 0,-1 0 0,1 0 0,0 0 0,0 0 0,-1-1 0,1 1 0,0 0 0,-1 0 0,1 0 0,0-1 0,0 1 0,-1 0 0,1 0 0,0 0 0,-1-1 0,1 1 0,-1 0 0,1 0 0,0-1 0,0 1 0,-1 0 0,1 0 0,0 0 0,-1 0 0,1-1 0,-1 1 0,1 0 0,-1 0 0,1 0 0,-1 0 0,1 0 0,-1-1 0,1 1 0,-1 0 0,1 0 0,-1 0 0,1 0 0,-1-1 0,1 1 0,-1 0 0,1 0 0,-1-1 0,1 1 0,0 0 0,-1 0 0,1 0 0,-1-1 0,1 1 0,0 0 0,-1 0 0,1 0 0,-1 0 0,1 0 0,-1 0 0,1-1 0,-1 1 0,1 0 0,-1 0 0,1 0 0,0 0 0,-1 0 0,1-1 0,0 1 0,-1 0 0,1 0 0,-1 0 0,1 0 0,0 0 0,-1 0 0,1 0 0,-1 0 0,1 0 0,-1 0 0,1 0 0,-1 0 0,1 0 0,-1 0 0,1 0 0,-1 0 0,1 0 0,0 0 0,-1-1 0,1 1 0,-1 0 0,1 0 0,-1 0 0,1 0 0,0 0 0,-1 0 0,1 0 0,-1 0 0,1 0 0,-1 0 0,1 0 0,0 0 0,-1 0 0,1 0 0,-1 0 0,0 0 0,1 0 0,-1 0 0,1 0 0,0 0 0,-1 0 0,1 1 0,-1-1 0,1 0 0,-1 0 0,1 1 0,0-1 0,-1 0 0,1 1 0,0-1 0,0 0 0,0 0 0,-1 1 0,1-1 0,0 0 0,0 1 0,0-1 0,-1 0 0,1 0 0,0 1 0,0-1 0,0 0 0,-1 0 0,1 1 0,0-1 0,0 1 0,0-1 0,0 1 0,-1-1 0,1 1 0,0-1 0,0 1 0,0-1 0,0 1 0,0-1 0,-1 0 0,1 1 0,0-1 0,0 1 0,0-1 0,0 1 0,-1-1 0,1 1 0,0-1 0,0 0 0,0 1 0,0-1 0,0 1 0,0-1 0,0 1 0,0-1 0,0 1 0,0-1 0,0 0 0,0 1 0,0-1 0,0 1 0,0-1 0,0 1 0,0-1 0,-1 0 0,1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50"/>
    </inkml:context>
    <inkml:brush xml:id="br0">
      <inkml:brushProperty name="width" value="0.035" units="cm"/>
      <inkml:brushProperty name="height" value="0.035" units="cm"/>
      <inkml:brushProperty name="color" value="#005F27"/>
    </inkml:brush>
  </inkml:definitions>
  <inkml:trace contextRef="#ctx0" brushRef="#br0">16 56 24575,'0'-1'0,"0"1"0,0-1 0,0 1 0,-1-1 0,1 0 0,0 1 0,0-1 0,0 1 0,0 0 0,0-1 0,-1 1 0,1-1 0,0 1 0,0 0 0,0-1 0,0 0 0,-1 1 0,1 0 0,0-1 0,0 1 0,0-1 0,-1 0 0,1 0 0,0 1 0,0-1 0,0 1 0,0 0 0,0-1 0,-1 1 0,1-1 0,0 1 0,0 0 0,-1-1 0,1 1 0,0 0 0,0 0 0,-1-1 0,1 1 0,0 0 0,0 0 0,0-1 0,0 1 0,-1-1 0,1 0 0,0 1 0,-1-1 0,1 1 0,0-1 0,0 1 0,-1-1 0,1 1 0,0-1 0,-1 0 0,0 1 0,1-1 0,-1 0 0,0 0 0,1 0 0,-1 1 0,1-1 0,0 1 0,0-1 0,0 0 0,-1 1 0,1-1 0,0 1 0,0-1 0,0 1 0,0-1 0,0 1 0,0-1 0,0 1 0,0-1 0,0 0 0,0 0 0,0 0 0,0 0 0,0 0 0,0 0 0,0 0 0,0 1 0,0-1 0,0 1 0,0-1 0,0 1 0,0-1 0,0 1 0,0-1 0,0 1 0,0-1 0,0 1 0,0-1 0,0 1 0,0-1 0,0 1 0,0 0 0,1-1 0,-1 1 0,0 0 0,1 0 0,-1-1 0,1 1 0,-1 0 0,1-1 0,-1 1 0,1 0 0,-1-1 0,1 1 0,-1 0 0,0 0 0,1 0 0,-1 0 0,1 0 0,-1 0 0,0 0 0,1 0 0,-1 0 0,1 1 0,-1-1 0,1 0 0,-1 1 0,1 0 0,0-1 0,0 1 0,-1-1 0,1 1 0,-1-1 0,0 0 0,0 0 0,1 1 0,-1-1 0,1 1 0,-1-1 0,0 1 0,0-1 0,0 1 0,1-1 0,-1 1 0,0-1 0,1 1 0,-1 0 0,0-1 0,1 1 0,-1-1 0,0 1 0,0-1 0,1 1 0,-1-1 0,0 0 0,0 0 0,0 1 0,1-1 0,-1 1 0,0-1 0,0 1 0,1-1 0,-1 0 0,0 1 0,1-1 0,-1 1 0,0-1 0,1 0 0,-1 1 0,1-1 0,-1 1 0,0-1 0,0 1 0,0-1 0,0 1 0,1-1 0,-1 0 0,0 1 0,0-1 0,0 1 0,0-1 0,0 1 0,0-1 0,0 0 0,0 1 0,0-1 0,0 0 0,0 1 0,0-1 0,0 1 0,0-1 0,0 1 0,0-1 0,0 1 0,0 0 0,0 0 0,1-1 0,-1 1 0,0-1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51"/>
    </inkml:context>
    <inkml:brush xml:id="br0">
      <inkml:brushProperty name="width" value="0.035" units="cm"/>
      <inkml:brushProperty name="height" value="0.035" units="cm"/>
      <inkml:brushProperty name="color" value="#005F27"/>
    </inkml:brush>
  </inkml:definitions>
  <inkml:trace contextRef="#ctx0" brushRef="#br0">0 0 24575,'1'0'0,"-1"1"0,0-1 0,1 0 0,-1 1 0,1-1 0,-1 1 0,1-1 0,-1 0 0,0 1 0,1-1 0,-1 1 0,0-1 0,1 0 0,0 0 0,-1 0 0,0 0 0,1 0 0,-1 1 0,0-1 0,0 0 0,1 0 0,-1 0 0,0 0 0,0 1 0,0-1 0,1 1 0,-1-1 0,0 0 0,1 1 0,-1-1 0,0 0 0,0 1 0,0-1 0,1 0 0,-1 0 0,0 0 0,1 1 0,-1-1 0,0 0 0,0 0 0,1 0 0,-1 0 0,0 0 0,0 1 0,1-1 0,-1 1 0,0-1 0,0 0 0,0 0 0,0 1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9T07:37:00.526"/>
    </inkml:context>
    <inkml:brush xml:id="br0">
      <inkml:brushProperty name="width" value="0.4" units="cm"/>
      <inkml:brushProperty name="height" value="0.8" units="cm"/>
      <inkml:brushProperty name="color" value="#FFA274"/>
      <inkml:brushProperty name="tip" value="rectangle"/>
      <inkml:brushProperty name="rasterOp" value="maskPen"/>
    </inkml:brush>
  </inkml:definitions>
  <inkml:trace contextRef="#ctx0" brushRef="#br0">106 177,'0'17,"1"-2,-1-7,2 0,-1-2,0 1,-1 0,0-2,0 1,0-2,0 0,1 1,0-1,-1 1,1-1,-1 0,0 0,0 1,0 2,0 0,0 1,0-2,0 0,0-1,-1 1,-2-1,-1 2,-1 0,-2-1,-2-1,0-1,0-2,1-1,2 1,0-1,1 1,0 0,1 0,-1 0,-1 0,1 0,-1 0,1-1,1-1,2-5,2 1,1-4,2 4,-1-1,0-1,0-1,0-2,1-1,-1-1,-1 1,0 1,0 1,-1 1,2 0,-1 0,1-1,0 0,-1 0,0 0,0 1,0 0,0 1,1 0,-1 1,1 0,0 0,0 0,-1 1,1 1,0-2,0 1,0-1,0 0,0 0,0 0,1 1,-1 0,-1 1,1-2,0 0,0 0,-1 1,1 0,-1-1,1 1,0-1,-1 1,0 0,1-1,0 0,1 0,0-2,0 1,0 2,-1-1,-1 2,1-1,-2-1,1 1,0 0,0 0,0-1,0 0,-1 2,1-2,-1 1,0 0,0 0,0 0,0-1,0 1,0 0,8 8,-3-2,6 6,-6-5,0 0,0 0,0-1,1 0,-2 0,0-1,1 1,-2-1,2 1,-1 1,1-1,0 1,0-1,0 0,-1 0,0 0,-1 0,1 0,-1 1,1 1,-2-2,-1 2,2 0,-3-1,3 2,-2-1,1 0,-1 0,1-1,0 1,1 0,-1-1,1 1,0-1,-1-1,2 2,0-2,-1 0,0 1,0 0,-1 0,1 1,-1-2,-1 3,1-2,0 1,1 0,0 1,0-1,0 1,-1-1,0-1,1 1,-1-1,0 1,0 0,0-1,0 1,0 0,1 1,-1-1,1 0,0 0,0 0,0-1,1-1,-2 0,3 0,-1-1,0 0,2 0,-3-1,2 0,0 0,-1 0,1 0,-1 0,0-1,1-1,-3 1,2-2,0-1,-2 2,1-2,0 1,-1 0,2-1,-2 2,2-2,-1 0,1 0,-1 1,0-1,-1 1,1 0,-1 0,1 0,-1 0,1 0,0-1,0 1,-1 0,0-2,1 2,0-2,-1 2,0-1,1 0,-1 2,1-3,-1 2,0-1,0 0,-1 1,1-2,0 2,0-1,-1 0,1 1,0-2,0 2,0 0,1 0,-1 0,2-1,-1 1,0 1,-1-2,1 2,0-3,-1 3,1-1,0-1,1 4,0 1,1 2,-1 1,-1-2,1 1,0 0,-1-1,1 1,-1-1,0 1,-1 0,1 0,-2 1,2 0,-2-1,1 1,0 1,0-1,1 0,-1-1,0 1,0-1,1 1,-1 0,0-2,1 4,-2-3,2 2,-2-1,1-1,0 1,0 0,-1 0,1 0,0-1,1 3,-2-2,2 1,-1-1,0-1,0 1,0-1,1 1,-1-1,0 0,0 2,0-3,0 3,0-1,-1 0,2 1,-1 1,1-1,-1 2,1 0,-1-1,0 0,-1-1,1 0,-1-2,0 3,0-3,0 3,-1-1,1 0,0-1,-1-1,2 2,-1-1,0 1,1 0,-1-3,1 3,1-1,-1-1,0 2,0-1,0-1,0 1,0-1,0 1,0-1,1 1,-1 0,0 0,-1 0,1 1,-1-1,1 1,-1 0,1-1,-1 1,1 0,0-1,-1 0,0 1,0 0,1 0,-1 0,0 0,1-1,-1 0,0 0,0 1,-5-3,1 2,-3-4,-1 0,-1 0,-3 0,0-2,-1-1,-1 0,1 0,-1 0,1 1,-1 0,1-1,-1 1,0 1,-1 0,0 1,-1-1,1 0,-2 0,-1-1,-1 0,9 1,-1 0,0-1,0 1,0 0,-1 0,1-1,0 0,0 0,0 0,0 0,0 0,-7-2,-1 1,3-1,2 1,1 0,2 1,1 0,1 0,-1 1,-1-1,0 0,-1 1,-1-2,0 0,0 0,0-1,0-1,2 1,2 0,1 0,3 0,1 0,1 1,2-1,0-1,0 0,0-1,0 0,-1-1,0 0,1-2,-1 1,1 0,0 0,0 1,0 0,1 3,0 0,4 2,-1 1,2 1,-1 0,2-1,0 0,-1 0,-1-1,-1 0,0 1,0-2,0 2,2-1,-1 1,2-1,0 0,1 0,-2 1,-2-1,-1 0,-2-4,-1 0,-1-5,-1 2,-2 0,0 0,1 1,-1 2,1 1,0 2,-1 1,0 1,-1 1,0-1,-1 0,1-1,0-1,1 0,0 0,16 11,-5-2,2 1,2 0,3 4,1 0,0-1,0-1,-5-4,0 1,0 0,-1-1,0 0,-1-1,-2-1,0 0,0-1,-1-1,-1 1,0 0,-1-1,2 2,-1-1,2 2,-1-2,1 0,0-1,2 1,0 1,1-1,-1-1,2 0,-1-1,0 0,-1 0,0 0,-1 0,1 0,1 0,1 0,0 0,-2 0,-1 0,-1 0,-1 0,-1 0,0 0,-1 0,2 1,-2 3,0-1,0 3,-1-2,0 0,1 0,0 1,1 2,0 0,0 0,0 1,0-2,-1 0,1 0,-1-1,1 1,0 0,-1 0,0-1,0-1,-1-1,0 1,1-1,0 2,1-1,-2-1,1 0,0 0,0 0,0 1,0-1,0-1,1 3,-2-3,2 2,-1-1,0 0,0 1,-1-1,1 0,0 0,0 1,-2 0,2 0,-2 0,1-1,0 2,0-1,0-1,0 1,0-1,0 0,1 1,-6-14,1 3,-1-2,-1-1,-2-3,0 0,0 1,-2-1,1-1,-1 0,0-1,0 1,1 1,0 1,1-1,-1 0,0-1,0 0,0 1,0 1,0 2,0 1,2 1,0 1,2 2,-1-1,1 2,1 0,1 1,-1-1,1-1,0-1,0 1,1 1,5 13,-2-3,5 10,-3-8,1 3,2 2,2 4,-4-8,0 0,5 7,-2-4,-2-3,-2-2,-1-2,-1 0,-1-1,0 1,1 2,1-1,0 2,0-1,1 1,-1 1,1 2,0 1,0-1,1-1,-1-2,0-1,-1-1,-1 0,0 0,0 0,1 0,-1-1,0 0,0 0,-1-1,0-1,0 0,0 2,0-1,1 1,-1-1,-1-1,2 2,-2-1,2 1,-1-1,-1 0,1 0,0-1,0 1,-1 0,1 0,-1 1,0-2,3-1,0 0,0-1,0 0,-1 1,0 3,0-2,-2 1,2-1,-1 1,0-1,0 1,0 0,0-1,0 1,0-1,2 1,-2-1,1 1,-1-1,1 1,0-1,1 0,-2 0,2 0,-2 0,1 0,1 1,-2-1,2 1,-1-2,0 0,1 0,-1 0,1-1,0 1,-1 0,1 0,0 0,-1 0,2 0,-2-1,1 1,0 0,-1-1,2 2,-2-1,2 1,-1-2,-1 0,2 0,-2 0,1 1,0 0,-1 1,1-1,-1 1,0 0,0-1,0 1,0 0,-9-12,3 5,-7-8,8 10,0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9T07:37:00.527"/>
    </inkml:context>
    <inkml:brush xml:id="br0">
      <inkml:brushProperty name="width" value="0.4" units="cm"/>
      <inkml:brushProperty name="height" value="0.8" units="cm"/>
      <inkml:brushProperty name="color" value="#A2D762"/>
      <inkml:brushProperty name="tip" value="rectangle"/>
      <inkml:brushProperty name="rasterOp" value="maskPen"/>
    </inkml:brush>
  </inkml:definitions>
  <inkml:trace contextRef="#ctx0" brushRef="#br0">326 0,'-11'12,"0"-1,2-1,-1 1,0-1,1 0,1-2,2-2,1-1,0-1,2-1,-1 0,0-1,1 1,0 0,0 0,0 0,2 1,-1 0,2 1,0-1,0 1,0 0,0-1,0 0,0 1,0-1,0 0,0 0,1 0,0 2,2 2,0 0,1 0,-2-1,0-1,0-1,-1 0,0-1,-1 0,0 0,0 0,0 2,0-1,0 4,0-1,0 0,0 0,0-2,0 0,0 1,0-1,0 0,0 0,-1-1,0 0,0 0,0 0,1 0,-1 1,1-1,-1 0,0 0,1 0,0 0,0-1,0 1,0-1,-1 1,0 1,1 0,-1 2,-1-1,1 0,-1-2,1 0,0 0,0-1,1 0,-1 0,0 0,1 1,-1 1,1 0,-2 3,1 0,-2 3,0 1,0 0,-1 0,1-3,0-3,2 0,-1-1,-1 0,0 1,0 0,0 0,0-1,0 0,-1-1,-1 0,-2 0,1 1,-2 0,0 0,0 1,-1-1,2 1,-1 0,0 0,1-1,-1 0,0 1,1-1,-2 1,1 1,1-2,0 0,3-1,0-2,1 0,-1 0,2-1,-1 2,0 0,1 0,-1 2,1-3,-1 0,9-12,-3 6,6-10,-5 9,2-1,0-3,2-2,-1 0,-1 1,0 2,-1 0,-1 2,-1 1,-1 1,0 0,0-1,1-1,1-2,0-2,2-3,-1 0,1-1,0 0,0 0,-1 1,1 1,0-1,1 1,0-1,1 1,0-2,0-1,2-2,-5 7,0-1,0 0,1 0,-1 0,0-1,0 2,0-1,4-7,-2 2,0 1,-1-1,-1 0,2-2,-1 1,-1 1,1 2,-1 3,-1 1,-2 2,0 1,0 0,1-1,-1 0,0-1,1-1,-1 0,1-1,1 0,0 0,1 1,-2 2,0 1,0 3,0 0,0 1,1-2,0 0,2-2,0 0,0 1,-1 0,1 2,-1 1,-1 0,0 0,0 1,-1 0,2-1,-1 2,0-1,1 1,-1 1,2 0,0 2,1 0,-1 0,0 0,-2 0,0-2,-1 1,2 0,-1 0,0 1,0-2,-1 1,3-1,-3-1,2 2,-1-2,0 1,1-1,-1 0,0 0,1 0,-1 0,2 0,-1 0,-1 0,-1 0,2 0,-1 0,1 0,-1 0,1 0,0 0,-1-1,0 0,1 0,-1-1,-1 1,1-2,-2 1,3-2,-2 2,1-1,-1 0,0 1,0-1,1 1,0 0,-1-1,1 1,0 0,0 0,-1 1,1-2,-1 1,1-1,0 2,0-1,1 3,-1 0,1 1,0 1,0-1,0 0,1-1,-1 1,0 1,0 0,0 0,2 1,0 0,1-1,0-1,-2-1,0 0,0 0,-1 0,0-1,0 2,0-1,0 1,0 0,0-1,0 0,0 1,-1 1,1-1,-1 0,1 1,0-1,1-1,-1 0,0 0,0 0,0 0,1 0,1 0,0 0,0 1,-1-1,0 1,1-1,-1 0,1 1,-1-2,0 1,-1-1,0 0,0 0,0 1,1-1,-1 1,1 1,0-2,0 2,-2 0,1 0,-1 1,0 0,0 0,0-1,-1 2,0-2,2 1,-2-1,2 0,-1 1,1-1,-1 0,0 0,0 0,0 1,-1 0,0 0,0 1,0-1,-1 1,1 1,0-1,0 2,0-1,-1 0,0 0,0 0,-1 0,0 1,1 1,0 0,1 1,-1 0,1-2,-1 0,-1-2,0-1,1 1,0 0,0 2,0-2,0 0,-1 0,1 1,0 0,0 0,0 0,0 1,1 2,0 3,1 1,0 2,-1-1,1-2,-2-1,0-3,1 0,0 1,-1 1,2 1,-2-2,1-1,-1-2,0-1,0-1,0 0,0 1,0-1,1 2,-2-3,2 4,0-1,1 2,1 2,-1-1,-1 0,0-2,-1 0,0-1,0 1,1 1,0 0,-1-1,0-2,-14-11,1 1,-1-2,0 0,2 2,1 0,-3-1,0-1,0-1,0 0,1 0,-1 0,2-1,0 1,2 1,1 1,-5-6,3 3,3 3,3 3,1 1,-1-2,-1 1,-3-2,-1-2,-2 0,-2-1,-1 0,-1-1,1 0,0 1,2 1,3 1,3 2,2 1,2 1,-2-2,-1 0,-4-5,-3 0,-2-1,-3 1,2 2,3 3,6 2,4 2,14 7,-4-2,9 5,-9-4,3 0,2 1,2 1,1 0,-2 1,-2-2,-3 0,-2-3,-4-1,0-2,1 0,0 0,0 0,1 0,-2 0,-2-5,-4 0,-2-2,-2 1,2 2,-1 0,1-1,0 1,2 1,10 1,-3 1,4 1,-28 0,10-1,-1 0,-3 0,-1 0,0 0,-5-2,0 0,6 1,-2 0,1 0,-1 0,0 0,0 0,0 1,0-1,1 1,0-1,0 1,1 0,-5-1,0 0,2 0,1 1,1-1,1 1,2 0,-1 0,2 0,1-1,-9 0,3-1,1 1,1-1,0 0,-1 1,2 1,1 0,3 1,2 0,2 0,0 0,0 1,17 1,-2 1,2 0,1 1,2 0,1 1,1 0,0 0,0 1,0 0,0 0,0 0,-1 0,-1 0,0-1,-3 0,0-1,-1-1,3 2,-1-2,4 1,-12-3,-5-2,-17-7,-2 0,4 1,0 0,3 2,1 1,-7-3,5 2,6 2,4 1,13-3,6 2,-3 1,1-1,-1 2,0 0,-1 0,-1 0,7 0,-7 1,-6 0,-5-2,-9-1,-1-1,-1 0,-4-1,0 1,-4-1,0 1,-1 0,1 1,1 1,1 1,4 0,0 0,-5 2,9 2,3 4,0 2,-1 2,-5 0,3-6,-2-1,-2 1,-1-1,-2 0,0-1,-2-1,1-1,1 0,1-1,2 1,1-2,-4 1,7 1,7 0,9 5,-3-2,3 2,-25-4,7-2,-2-1,-7 0,-1 0,3-2,1 1,3-1,0 1,-1-2,12 2,12 6,8 4,-4-1,1 0,1 2,2 0,-1 0,-3 0,-1-1,0 0,1-1,-1 1,1-1,-1 0,1 0,-1 0,1 0,0-1,0 0,0 0,0 1,0-1,0 0,0-1,0 1,-1-1,0 0,-1 0,4 1,0 0,-4-2,-1 0,5 1,-6-2,-3-2,-2 0,-1-1,3 0,5 0,5 2,-6-1,0 0,2 1,-1-1,1 1,-1-1,-2 0,0 0,5 1,-5-1,-4 1,1-2,3 1,5-1,-5 0,1 0,0 0,0 0,-1 0,0 0,6 2,-5 0,-5 0,-19-15,4 5,-2-2,0 1,-2-1,-2 0,5 5,0 0,-2-1,0-1,-1-1,0 1,0-1,0 0,2 1,1 1,-3-4,7 6,22 13,-4-2,2 1,-1 0,2 0,0 1,0 0,1 0,0 1,1-1,-1 0,-1-1,0 1,1 0,-2-1,3 1,-1 0,-1-1,-2-1,-2-1,2 2,-6-3,-4 0,-1 0,0 0,0-1,0 0,1 0,1 3,0 1,1 1,-1-1,-1-1,-1-2,0-1,-2-1,1 1,-1 1,0 0,1 0,-1-1,-4 0,-5-3,-9 0,7-2,-1 0,-1 0,-1-2,0 1,-1-2,1 0,1 0,0 0,1 0,0 0,1 0,0 0,1 1,0-1,-1 0,0 0,0 1,0-1,0 1,0 0,-1 1,1 0,-1 0,1 0,-1 1,2-1,-1 1,-8 0,3 0,0 1,1 0,-2 0,-2 0,8 0,-1 0,-1 0,-1 0,-1 0,-1 0,0 0,-1 0,0 0,0-2,1 1,0-1,1-1,1 0,1 1,0-1,2 0,0 0,1 1,1-1,-7-2,1 0,1 1,2 0,1-1,0 0,1 0,-3-1,1-1,-1-1,2 1,3 0,2 1,3 2,1 1,11 1,-1 1,9 2,1 0,1 2,-2 2,-1 1,-5 0,2 2,1-1,3-1,1-1,-8-4,1 0,0 0,0 0,2 0,0 0,2 0,0 0,2 1,0 0,2-1,-1 1,1 0,0-1,0 1,-1-1,-1 0,0 0,-2-1,0 0,-2 1,0-1,-2 0,0 1,0-1,-1 0,1 1,-1 0,1 0,0-1,1 1,0 0,0 0,0 0,0-1,0 0,0 1,-1-1,0 0,-1 0,6 1,-4 0,-4-1,-2 1,-1-1,0 0,2 0,2 0,1 0,2 0,0 0,-2 0,-1 0,-2 1,-3 1,-2 1,0 1,1 0,-1 0,1 1,-1-1,0 0,0 0,1 1,0 1,1 1,-1-1,0 0,-1-2,-1-1,0 1,-1 0,0 1,-3-1,-3-2,-8-1,-5-1,7 0,0 0,-1 0,0 0,0 0,0 0,0 0,1 0,1 0,0 0,-9 0,3 0,2 0,2 0,-1 0,1 0,0 0,-1 0,1 0,0 0,0 0,1 0,0 0,-1 0,-1 0,-2 0,-3 0,8 0,0 1,-2-1,0 1,-2 0,1 1,-1-1,1 0,0 0,1 0,1-1,1 1,-6-1,4 0,4 0,1 0,1 0,-1 0,-1 0,-4 0,-1-1,-3 0,0 0,0-2,-1 1,2-1,2 0,1 0,1 0,-1 0,0 0,0 1,-1 0,0 0,1 0,2 1,3-1,2 0,1 1,2 0,-1-2,1 2,-1-3,-1 1,0 0,0 0,0 0,1 0,-1 0,1-1,0 1,0 0,1 1,-2 6,2-1,-2 4,2-3,0 0,-1 2,-1 1,-1 2,-1 0,0 1,1-2,1-1,1-3,2-1,-1 0,0-1,-1 0,-1 1,1 0,1 0,-1 0,1 0,-1 1,1 0,0 0,-1 0,1 0,0-1,0 1,-1 0,1 0,0 0,0-1,0-1,-2-4,1-1,-3-5,4 3,1 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9T07:37:00.528"/>
    </inkml:context>
    <inkml:brush xml:id="br0">
      <inkml:brushProperty name="width" value="0.4" units="cm"/>
      <inkml:brushProperty name="height" value="0.8" units="cm"/>
      <inkml:brushProperty name="color" value="#14E8F6"/>
      <inkml:brushProperty name="tip" value="rectangle"/>
      <inkml:brushProperty name="rasterOp" value="maskPen"/>
    </inkml:brush>
  </inkml:definitions>
  <inkml:trace contextRef="#ctx0" brushRef="#br0">20 586,'17'0,"-1"0,-6 0,1 1,-1 1,2-1,1 1,0-1,0 0,0-1,-2 0,0 0,-1 1,-1-1,0 1,0 0,1 0,0-1,0 2,0-2,-1 1,0 0,0-1,-1 0,0 0,1 0,1 0,1 0,2 0,1 0,1 0,-1 1,1 0,-1-1,-2 0,-2 0,-1 0,0 0,0 0,0 0,0 0,1 0,1 0,1-1,4 0,2-1,-7 2,0-1,1 1,0-1,0 1,-1 0,-1 0,1 0,7 0,-3 0,0 0,-1 0,1 0,-1 0,-1 0,-1 0,-1 0,1 0,1 0,1 0,2 0,1 0,-1 0,1 0,-1 0,0 0,-1 0,0 0,-1-1,0-1,-2 0,0 0,1 0,-1 0,2 0,0-1,1-1,1 0,-1 0,-1 1,-1 1,0-1,-1 1,1-1,1 1,1-1,0-1,0 0,0 0,-1 0,1 0,-1 1,0-1,0 1,0 0,-1-1,1 1,-1 1,-1 0,0 1,-2 0,0-1,-1 1,1-1,-1 0,1 0,1 1,-1-1,-1 0,0 0,0 0,-1 1,-1-1,0 0,-1 0,-1 1,0-1,0 1,0-1,0 0,0 0,1-1,1 1,1 0,0 0,-1 1,-1-1,0 0,-1 0,0 0,1-1,1 0,2 0,-1-1,1 2,-2 0,0 1,-1 0,-1 0,-1 0,1-1,-1 0,0 0,1-1,0 0,-1 1,0 0,-1-2,1 2,0-3,0 2,2-1,-1 0,-1 1,0 0,-14 0,3 0,-11-2,6 3,0-1,-4 1,6 1,-1 1,-3-1,-1 1,-1 0,-2 0,-1 0,0 0,5 0,0 0,0 0,-1 0,1 0,-1 0,0 0,0 0,-1 0,1 0,0 0,0 0,1 0,-1 0,2 0,-7 0,2 0,1 0,0 1,1-1,1 1,-1-1,1 1,0-1,-1 1,1-1,0 0,0 0,1 0,0 0,1 0,2 0,-1 0,2 0,0 0,0 0,0 0,-2 0,-1 0,-1 0,-2 0,3 0,0 0,-1 0,-3 0,0 0,0 1,-2 0,1-1,-2 1,6 0,-1-1,0 1,0 0,-4 0,-1 1,2-1,0 0,1 0,0 0,3 0,0-1,1 1,-4 0,2 0,5-1,1 1,-1-1,4 0,1 1,-2 1,-5 2,-6 3,6-3,-1 1,-1 0,-2-1,0 1,-1 0,1-1,-1-1,1-1,1 0,0-1,0 0,1-1,1 0,0 0,0 0,1 0,0 0,0 0,0 0,1 0,1 0,-1 0,1 0,-8 0,0 0,1 0,2 0,2 0,1 0,2 0,0 0,1 0,1 0,1 0,3 0,12 0,5 1,-3 0,2 0,5 1,2 0,1 0,-6 0,1 1,-1-1,1 0,0 1,1 0,0-1,0 1,1 0,0 0,0 0,0 1,0-1,-1 0,1 1,0-1,0 1,1-1,0 1,0 0,-3-1,0 0,1 0,-1 0,1-1,3 2,-1-1,1 0,-1-1,0 1,-1-1,1-1,-1 1,-1-1,-1 0,1 0,0 0,3-1,0 0,-1 0,0 0,0 0,0 0,-2 0,0-1,0 1,-1-1,-1 0,0 0,5-1,-1-1,-1 0,0 0,-2 0,1 0,-1 0,1 0,-1 0,0 0,1 0,0 1,0-1,0 1,0-1,-1 1,0-1,-1 1,0-1,-1 1,1-1,-1 0,0 1,-1 0,1 0,-1 0,-2 0,0 0,5 0,-5 0,-8 0,-14 1,-8 0,6 1,-2-1,-1 1,2 0,-1 0,-1-1,-1 1,1 0,-1 0,-1 0,1 0,-1 0,0 0,2 0,0 0,-1 0,1-1,0 1,0 0,-2 0,-1-1,1 1,0-1,0 1,0-1,1 0,-1 0,1 1,1-1,-2 0,0 0,1 0,1 0,-3 0,1 0,0 1,3-1,0 1,1-1,-1 1,1 0,4 0,1 0,-2 0,5 0,2 0,-1 0,-6 0,1 0,-1 0,-4 0,-1 0,3 1,0-1,0 0,-1 1,0 0,0-1,1 1,-1 0,1 0,-4 1,0 0,5 0,0 0,-4 1,6-1,5-1,1-1,-1 0,-2 0,-3 0,-3 0,0 0,4 0,3 0,3-1,13-3,6 0,2 0,3 1,-3 0,1 0,2 0,-1 0,-2 1,0 0,0 1,1-1,-1 1,2 0,0 0,1 0,-1 0,1 0,-1 0,0 0,1 1,-1-1,1 1,-1 0,0-1,0 1,0 0,0 0,0 0,0 0,-1 0,1 0,0 0,-1 0,0-1,1 1,-1 0,0-1,-2 1,1-1,0 1,-1-1,1 0,2 0,-1-1,1 1,-1-1,-2 0,0 0,0 0,-1-1,3 0,0 0,-1-1,-2 1,0 0,-1 0,4-2,0 1,-4 0,0 0,-2 1,-1 0,8-1,-6 2,-4 1,-5 1,-15 0,-7 0,4 0,0 0,-2 0,0 0,-1 0,-2 0,0 0,0 0,3 0,-1 0,1 0,-1 0,0 0,-1 0,2 0,-1 0,0 0,-1 0,1 0,-1 0,0 0,0 0,0 0,0 0,-1 0,1 0,0 0,0 0,-2 0,1 0,-1 0,1 0,0 0,0 0,1 0,0 0,0 0,1 0,0 0,1 0,-5 0,1 0,1 0,1 0,-2 0,2 0,0 0,-2-1,2 1,6 0,3-1,-1-1,9 0,18-3,-4 3,2 0,2 0,3-1,0 0,-3 1,1 0,1 1,0-1,-2 0,1 1,0-1,0 0,0 1,0-1,0 0,1 1,-1-1,0 0,-1 1,1-1,-1 0,0 0,0 0,1-1,0 1,0-1,-1 1,1-1,0 0,-1 0,2 0,-2 0,-6 1,-2 0,-1-1,-8 1,-14 0,-1 1,-3-1,1 2,-1-1,-2 1,2-1,-1 1,-1 0,-1 0,3 0,0 0,-1 0,0 0,0 0,0 0,0 0,0 0,0 0,0 0,1 0,1 0,-1 0,1 0,0 0,0 0,-1 0,1 1,2-1,-2 0,1 1,2-1,-3 1,3-1,-2 2,10 0,5 0,17 1,-4-2,2 0,2-1,3 0,1-1,-3-1,1 0,1-1,0 0,-2 0,1 0,1 0,-1 0,1-1,-1 0,1 0,0 0,-1 0,1 0,-2 0,0 0,0 0,-1 1,0-1,1 1,0-1,-1 1,-1 0,0 0,-1 1,-1-1,2 1,-3 0,0 0,-11 0,-14-2,-3 2,-2-1,1 0,-2 0,0 0,2 0,-1 1,0-1,0 0,0 1,-1-1,0 0,1 0,1 0,-1 1,2-1,0 0,-2 0,1 0,1 0,-3 0,3 0,-1-2,11 3,15 1,8 0,0 0,2-1,-5 1,2 1,1-1,-1 0,0 0,-1 0,1-1,-1 1,4-1,1 0,-2 1,-2-1,-1 0,-1 1,2-1,-1 0,1-1,-9 2,-8 0,-9-1,0 1,-1 0,-4-1,-2 0,4 1,0-1,0 0,-5-1,-1-1,3 1,2-1,-4-2,10 1,8 2,7-1,7 2,-4 1,0 0,1 1,-1-1,7 1,-7 0,-9 0,-15-5,1 1,3 0,0 0,3 0,5 2,4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29"/>
    </inkml:context>
    <inkml:brush xml:id="br0">
      <inkml:brushProperty name="width" value="0.025" units="cm"/>
      <inkml:brushProperty name="height" value="0.025" units="cm"/>
      <inkml:brushProperty name="color" value="#F7B220"/>
    </inkml:brush>
  </inkml:definitions>
  <inkml:trace contextRef="#ctx0" brushRef="#br0">0 0 24575,'1'1'0,"1"1"0,-1 0 0,1 0 0,0-1 0,-1 1 0,1 0 0,-1 1 0,1 0 0,-1 0 0,1 0 0,-1 0 0,1-1 0,-1 0 0,0 1 0,0-1 0,0 1 0,0 0 0,0 0 0,0-1 0,-1 1 0,1-2 0,0 1 0,-1-1 0,1 1 0,0 1 0,0 0 0,1 0 0,-2-1 0,1 0 0,-1 0 0,0-1 0,0 1 0,1 1 0,-1 2 0,1 0 0,-1 0 0,1 1 0,-1-2 0,1 1 0,-1-1 0,0 0 0,1 1 0,-1 0 0,0 0 0,0 1 0,0-2 0,0 0 0,0-1 0,1-1 0,-1-1 0,0 1 0,0 0 0,0 1 0,0 1 0,0 1 0,0 0 0,0 1 0,1-1 0,-1 0 0,0 1 0,0 0 0,0-1 0,1 0 0,-1-2 0,0 0 0,0-1 0,0 0 0,0 0 0,0 0 0,0-1 0,0 1 0,0 0 0,0-1 0,0 1 0,0 1 0,0 0 0,0 1 0,0-1 0,0 0 0,0 0 0,0-2 0,-1 0 0,1 0 0,0 0 0,0 1 0,0 0 0,0 1 0,0 1 0,-1 1 0,1 1 0,-1 0 0,0 0 0,1-1 0,-1-1 0,1-2 0,-1 0 0,1-2 0,-1-1 0,1 0 0,-1-1 0,1 1 0,0 1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30"/>
    </inkml:context>
    <inkml:brush xml:id="br0">
      <inkml:brushProperty name="width" value="0.025" units="cm"/>
      <inkml:brushProperty name="height" value="0.025" units="cm"/>
      <inkml:brushProperty name="color" value="#F7B220"/>
    </inkml:brush>
  </inkml:definitions>
  <inkml:trace contextRef="#ctx0" brushRef="#br0">0 0 24575,'1'3'0,"0"0"0,1 0 0,-1 1 0,1-1 0,-1 1 0,1 0 0,-1 0 0,-1 1 0,1-1 0,0 1 0,0-1 0,0 0 0,-1 1 0,0 1 0,1-1 0,-1 0 0,0 0 0,0-2 0,0 0 0,0-1 0,0-1 0,0 1 0,0-1 0,1 2 0,-1 1 0,0 0 0,1 1 0,0-1 0,-1 0 0,1 0 0,-1-1 0,1 1 0,-1 0 0,1 1 0,-1 0 0,1 1 0,-1-2 0,1 0 0,-1-2 0,0 1 0,0-1 0,1 1 0,-1 0 0,0 1 0,0-1 0,0 1 0,0 0 0,1 0 0,-1 1 0,0 0 0,0 1 0,0 0 0,0 0 0,0-2 0,0-1 0,0 0 0,0-1 0,0 1 0,0 0 0,0 2 0,0 1 0,0-1 0,0 1 0,0-2 0,0-1 0,0 0 0,0 0 0,0-1 0,0 0 0,0 0 0,0-1 0,0 1 0,0 0 0,0-1 0,0 1 0,0 0 0,1 0 0,-1 1 0,0-1 0,0 0 0,1-1 0,-1 1 0,0-1 0,0 2 0,0 0 0,0 0 0,0 1 0,0 0 0,0-2 0,-1 0 0,1-2 0,0 0 0,-1-1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31"/>
    </inkml:context>
    <inkml:brush xml:id="br0">
      <inkml:brushProperty name="width" value="0.025" units="cm"/>
      <inkml:brushProperty name="height" value="0.025" units="cm"/>
      <inkml:brushProperty name="color" value="#F7B220"/>
    </inkml:brush>
  </inkml:definitions>
  <inkml:trace contextRef="#ctx0" brushRef="#br0">0 0 24575,'0'2'0,"0"0"0,1 1 0,0 1 0,0-1 0,0 0 0,0 0 0,0 2 0,0 2 0,0 2 0,1 1 0,-1-1 0,0-2 0,0 0 0,0-3 0,0 0 0,-1 1 0,1 0 0,0 1 0,-1-1 0,1 0 0,0-1 0,-1 1 0,1 0 0,-1 1 0,0 2 0,1-1 0,-1-1 0,0 0 0,1-2 0,-1-1 0,0-1 0,0 1 0,1 1 0,-1 2 0,0 0 0,1 0 0,-1-1 0,0 0 0,0-2 0,0 1 0,0 1 0,0 0 0,0 0 0,0-1 0,0-1 0,0-1 0,0-1 0,0 1 0,0-1 0,0 0 0,0 2 0,0-1 0,0 0 0,0 0 0,0-1 0,0 0 0,0 0 0,0 1 0,0 1 0,0-1 0,0 0 0,0-1 0,0-1 0,-1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32"/>
    </inkml:context>
    <inkml:brush xml:id="br0">
      <inkml:brushProperty name="width" value="0.025" units="cm"/>
      <inkml:brushProperty name="height" value="0.025" units="cm"/>
      <inkml:brushProperty name="color" value="#F7B220"/>
    </inkml:brush>
  </inkml:definitions>
  <inkml:trace contextRef="#ctx0" brushRef="#br0">11 0 24575,'0'2'0,"0"0"0,0 1 0,0 0 0,0 0 0,0 0 0,0-1 0,0 0 0,0 1 0,0 1 0,0 0 0,0 1 0,0-1 0,0-1 0,0-1 0,0 0 0,0 0 0,0 0 0,0 2 0,0 0 0,0-1 0,0-1 0,0 0 0,0-1 0,0 0 0,0 0 0,0 0 0,0 0 0,0 0 0,-1 1 0,1 0 0,0 2 0,-1 1 0,1 1 0,-1 1 0,0 1 0,-1 0 0,1 0 0,0-1 0,0 0 0,1-3 0,-1-1 0,1-1 0,0 0 0,0-1 0,0 0 0,0 1 0,-1 0 0,1 0 0,0 0 0,0-1 0,0 0 0,0 0 0,0 0 0,0 0 0,0-1 0,0-1 0,0-2 0,0 0 0,1 0 0,0 0 0,1-1 0,0 0 0,0 0 0,0 0 0,-1 1 0,0 0 0,-1 0 0,0 1 0,0 1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71"/>
    </inkml:context>
    <inkml:brush xml:id="br0">
      <inkml:brushProperty name="width" value="0.035" units="cm"/>
      <inkml:brushProperty name="height" value="0.035" units="cm"/>
      <inkml:brushProperty name="color" value="#005F27"/>
    </inkml:brush>
  </inkml:definitions>
  <inkml:trace contextRef="#ctx0" brushRef="#br0">152 56 24575,'-1'0'0,"-2"-1"0,0 1 0,-1-1 0,0-1 0,0 1 0,1-1 0,0 1 0,1 0 0,0 0 0,1-1 0,-1 1 0,1 0 0,-1 0 0,1 1 0,0-1 0,-1 0 0,0 1 0,1-1 0,-1 1 0,0 0 0,-1-1 0,0 1 0,0 0 0,0 0 0,0 0 0,1-1 0,0 1 0,0 0 0,-1 0 0,-1 0 0,0 0 0,0 0 0,1 0 0,1 0 0,1 0 0,0-1 0,1 0 0,0-2 0,0 0 0,0-2 0,0 1 0,0 0 0,0 2 0,0 0 0,-1 1 0,1 0 0,-1 0 0,-1 1 0,1-1 0,-1 0 0,0 0 0,0 0 0,1 0 0,0 0 0,-1 0 0,1 0 0,-1 1 0,0 0 0,-1 0 0,0 0 0,-2 1 0,1 0 0,-1 0 0,1 0 0,0 0 0,2-1 0,0 1 0,0-1 0,1 0 0,0 0 0,0 0 0,0 0 0,0 0 0,0 0 0,0 0 0,0 0 0,0 0 0,1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33"/>
    </inkml:context>
    <inkml:brush xml:id="br0">
      <inkml:brushProperty name="width" value="0.025" units="cm"/>
      <inkml:brushProperty name="height" value="0.025" units="cm"/>
      <inkml:brushProperty name="color" value="#F7B220"/>
    </inkml:brush>
  </inkml:definitions>
  <inkml:trace contextRef="#ctx0" brushRef="#br0">66 0 24575,'0'0'0,"-1"1"0,1 0 0,0 1 0,-1 0 0,-1 0 0,1 0 0,-1 0 0,-1 2 0,0 0 0,0 0 0,-1 0 0,0-1 0,1 0 0,0-1 0,1 0 0,0-1 0,0 1 0,1-1 0,-1 1 0,0-1 0,0 1 0,-1 0 0,1 1 0,-1-1 0,0 0 0,0 0 0,1 0 0,0 0 0,1 0 0,0 0 0,1 1 0,0 0 0,0 1 0,0 0 0,0 0 0,0 0 0,0 0 0,0 0 0,0 0 0,1 0 0,-1 0 0,1 0 0,0 0 0,0-1 0,-1 0 0,0-1 0,0 0 0,1 0 0,-1 1 0,0 1 0,0-1 0,0-1 0,0 0 0,0-1 0,0 0 0,0 0 0,0-1 0,0 1 0,0 0 0,0-1 0,0 1 0,0 1 0,-1 2 0,1 1 0,-1 0 0,0 0 0,1-1 0,-1 0 0,1 0 0,0 0 0,0 0 0,0 1 0,0-1 0,0 0 0,0 0 0,0-2 0,0 0 0,0-1 0,0 2 0,0 0 0,0 1 0,0 1 0,0-1 0,0 0 0,0 0 0,0-1 0,0-1 0,0 0 0,0 0 0,0-1 0,0 0 0,0 1 0,-1 1 0,1 1 0,-1 0 0,0-2 0,0-1 0,1-1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34"/>
    </inkml:context>
    <inkml:brush xml:id="br0">
      <inkml:brushProperty name="width" value="0.025" units="cm"/>
      <inkml:brushProperty name="height" value="0.025" units="cm"/>
      <inkml:brushProperty name="color" value="#F7B220"/>
    </inkml:brush>
  </inkml:definitions>
  <inkml:trace contextRef="#ctx0" brushRef="#br0">14 0 24575,'0'1'0,"-1"0"0,1 2 0,0 1 0,-1 1 0,0 1 0,0 1 0,1 1 0,-1 0 0,-1 2 0,2 0 0,-1 0 0,1 1 0,0-1 0,0-2 0,0-1 0,0-1 0,0-3 0,0 0 0,0-1 0,0-1 0,0 2 0,0 1 0,0 0 0,0 0 0,0-1 0,0-1 0,0 1 0,-1 1 0,1 1 0,-1 2 0,1-1 0,-1 0 0,1-2 0,0-2 0,0-1 0,0 1 0,0 0 0,0 1 0,0 0 0,-1 0 0,1-2 0,0 0 0,-1-1 0,1 0 0,-1-1 0,1 1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35"/>
    </inkml:context>
    <inkml:brush xml:id="br0">
      <inkml:brushProperty name="width" value="0.025" units="cm"/>
      <inkml:brushProperty name="height" value="0.025" units="cm"/>
      <inkml:brushProperty name="color" value="#F7B220"/>
    </inkml:brush>
  </inkml:definitions>
  <inkml:trace contextRef="#ctx0" brushRef="#br0">0 162 24575,'0'-7'0,"0"0"0,0-1 0,0 3 0,1 3 0,0 0 0,0 1 0,0-1 0,0-1 0,-1-2 0,1 0 0,0 0 0,0 0 0,0 1 0,0 0 0,1 0 0,0-1 0,1-1 0,0-1 0,0-1 0,-1 2 0,0 1 0,-1 2 0,-1 1 0,0 2 0,0-1 0,0 0 0,1 0 0,1 0 0,-1 1 0,1-1 0,-1 0 0,0-1 0,1 0 0,0-2 0,0 0 0,0-3 0,0 1 0,0 1 0,-2 1 0,1 1 0,-1 2 0,0 0 0,0 1 0,0-2 0,-1 2 0,1-1 0,-1 1 0,0 0 0,0-1 0,1 1 0,-1-1 0,1 0 0,0 1 0,0 1 0,0 3 0,0 1 0,0 2 0,-1 0 0,1 0 0,-1-3 0,1-1 0,0-1 0,0 0 0,0 1 0,0 1 0,0 1 0,0 0 0,0-1 0,0-1 0,0-1 0,0 1 0,0 1 0,0 1 0,-1 3 0,-1-1 0,0-1 0,1-2 0,1-1 0,0-2 0,0 0 0,0 0 0,0 0 0,0 0 0,0 0 0,0 0 0,0-1 0,0 1 0,0 0 0,0 0 0,0 0 0,0 0 0,0 0 0,0 0 0,0 1 0,0 0 0,0 0 0,0 0 0,0-1 0,0 0 0,0 0 0,0 0 0,0 1 0,0 0 0,0 0 0,0 1 0,0-2 0,0 0 0,0 0 0,0 0 0,0 1 0,0 0 0,0 1 0,0-1 0,0-1 0,0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36"/>
    </inkml:context>
    <inkml:brush xml:id="br0">
      <inkml:brushProperty name="width" value="0.025" units="cm"/>
      <inkml:brushProperty name="height" value="0.025" units="cm"/>
      <inkml:brushProperty name="color" value="#F7B220"/>
    </inkml:brush>
  </inkml:definitions>
  <inkml:trace contextRef="#ctx0" brushRef="#br0">16 0 24575,'0'3'0,"0"-1"0,0 1 0,0 0 0,0 0 0,-1 0 0,1 0 0,0 3 0,-1 0 0,1 1 0,-1-1 0,0-1 0,1-2 0,0-1 0,0 0 0,-1-1 0,1 1 0,0 0 0,-1 1 0,1 0 0,0-1 0,-1 0 0,1-1 0,0 1 0,-1 2 0,0 0 0,1 2 0,-1 1 0,1-2 0,0 0 0,0-2 0,0 1 0,-1 1 0,1 2 0,-2 0 0,1 0 0,0-2 0,1-1 0,-1-2 0,1 0 0,0 0 0,0 0 0,0 2 0,0 0 0,0-1 0,0-1 0,0-2 0,0-1 0,0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7:00.537"/>
    </inkml:context>
    <inkml:brush xml:id="br0">
      <inkml:brushProperty name="width" value="0.025" units="cm"/>
      <inkml:brushProperty name="height" value="0.025" units="cm"/>
      <inkml:brushProperty name="color" value="#F7B220"/>
    </inkml:brush>
  </inkml:definitions>
  <inkml:trace contextRef="#ctx0" brushRef="#br0">2 0 24575,'0'1'0,"0"1"0,0 1 0,0 1 0,0 1 0,0 0 0,0-2 0,0 0 0,0 1 0,0-1 0,0 2 0,0-1 0,0 0 0,0-1 0,0 0 0,0 0 0,0 0 0,0 2 0,0-1 0,0 0 0,0-1 0,0-2 0,0 1 0,0-2 0,0 1 0,0 0 0,0 0 0,0 1 0,0-1 0,0 1 0,0 1 0,0 0 0,0 2 0,0 0 0,0-1 0,-1-1 0,1-1 0,0-1 0,-1 0 0,1 0 0,0 1 0,0 1 0,0 0 0,0-1 0,0 1 0,0-1 0,0-1 0,0 1 0,0 0 0,0-1 0,0 1 0,0-1 0,0-1 0,0 1 0,0 1 0,0 0 0,0 1 0,0 0 0,0 0 0,0-1 0,0-1 0,0 0 0,1 0 0,-1 1 0,0 0 0,0-1 0,0 0 0,0 0 0,0-1 0,0 0 0,0 0 0,0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26"/>
    </inkml:context>
    <inkml:brush xml:id="br0">
      <inkml:brushProperty name="width" value="0.05" units="cm"/>
      <inkml:brushProperty name="height" value="0.05" units="cm"/>
      <inkml:brushProperty name="color" value="#005F27"/>
    </inkml:brush>
  </inkml:definitions>
  <inkml:trace contextRef="#ctx0" brushRef="#br0">0 977 24575,'0'-2'0,"0"-2"0,0-7 0,0-7 0,1 5 0,-1-1 0,2-3 0,0 0-435,0 3 1,1 0 0,0-1 434,0-1 0,2-1 0,-1 1 0,0-1 0,1 0 0,0 1 0,0-2 0,-1 1 0,1 0 0,0 2 0,-1-1 0,0 1 0,0 0 0,0 1 0,0-1 0,0 1 0,-1-1 0,1 1 0,0-1 0,0 1 0,-1-1 0,1 1 0,0 0 0,0 0 16,-1 1 1,1-1 0,0 1-17,1-5 0,1 0 0,0 2 0,-1 1 0,1 0 0,-1 2 0,0 0 0,1 1 0,-1-1 0,1 1 0,0-1 0,1-1 0,1-1 0,0-1 0,-2 4 0,0 0 0,0 0 182,0 0 1,1-1 0,-1 1-183,1-1 0,-1 1 0,0 0 0,3-4 0,-1 0 137,-1 3 1,0 0-138,-1 4 0,-1 0 0,2-2 0,-2 4 0,0 3 0,-1 0 430,1 1-430,-1 0 0,1 0 0,0 1 0,0 0 0,-1 2 0,0 0 0,-1 0 0,-1 2 0,0 0 0,1 0 0,1 3 0,1 0 0,0 2 0,1 1 0,1 1 0,-2-1 0,1 2 0,0 0 0,0 2 0,2 0 0,0 1 0,0-2 0,-1-2 0,0-1 0,-2 0 0,1 0 0,0 2 0,0 1 0,1 1 0,-1-2 0,-1-2 0,-1-2 0,0-1 0,0 1 0,3 2 0,4 3 0,-5-4 0,2 1 0,0 1 0,0-1 0,0 1 0,0 0 0,0 0 0,0 0 0,-1-1 0,0 0 0,-1 0 0,0 0 0,1 0 0,-1 0 0,0 0 0,1 1 0,0-1 0,-1 0 0,0-1 0,0 1 0,4 7 0,0 0 0,-2 1 0,-3-6 0,-1 0 0,0 2 0,1 2 0,0 2 0,0 0 0,1 1 0,0 0 0,-1 1 0,1-2 0,-2-2 0,1 0 0,-1-3 0,0 0 0,1 4 0,0-2 0,1 0 0,0 3 0,-2-6 0,0 0 0,1 2 0,0 1 0,0 0 0,1 0 0,-1-1 0,-1 0 0,0-2 0,0 0 0,2 5 0,-2-4 0,0-3 0,-2-1 0,0-2 0,-1 1 0,1 2 0,0 2 0,1 3 0,0 2 0,0 0 0,-1-2 0,0-3 0,-1-3 0,1-3 0,0 0 0,1 0 0,1 0 0,1 1 0,3 1 0,0-1 0,2 1 0,1-1 0,-1 0 0,0 0 0,0 0 0,0-1 0,0 1 0,0-2 0,-1-1 0,-1-1 0,-1 1 0,-1 0 0,0 0 0,1 2 0,-1 0 0,0 0 0,-2 0 0,-1 0 0,-1 1 0,-1 0 0,0 2 0,0 1 0,0 1 0,0-1 0,1-2 0,-1-1 0,0-1 0,0 0 0,1-1 0,-1 0 0,1 0 0,-1 0 0,1 1 0,0-1 0,0 1 0,0-1 0,-1 1 0,1 0 0,0-1 0,0-1 0,-1 0 0,0-1 0,0-1 0,-1 1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27"/>
    </inkml:context>
    <inkml:brush xml:id="br0">
      <inkml:brushProperty name="width" value="0.05" units="cm"/>
      <inkml:brushProperty name="height" value="0.05" units="cm"/>
      <inkml:brushProperty name="color" value="#005F27"/>
    </inkml:brush>
  </inkml:definitions>
  <inkml:trace contextRef="#ctx0" brushRef="#br0">1334 1115 24575,'-1'-1'0,"1"-3"0,-1-4 0,-1-8 0,1 7 0,0-1 0,-1-1 0,1 0 0,-1 0 0,0-1 0,0 0 0,0 1 0,1-2 0,-1 2 0,1-1 0,-1 0 0,0 1 0,0 0 0,0 0 0,-2 1 0,0-2 0,0 1 0,-1-1 0,0-1 0,-2 0 0,1-1 0,-1-2 0,1 0-211,1 5 0,1 0 0,-1-1 211,1-1 0,-1 0 0,1 0 0,-1 0 0,1-1 0,-1 1 0,1 0 0,0-1 0,1 1 0,-1 0 0,0-1 0,0 1 0,1 0 0,-1 1 0,0-1 0,1 1 0,-1 0 0,0 0 0,-1-4 0,-1 0-20,-1 1 1,1 1 19,-1 1 0,0 0 0,0 0 0,0 0 0,0 1 0,0 0 0,0 0 0,0-1 0,0 1 0,0 0 315,1 0 1,-1 0-316,0 0 0,0-1 20,-1 1 1,1 0-21,0 1 0,-1-1 0,0 1 0,0 0 0,0 0 0,0 1 0,0 0 0,0 0 0,0 0 0,1 0 0,0 2 0,0-1 0,0 1 0,1 0 0,0 1 0,0-1 0,-5-4 0,1 2 0,2 0 0,-1 2 0,0-1 0,0 0 0,-1 1 0,0-1 0,1 1 0,-1 0 0,0 1 0,-1 1 0,1 1 0,1 0 0,0 2 0,1 1 0,0 1 0,0 1 0,1 0 0,0 2 0,-2 0 0,1 2 0,-1 1 0,-1 1 0,0 2 0,0 1 0,2 0 0,1-1 0,1 0 0,3-1 0,1-1 0,0 1 0,1 0 0,-1 1 0,1 0 0,-1-1 0,1 1 0,-1 0 0,0 1 0,-1 2 0,-2 2 0,0 1 0,0-1 0,0-2 0,0-2 0,1-2 0,-1-2 0,1-1 0,-1 1 0,-2 1 0,-2 3 0,-2 1 0,-1 1 0,-1 0 0,0 0 0,-1 1 0,6-6 0,0 0 0,-1 1 0,1 1 0,-1-1 0,-1 1 0,2-1 0,-1 1 0,1-2 0,0 1 0,-5 5 0,1-1 0,1 1 0,5-5 0,0 0 0,0 2 0,-1 1 0,0 2 0,0-1 0,0 2 0,0 0 0,0-1 0,0 1 0,2-2 0,-1 1 0,1-1 0,0 0 0,1 1 0,-1 1 0,0 1 0,1 2 0,1-5 0,0 0 0,0 1 0,0 0 0,0 1 0,0-1 0,1 0 0,-1-1 0,1 1 0,0 3 0,0 0 0,1-2 0,0-1 0,0-1 0,1-2 0,0 9 0,0-1 0,0-8 0,0 0 0,0 1 0,0-1 0,0 8 0,0-3 0,0-5 0,0-2 0,0-2 0,0-1 0,-2-1 0,-2 2 0,0 0 0,-2 2 0,0-1 0,0 1 0,0 0 0,0 2 0,0 2 0,-1 1 0,-1-1 0,1 0 0,1-2 0,-1 0 0,0 1 0,-3 3 0,4-5 0,0 0 0,0 1 0,0-1 0,-1 0 0,2 0 0,-6 5 0,3-4 0,1-3 0,1-1 0,2-1 0,0-1 0,0-1 0,0 0 0,1-1 0,-1 1 0,0-1 0,0 1 0,0 0 0,1 1 0,1 0 0,-1 0 0,1-1 0,0 0 0,0 0 0,-1 0 0,1 0 0,0 0 0,1 0 0,0 0 0,0-1 0,1 1 0,-1 0 0,1-1 0,0 1 0,-1 1 0,-1 0 0,1 1 0,-1 0 0,1 0 0,0 1 0,0-2 0,1 0 0,-1-1 0,1-1 0,0 2 0,0-1 0,-1 1 0,1 0 0,-1-1 0,-1 0 0,0 0 0,0-1 0,-1 0 0,1-1 0,0 1 0,1 0 0,-1-1 0,1 1 0,0-2 0,0 0 0,1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28"/>
    </inkml:context>
    <inkml:brush xml:id="br0">
      <inkml:brushProperty name="width" value="0.05" units="cm"/>
      <inkml:brushProperty name="height" value="0.05" units="cm"/>
      <inkml:brushProperty name="color" value="#005F27"/>
    </inkml:brush>
  </inkml:definitions>
  <inkml:trace contextRef="#ctx0" brushRef="#br0">1 0 24575,'0'4'0,"0"1"0,0 1 0,0 2 0,0-1 0,0 0 0,2 1 0,-1 1 0,1 2 0,1 1 0,-1-2 0,1-1 0,-1-2 0,-1-2 0,1-2 0,-1 1 0,1 0 0,1 0 0,0 0 0,1 1 0,0-2 0,0 1 0,0 0 0,2 1 0,2 0 0,1 2 0,0-2 0,-1 0 0,-1-1 0,-2-2 0,-1 0 0,1 1 0,0-1 0,0 1 0,2 1 0,-1-1 0,0 0 0,-2 0 0,-1 0 0,0 0 0,-1 2 0,1 1 0,0 1 0,0 0 0,1 0 0,-1-1 0,1-1 0,-1 1 0,1 2 0,1 1 0,-1 1 0,1 0 0,-2 1 0,0-2 0,0 0 0,-1-1 0,-1 1 0,0-1 0,0-1 0,1-2 0,0-3 0,0-3 0,2-3 0,4-3 0,4-2 0,3-1 0,-1 1 0,-2 1 0,-1 1 0,-1-1 0,0 0 0,-1-2 0,0 0 0,0 0 0,0-1 0,-1 0 0,-1 3 0,-1 0 0,-1 3 0,-2 2 0,0 0 0,-3 0 0,1 0 0,0 0 0,0-1 0,0-1 0,0-2 0,0 1 0,0 0 0,-1 2 0,0 0 0,0 1 0,0 1 0,0 0 0,0 0 0,0 0 0,0 0 0,0-2 0,0 0 0,0 0 0,0 1 0,0 1 0,0-1 0,0 0 0,0 1 0,0-1 0,0 1 0,0 0 0,0 0 0,0-1 0,0 1 0,0-1 0,0 2 0,0-1 0,0-1 0,0 0 0,0-1 0,0 0 0,0 1 0,0 0 0,0 1 0,0 0 0,0 0 0,0 0 0,1 0 0,0 0 0,0 0 0,0 0 0,1-1 0,-1 0 0,1 2 0,-1 1 0,-1 0 0,0 1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29"/>
    </inkml:context>
    <inkml:brush xml:id="br0">
      <inkml:brushProperty name="width" value="0.05" units="cm"/>
      <inkml:brushProperty name="height" value="0.05" units="cm"/>
      <inkml:brushProperty name="color" value="#005F27"/>
    </inkml:brush>
  </inkml:definitions>
  <inkml:trace contextRef="#ctx0" brushRef="#br0">0 1 24575,'4'2'0,"0"1"0,3 2 0,0-1 0,-1 0 0,-1 1 0,0-1 0,0 0 0,-1 1 0,0-1 0,1 0 0,-2 0 0,1-1 0,-1-1 0,-1 0 0,0 1 0,1-1 0,0 1 0,1-1 0,-1 0 0,0 0 0,1 0 0,-1 0 0,1 0 0,0 0 0,2 1 0,0-1 0,0 0 0,-1 0 0,0 0 0,0 0 0,2 1 0,1 1 0,1 1 0,0-1 0,0-1 0,-1 0 0,-1-2 0,1-1 0,0 0 0,-1 0 0,0-1 0,1-2 0,-1-1 0,-1 0 0,-1 1 0,-1 0 0,0 0 0,0 0 0,1-2 0,0 0 0,0-2 0,2 0 0,-1 2 0,-1 0 0,0 1 0,0 1 0,-1 0 0,0 1 0,-1 0 0,1 1 0,0 1 0,0 0 0,0 0 0,1 0 0,-1 0 0,2 0 0,-1 0 0,1 1 0,-2 2 0,1 1 0,-1-1 0,0 1 0,0-2 0,-1 1 0,0-1 0,0 1 0,1-1 0,0 1 0,1 0 0,-1-1 0,1 0 0,0 0 0,0 0 0,-1 0 0,1 1 0,-1 0 0,0-1 0,1 1 0,-1-1 0,2-1 0,0 1 0,1-1 0,0 1 0,2 0 0,0-1 0,0 1 0,0 0 0,1 1 0,0-1 0,-1 0 0,0 1 0,-1-1 0,-1 1 0,0 0 0,0 0 0,-1 1 0,1 0 0,-1 0 0,1 1 0,1-1 0,-2 0 0,1 0 0,-2-2 0,1 0 0,-1 0 0,0-1 0,-1-1 0,1 1 0,-1-1 0,0 0 0,1 0 0,0 0 0,1 0 0,1 0 0,-1 0 0,0 0 0,-1 0 0,-2 0 0,1 0 0,-1 0 0,-1 0 0,1 0 0,0 0 0,0 0 0,1 0 0,0 0 0,1 0 0,-1 0 0,0 0 0,-1 0 0,0 1 0,-1 0 0,-2 0 0,1 0 0,-1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40"/>
    </inkml:context>
    <inkml:brush xml:id="br0">
      <inkml:brushProperty name="width" value="0.035" units="cm"/>
      <inkml:brushProperty name="height" value="0.035" units="cm"/>
      <inkml:brushProperty name="color" value="#005F27"/>
    </inkml:brush>
  </inkml:definitions>
  <inkml:trace contextRef="#ctx0" brushRef="#br0">1 0 24575,'0'1'0,"0"1"0,1 0 0,0 0 0,0 0 0,0 0 0,0 0 0,1 0 0,0 0 0,0 0 0,0 0 0,0 0 0,0 0 0,0 0 0,0 0 0,0-1 0,-1 0 0,-1 0 0,1 0 0,0 0 0,0 0 0,0 0 0,1 0 0,-2 0 0,1 0 0,0-1 0,-1 1 0,1 0 0,0 0 0,0 1 0,1 0 0,0 0 0,-1-1 0,0 1 0,0 0 0,-1 1 0,1 0 0,-1 1 0,1-1 0,-1 1 0,0-1 0,0 0 0,0-1 0,0 1 0,0 1 0,0-1 0,0 1 0,0 0 0,0 0 0,0 0 0,0 0 0,0-1 0,0 1 0,0-1 0,0 2 0,0-1 0,0 0 0,0 0 0,0-1 0,0-1 0,0 0 0,0-1 0,0 0 0,0 0 0,0 0 0,1 1 0,1-1 0,-1 2 0,1 0 0,1 2 0,-1-1 0,0 1 0,0-1 0,1-1 0,-2-1 0,1 1 0,-1-2 0,0 1 0,1 0 0,0 0 0,-1 0 0,1-1 0,-1 1 0,0 0 0,0 0 0,0 1 0,-1 0 0,1 0 0,-1-1 0,1 1 0,-1 0 0,0 0 0,0 2 0,0-1 0,0-1 0,0 0 0,0 0 0,0 0 0,0-1 0,1 1 0,-1 0 0,0 0 0,1 0 0,0 0 0,-1 0 0,1 1 0,0-1 0,0-1 0,0 0 0,0-1 0,-1-1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52"/>
    </inkml:context>
    <inkml:brush xml:id="br0">
      <inkml:brushProperty name="width" value="0.03528" units="cm"/>
      <inkml:brushProperty name="height" value="0.03528" units="cm"/>
      <inkml:brushProperty name="color" value="#FFA53D"/>
    </inkml:brush>
  </inkml:definitions>
  <inkml:trace contextRef="#ctx0" brushRef="#br0">2 341 24575,'0'1'0,"0"-1"0,0 1 0,0 0 0,0-1 0,0 1 0,0-1 0,0 1 0,0-1 0,0 1 0,0-1 0,0 1 0,0 0 0,0 0 0,0-1 0,0 1 0,0-1 0,0 1 0,-1-1 0,1 0 0,0 1 0,0-3 0,0-1 0,0-2 0,0-1 0,0 2 0,0 1 0,0 2 0,0 0 0,0 0 0,0 0 0,0 0 0,-1 0 0,1 0 0,0 0 0,0 0 0,0 0 0,0 1 0,0-1 0,0 0 0,0-1 0,0 1 0,0-1 0,0 1 0,0 0 0,0 1 0,1-1 0,-1-1 0,0 1 0,1-1 0,-1 1 0,0 0 0,1 0 0,-1 0 0,0 0 0,0 1 0,1-1 0,-1 1 0,0-1 0,0 0 0,0 1 0,1-1 0,-1 0 0,0 0 0,1 0 0,-1 0 0,0-1 0,1 0 0,-1-1 0,0 1 0,0 0 0,0 0 0,0 1 0,0 0 0,0 0 0,1-1 0,-1 0 0,0 0 0,0 0 0,0 0 0,0 0 0,0 1 0,0-1 0,0 1 0,0-1 0,0 0 0,0-1 0,0 1 0,0 1 0,0-1 0,0 1 0,0 0 0,1-1 0,-1 0 0,1 0 0,-1 0 0,1 0 0,-1 1 0,0 0 0,0-1 0,0 1 0,0-1 0,0 0 0,1-1 0,-1 1 0,0 0 0,1 1 0,-1-1 0,0 1 0,0 0 0,1-1 0,-1 0 0,0 0 0,0 0 0,0 1 0,1-1 0,-1 0 0,0 1 0,0-1 0,0 0 0,0 0 0,0 0 0,0 0 0,0 1 0,0-1 0,0 0 0,0 0 0,1 0 0,-1-1 0,0 1 0,1 0 0,-1 0 0,0 1 0,0-1 0,0 1 0,0-1 0,0 0 0,1 0 0,-1-1 0,0 1 0,0-1 0,1 1 0,-1 0 0,0 0 0,0 0 0,0 1 0,0-2 0,0 1 0,1 0 0,-1-1 0,1 0 0,-1 0 0,1 0 0,-1 0 0,1 1 0,-1 0 0,1 1 0,-1 1 0,1-1 0,-1 1 0,1 0 0,-1 0 0,0-1 0,0 0 0,0 0 0,0 0 0,0 0 0,1 0 0,-1 0 0,1 0 0,-1 1 0,1-1 0,0 0 0,0-1 0,1 1 0,-1-1 0,0 1 0,-1 0 0,1 1 0,-1-1 0,1 1 0,-1-1 0,1 0 0,-1 0 0,1 0 0,-1 0 0,1 0 0,-1-1 0,0 1 0,1-1 0,-1 1 0,0-1 0,1 1 0,-1 0 0,1 0 0,-1 0 0,1 0 0,-1-1 0,0 0 0,1 1 0,-1 0 0,0-1 0,1 1 0,-1-1 0,1 1 0,0-1 0,-1 1 0,1 0 0,0 0 0,0 0 0,0 0 0,0 0 0,0-1 0,0 1 0,0 0 0,0 1 0,0-1 0,0 0 0,1 0 0,-1 0 0,1 0 0,-1 0 0,0 0 0,0 0 0,0 1 0,0-1 0,0 0 0,0 0 0,0 0 0,1 0 0,-1 1 0,-1 0 0,2-1 0,-1 1 0,0-1 0,0 1 0,0-1 0,0 0 0,0 0 0,0 0 0,1-1 0,-1 0 0,1 0 0,0 1 0,-1 0 0,0 0 0,0 0 0,-1 1 0,1-1 0,0 1 0,-1-1 0,1 1 0,-1-1 0,1 1 0,-1 0 0,1 0 0,-1-1 0,1 1 0,0 0 0,0 0 0,-1-1 0,1 1 0,0-1 0,1 1 0,-1 0 0,0-1 0,1 1 0,-1-1 0,1 0 0,-1 1 0,1 0 0,-1-1 0,0 1 0,1 0 0,-1 0 0,0-1 0,1 1 0,0 0 0,-1 0 0,0 0 0,0 0 0,0-1 0,0 1 0,0 0 0,1-1 0,-1 1 0,1 0 0,-1 0 0,0 0 0,0 0 0,0 0 0,0-1 0,0 1 0,0 0 0,0 0 0,-1 0 0,1 0 0,-1 0 0,1-1 0,0 1 0,0 0 0,0 0 0,-1 0 0,1-1 0,0 1 0,-1 0 0,1-1 0,-1 1 0,1-1 0,0 1 0,0-1 0,1 1 0,-1-1 0,-1 1 0,1 0 0,0 0 0,0 0 0,0 0 0,-1 0 0,1 0 0,0-1 0,0 1 0,0 0 0,0 0 0,0 0 0,0 0 0,0 0 0,0-1 0,0 1 0,0 0 0,0 0 0,1-1 0,-1 1 0,0 0 0,1 0 0,0-1 0,-1 1 0,1-1 0,0 1 0,0-1 0,0 1 0,0 0 0,0-1 0,-1 1 0,1 0 0,-1-1 0,1 1 0,-1 0 0,0 0 0,0 0 0,-1 0 0,1 0 0,0 0 0,0 0 0,0 0 0,0 0 0,0 0 0,0 0 0,0 1 0,0-1 0,0 0 0,0 1 0,0-1 0,0 0 0,0 1 0,0-1 0,0 0 0,0 0 0,0 0 0,0 0 0,1 1 0,0-1 0,-1 1 0,1-1 0,0 1 0,-1-1 0,1 1 0,0-1 0,-1 1 0,1-1 0,-1 1 0,1 0 0,-1-1 0,0 1 0,1-1 0,-1 1 0,0-1 0,0 1 0,0-1 0,0 0 0,0 1 0,0-1 0,0 0 0,0 1 0,0-1 0,0 1 0,-1-1 0,1 0 0,0 1 0,0-1 0,0 1 0,0-1 0,0 0 0,-1 1 0,1-1 0,0 0 0,-1 1 0,1-1 0,-1 0 0,1 1 0,0-1 0,-1 1 0,1-1 0,0 1 0,0-1 0,0 0 0,-1 1 0,1-1 0,0 0 0,-1 0 0,1 1 0,-1-1 0,1 1 0,-1-1 0,1 1 0,0-1 0,-1 1 0,1-1 0,-1 1 0,1-1 0,0 1 0,-1 0 0,1-1 0,0 1 0,-1-1 0,0 1 0,1-1 0,-1 1 0,1-1 0,-1 1 0,1 0 0,-1 0 0,1-1 0,-1 0 0,1 0 0,0 0 0,0 0 0,0 1 0,0-1 0,0 1 0,0-1 0,0 1 0,0-1 0,0 0 0,0 1 0,0-1 0,-1 0 0,1 0 0,-1 1 0,0-1 0,1 0 0,-1 0 0,0 0 0,1 1 0,-1-1 0,0 0 0,0 0 0,1 1 0,-1-1 0,1 1 0,-1-1 0,1 1 0,-1-1 0,0 1 0,1 0 0,-1-1 0,0 1 0,1 0 0,-1-1 0,0 1 0,0-1 0,1 1 0,-1-1 0,0 0 0,0 1 0,0-1 0,1 0 0,-1 1 0,0-1 0,1 0 0,-1 1 0,0-1 0,1 0 0,-1 0 0,1 1 0,0-1 0,0 1 0,-1-1 0,1 1 0,0-1 0,-1 1 0,1-1 0,-1 1 0,1-1 0,0 1 0,0 0 0,-1 0 0,1 0 0,0 0 0,0-1 0,0 1 0,-1 0 0,1 0 0,0 0 0,-1 0 0,1 0 0,-1 0 0,0-1 0,1 1 0,-1-1 0,0 1 0,0 0 0,0 0 0,0 0 0,1 0 0,-1-1 0,0 1 0,0 0 0,0 0 0,0 0 0,0 0 0,1 1 0,-1-1 0,0 0 0,0 0 0,0-1 0,1 1 0,-1 0 0,0 0 0,0 0 0,0 0 0,1-1 0,-1 1 0,0 0 0,1-1 0,-1 1 0,0 0 0,1 0 0,-1 0 0,0-1 0,1 1 0,-1-1 0,1 1 0,-1 0 0,1 0 0,-1 0 0,1 0 0,-1-1 0,1 1 0,-1 0 0,1 1 0,-1 0 0,1-1 0,-1 1 0,1-2 0,-1 1 0,0 0 0,1 0 0,-1-1 0,0 1 0,0 0 0,1 0 0,-1 0 0,0 0 0,0-1 0,0 1 0,0 0 0,1 0 0,-1 0 0,0 0 0,1 1 0,-1-1 0,0 0 0,0 0 0,1 0 0,-1 0 0,0 0 0,0 1 0,1-1 0,-1 0 0,0 0 0,0 1 0,0-1 0,1 0 0,-1 1 0,0-1 0,0 0 0,1 0 0,-1 0 0,0-1 0,0 1 0,0 0 0,0-1 0,1 1 0,-1 0 0,0 0 0,0 0 0,1 0 0,-1 1 0,0-1 0,0 1 0,1 0 0,-1-1 0,0 1 0,1-1 0,-1 1 0,0 0 0,0 0 0,0 0 0,0-1 0,0 0 0,0 0 0,0 0 0,0 0 0,0 1 0,0 0 0,0 0 0,0 0 0,0 0 0,0 0 0,0 0 0,0-1 0,0 1 0,0-1 0,0 0 0,0 0 0,0-1 0,0 1 0,0 1 0,0-1 0,0 0 0,0 0 0,-1 1 0,1-1 0,-1 1 0,1-1 0,-1 0 0,1 0 0,-1 0 0,1 1 0,0-1 0,0 0 0,0 0 0,0-1 0,0 1 0,0 0 0,0 0 0,0 0 0,0 0 0,0 0 0,0 0 0,0 0 0,0 0 0,0-1 0,0 1 0,0 0 0,0 0 0,0 0 0,0 0 0,0 1 0,0-1 0,0 0 0,0 1 0,0-1 0,0 0 0,0 0 0,0 1 0,0-1 0,0 0 0,0 0 0,0 0 0,0 0 0,0 0 0,0 1 0,0-1 0,0 1 0,0-1 0,0 1 0,0-1 0,0 1 0,0-1 0,0 0 0,0 1 0,0-1 0,0 1 0,0-1 0,0 1 0,0-1 0,0 0 0,0-1 0,0 1 0,0 0 0,0 0 0,0 0 0,0 0 0,0 0 0,0-1 0,0 1 0,0 0 0,0 0 0,0 0 0,0 0 0,0 0 0,0 0 0,0 0 0,0 1 0,0-1 0,0 0 0,0 0 0,0 1 0,0-1 0,0 0 0,0 1 0,0-1 0,0 0 0,0 1 0,0-1 0,0-1 0,-1 1 0,1 0 0,0 0 0,0-1 0,0 1 0,0-1 0,0 1 0,0-1 0,0 1 0,-1 0 0,1-1 0,0 0 0,-1 1 0,1-1 0,0 1 0,0-1 0,-1 1 0,1 0 0,0-1 0,0 1 0,-1 0 0,1-1 0,-1 1 0,1 0 0,0 0 0,-1 0 0,1 0 0,0-1 0,0 1 0,-1 0 0,1 0 0,-1 0 0,1 0 0,0 0 0,-1 0 0,1-1 0,0 1 0,-1 0 0,1-1 0,0 1 0,0-1 0,0 1 0,0-1 0,0 1 0,0-1 0,0 1 0,-1 0 0,1 0 0,0 0 0,0 0 0,-1 0 0,1 0 0,-1 1 0,1 0 0,0 0 0,-1 0 0,0 0 0,1 0 0,-1-1 0,1 1 0,-1-1 0,1 0 0,0-1 0,-1 1 0,1-1 0,0 1 0,0 0 0,0 0 0,-1 0 0,1-1 0,0 1 0,0 0 0,0-1 0,0 1 0,0-1 0,0 1 0,0 0 0,0-1 0,0 1 0,0-1 0,0 1 0,0-1 0,0 1 0,0 0 0,0 0 0,0 0 0,0 0 0,0-1 0,-1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41"/>
    </inkml:context>
    <inkml:brush xml:id="br0">
      <inkml:brushProperty name="width" value="0.035" units="cm"/>
      <inkml:brushProperty name="height" value="0.035" units="cm"/>
      <inkml:brushProperty name="color" value="#005F27"/>
    </inkml:brush>
  </inkml:definitions>
  <inkml:trace contextRef="#ctx0" brushRef="#br0">0 1 24575,'1'1'0,"0"1"0,1 1 0,0 1 0,1 2 0,-1-1 0,0 1 0,-1 0 0,0 0 0,0 1 0,-1 0 0,0 0 0,0 1 0,0-1 0,0-1 0,-1-2 0,1-1 0,-1 0 0,1-2 0,-1 1 0,1-1 0,-1 1 0,1 1 0,-1-1 0,1 0 0,0 0 0,0 0 0,-1 0 0,1 1 0,0 0 0,-1 0 0,1-1 0,-1 0 0,1 1 0,-1-1 0,0 1 0,0 0 0,0 0 0,0 1 0,0-1 0,0-1 0,1 1 0,-1-1 0,1-1 0,0 0 0,0 0 0,0 0 0,0 0 0,0 0 0,0 0 0,0 1 0,0-1 0,0-1 0,1 1 0,-1 0 0,1 0 0,-1 1 0,1-1 0,0 0 0,0 1 0,0-1 0,0 1 0,0 0 0,-1 0 0,1-1 0,0 0 0,-1 0 0,0 0 0,1 0 0,-1 0 0,0-1 0,0 2 0,1-1 0,0 1 0,0-1 0,0 1 0,-1-1 0,1-1 0,-1 1 0,1 0 0,-1-1 0,0 1 0,0 0 0,1 1 0,-1-1 0,1 1 0,-1 0 0,0 0 0,0 0 0,0 0 0,0 0 0,0-1 0,0 1 0,0-1 0,0 0 0,0 0 0,0 0 0,0-1 0,0 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42"/>
    </inkml:context>
    <inkml:brush xml:id="br0">
      <inkml:brushProperty name="width" value="0.035" units="cm"/>
      <inkml:brushProperty name="height" value="0.035" units="cm"/>
      <inkml:brushProperty name="color" value="#005F27"/>
    </inkml:brush>
  </inkml:definitions>
  <inkml:trace contextRef="#ctx0" brushRef="#br0">106 86 24575,'-1'-2'0,"0"0"0,-2-1 0,0-1 0,-1 1 0,0 0 0,0 0 0,1 0 0,-1 0 0,1 0 0,1 1 0,0 0 0,0 1 0,0-1 0,1 1 0,0 0 0,0 0 0,0 0 0,1-1 0,-1 1 0,0 0 0,1 0 0,-1-1 0,0 1 0,0-1 0,0 0 0,0 0 0,0-1 0,1 1 0,-1-1 0,1 1 0,-1 0 0,0-1 0,1 2 0,-1-1 0,0 1 0,0 0 0,0-1 0,0 1 0,0 0 0,-1-1 0,0 1 0,1 0 0,-1 0 0,1 0 0,0 0 0,0 1 0,0 0 0,-1 0 0,1 0 0,-1 1 0,0 0 0,-1 0 0,1 0 0,0 0 0,-1 0 0,1 0 0,0-1 0,0 1 0,1-1 0,0 0 0,-1 0 0,1 1 0,0-1 0,0 0 0,0 0 0,-1 0 0,1 0 0,0 1 0,1-1 0,0 1 0,0 0 0,0 0 0,0 0 0,0 0 0,0 0 0,1-1 0,-1 1 0,0-1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43"/>
    </inkml:context>
    <inkml:brush xml:id="br0">
      <inkml:brushProperty name="width" value="0.035" units="cm"/>
      <inkml:brushProperty name="height" value="0.035" units="cm"/>
      <inkml:brushProperty name="color" value="#005F27"/>
    </inkml:brush>
  </inkml:definitions>
  <inkml:trace contextRef="#ctx0" brushRef="#br0">0 101 24575,'0'-3'0,"0"0"0,0-1 0,0 2 0,0 0 0,0 0 0,0 0 0,0 0 0,0 0 0,0 0 0,0 0 0,0-1 0,1 1 0,-1 0 0,1 0 0,0 1 0,-1-2 0,1 1 0,-1 0 0,1-1 0,0 1 0,-1 0 0,0 0 0,0 1 0,0-1 0,0 0 0,0-1 0,0 0 0,0-1 0,0 1 0,0 1 0,-1 0 0,1 1 0,-1 0 0,0 1 0,0-1 0,1 1 0,-1-1 0,0 0 0,1 0 0,0 0 0,0 0 0,0 0 0,0 0 0,0 0 0,0 0 0,1 0 0,-1 0 0,1 0 0,-1 0 0,0 0 0,0 0 0,0-1 0,1 1 0,-1 0 0,1 0 0,-1 0 0,0 0 0,0 0 0,1 1 0,-1-1 0,0 1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44"/>
    </inkml:context>
    <inkml:brush xml:id="br0">
      <inkml:brushProperty name="width" value="0.035" units="cm"/>
      <inkml:brushProperty name="height" value="0.035" units="cm"/>
      <inkml:brushProperty name="color" value="#005F27"/>
    </inkml:brush>
  </inkml:definitions>
  <inkml:trace contextRef="#ctx0" brushRef="#br0">1 64 24575,'1'0'0,"0"-1"0,1 0 0,-1 0 0,0-1 0,0 1 0,1-1 0,-1 1 0,1 0 0,-1-1 0,0 1 0,1 0 0,-1-1 0,0 1 0,0 0 0,0 0 0,0 0 0,0-1 0,0 1 0,1 0 0,-1 0 0,0 0 0,0 0 0,0 1 0,0-1 0,-1 1 0,2 0 0,-1-1 0,1 1 0,0 0 0,0 0 0,0 0 0,0-1 0,-1 0 0,1 0 0,-1-1 0,0 1 0,0 0 0,0-1 0,0 1 0,0 0 0,0-1 0,0 1 0,0-1 0,-1 1 0,1-1 0,0 0 0,-1 1 0,1-1 0,-1 1 0,1-1 0,-1 1 0,0 0 0,1 0 0,-1 0 0,0-1 0,1 1 0,-1 0 0,1 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45"/>
    </inkml:context>
    <inkml:brush xml:id="br0">
      <inkml:brushProperty name="width" value="0.035" units="cm"/>
      <inkml:brushProperty name="height" value="0.035" units="cm"/>
      <inkml:brushProperty name="color" value="#005F27"/>
    </inkml:brush>
  </inkml:definitions>
  <inkml:trace contextRef="#ctx0" brushRef="#br0">0 70 24575,'1'-2'0,"0"1"0,1 0 0,0 0 0,0-1 0,0 1 0,0 1 0,0-1 0,-1 1 0,1 0 0,0 0 0,-1 0 0,0 0 0,0-1 0,0 1 0,1-1 0,-1 0 0,1 0 0,0 0 0,0-1 0,0 1 0,-1 0 0,0 0 0,0 0 0,1 0 0,-1 0 0,1 0 0,0-1 0,-1 0 0,1 0 0,0 0 0,0 0 0,-1 0 0,1 0 0,-1 1 0,-1 0 0,1 0 0,0 0 0,-1 0 0,1 0 0,0 0 0,1 0 0,0 0 0,0 0 0,0 0 0,-1 1 0,1-1 0,0 1 0,-1 0 0,0 0 0,1 0 0,-1 1 0,1-1 0,-1 0 0,0 1 0,1-1 0,-1 0 0,1 0 0,0 0 0,0 0 0,0 0 0,1 0 0,0 0 0,-1 0 0,0 0 0,-1 0 0,0 0 0,0 0 0,0 0 0,1 0 0,0 0 0,0-1 0,1 0 0,-1 0 0,1-2 0,0 1 0,0 0 0,-1 1 0,1-1 0,-2 1 0,1 0 0,-2 0 0,1 0 0,0 0 0,-1 0 0,1 1 0,-1-1 0,1 0 0,0 1 0,-1-1 0,1 0 0,-1 1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46"/>
    </inkml:context>
    <inkml:brush xml:id="br0">
      <inkml:brushProperty name="width" value="0.035" units="cm"/>
      <inkml:brushProperty name="height" value="0.035" units="cm"/>
      <inkml:brushProperty name="color" value="#005F27"/>
    </inkml:brush>
  </inkml:definitions>
  <inkml:trace contextRef="#ctx0" brushRef="#br0">0 177 24575,'0'-1'0,"0"-1"0,1 0 0,0 0 0,1 0 0,0 0 0,0 0 0,0-1 0,0 0 0,-1 0 0,1-1 0,0 0 0,0 0 0,0-2 0,0 1 0,0-1 0,0 0 0,1 1 0,-1 0 0,0 0 0,-1 1 0,0 1 0,0 0 0,-1 1 0,0 0 0,0 1 0,0-1 0,0 0 0,0 0 0,0-1 0,0 1 0,0-1 0,0 0 0,0 0 0,0-1 0,1 1 0,0 0 0,0 0 0,1 0 0,0 1 0,0-1 0,0 0 0,0 0 0,0 1 0,1-1 0,0 0 0,0-1 0,2 0 0,-1 1 0,0 0 0,-1 1 0,-1 1 0,1 1 0,-1-1 0,0 0 0,0 0 0,0-1 0,0 1 0,0-1 0,0 0 0,1 0 0,-2 0 0,1 0 0,-1 1 0,0 0 0,0 1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47"/>
    </inkml:context>
    <inkml:brush xml:id="br0">
      <inkml:brushProperty name="width" value="0.035" units="cm"/>
      <inkml:brushProperty name="height" value="0.035" units="cm"/>
      <inkml:brushProperty name="color" value="#005F27"/>
    </inkml:brush>
  </inkml:definitions>
  <inkml:trace contextRef="#ctx0" brushRef="#br0">0 64 24575,'2'-2'0,"1"1"0,0-1 0,0 2 0,-1-1 0,0 1 0,1 0 0,0 0 0,0 0 0,0 0 0,0 0 0,-1 0 0,0 0 0,-1 0 0,1 0 0,-1 1 0,0-1 0,0 0 0,0 1 0,0-1 0,1 0 0,-1 0 0,2 0 0,0 0 0,0 0 0,1-1 0,-1 0 0,0-1 0,1 0 0,-1 0 0,1-2 0,-1 1 0,0-1 0,-1 1 0,0-1 0,0 1 0,-1 1 0,0 0 0,0 0 0,0 0 0,0 0 0,0 0 0,0 0 0,0 0 0,1 0 0,-1 0 0,1-1 0,0 1 0,-1 0 0,1 0 0,-1 1 0,0 0 0,0 1 0,0 0 0,0 0 0,0 0 0,0 0 0,-1 0 0,1 1 0,0-1 0,0 2 0,0-1 0,0 0 0,-1 0 0,1 0 0,-1-1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48"/>
    </inkml:context>
    <inkml:brush xml:id="br0">
      <inkml:brushProperty name="width" value="0.035" units="cm"/>
      <inkml:brushProperty name="height" value="0.035" units="cm"/>
      <inkml:brushProperty name="color" value="#005F27"/>
    </inkml:brush>
  </inkml:definitions>
  <inkml:trace contextRef="#ctx0" brushRef="#br0">71 22 24575,'-2'-3'0,"0"1"0,-2-1 0,0 1 0,1 0 0,1 0 0,0 1 0,-1 0 0,1 0 0,0 0 0,-1 0 0,1 0 0,0 1 0,0-1 0,1 1 0,0 0 0,0 0 0,-1 0 0,1-1 0,0 1 0,0 0 0,-1 0 0,1 0 0,0 0 0,-1 0 0,1 0 0,0 0 0,-1 0 0,1 0 0,0 0 0,-1 0 0,1 1 0,-1 0 0,0-1 0,1 1 0,0-1 0,-1 0 0,1 1 0,1-1 0,-1 1 0,0-1 0,0-1 0,1 1 0,0-1 0,0 1 0,0-1 0,0 1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49"/>
    </inkml:context>
    <inkml:brush xml:id="br0">
      <inkml:brushProperty name="width" value="0.035" units="cm"/>
      <inkml:brushProperty name="height" value="0.035" units="cm"/>
      <inkml:brushProperty name="color" value="#005F27"/>
    </inkml:brush>
  </inkml:definitions>
  <inkml:trace contextRef="#ctx0" brushRef="#br0">152 56 24575,'-1'0'0,"-2"-1"0,0 1 0,-1-1 0,0-1 0,0 1 0,1-1 0,0 1 0,1 0 0,0 0 0,1-1 0,-1 1 0,1 0 0,-1 0 0,1 1 0,0-1 0,-1 0 0,0 1 0,1-1 0,-1 1 0,0 0 0,-1-1 0,0 1 0,0 0 0,0 0 0,0 0 0,1-1 0,0 1 0,0 0 0,-1 0 0,-1 0 0,0 0 0,0 0 0,1 0 0,1 0 0,1 0 0,0-1 0,1 0 0,0-2 0,0 0 0,0-2 0,0 1 0,0 0 0,0 2 0,0 0 0,-1 1 0,1 0 0,-1 0 0,-1 1 0,1-1 0,-1 0 0,0 0 0,0 0 0,1 0 0,0 0 0,-1 0 0,1 0 0,-1 1 0,0 0 0,-1 0 0,0 0 0,-2 1 0,1 0 0,-1 0 0,1 0 0,0 0 0,2-1 0,0 1 0,0-1 0,1 0 0,0 0 0,0 0 0,0 0 0,0 0 0,0 0 0,0 0 0,0 0 0,0 0 0,1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30"/>
    </inkml:context>
    <inkml:brush xml:id="br0">
      <inkml:brushProperty name="width" value="0.03528" units="cm"/>
      <inkml:brushProperty name="height" value="0.03528" units="cm"/>
      <inkml:brushProperty name="color" value="#FFA53D"/>
    </inkml:brush>
  </inkml:definitions>
  <inkml:trace contextRef="#ctx0" brushRef="#br0">2 341 24575,'0'1'0,"0"-1"0,0 1 0,0 0 0,0-1 0,0 1 0,0-1 0,0 1 0,0-1 0,0 1 0,0-1 0,0 1 0,0 0 0,0 0 0,0-1 0,0 1 0,0-1 0,0 1 0,-1-1 0,1 0 0,0 1 0,0-3 0,0-1 0,0-2 0,0-1 0,0 2 0,0 1 0,0 2 0,0 0 0,0 0 0,0 0 0,0 0 0,-1 0 0,1 0 0,0 0 0,0 0 0,0 0 0,0 1 0,0-1 0,0 0 0,0-1 0,0 1 0,0-1 0,0 1 0,0 0 0,0 1 0,1-1 0,-1-1 0,0 1 0,1-1 0,-1 1 0,0 0 0,1 0 0,-1 0 0,0 0 0,0 1 0,1-1 0,-1 1 0,0-1 0,0 0 0,0 1 0,1-1 0,-1 0 0,0 0 0,1 0 0,-1 0 0,0-1 0,1 0 0,-1-1 0,0 1 0,0 0 0,0 0 0,0 1 0,0 0 0,0 0 0,1-1 0,-1 0 0,0 0 0,0 0 0,0 0 0,0 0 0,0 1 0,0-1 0,0 1 0,0-1 0,0 0 0,0-1 0,0 1 0,0 1 0,0-1 0,0 1 0,0 0 0,1-1 0,-1 0 0,1 0 0,-1 0 0,1 0 0,-1 1 0,0 0 0,0-1 0,0 1 0,0-1 0,0 0 0,1-1 0,-1 1 0,0 0 0,1 1 0,-1-1 0,0 1 0,0 0 0,1-1 0,-1 0 0,0 0 0,0 0 0,0 1 0,1-1 0,-1 0 0,0 1 0,0-1 0,0 0 0,0 0 0,0 0 0,0 0 0,0 1 0,0-1 0,0 0 0,0 0 0,1 0 0,-1-1 0,0 1 0,1 0 0,-1 0 0,0 1 0,0-1 0,0 1 0,0-1 0,0 0 0,1 0 0,-1-1 0,0 1 0,0-1 0,1 1 0,-1 0 0,0 0 0,0 0 0,0 1 0,0-2 0,0 1 0,1 0 0,-1-1 0,1 0 0,-1 0 0,1 0 0,-1 0 0,1 1 0,-1 0 0,1 1 0,-1 1 0,1-1 0,-1 1 0,1 0 0,-1 0 0,0-1 0,0 0 0,0 0 0,0 0 0,0 0 0,1 0 0,-1 0 0,1 0 0,-1 1 0,1-1 0,0 0 0,0-1 0,1 1 0,-1-1 0,0 1 0,-1 0 0,1 1 0,-1-1 0,1 1 0,-1-1 0,1 0 0,-1 0 0,1 0 0,-1 0 0,1 0 0,-1-1 0,0 1 0,1-1 0,-1 1 0,0-1 0,1 1 0,-1 0 0,1 0 0,-1 0 0,1 0 0,-1-1 0,0 0 0,1 1 0,-1 0 0,0-1 0,1 1 0,-1-1 0,1 1 0,0-1 0,-1 1 0,1 0 0,0 0 0,0 0 0,0 0 0,0 0 0,0-1 0,0 1 0,0 0 0,0 1 0,0-1 0,0 0 0,1 0 0,-1 0 0,1 0 0,-1 0 0,0 0 0,0 0 0,0 1 0,0-1 0,0 0 0,0 0 0,0 0 0,1 0 0,-1 1 0,-1 0 0,2-1 0,-1 1 0,0-1 0,0 1 0,0-1 0,0 0 0,0 0 0,0 0 0,1-1 0,-1 0 0,1 0 0,0 1 0,-1 0 0,0 0 0,0 0 0,-1 1 0,1-1 0,0 1 0,-1-1 0,1 1 0,-1-1 0,1 1 0,-1 0 0,1 0 0,-1-1 0,1 1 0,0 0 0,0 0 0,-1-1 0,1 1 0,0-1 0,1 1 0,-1 0 0,0-1 0,1 1 0,-1-1 0,1 0 0,-1 1 0,1 0 0,-1-1 0,0 1 0,1 0 0,-1 0 0,0-1 0,1 1 0,0 0 0,-1 0 0,0 0 0,0 0 0,0-1 0,0 1 0,0 0 0,1-1 0,-1 1 0,1 0 0,-1 0 0,0 0 0,0 0 0,0 0 0,0-1 0,0 1 0,0 0 0,0 0 0,-1 0 0,1 0 0,-1 0 0,1-1 0,0 1 0,0 0 0,0 0 0,-1 0 0,1-1 0,0 1 0,-1 0 0,1-1 0,-1 1 0,1-1 0,0 1 0,0-1 0,1 1 0,-1-1 0,-1 1 0,1 0 0,0 0 0,0 0 0,0 0 0,-1 0 0,1 0 0,0-1 0,0 1 0,0 0 0,0 0 0,0 0 0,0 0 0,0 0 0,0-1 0,0 1 0,0 0 0,0 0 0,1-1 0,-1 1 0,0 0 0,1 0 0,0-1 0,-1 1 0,1-1 0,0 1 0,0-1 0,0 1 0,0 0 0,0-1 0,-1 1 0,1 0 0,-1-1 0,1 1 0,-1 0 0,0 0 0,0 0 0,-1 0 0,1 0 0,0 0 0,0 0 0,0 0 0,0 0 0,0 0 0,0 0 0,0 1 0,0-1 0,0 0 0,0 1 0,0-1 0,0 0 0,0 1 0,0-1 0,0 0 0,0 0 0,0 0 0,0 0 0,1 1 0,0-1 0,-1 1 0,1-1 0,0 1 0,-1-1 0,1 1 0,0-1 0,-1 1 0,1-1 0,-1 1 0,1 0 0,-1-1 0,0 1 0,1-1 0,-1 1 0,0-1 0,0 1 0,0-1 0,0 0 0,0 1 0,0-1 0,0 0 0,0 1 0,0-1 0,0 1 0,-1-1 0,1 0 0,0 1 0,0-1 0,0 1 0,0-1 0,0 0 0,-1 1 0,1-1 0,0 0 0,-1 1 0,1-1 0,-1 0 0,1 1 0,0-1 0,-1 1 0,1-1 0,0 1 0,0-1 0,0 0 0,-1 1 0,1-1 0,0 0 0,-1 0 0,1 1 0,-1-1 0,1 1 0,-1-1 0,1 1 0,0-1 0,-1 1 0,1-1 0,-1 1 0,1-1 0,0 1 0,-1 0 0,1-1 0,0 1 0,-1-1 0,0 1 0,1-1 0,-1 1 0,1-1 0,-1 1 0,1 0 0,-1 0 0,1-1 0,-1 0 0,1 0 0,0 0 0,0 0 0,0 1 0,0-1 0,0 1 0,0-1 0,0 1 0,0-1 0,0 0 0,0 1 0,0-1 0,-1 0 0,1 0 0,-1 1 0,0-1 0,1 0 0,-1 0 0,0 0 0,1 1 0,-1-1 0,0 0 0,0 0 0,1 1 0,-1-1 0,1 1 0,-1-1 0,1 1 0,-1-1 0,0 1 0,1 0 0,-1-1 0,0 1 0,1 0 0,-1-1 0,0 1 0,0-1 0,1 1 0,-1-1 0,0 0 0,0 1 0,0-1 0,1 0 0,-1 1 0,0-1 0,1 0 0,-1 1 0,0-1 0,1 0 0,-1 0 0,1 1 0,0-1 0,0 1 0,-1-1 0,1 1 0,0-1 0,-1 1 0,1-1 0,-1 1 0,1-1 0,0 1 0,0 0 0,-1 0 0,1 0 0,0 0 0,0-1 0,0 1 0,-1 0 0,1 0 0,0 0 0,-1 0 0,1 0 0,-1 0 0,0-1 0,1 1 0,-1-1 0,0 1 0,0 0 0,0 0 0,0 0 0,1 0 0,-1-1 0,0 1 0,0 0 0,0 0 0,0 0 0,0 0 0,1 1 0,-1-1 0,0 0 0,0 0 0,0-1 0,1 1 0,-1 0 0,0 0 0,0 0 0,0 0 0,1-1 0,-1 1 0,0 0 0,1-1 0,-1 1 0,0 0 0,1 0 0,-1 0 0,0-1 0,1 1 0,-1-1 0,1 1 0,-1 0 0,1 0 0,-1 0 0,1 0 0,-1-1 0,1 1 0,-1 0 0,1 1 0,-1 0 0,1-1 0,-1 1 0,1-2 0,-1 1 0,0 0 0,1 0 0,-1-1 0,0 1 0,0 0 0,1 0 0,-1 0 0,0 0 0,0-1 0,0 1 0,0 0 0,1 0 0,-1 0 0,0 0 0,1 1 0,-1-1 0,0 0 0,0 0 0,1 0 0,-1 0 0,0 0 0,0 1 0,1-1 0,-1 0 0,0 0 0,0 1 0,0-1 0,1 0 0,-1 1 0,0-1 0,0 0 0,1 0 0,-1 0 0,0-1 0,0 1 0,0 0 0,0-1 0,1 1 0,-1 0 0,0 0 0,0 0 0,1 0 0,-1 1 0,0-1 0,0 1 0,1 0 0,-1-1 0,0 1 0,1-1 0,-1 1 0,0 0 0,0 0 0,0 0 0,0-1 0,0 0 0,0 0 0,0 0 0,0 0 0,0 1 0,0 0 0,0 0 0,0 0 0,0 0 0,0 0 0,0 0 0,0-1 0,0 1 0,0-1 0,0 0 0,0 0 0,0-1 0,0 1 0,0 1 0,0-1 0,0 0 0,0 0 0,-1 1 0,1-1 0,-1 1 0,1-1 0,-1 0 0,1 0 0,-1 0 0,1 1 0,0-1 0,0 0 0,0 0 0,0-1 0,0 1 0,0 0 0,0 0 0,0 0 0,0 0 0,0 0 0,0 0 0,0 0 0,0 0 0,0-1 0,0 1 0,0 0 0,0 0 0,0 0 0,0 0 0,0 1 0,0-1 0,0 0 0,0 1 0,0-1 0,0 0 0,0 0 0,0 1 0,0-1 0,0 0 0,0 0 0,0 0 0,0 0 0,0 0 0,0 1 0,0-1 0,0 1 0,0-1 0,0 1 0,0-1 0,0 1 0,0-1 0,0 0 0,0 1 0,0-1 0,0 1 0,0-1 0,0 1 0,0-1 0,0 0 0,0-1 0,0 1 0,0 0 0,0 0 0,0 0 0,0 0 0,0 0 0,0-1 0,0 1 0,0 0 0,0 0 0,0 0 0,0 0 0,0 0 0,0 0 0,0 0 0,0 1 0,0-1 0,0 0 0,0 0 0,0 1 0,0-1 0,0 0 0,0 1 0,0-1 0,0 0 0,0 1 0,0-1 0,0-1 0,-1 1 0,1 0 0,0 0 0,0-1 0,0 1 0,0-1 0,0 1 0,0-1 0,0 1 0,-1 0 0,1-1 0,0 0 0,-1 1 0,1-1 0,0 1 0,0-1 0,-1 1 0,1 0 0,0-1 0,0 1 0,-1 0 0,1-1 0,-1 1 0,1 0 0,0 0 0,-1 0 0,1 0 0,0-1 0,0 1 0,-1 0 0,1 0 0,-1 0 0,1 0 0,0 0 0,-1 0 0,1-1 0,0 1 0,-1 0 0,1-1 0,0 1 0,0-1 0,0 1 0,0-1 0,0 1 0,0-1 0,0 1 0,-1 0 0,1 0 0,0 0 0,0 0 0,-1 0 0,1 0 0,-1 1 0,1 0 0,0 0 0,-1 0 0,0 0 0,1 0 0,-1-1 0,1 1 0,-1-1 0,1 0 0,0-1 0,-1 1 0,1-1 0,0 1 0,0 0 0,0 0 0,-1 0 0,1-1 0,0 1 0,0 0 0,0-1 0,0 1 0,0-1 0,0 1 0,0 0 0,0-1 0,0 1 0,0-1 0,0 1 0,0-1 0,0 1 0,0 0 0,0 0 0,0 0 0,0 0 0,0-1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53"/>
    </inkml:context>
    <inkml:brush xml:id="br0">
      <inkml:brushProperty name="width" value="0.035" units="cm"/>
      <inkml:brushProperty name="height" value="0.035" units="cm"/>
      <inkml:brushProperty name="color" value="#FFA53D"/>
    </inkml:brush>
  </inkml:definitions>
  <inkml:trace contextRef="#ctx0" brushRef="#br0">11 0 24575,'0'0'0,"0"1"0,0 0 0,0-1 0,0 1 0,1 1 0,-1 0 0,1 0 0,-1 0 0,1-1 0,-1 0 0,0 1 0,0 0 0,0 1 0,1 0 0,-1-1 0,0 0 0,0-1 0,1-1 0,-1 1 0,0-1 0,0 1 0,0-1 0,0 1 0,0 0 0,0-1 0,0 1 0,0 0 0,0 0 0,0 0 0,0 1 0,0 0 0,0 1 0,0 0 0,0-1 0,0 0 0,0-1 0,0 1 0,0 0 0,0 1 0,0 0 0,-1 0 0,1-1 0,-1 0 0,1-1 0,0 0 0,0 0 0,0 1 0,-1-1 0,1 1 0,0-1 0,-1 0 0,1 0 0,0 0 0,-1 0 0,1 1 0,-1 1 0,1-1 0,-1-1 0,1 1 0,0-2 0,0 1 0,-1 0 0,1 0 0,0 0 0,0 0 0,-1 0 0,1-1 0,0 1 0,0-1 0,-1 1 0,1 0 0,0 0 0,-1 0 0,1-1 0,0 1 0,0-1 0,-1 1 0,1 0 0,-1 0 0,1 0 0,0 0 0,0-1 0,-1 1 0,1-1 0,0 1 0,-1 0 0,1 0 0,-1-1 0,1 1 0,0-1 0,0 0 0,0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31"/>
    </inkml:context>
    <inkml:brush xml:id="br0">
      <inkml:brushProperty name="width" value="0.035" units="cm"/>
      <inkml:brushProperty name="height" value="0.035" units="cm"/>
      <inkml:brushProperty name="color" value="#FFA53D"/>
    </inkml:brush>
  </inkml:definitions>
  <inkml:trace contextRef="#ctx0" brushRef="#br0">11 0 24575,'0'0'0,"0"1"0,0 0 0,0-1 0,0 1 0,1 1 0,-1 0 0,1 0 0,-1 0 0,1-1 0,-1 0 0,0 1 0,0 0 0,0 1 0,1 0 0,-1-1 0,0 0 0,0-1 0,1-1 0,-1 1 0,0-1 0,0 1 0,0-1 0,0 1 0,0 0 0,0-1 0,0 1 0,0 0 0,0 0 0,0 0 0,0 1 0,0 0 0,0 1 0,0 0 0,0-1 0,0 0 0,0-1 0,0 1 0,0 0 0,0 1 0,0 0 0,-1 0 0,1-1 0,-1 0 0,1-1 0,0 0 0,0 0 0,0 1 0,-1-1 0,1 1 0,0-1 0,-1 0 0,1 0 0,0 0 0,-1 0 0,1 1 0,-1 1 0,1-1 0,-1-1 0,1 1 0,0-2 0,0 1 0,-1 0 0,1 0 0,0 0 0,0 0 0,-1 0 0,1-1 0,0 1 0,0-1 0,-1 1 0,1 0 0,0 0 0,-1 0 0,1-1 0,0 1 0,0-1 0,-1 1 0,1 0 0,-1 0 0,1 0 0,0 0 0,0-1 0,-1 1 0,1-1 0,0 1 0,-1 0 0,1 0 0,-1-1 0,1 1 0,0-1 0,0 0 0,0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32"/>
    </inkml:context>
    <inkml:brush xml:id="br0">
      <inkml:brushProperty name="width" value="0.035" units="cm"/>
      <inkml:brushProperty name="height" value="0.035" units="cm"/>
      <inkml:brushProperty name="color" value="#005F27"/>
    </inkml:brush>
  </inkml:definitions>
  <inkml:trace contextRef="#ctx0" brushRef="#br0">3 50 24575,'0'-1'0,"0"0"0,0 0 0,0 0 0,0 1 0,0-1 0,0 1 0,0-1 0,0 0 0,0 0 0,0 0 0,0 1 0,0-1 0,0 1 0,-1-1 0,1 1 0,0-1 0,0 1 0,0-1 0,0 0 0,0 1 0,0-1 0,-1 0 0,1 1 0,0-1 0,0 0 0,0 1 0,0 0 0,0-1 0,0 0 0,0 1 0,0-1 0,0 0 0,0 1 0,0-1 0,0 1 0,0-1 0,0 0 0,-1 1 0,1-1 0,0 0 0,0 1 0,0-1 0,0 0 0,0 1 0,0-1 0,0 1 0,0-1 0,0 1 0,0-1 0,0 1 0,0-1 0,0 0 0,0 1 0,0-1 0,0 0 0,0 1 0,0-1 0,0 0 0,0 1 0,0-1 0,0 1 0,0-1 0,0 1 0,0-1 0,0 1 0,0-1 0,0 1 0,0-1 0,0 1 0,1-1 0,-1 1 0,0 0 0,1 0 0,-1-1 0,1 1 0,0 0 0,-1 0 0,1 0 0,0-1 0,-1 1 0,1 0 0,-1 0 0,1 0 0,-1 0 0,1-1 0,-1 1 0,1 0 0,-1 0 0,1-1 0,0 1 0,-1 0 0,1 0 0,-1 0 0,1 0 0,-1 0 0,1 0 0,-1-1 0,1 1 0,-1 0 0,1 0 0,-1 0 0,1 0 0,0 0 0,-1-1 0,1 1 0,-1 0 0,1 0 0,-1 0 0,1 0 0,-1 0 0,1 0 0,-1 0 0,1 0 0,-1 0 0,0 1 0,0-1 0,0 0 0,0 0 0,1 1 0,-1-1 0,0 1 0,1-1 0,-1 0 0,0 1 0,0-1 0,0 0 0,1 1 0,-1-1 0,0 0 0,0 1 0,0-1 0,0 0 0,1 1 0,-1-1 0,0 0 0,0 1 0,0-1 0,0 0 0,0 1 0,0-1 0,0 0 0,0 1 0,1-1 0,-1 1 0,0-1 0,0 1 0,0-1 0,0 1 0,0-1 0,0 1 0,1-1 0,-1 1 0,0-1 0,0 1 0,0-1 0,0 1 0,1-1 0,-1 0 0,0 1 0,0-1 0,1 1 0,-1 0 0,0-1 0,0 1 0,0-1 0,1 1 0,-1-1 0,0 1 0,0-1 0,0 1 0,1-1 0,-1 0 0,0 1 0,0-1 0,0 0 0,0 1 0,1-1 0,-1 1 0,0 0 0,0-1 0,0 0 0,1 1 0,-1-1 0,0 1 0,0-1 0,0 1 0,0-1 0,1 0 0,-1 1 0,0-1 0,0 1 0,0-1 0,0 1 0,0-1 0,0 0 0,0 1 0,0-1 0,0 1 0,1-1 0,-1 1 0,0-1 0,0 1 0,0-1 0,1 1 0,-1-1 0,0 1 0,0-1 0,0 1 0,0-1 0,0 1 0,0-1 0,1 1 0,-1-1 0,0 0 0,0 0 0,0 1 0,0-1 0,0 0 0,0 1 0,0-1 0,0 0 0,0 1 0,1-1 0,-1 1 0,0-1 0,0 0 0,0 1 0,0-1 0,0 0 0,0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33"/>
    </inkml:context>
    <inkml:brush xml:id="br0">
      <inkml:brushProperty name="width" value="0.035" units="cm"/>
      <inkml:brushProperty name="height" value="0.035" units="cm"/>
      <inkml:brushProperty name="color" value="#005F27"/>
    </inkml:brush>
  </inkml:definitions>
  <inkml:trace contextRef="#ctx0" brushRef="#br0">18 97 24575,'0'-1'0,"0"0"0,-1 0 0,1 0 0,0 0 0,-1 1 0,1-1 0,0 0 0,-1 0 0,1 0 0,0 1 0,0-1 0,0 1 0,0 0 0,0-1 0,0 1 0,0-1 0,0 1 0,-1 0 0,1-1 0,0 1 0,0 0 0,0-1 0,0 0 0,0 0 0,0 1 0,0-1 0,0 1 0,0-1 0,0 0 0,0 0 0,0 0 0,0 1 0,0-1 0,0 0 0,0 0 0,0 0 0,0 1 0,0-1 0,0 0 0,0 0 0,0 1 0,0-1 0,0 1 0,0-1 0,0 1 0,0-1 0,-1 1 0,1-1 0,0 1 0,0 0 0,0-1 0,-1 1 0,1-1 0,0 1 0,-1-1 0,1 0 0,0 1 0,-1-1 0,1 0 0,0 0 0,-1 0 0,1 0 0,0 1 0,-1-1 0,1 0 0,0 0 0,0 1 0,0-1 0,-1 0 0,1 0 0,0 0 0,-1 0 0,1 0 0,-1-1 0,1 1 0,-1-1 0,1 1 0,-1 0 0,1-1 0,0 1 0,0 0 0,-1 0 0,1 0 0,0 0 0,0 0 0,0 0 0,-1 0 0,1 1 0,0-1 0,0 0 0,0 1 0,0-1 0,0 1 0,0-1 0,0 1 0,0-1 0,0 0 0,0 0 0,0 0 0,0 0 0,0 1 0,0-1 0,0 0 0,0 1 0,0-1 0,0 0 0,0 1 0,0-1 0,0 1 0,0-1 0,0 1 0,0-1 0,0 1 0,0-1 0,-1 1 0,1-1 0,0 0 0,0 1 0,0-1 0,0 0 0,0 1 0,0-1 0,0 0 0,0 1 0,0-1 0,0 1 0,0-1 0,0 1 0,1-1 0,-1 1 0,0 0 0,1 0 0,-1 0 0,1 0 0,-1-1 0,0 1 0,1 0 0,-1 0 0,0 0 0,1-1 0,-1 1 0,0 0 0,0 0 0,1 0 0,-1 0 0,1-1 0,-1 1 0,0 0 0,0 0 0,1-1 0,-1 1 0,1 0 0,-1 0 0,1 0 0,-1 0 0,0 0 0,1 0 0,-1 0 0,0 0 0,1 0 0,-1 0 0,1 0 0,-1 0 0,0 0 0,1 0 0,-1 0 0,1 0 0,-1 0 0,0 1 0,1-1 0,-1 0 0,1 0 0,-1 0 0,0 1 0,1-1 0,-1 0 0,0 0 0,0 0 0,1 1 0,-1-1 0,0 0 0,1 0 0,-1 0 0,0 0 0,0 0 0,0 1 0,1-1 0,-1 0 0,0 0 0,0 0 0,1 1 0,-1-1 0,0 0 0,0 1 0,1-1 0,-1 0 0,1 0 0,-1 0 0,0 1 0,0-1 0,1 1 0,-1-1 0,0 0 0,0 1 0,0-1 0,0 0 0,0 1 0,0-1 0,0 1 0,0-1 0,0 0 0,0 0 0,0 1 0,0-1 0,0 1 0,0 0 0,0-1 0,0 1 0,0 0 0,1 0 0,-1 0 0,0 0 0,0-1 0,0 1 0,0-1 0,0 1 0,0-1 0,0 0 0,0 1 0,0-1 0,0 1 0,0-1 0,0 1 0,1-1 0,-1 1 0,0-1 0,0 1 0,0 0 0,0 0 0,1-1 0,-1 1 0,0 0 0,0-1 0,1 1 0,-1-1 0,0 0 0,0 1 0,0-1 0,0 1 0,1-1 0,-1 1 0,0-1 0,0 0 0,1 1 0,-1-1 0,0 0 0,0 0 0,1 1 0,-1-1 0,0 1 0,1-1 0,-1 0 0,0 1 0,0-1 0,1 1 0,-1-1 0,0 0 0,0 1 0,1-1 0,-1 1 0,0-1 0,0 1 0,0-1 0,1 0 0,-1 1 0,0-1 0,0 0 0,0 0 0,0 1 0,0-1 0,0 1 0,0-1 0,1 0 0,-1 1 0,0-1 0,0 1 0,0-1 0,0 1 0,1-1 0,-1 0 0,0 1 0,0 0 0,0-1 0,1 1 0,-1-1 0,0 0 0,0 1 0,0-1 0,0 0 0,0 1 0,0-1 0,0 0 0,1 1 0,-1-1 0,0 0 0,0 1 0,0-1 0,0 0 0,0 1 0,0-1 0,0 0 0,0 1 0,1 0 0,-1-1 0,0 1 0,0-1 0,0 1 0,0-1 0,0 1 0,0-1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34"/>
    </inkml:context>
    <inkml:brush xml:id="br0">
      <inkml:brushProperty name="width" value="0.035" units="cm"/>
      <inkml:brushProperty name="height" value="0.035" units="cm"/>
      <inkml:brushProperty name="color" value="#005F27"/>
    </inkml:brush>
  </inkml:definitions>
  <inkml:trace contextRef="#ctx0" brushRef="#br0">46 593 24575,'0'0'0,"0"-1"0,0 0 0,0-1 0,0 1 0,0 0 0,0 0 0,0 0 0,0 0 0,0 0 0,0 1 0,0-1 0,0 0 0,0 0 0,0 1 0,0-1 0,0 0 0,0 1 0,0-1 0,0 1 0,0 0 0,0-1 0,0 1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35"/>
    </inkml:context>
    <inkml:brush xml:id="br0">
      <inkml:brushProperty name="width" value="0.035" units="cm"/>
      <inkml:brushProperty name="height" value="0.035" units="cm"/>
      <inkml:brushProperty name="color" value="#005F27"/>
    </inkml:brush>
  </inkml:definitions>
  <inkml:trace contextRef="#ctx0" brushRef="#br0">18 115 24575,'0'1'0,"1"-1"0,-1 1 0,-1-1 0,1 1 0,0 0 0,-1 0 0,1 0 0,-1 0 0,1 0 0,0 0 0,-1 0 0,1 1 0,0-1 0,0 1 0,0-1 0,0-1 0,0 1 0,0-1 0,0 1 0,-1-1 0,1 1 0,0-1 0,-1 0 0,1 1 0,0-2 0,-1-1 0,2-1 0,-1-1 0,0 0 0,1 1 0,-1 1 0,1 0 0,-1 0 0,1 1 0,-1-1 0,0 1 0,1 1 0,-1-1 0,0 1 0,0-1 0,0 0 0,0-1 0,0 1 0,1-1 0,-1 1 0,0-1 0,0 1 0,0 0 0,0 1 0,0-1 0,0 0 0,0 1 0,0-1 0,0-1 0,0 1 0,0-1 0,0 1 0,0 0 0,0-1 0,1 1 0,-1-1 0,0 1 0,0 0 0,1-1 0,-1 1 0,0 1 0,0-1 0,0 1 0,0-1 0,0 0 0,0 0 0,0 0 0,0 0 0,0 0 0,0 0 0,0 1 0,0-1 0,0 0 0,0 1 0,0-1 0,0 1 0,0-1 0,0 0 0,0 0 0,0 0 0,0 0 0,0 0 0,0 0 0,0 1 0,0-1 0,0 1 0,0-1 0,0 1 0,0 0 0,0-1 0,0 0 0,0 0 0,0-1 0,0 0 0,0 1 0,0 1 0,0-1 0,0 1 0,0-1 0,0 0 0,0 1 0,0-1 0,0 0 0,0 1 0,0-1 0,0 0 0,0 0 0,0 1 0,0-1 0,0 0 0,0 1 0,0-1 0,0 0 0,0 0 0,-1 1 0,1-1 0,0 1 0,0-1 0,0 1 0,0-1 0,0 1 0,0-1 0,0 1 0,0 0 0,0-1 0,-1 0 0,1 1 0,-1-1 0,1 0 0,-1 1 0,1-1 0,0 1 0,0-1 0,0 0 0,-1 0 0,1 1 0,0-1 0,0 1 0,0 0 0,0-1 0,0 1 0,0-1 0,-1 1 0,1-1 0,0 1 0,0-1 0,0 1 0,0 0 0,0-1 0,0 1 0,0-1 0,0 1 0,0-1 0,0 1 0,-1-1 0,1 0 0,0 0 0,0 0 0,0 0 0,0 0 0,0 1 0,0-1 0,0 0 0,0 1 0,1-1 0,-1 0 0,0 1 0,1-1 0,-1 1 0,1 0 0,0 0 0,0 0 0,-1 0 0,1-1 0,0 1 0,-1 0 0,1 0 0,0 0 0,0-1 0,-1 1 0,1 0 0,0 0 0,0-1 0,-1 1 0,1 0 0,-1 0 0,0 0 0,1 0 0,-1 0 0,1 0 0,0 1 0,-1-1 0,1 0 0,-1 1 0,1-1 0,-1 0 0,1 0 0,-1 0 0,0 1 0,1-1 0,-1 0 0,1 0 0,-1 1 0,1 0 0,-1 0 0,1-1 0,0 1 0,-1-1 0,0 0 0,0 0 0,0 1 0,1-1 0,-1 1 0,0-1 0,0 1 0,1-1 0,-1 0 0,0 1 0,1 0 0,-1 0 0,0-1 0,0 1 0,1-1 0,-1 1 0,0-1 0,0 1 0,0-1 0,1 1 0,-1-1 0,0 1 0,0 0 0,0-1 0,1 1 0,-1 0 0,0 0 0,0-1 0,0 1 0,0 0 0,1-1 0,-1 1 0,0 0 0,0 0 0,0-1 0,0 1 0,0-1 0,0 1 0,0-1 0,0 1 0,0 0 0,0-1 0,0 1 0,0-1 0,0 0 0,0 1 0,0-1 0,0 1 0,0-1 0,0 0 0,0 1 0,1 0 0,-1-1 0,0 1 0,0 0 0,0-1 0,0 1 0,0-1 0,1 1 0,-1 0 0,0 0 0,0-1 0,0 1 0,0 0 0,0 0 0,0-1 0,1 1 0,-1-1 0,0 1 0,0-1 0,0 1 0,0 0 0,0-1 0,0 1 0,0-1 0,0 1 0,0 0 0,0-1 0,0 1 0,0 0 0,1 0 0,-1-1 0,0 1 0,0-1 0,0 1 0,0-1 0,0 1 0,0 0 0,0 0 0,0-1 0,0 1 0,0 0 0,0 0 0,0 0 0,0 0 0,0 0 0,0-1 0,0 1 0,0-1 0,0 1 0,0-1 0,0 1 0,0-1 0,-1 1 0,1-1 0,0 1 0,0 0 0,0 0 0,0 0 0,0 0 0,0 1 0,0-1 0,0-1 0,0 1 0,0-1 0,-1 0 0,1 1 0,0-1 0,0 1 0,0 0 0,0 0 0,-1 1 0,1-1 0,0 0 0,0 0 0,0 0 0,0 0 0,-1 0 0,1 0 0,0 0 0,0 1 0,0-1 0,0 0 0,0 0 0,-1 0 0,1 0 0,0 0 0,0 0 0,0 0 0,0 0 0,0 0 0,0 0 0,-1 0 0,1-1 0,0 1 0,0 0 0,0 0 0,0-1 0,0 1 0,0-1 0,0 1 0,0-1 0,0 1 0,0 0 0,0-1 0,0 1 0,0-1 0,0 1 0,0-1 0,0 1 0,0 0 0,0 0 0,-1-1 0,1 1 0,0 0 0,0-1 0,0 1 0,0 0 0,0 0 0,0 0 0,0 0 0,0 0 0,0 0 0,0 0 0,0-1 0,0 1 0,0 0 0,0 0 0,0 0 0,0 0 0,0-1 0,0 1 0,0 0 0,0 0 0,0 0 0,0-1 0,0 1 0,0-1 0,0 1 0,0-1 0,0 0 0,0 1 0,0-1 0,0 1 0,0-1 0,0 1 0,0-1 0,0 1 0,0-1 0,0 1 0,0-1 0,0 1 0,0 0 0,0 0 0,0 0 0,0 0 0,0-1 0,0 1 0,0 0 0,0-1 0,0 1 0,0 0 0,0-1 0,0 1 0,0-1 0,0 1 0,0-1 0,0 1 0,0-1 0,0 1 0,0 0 0,0 0 0,0 0 0,0-1 0,0 1 0,0-1 0,0 1 0,0 0 0,0-1 0,0 1 0,0 0 0,0 0 0,0 1 0,0 0 0,0-1 0,0 0 0,0 0 0,0 0 0,0 0 0,0-1 0,0 1 0,0 1 0,0-1 0,0 0 0,-1-1 0,1 1 0,0 1 0,0-1 0,0 1 0,0 0 0,-1-1 0,1 0 0,0-1 0,0 1 0,0-1 0,0 1 0,0 0 0,0 0 0,0 0 0,0 0 0,0-1 0,0 1 0,0 0 0,0 0 0,0 0 0,-1 0 0,1-1 0,0 1 0,0-1 0,0 0 0,-1 1 0,1-1 0,0 1 0,0-1 0,-1 1 0,1-1 0,0 1 0,0 0 0,-1-1 0,1 1 0,0 0 0,-1-1 0,1 0 0,0 1 0,0 0 0,-1-1 0,1 1 0,0 0 0,0-1 0,-1 1 0,1 0 0,0-1 0,-1 1 0,1-1 0,0 1 0,-1-1 0,1 1 0,-1 0 0,1 0 0,-1 0 0,1 0 0,-1 0 0,1 0 0,-1 0 0,1-1 0,-1 0 0,1 1 0,0-1 0,0 1 0,-1 0 0,1-1 0,-1 1 0,1 0 0,0-1 0,-1 1 0,1-1 0,0 1 0,0 0 0,-1-1 0,1 1 0,0-1 0,0 1 0,-1-1 0,1 1 0,0 0 0,0 0 0,0 0 0,-1-1 0,1 1 0,-1 0 0,1 0 0,-1 0 0,1-1 0,0 1 0,0-1 0,0 0 0,0 1 0,0 0 0,-1 0 0,1 0 0,0 0 0,0 0 0,-1-1 0,1 1 0,0-1 0,0 1 0,0-1 0,0 0 0,0 1 0,-1-1 0,1 0 0,0 1 0,0 0 0,0-1 0,0 1 0,-1-1 0,1 1 0,0-1 0,-1 1 0,1-1 0,0 1 0,0-1 0,0 1 0,-1-1 0,1 1 0,0-1 0,0 1 0,-1-1 0,1 1 0,0-1 0,0 1 0,0 0 0,-1 0 0,1 0 0,-1 0 0,1 1 0,-1-1 0,1 0 0,-1 0 0,1-1 0,0 1 0,0 0 0,0 0 0,-1 1 0,1-1 0,0 0 0,0 0 0,0-1 0,0 0 0,0 1 0,0-1 0,0 1 0,0-1 0,0 1 0,-1-1 0,1 1 0,0-1 0,0 0 0,0 1 0,0-1 0,-1 1 0,1 0 0,0 0 0,0-1 0,-1 1 0,1-1 0,0 1 0,0-1 0,0 1 0,0 0 0,0 0 0,-1-1 0,1 1 0,0 0 0,0-1 0,0 1 0,0-1 0,-1 0 0,1 1 0,0-1 0,0 0 0,0 1 0,0 0 0,0-1 0,0 1 0,0 0 0,0 0 0,0 0 0,0 0 0,0 0 0,0-1 0,0 1 0,0 0 0,-1-1 0,1 1 0,0 0 0,0 0 0,0-1 0,0 1 0,0-1 0,0 1 0,0-1 0,0 1 0,0-1 0,0 1 0,0-1 0,0 1 0,0-1 0,0 1 0,0-1 0,0 1 0,0 0 0,0-1 0,0 1 0,0 0 0,0-1 0,0 0 0,0 0 0,0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36"/>
    </inkml:context>
    <inkml:brush xml:id="br0">
      <inkml:brushProperty name="width" value="0.035" units="cm"/>
      <inkml:brushProperty name="height" value="0.035" units="cm"/>
      <inkml:brushProperty name="color" value="#005F27"/>
    </inkml:brush>
  </inkml:definitions>
  <inkml:trace contextRef="#ctx0" brushRef="#br0">0 191 24575,'0'0'0,"0"1"0,0-1 0,0 0 0,0 1 0,0-1 0,0 0 0,0 1 0,1-1 0,-1 0 0,0-1 0,0 1 0,0 0 0,0-1 0,0 0 0,0 1 0,0-1 0,0-1 0,0 1 0,0-1 0,0 0 0,0-1 0,0 1 0,0 0 0,0 0 0,1 0 0,-1 1 0,0 0 0,0 0 0,0 0 0,0 0 0,0-1 0,1 0 0,-1 1 0,0-1 0,0 1 0,0 0 0,0 0 0,0 0 0,0 0 0,0 0 0,0 0 0,0 0 0,0 0 0,0 0 0,0 0 0,0 0 0,0 1 0,0-1 0,0 1 0,0-1 0,0 0 0,0 1 0,0-1 0,0 0 0,0 1 0,0-1 0,0 1 0,0-1 0,0 0 0,0 0 0,0 0 0,0 0 0,0 0 0,0 0 0,0 0 0,0 0 0,-1 0 0,1 0 0,0 0 0,0 0 0,0 0 0,0 1 0,0-1 0,0 0 0,0 1 0,0-1 0,0 0 0,0 0 0,0 0 0,0 0 0,0-1 0,0 1 0,0-1 0,0 0 0,0 0 0,0 0 0,0-1 0,0 2 0,0-1 0,0 0 0,0 1 0,0-1 0,0 1 0,0-1 0,0 1 0,0 0 0,0 0 0,0-1 0,0 1 0,1 0 0,-1 0 0,0 0 0,0-1 0,1 1 0,-1-1 0,0 0 0,0 0 0,1 0 0,-1 0 0,0 0 0,1 0 0,-1 0 0,0 0 0,0 0 0,1-1 0,-1 1 0,0 0 0,1 0 0,-1 0 0,0 1 0,0 0 0,0 0 0,0 0 0,0 0 0,1 0 0,-1 0 0,0 0 0,0 0 0,0 0 0,0 0 0,0 0 0,0 0 0,0 1 0,1-1 0,-1 0 0,0 1 0,0-1 0,0 0 0,1 0 0,-1 1 0,0-1 0,0 1 0,0-1 0,0 1 0,0-1 0,1 0 0,-1 1 0,0-1 0,0 1 0,0 0 0,0-1 0,0 1 0,0-1 0,0 1 0,0-1 0,0 0 0,0 0 0,0 1 0,0-1 0,-1 0 0,1 1 0,0-1 0,0 0 0,0 1 0,0-1 0,0 1 0,0-1 0,0 0 0,0 1 0,0-1 0,0 0 0,0 1 0,0-1 0,0 1 0,0-1 0,0 1 0,0-1 0,0 0 0,0 1 0,0-1 0,0 1 0,0-1 0,0 1 0,0 0 0,1-1 0,-1 1 0,0-1 0,0 1 0,0 0 0,1-1 0,0-2 0,-1 1 0,1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37"/>
    </inkml:context>
    <inkml:brush xml:id="br0">
      <inkml:brushProperty name="width" value="0.035" units="cm"/>
      <inkml:brushProperty name="height" value="0.035" units="cm"/>
      <inkml:brushProperty name="color" value="#005F27"/>
    </inkml:brush>
  </inkml:definitions>
  <inkml:trace contextRef="#ctx0" brushRef="#br0">58 13 24575,'-1'0'0,"1"0"0,-1 0 0,1 0 0,0 0 0,-1 0 0,1 0 0,-1 0 0,1-1 0,0 1 0,-1 0 0,1 0 0,0 0 0,0 0 0,-1-1 0,1 1 0,0 0 0,-1 0 0,1 0 0,0-1 0,0 1 0,-1 0 0,1 0 0,0 0 0,-1-1 0,1 1 0,-1 0 0,1 0 0,0-1 0,0 1 0,-1 0 0,1 0 0,0 0 0,-1 0 0,1-1 0,-1 1 0,1 0 0,-1 0 0,1 0 0,-1 0 0,1 0 0,-1-1 0,1 1 0,-1 0 0,1 0 0,-1 0 0,1 0 0,-1-1 0,1 1 0,-1 0 0,1 0 0,-1-1 0,1 1 0,0 0 0,-1 0 0,1 0 0,-1-1 0,1 1 0,0 0 0,-1 0 0,1 0 0,-1 0 0,1 0 0,-1 0 0,1-1 0,-1 1 0,1 0 0,-1 0 0,1 0 0,0 0 0,-1 0 0,1-1 0,0 1 0,-1 0 0,1 0 0,-1 0 0,1 0 0,0 0 0,-1 0 0,1 0 0,-1 0 0,1 0 0,-1 0 0,1 0 0,-1 0 0,1 0 0,-1 0 0,1 0 0,-1 0 0,1 0 0,0 0 0,-1-1 0,1 1 0,-1 0 0,1 0 0,-1 0 0,1 0 0,0 0 0,-1 0 0,1 0 0,-1 0 0,1 0 0,-1 0 0,1 0 0,0 0 0,-1 0 0,1 0 0,-1 0 0,0 0 0,1 0 0,-1 0 0,1 0 0,0 0 0,-1 0 0,1 1 0,-1-1 0,1 0 0,-1 0 0,1 1 0,0-1 0,-1 0 0,1 1 0,0-1 0,0 0 0,0 0 0,-1 1 0,1-1 0,0 0 0,0 1 0,0-1 0,-1 0 0,1 0 0,0 1 0,0-1 0,0 0 0,-1 0 0,1 1 0,0-1 0,0 1 0,0-1 0,0 1 0,-1-1 0,1 1 0,0-1 0,0 1 0,0-1 0,0 1 0,0-1 0,-1 0 0,1 1 0,0-1 0,0 1 0,0-1 0,0 1 0,-1-1 0,1 1 0,0-1 0,0 0 0,0 1 0,0-1 0,0 1 0,0-1 0,0 1 0,0-1 0,0 1 0,0-1 0,0 0 0,0 1 0,0-1 0,0 1 0,0-1 0,0 1 0,0-1 0,-1 0 0,1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38"/>
    </inkml:context>
    <inkml:brush xml:id="br0">
      <inkml:brushProperty name="width" value="0.035" units="cm"/>
      <inkml:brushProperty name="height" value="0.035" units="cm"/>
      <inkml:brushProperty name="color" value="#005F27"/>
    </inkml:brush>
  </inkml:definitions>
  <inkml:trace contextRef="#ctx0" brushRef="#br0">16 56 24575,'0'-1'0,"0"1"0,0-1 0,0 1 0,-1-1 0,1 0 0,0 1 0,0-1 0,0 1 0,0 0 0,0-1 0,-1 1 0,1-1 0,0 1 0,0 0 0,0-1 0,0 0 0,-1 1 0,1 0 0,0-1 0,0 1 0,0-1 0,-1 0 0,1 0 0,0 1 0,0-1 0,0 1 0,0 0 0,0-1 0,-1 1 0,1-1 0,0 1 0,0 0 0,-1-1 0,1 1 0,0 0 0,0 0 0,-1-1 0,1 1 0,0 0 0,0 0 0,0-1 0,0 1 0,-1-1 0,1 0 0,0 1 0,-1-1 0,1 1 0,0-1 0,0 1 0,-1-1 0,1 1 0,0-1 0,-1 0 0,0 1 0,1-1 0,-1 0 0,0 0 0,1 0 0,-1 1 0,1-1 0,0 1 0,0-1 0,0 0 0,-1 1 0,1-1 0,0 1 0,0-1 0,0 1 0,0-1 0,0 1 0,0-1 0,0 1 0,0-1 0,0 0 0,0 0 0,0 0 0,0 0 0,0 0 0,0 0 0,0 0 0,0 1 0,0-1 0,0 1 0,0-1 0,0 1 0,0-1 0,0 1 0,0-1 0,0 1 0,0-1 0,0 1 0,0-1 0,0 1 0,0-1 0,0 1 0,0 0 0,1-1 0,-1 1 0,0 0 0,1 0 0,-1-1 0,1 1 0,-1 0 0,1-1 0,-1 1 0,1 0 0,-1-1 0,1 1 0,-1 0 0,0 0 0,1 0 0,-1 0 0,1 0 0,-1 0 0,0 0 0,1 0 0,-1 0 0,1 1 0,-1-1 0,1 0 0,-1 1 0,1 0 0,0-1 0,0 1 0,-1-1 0,1 1 0,-1-1 0,0 0 0,0 0 0,1 1 0,-1-1 0,1 1 0,-1-1 0,0 1 0,0-1 0,0 1 0,1-1 0,-1 1 0,0-1 0,1 1 0,-1 0 0,0-1 0,1 1 0,-1-1 0,0 1 0,0-1 0,1 1 0,-1-1 0,0 0 0,0 0 0,0 1 0,1-1 0,-1 1 0,0-1 0,0 1 0,1-1 0,-1 0 0,0 1 0,1-1 0,-1 1 0,0-1 0,1 0 0,-1 1 0,1-1 0,-1 1 0,0-1 0,0 1 0,0-1 0,0 1 0,1-1 0,-1 0 0,0 1 0,0-1 0,0 1 0,0-1 0,0 1 0,0-1 0,0 0 0,0 1 0,0-1 0,0 0 0,0 1 0,0-1 0,0 1 0,0-1 0,0 1 0,0-1 0,0 1 0,0 0 0,0 0 0,1-1 0,-1 1 0,0-1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39"/>
    </inkml:context>
    <inkml:brush xml:id="br0">
      <inkml:brushProperty name="width" value="0.035" units="cm"/>
      <inkml:brushProperty name="height" value="0.035" units="cm"/>
      <inkml:brushProperty name="color" value="#005F27"/>
    </inkml:brush>
  </inkml:definitions>
  <inkml:trace contextRef="#ctx0" brushRef="#br0">0 0 24575,'1'0'0,"-1"1"0,0-1 0,1 0 0,-1 1 0,1-1 0,-1 1 0,1-1 0,-1 0 0,0 1 0,1-1 0,-1 1 0,0-1 0,1 0 0,0 0 0,-1 0 0,0 0 0,1 0 0,-1 1 0,0-1 0,0 0 0,1 0 0,-1 0 0,0 0 0,0 1 0,0-1 0,1 1 0,-1-1 0,0 0 0,1 1 0,-1-1 0,0 0 0,0 1 0,0-1 0,1 0 0,-1 0 0,0 0 0,1 1 0,-1-1 0,0 0 0,0 0 0,1 0 0,-1 0 0,0 0 0,0 1 0,1-1 0,-1 1 0,0-1 0,0 0 0,0 0 0,0 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11.314"/>
    </inkml:context>
    <inkml:brush xml:id="br0">
      <inkml:brushProperty name="width" value="0.4" units="cm"/>
      <inkml:brushProperty name="height" value="0.8" units="cm"/>
      <inkml:brushProperty name="color" value="#FFA274"/>
      <inkml:brushProperty name="tip" value="rectangle"/>
      <inkml:brushProperty name="rasterOp" value="maskPen"/>
    </inkml:brush>
  </inkml:definitions>
  <inkml:trace contextRef="#ctx0" brushRef="#br0">106 177,'0'17,"1"-2,-1-7,2 0,-1-2,0 1,-1 0,0-2,0 1,0-2,0 0,1 1,0-1,-1 1,1-1,-1 0,0 0,0 1,0 2,0 0,0 1,0-2,0 0,0-1,-1 1,-2-1,-1 2,-1 0,-2-1,-2-1,0-1,0-2,1-1,2 1,0-1,1 1,0 0,1 0,-1 0,-1 0,1 0,-1 0,1-1,1-1,2-5,2 1,1-4,2 4,-1-1,0-1,0-1,0-2,1-1,-1-1,-1 1,0 1,0 1,-1 1,2 0,-1 0,1-1,0 0,-1 0,0 0,0 1,0 0,0 1,1 0,-1 1,1 0,0 0,0 0,-1 1,1 1,0-2,0 1,0-1,0 0,0 0,0 0,1 1,-1 0,-1 1,1-2,0 0,0 0,-1 1,1 0,-1-1,1 1,0-1,-1 1,0 0,1-1,0 0,1 0,0-2,0 1,0 2,-1-1,-1 2,1-1,-2-1,1 1,0 0,0 0,0-1,0 0,-1 2,1-2,-1 1,0 0,0 0,0 0,0-1,0 1,0 0,8 8,-3-2,6 6,-6-5,0 0,0 0,0-1,1 0,-2 0,0-1,1 1,-2-1,2 1,-1 1,1-1,0 1,0-1,0 0,-1 0,0 0,-1 0,1 0,-1 1,1 1,-2-2,-1 2,2 0,-3-1,3 2,-2-1,1 0,-1 0,1-1,0 1,1 0,-1-1,1 1,0-1,-1-1,2 2,0-2,-1 0,0 1,0 0,-1 0,1 1,-1-2,-1 3,1-2,0 1,1 0,0 1,0-1,0 1,-1-1,0-1,1 1,-1-1,0 1,0 0,0-1,0 1,0 0,1 1,-1-1,1 0,0 0,0 0,0-1,1-1,-2 0,3 0,-1-1,0 0,2 0,-3-1,2 0,0 0,-1 0,1 0,-1 0,0-1,1-1,-3 1,2-2,0-1,-2 2,1-2,0 1,-1 0,2-1,-2 2,2-2,-1 0,1 0,-1 1,0-1,-1 1,1 0,-1 0,1 0,-1 0,1 0,0-1,0 1,-1 0,0-2,1 2,0-2,-1 2,0-1,1 0,-1 2,1-3,-1 2,0-1,0 0,-1 1,1-2,0 2,0-1,-1 0,1 1,0-2,0 2,0 0,1 0,-1 0,2-1,-1 1,0 1,-1-2,1 2,0-3,-1 3,1-1,0-1,1 4,0 1,1 2,-1 1,-1-2,1 1,0 0,-1-1,1 1,-1-1,0 1,-1 0,1 0,-2 1,2 0,-2-1,1 1,0 1,0-1,1 0,-1-1,0 1,0-1,1 1,-1 0,0-2,1 4,-2-3,2 2,-2-1,1-1,0 1,0 0,-1 0,1 0,0-1,1 3,-2-2,2 1,-1-1,0-1,0 1,0-1,1 1,-1-1,0 0,0 2,0-3,0 3,0-1,-1 0,2 1,-1 1,1-1,-1 2,1 0,-1-1,0 0,-1-1,1 0,-1-2,0 3,0-3,0 3,-1-1,1 0,0-1,-1-1,2 2,-1-1,0 1,1 0,-1-3,1 3,1-1,-1-1,0 2,0-1,0-1,0 1,0-1,0 1,0-1,1 1,-1 0,0 0,-1 0,1 1,-1-1,1 1,-1 0,1-1,-1 1,1 0,0-1,-1 0,0 1,0 0,1 0,-1 0,0 0,1-1,-1 0,0 0,0 1,-5-3,1 2,-3-4,-1 0,-1 0,-3 0,0-2,-1-1,-1 0,1 0,-1 0,1 1,-1 0,1-1,-1 1,0 1,-1 0,0 1,-1-1,1 0,-2 0,-1-1,-1 0,9 1,-1 0,0-1,0 1,0 0,-1 0,1-1,0 0,0 0,0 0,0 0,0 0,-7-2,-1 1,3-1,2 1,1 0,2 1,1 0,1 0,-1 1,-1-1,0 0,-1 1,-1-2,0 0,0 0,0-1,0-1,2 1,2 0,1 0,3 0,1 0,1 1,2-1,0-1,0 0,0-1,0 0,-1-1,0 0,1-2,-1 1,1 0,0 0,0 1,0 0,1 3,0 0,4 2,-1 1,2 1,-1 0,2-1,0 0,-1 0,-1-1,-1 0,0 1,0-2,0 2,2-1,-1 1,2-1,0 0,1 0,-2 1,-2-1,-1 0,-2-4,-1 0,-1-5,-1 2,-2 0,0 0,1 1,-1 2,1 1,0 2,-1 1,0 1,-1 1,0-1,-1 0,1-1,0-1,1 0,0 0,16 11,-5-2,2 1,2 0,3 4,1 0,0-1,0-1,-5-4,0 1,0 0,-1-1,0 0,-1-1,-2-1,0 0,0-1,-1-1,-1 1,0 0,-1-1,2 2,-1-1,2 2,-1-2,1 0,0-1,2 1,0 1,1-1,-1-1,2 0,-1-1,0 0,-1 0,0 0,-1 0,1 0,1 0,1 0,0 0,-2 0,-1 0,-1 0,-1 0,-1 0,0 0,-1 0,2 1,-2 3,0-1,0 3,-1-2,0 0,1 0,0 1,1 2,0 0,0 0,0 1,0-2,-1 0,1 0,-1-1,1 1,0 0,-1 0,0-1,0-1,-1-1,0 1,1-1,0 2,1-1,-2-1,1 0,0 0,0 0,0 1,0-1,0-1,1 3,-2-3,2 2,-1-1,0 0,0 1,-1-1,1 0,0 0,0 1,-2 0,2 0,-2 0,1-1,0 2,0-1,0-1,0 1,0-1,0 0,1 1,-6-14,1 3,-1-2,-1-1,-2-3,0 0,0 1,-2-1,1-1,-1 0,0-1,0 1,1 1,0 1,1-1,-1 0,0-1,0 0,0 1,0 1,0 2,0 1,2 1,0 1,2 2,-1-1,1 2,1 0,1 1,-1-1,1-1,0-1,0 1,1 1,5 13,-2-3,5 10,-3-8,1 3,2 2,2 4,-4-8,0 0,5 7,-2-4,-2-3,-2-2,-1-2,-1 0,-1-1,0 1,1 2,1-1,0 2,0-1,1 1,-1 1,1 2,0 1,0-1,1-1,-1-2,0-1,-1-1,-1 0,0 0,0 0,1 0,-1-1,0 0,0 0,-1-1,0-1,0 0,0 2,0-1,1 1,-1-1,-1-1,2 2,-2-1,2 1,-1-1,-1 0,1 0,0-1,0 1,-1 0,1 0,-1 1,0-2,3-1,0 0,0-1,0 0,-1 1,0 3,0-2,-2 1,2-1,-1 1,0-1,0 1,0 0,0-1,0 1,0-1,2 1,-2-1,1 1,-1-1,1 1,0-1,1 0,-2 0,2 0,-2 0,1 0,1 1,-2-1,2 1,-1-2,0 0,1 0,-1 0,1-1,0 1,-1 0,1 0,0 0,-1 0,2 0,-2-1,1 1,0 0,-1-1,2 2,-2-1,2 1,-1-2,-1 0,2 0,-2 0,1 1,0 0,-1 1,1-1,-1 1,0 0,0-1,0 1,0 0,-9-12,3 5,-7-8,8 10,0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54"/>
    </inkml:context>
    <inkml:brush xml:id="br0">
      <inkml:brushProperty name="width" value="0.035" units="cm"/>
      <inkml:brushProperty name="height" value="0.035" units="cm"/>
      <inkml:brushProperty name="color" value="#005F27"/>
    </inkml:brush>
  </inkml:definitions>
  <inkml:trace contextRef="#ctx0" brushRef="#br0">3 50 24575,'0'-1'0,"0"0"0,0 0 0,0 0 0,0 1 0,0-1 0,0 1 0,0-1 0,0 0 0,0 0 0,0 0 0,0 1 0,0-1 0,0 1 0,-1-1 0,1 1 0,0-1 0,0 1 0,0-1 0,0 0 0,0 1 0,0-1 0,-1 0 0,1 1 0,0-1 0,0 0 0,0 1 0,0 0 0,0-1 0,0 0 0,0 1 0,0-1 0,0 0 0,0 1 0,0-1 0,0 1 0,0-1 0,0 0 0,-1 1 0,1-1 0,0 0 0,0 1 0,0-1 0,0 0 0,0 1 0,0-1 0,0 1 0,0-1 0,0 1 0,0-1 0,0 1 0,0-1 0,0 0 0,0 1 0,0-1 0,0 0 0,0 1 0,0-1 0,0 0 0,0 1 0,0-1 0,0 1 0,0-1 0,0 1 0,0-1 0,0 1 0,0-1 0,0 1 0,0-1 0,0 1 0,1-1 0,-1 1 0,0 0 0,1 0 0,-1-1 0,1 1 0,0 0 0,-1 0 0,1 0 0,0-1 0,-1 1 0,1 0 0,-1 0 0,1 0 0,-1 0 0,1-1 0,-1 1 0,1 0 0,-1 0 0,1-1 0,0 1 0,-1 0 0,1 0 0,-1 0 0,1 0 0,-1 0 0,1 0 0,-1-1 0,1 1 0,-1 0 0,1 0 0,-1 0 0,1 0 0,0 0 0,-1-1 0,1 1 0,-1 0 0,1 0 0,-1 0 0,1 0 0,-1 0 0,1 0 0,-1 0 0,1 0 0,-1 0 0,0 1 0,0-1 0,0 0 0,0 0 0,1 1 0,-1-1 0,0 1 0,1-1 0,-1 0 0,0 1 0,0-1 0,0 0 0,1 1 0,-1-1 0,0 0 0,0 1 0,0-1 0,0 0 0,1 1 0,-1-1 0,0 0 0,0 1 0,0-1 0,0 0 0,0 1 0,0-1 0,0 0 0,0 1 0,1-1 0,-1 1 0,0-1 0,0 1 0,0-1 0,0 1 0,0-1 0,0 1 0,1-1 0,-1 1 0,0-1 0,0 1 0,0-1 0,0 1 0,1-1 0,-1 0 0,0 1 0,0-1 0,1 1 0,-1 0 0,0-1 0,0 1 0,0-1 0,1 1 0,-1-1 0,0 1 0,0-1 0,0 1 0,1-1 0,-1 0 0,0 1 0,0-1 0,0 0 0,0 1 0,1-1 0,-1 1 0,0 0 0,0-1 0,0 0 0,1 1 0,-1-1 0,0 1 0,0-1 0,0 1 0,0-1 0,1 0 0,-1 1 0,0-1 0,0 1 0,0-1 0,0 1 0,0-1 0,0 0 0,0 1 0,0-1 0,0 1 0,1-1 0,-1 1 0,0-1 0,0 1 0,0-1 0,1 1 0,-1-1 0,0 1 0,0-1 0,0 1 0,0-1 0,0 1 0,0-1 0,1 1 0,-1-1 0,0 0 0,0 0 0,0 1 0,0-1 0,0 0 0,0 1 0,0-1 0,0 0 0,0 1 0,1-1 0,-1 1 0,0-1 0,0 0 0,0 1 0,0-1 0,0 0 0,0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11.315"/>
    </inkml:context>
    <inkml:brush xml:id="br0">
      <inkml:brushProperty name="width" value="0.4" units="cm"/>
      <inkml:brushProperty name="height" value="0.8" units="cm"/>
      <inkml:brushProperty name="color" value="#A2D762"/>
      <inkml:brushProperty name="tip" value="rectangle"/>
      <inkml:brushProperty name="rasterOp" value="maskPen"/>
    </inkml:brush>
  </inkml:definitions>
  <inkml:trace contextRef="#ctx0" brushRef="#br0">326 0,'-11'12,"0"-1,2-1,-1 1,0-1,1 0,1-2,2-2,1-1,0-1,2-1,-1 0,0-1,1 1,0 0,0 0,0 0,2 1,-1 0,2 1,0-1,0 1,0 0,0-1,0 0,0 1,0-1,0 0,0 0,1 0,0 2,2 2,0 0,1 0,-2-1,0-1,0-1,-1 0,0-1,-1 0,0 0,0 0,0 2,0-1,0 4,0-1,0 0,0 0,0-2,0 0,0 1,0-1,0 0,0 0,-1-1,0 0,0 0,0 0,1 0,-1 1,1-1,-1 0,0 0,1 0,0 0,0-1,0 1,0-1,-1 1,0 1,1 0,-1 2,-1-1,1 0,-1-2,1 0,0 0,0-1,1 0,-1 0,0 0,1 1,-1 1,1 0,-2 3,1 0,-2 3,0 1,0 0,-1 0,1-3,0-3,2 0,-1-1,-1 0,0 1,0 0,0 0,0-1,0 0,-1-1,-1 0,-2 0,1 1,-2 0,0 0,0 1,-1-1,2 1,-1 0,0 0,1-1,-1 0,0 1,1-1,-2 1,1 1,1-2,0 0,3-1,0-2,1 0,-1 0,2-1,-1 2,0 0,1 0,-1 2,1-3,-1 0,9-12,-3 6,6-10,-5 9,2-1,0-3,2-2,-1 0,-1 1,0 2,-1 0,-1 2,-1 1,-1 1,0 0,0-1,1-1,1-2,0-2,2-3,-1 0,1-1,0 0,0 0,-1 1,1 1,0-1,1 1,0-1,1 1,0-2,0-1,2-2,-5 7,0-1,0 0,1 0,-1 0,0-1,0 2,0-1,4-7,-2 2,0 1,-1-1,-1 0,2-2,-1 1,-1 1,1 2,-1 3,-1 1,-2 2,0 1,0 0,1-1,-1 0,0-1,1-1,-1 0,1-1,1 0,0 0,1 1,-2 2,0 1,0 3,0 0,0 1,1-2,0 0,2-2,0 0,0 1,-1 0,1 2,-1 1,-1 0,0 0,0 1,-1 0,2-1,-1 2,0-1,1 1,-1 1,2 0,0 2,1 0,-1 0,0 0,-2 0,0-2,-1 1,2 0,-1 0,0 1,0-2,-1 1,3-1,-3-1,2 2,-1-2,0 1,1-1,-1 0,0 0,1 0,-1 0,2 0,-1 0,-1 0,-1 0,2 0,-1 0,1 0,-1 0,1 0,0 0,-1-1,0 0,1 0,-1-1,-1 1,1-2,-2 1,3-2,-2 2,1-1,-1 0,0 1,0-1,1 1,0 0,-1-1,1 1,0 0,0 0,-1 1,1-2,-1 1,1-1,0 2,0-1,1 3,-1 0,1 1,0 1,0-1,0 0,1-1,-1 1,0 1,0 0,0 0,2 1,0 0,1-1,0-1,-2-1,0 0,0 0,-1 0,0-1,0 2,0-1,0 1,0 0,0-1,0 0,0 1,-1 1,1-1,-1 0,1 1,0-1,1-1,-1 0,0 0,0 0,0 0,1 0,1 0,0 0,0 1,-1-1,0 1,1-1,-1 0,1 1,-1-2,0 1,-1-1,0 0,0 0,0 1,1-1,-1 1,1 1,0-2,0 2,-2 0,1 0,-1 1,0 0,0 0,0-1,-1 2,0-2,2 1,-2-1,2 0,-1 1,1-1,-1 0,0 0,0 0,0 1,-1 0,0 0,0 1,0-1,-1 1,1 1,0-1,0 2,0-1,-1 0,0 0,0 0,-1 0,0 1,1 1,0 0,1 1,-1 0,1-2,-1 0,-1-2,0-1,1 1,0 0,0 2,0-2,0 0,-1 0,1 1,0 0,0 0,0 0,0 1,1 2,0 3,1 1,0 2,-1-1,1-2,-2-1,0-3,1 0,0 1,-1 1,2 1,-2-2,1-1,-1-2,0-1,0-1,0 0,0 1,0-1,1 2,-2-3,2 4,0-1,1 2,1 2,-1-1,-1 0,0-2,-1 0,0-1,0 1,1 1,0 0,-1-1,0-2,-14-11,1 1,-1-2,0 0,2 2,1 0,-3-1,0-1,0-1,0 0,1 0,-1 0,2-1,0 1,2 1,1 1,-5-6,3 3,3 3,3 3,1 1,-1-2,-1 1,-3-2,-1-2,-2 0,-2-1,-1 0,-1-1,1 0,0 1,2 1,3 1,3 2,2 1,2 1,-2-2,-1 0,-4-5,-3 0,-2-1,-3 1,2 2,3 3,6 2,4 2,14 7,-4-2,9 5,-9-4,3 0,2 1,2 1,1 0,-2 1,-2-2,-3 0,-2-3,-4-1,0-2,1 0,0 0,0 0,1 0,-2 0,-2-5,-4 0,-2-2,-2 1,2 2,-1 0,1-1,0 1,2 1,10 1,-3 1,4 1,-28 0,10-1,-1 0,-3 0,-1 0,0 0,-5-2,0 0,6 1,-2 0,1 0,-1 0,0 0,0 0,0 1,0-1,1 1,0-1,0 1,1 0,-5-1,0 0,2 0,1 1,1-1,1 1,2 0,-1 0,2 0,1-1,-9 0,3-1,1 1,1-1,0 0,-1 1,2 1,1 0,3 1,2 0,2 0,0 0,0 1,17 1,-2 1,2 0,1 1,2 0,1 1,1 0,0 0,0 1,0 0,0 0,0 0,-1 0,-1 0,0-1,-3 0,0-1,-1-1,3 2,-1-2,4 1,-12-3,-5-2,-17-7,-2 0,4 1,0 0,3 2,1 1,-7-3,5 2,6 2,4 1,13-3,6 2,-3 1,1-1,-1 2,0 0,-1 0,-1 0,7 0,-7 1,-6 0,-5-2,-9-1,-1-1,-1 0,-4-1,0 1,-4-1,0 1,-1 0,1 1,1 1,1 1,4 0,0 0,-5 2,9 2,3 4,0 2,-1 2,-5 0,3-6,-2-1,-2 1,-1-1,-2 0,0-1,-2-1,1-1,1 0,1-1,2 1,1-2,-4 1,7 1,7 0,9 5,-3-2,3 2,-25-4,7-2,-2-1,-7 0,-1 0,3-2,1 1,3-1,0 1,-1-2,12 2,12 6,8 4,-4-1,1 0,1 2,2 0,-1 0,-3 0,-1-1,0 0,1-1,-1 1,1-1,-1 0,1 0,-1 0,1 0,0-1,0 0,0 0,0 1,0-1,0 0,0-1,0 1,-1-1,0 0,-1 0,4 1,0 0,-4-2,-1 0,5 1,-6-2,-3-2,-2 0,-1-1,3 0,5 0,5 2,-6-1,0 0,2 1,-1-1,1 1,-1-1,-2 0,0 0,5 1,-5-1,-4 1,1-2,3 1,5-1,-5 0,1 0,0 0,0 0,-1 0,0 0,6 2,-5 0,-5 0,-19-15,4 5,-2-2,0 1,-2-1,-2 0,5 5,0 0,-2-1,0-1,-1-1,0 1,0-1,0 0,2 1,1 1,-3-4,7 6,22 13,-4-2,2 1,-1 0,2 0,0 1,0 0,1 0,0 1,1-1,-1 0,-1-1,0 1,1 0,-2-1,3 1,-1 0,-1-1,-2-1,-2-1,2 2,-6-3,-4 0,-1 0,0 0,0-1,0 0,1 0,1 3,0 1,1 1,-1-1,-1-1,-1-2,0-1,-2-1,1 1,-1 1,0 0,1 0,-1-1,-4 0,-5-3,-9 0,7-2,-1 0,-1 0,-1-2,0 1,-1-2,1 0,1 0,0 0,1 0,0 0,1 0,0 0,1 1,0-1,-1 0,0 0,0 1,0-1,0 1,0 0,-1 1,1 0,-1 0,1 0,-1 1,2-1,-1 1,-8 0,3 0,0 1,1 0,-2 0,-2 0,8 0,-1 0,-1 0,-1 0,-1 0,-1 0,0 0,-1 0,0 0,0-2,1 1,0-1,1-1,1 0,1 1,0-1,2 0,0 0,1 1,1-1,-7-2,1 0,1 1,2 0,1-1,0 0,1 0,-3-1,1-1,-1-1,2 1,3 0,2 1,3 2,1 1,11 1,-1 1,9 2,1 0,1 2,-2 2,-1 1,-5 0,2 2,1-1,3-1,1-1,-8-4,1 0,0 0,0 0,2 0,0 0,2 0,0 0,2 1,0 0,2-1,-1 1,1 0,0-1,0 1,-1-1,-1 0,0 0,-2-1,0 0,-2 1,0-1,-2 0,0 1,0-1,-1 0,1 1,-1 0,1 0,0-1,1 1,0 0,0 0,0 0,0-1,0 0,0 1,-1-1,0 0,-1 0,6 1,-4 0,-4-1,-2 1,-1-1,0 0,2 0,2 0,1 0,2 0,0 0,-2 0,-1 0,-2 1,-3 1,-2 1,0 1,1 0,-1 0,1 1,-1-1,0 0,0 0,1 1,0 1,1 1,-1-1,0 0,-1-2,-1-1,0 1,-1 0,0 1,-3-1,-3-2,-8-1,-5-1,7 0,0 0,-1 0,0 0,0 0,0 0,0 0,1 0,1 0,0 0,-9 0,3 0,2 0,2 0,-1 0,1 0,0 0,-1 0,1 0,0 0,0 0,1 0,0 0,-1 0,-1 0,-2 0,-3 0,8 0,0 1,-2-1,0 1,-2 0,1 1,-1-1,1 0,0 0,1 0,1-1,1 1,-6-1,4 0,4 0,1 0,1 0,-1 0,-1 0,-4 0,-1-1,-3 0,0 0,0-2,-1 1,2-1,2 0,1 0,1 0,-1 0,0 0,0 1,-1 0,0 0,1 0,2 1,3-1,2 0,1 1,2 0,-1-2,1 2,-1-3,-1 1,0 0,0 0,0 0,1 0,-1 0,1-1,0 1,0 0,1 1,-2 6,2-1,-2 4,2-3,0 0,-1 2,-1 1,-1 2,-1 0,0 1,1-2,1-1,1-3,2-1,-1 0,0-1,-1 0,-1 1,1 0,1 0,-1 0,1 0,-1 1,1 0,0 0,-1 0,1 0,0-1,0 1,-1 0,1 0,0 0,0-1,0-1,-2-4,1-1,-3-5,4 3,1 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11.316"/>
    </inkml:context>
    <inkml:brush xml:id="br0">
      <inkml:brushProperty name="width" value="0.4" units="cm"/>
      <inkml:brushProperty name="height" value="0.8" units="cm"/>
      <inkml:brushProperty name="color" value="#14E8F6"/>
      <inkml:brushProperty name="tip" value="rectangle"/>
      <inkml:brushProperty name="rasterOp" value="maskPen"/>
    </inkml:brush>
  </inkml:definitions>
  <inkml:trace contextRef="#ctx0" brushRef="#br0">20 586,'17'0,"-1"0,-6 0,1 1,-1 1,2-1,1 1,0-1,0 0,0-1,-2 0,0 0,-1 1,-1-1,0 1,0 0,1 0,0-1,0 2,0-2,-1 1,0 0,0-1,-1 0,0 0,1 0,1 0,1 0,2 0,1 0,1 0,-1 1,1 0,-1-1,-2 0,-2 0,-1 0,0 0,0 0,0 0,0 0,1 0,1 0,1-1,4 0,2-1,-7 2,0-1,1 1,0-1,0 1,-1 0,-1 0,1 0,7 0,-3 0,0 0,-1 0,1 0,-1 0,-1 0,-1 0,-1 0,1 0,1 0,1 0,2 0,1 0,-1 0,1 0,-1 0,0 0,-1 0,0 0,-1-1,0-1,-2 0,0 0,1 0,-1 0,2 0,0-1,1-1,1 0,-1 0,-1 1,-1 1,0-1,-1 1,1-1,1 1,1-1,0-1,0 0,0 0,-1 0,1 0,-1 1,0-1,0 1,0 0,-1-1,1 1,-1 1,-1 0,0 1,-2 0,0-1,-1 1,1-1,-1 0,1 0,1 1,-1-1,-1 0,0 0,0 0,-1 1,-1-1,0 0,-1 0,-1 1,0-1,0 1,0-1,0 0,0 0,1-1,1 1,1 0,0 0,-1 1,-1-1,0 0,-1 0,0 0,1-1,1 0,2 0,-1-1,1 2,-2 0,0 1,-1 0,-1 0,-1 0,1-1,-1 0,0 0,1-1,0 0,-1 1,0 0,-1-2,1 2,0-3,0 2,2-1,-1 0,-1 1,0 0,-14 0,3 0,-11-2,6 3,0-1,-4 1,6 1,-1 1,-3-1,-1 1,-1 0,-2 0,-1 0,0 0,5 0,0 0,0 0,-1 0,1 0,-1 0,0 0,0 0,-1 0,1 0,0 0,0 0,1 0,-1 0,2 0,-7 0,2 0,1 0,0 1,1-1,1 1,-1-1,1 1,0-1,-1 1,1-1,0 0,0 0,1 0,0 0,1 0,2 0,-1 0,2 0,0 0,0 0,0 0,-2 0,-1 0,-1 0,-2 0,3 0,0 0,-1 0,-3 0,0 0,0 1,-2 0,1-1,-2 1,6 0,-1-1,0 1,0 0,-4 0,-1 1,2-1,0 0,1 0,0 0,3 0,0-1,1 1,-4 0,2 0,5-1,1 1,-1-1,4 0,1 1,-2 1,-5 2,-6 3,6-3,-1 1,-1 0,-2-1,0 1,-1 0,1-1,-1-1,1-1,1 0,0-1,0 0,1-1,1 0,0 0,0 0,1 0,0 0,0 0,0 0,1 0,1 0,-1 0,1 0,-8 0,0 0,1 0,2 0,2 0,1 0,2 0,0 0,1 0,1 0,1 0,3 0,12 0,5 1,-3 0,2 0,5 1,2 0,1 0,-6 0,1 1,-1-1,1 0,0 1,1 0,0-1,0 1,1 0,0 0,0 0,0 1,0-1,-1 0,1 1,0-1,0 1,1-1,0 1,0 0,-3-1,0 0,1 0,-1 0,1-1,3 2,-1-1,1 0,-1-1,0 1,-1-1,1-1,-1 1,-1-1,-1 0,1 0,0 0,3-1,0 0,-1 0,0 0,0 0,0 0,-2 0,0-1,0 1,-1-1,-1 0,0 0,5-1,-1-1,-1 0,0 0,-2 0,1 0,-1 0,1 0,-1 0,0 0,1 0,0 1,0-1,0 1,0-1,-1 1,0-1,-1 1,0-1,-1 1,1-1,-1 0,0 1,-1 0,1 0,-1 0,-2 0,0 0,5 0,-5 0,-8 0,-14 1,-8 0,6 1,-2-1,-1 1,2 0,-1 0,-1-1,-1 1,1 0,-1 0,-1 0,1 0,-1 0,0 0,2 0,0 0,-1 0,1-1,0 1,0 0,-2 0,-1-1,1 1,0-1,0 1,0-1,1 0,-1 0,1 1,1-1,-2 0,0 0,1 0,1 0,-3 0,1 0,0 1,3-1,0 1,1-1,-1 1,1 0,4 0,1 0,-2 0,5 0,2 0,-1 0,-6 0,1 0,-1 0,-4 0,-1 0,3 1,0-1,0 0,-1 1,0 0,0-1,1 1,-1 0,1 0,-4 1,0 0,5 0,0 0,-4 1,6-1,5-1,1-1,-1 0,-2 0,-3 0,-3 0,0 0,4 0,3 0,3-1,13-3,6 0,2 0,3 1,-3 0,1 0,2 0,-1 0,-2 1,0 0,0 1,1-1,-1 1,2 0,0 0,1 0,-1 0,1 0,-1 0,0 0,1 1,-1-1,1 1,-1 0,0-1,0 1,0 0,0 0,0 0,0 0,-1 0,1 0,0 0,-1 0,0-1,1 1,-1 0,0-1,-2 1,1-1,0 1,-1-1,1 0,2 0,-1-1,1 1,-1-1,-2 0,0 0,0 0,-1-1,3 0,0 0,-1-1,-2 1,0 0,-1 0,4-2,0 1,-4 0,0 0,-2 1,-1 0,8-1,-6 2,-4 1,-5 1,-15 0,-7 0,4 0,0 0,-2 0,0 0,-1 0,-2 0,0 0,0 0,3 0,-1 0,1 0,-1 0,0 0,-1 0,2 0,-1 0,0 0,-1 0,1 0,-1 0,0 0,0 0,0 0,0 0,-1 0,1 0,0 0,0 0,-2 0,1 0,-1 0,1 0,0 0,0 0,1 0,0 0,0 0,1 0,0 0,1 0,-5 0,1 0,1 0,1 0,-2 0,2 0,0 0,-2-1,2 1,6 0,3-1,-1-1,9 0,18-3,-4 3,2 0,2 0,3-1,0 0,-3 1,1 0,1 1,0-1,-2 0,1 1,0-1,0 0,0 1,0-1,0 0,1 1,-1-1,0 0,-1 1,1-1,-1 0,0 0,0 0,1-1,0 1,0-1,-1 1,1-1,0 0,-1 0,2 0,-2 0,-6 1,-2 0,-1-1,-8 1,-14 0,-1 1,-3-1,1 2,-1-1,-2 1,2-1,-1 1,-1 0,-1 0,3 0,0 0,-1 0,0 0,0 0,0 0,0 0,0 0,0 0,0 0,1 0,1 0,-1 0,1 0,0 0,0 0,-1 0,1 1,2-1,-2 0,1 1,2-1,-3 1,3-1,-2 2,10 0,5 0,17 1,-4-2,2 0,2-1,3 0,1-1,-3-1,1 0,1-1,0 0,-2 0,1 0,1 0,-1 0,1-1,-1 0,1 0,0 0,-1 0,1 0,-2 0,0 0,0 0,-1 1,0-1,1 1,0-1,-1 1,-1 0,0 0,-1 1,-1-1,2 1,-3 0,0 0,-11 0,-14-2,-3 2,-2-1,1 0,-2 0,0 0,2 0,-1 1,0-1,0 0,0 1,-1-1,0 0,1 0,1 0,-1 1,2-1,0 0,-2 0,1 0,1 0,-3 0,3 0,-1-2,11 3,15 1,8 0,0 0,2-1,-5 1,2 1,1-1,-1 0,0 0,-1 0,1-1,-1 1,4-1,1 0,-2 1,-2-1,-1 0,-1 1,2-1,-1 0,1-1,-9 2,-8 0,-9-1,0 1,-1 0,-4-1,-2 0,4 1,0-1,0 0,-5-1,-1-1,3 1,2-1,-4-2,10 1,8 2,7-1,7 2,-4 1,0 0,1 1,-1-1,7 1,-7 0,-9 0,-15-5,1 1,3 0,0 0,3 0,5 2,4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17"/>
    </inkml:context>
    <inkml:brush xml:id="br0">
      <inkml:brushProperty name="width" value="0.025" units="cm"/>
      <inkml:brushProperty name="height" value="0.025" units="cm"/>
      <inkml:brushProperty name="color" value="#F7B220"/>
    </inkml:brush>
  </inkml:definitions>
  <inkml:trace contextRef="#ctx0" brushRef="#br0">0 0 24575,'1'1'0,"1"1"0,-1 0 0,1 0 0,0-1 0,-1 1 0,1 0 0,-1 1 0,1 0 0,-1 0 0,1 0 0,-1 0 0,1-1 0,-1 0 0,0 1 0,0-1 0,0 1 0,0 0 0,0 0 0,0-1 0,-1 1 0,1-2 0,0 1 0,-1-1 0,1 1 0,0 1 0,0 0 0,1 0 0,-2-1 0,1 0 0,-1 0 0,0-1 0,0 1 0,1 1 0,-1 2 0,1 0 0,-1 0 0,1 1 0,-1-2 0,1 1 0,-1-1 0,0 0 0,1 1 0,-1 0 0,0 0 0,0 1 0,0-2 0,0 0 0,0-1 0,1-1 0,-1-1 0,0 1 0,0 0 0,0 1 0,0 1 0,0 1 0,0 0 0,0 1 0,1-1 0,-1 0 0,0 1 0,0 0 0,0-1 0,1 0 0,-1-2 0,0 0 0,0-1 0,0 0 0,0 0 0,0 0 0,0-1 0,0 1 0,0 0 0,0-1 0,0 1 0,0 1 0,0 0 0,0 1 0,0-1 0,0 0 0,0 0 0,0-2 0,-1 0 0,1 0 0,0 0 0,0 1 0,0 0 0,0 1 0,0 1 0,-1 1 0,1 1 0,-1 0 0,0 0 0,1-1 0,-1-1 0,1-2 0,-1 0 0,1-2 0,-1-1 0,1 0 0,-1-1 0,1 1 0,0 1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18"/>
    </inkml:context>
    <inkml:brush xml:id="br0">
      <inkml:brushProperty name="width" value="0.025" units="cm"/>
      <inkml:brushProperty name="height" value="0.025" units="cm"/>
      <inkml:brushProperty name="color" value="#F7B220"/>
    </inkml:brush>
  </inkml:definitions>
  <inkml:trace contextRef="#ctx0" brushRef="#br0">0 0 24575,'1'3'0,"0"0"0,1 0 0,-1 1 0,1-1 0,-1 1 0,1 0 0,-1 0 0,-1 1 0,1-1 0,0 1 0,0-1 0,0 0 0,-1 1 0,0 1 0,1-1 0,-1 0 0,0 0 0,0-2 0,0 0 0,0-1 0,0-1 0,0 1 0,0-1 0,1 2 0,-1 1 0,0 0 0,1 1 0,0-1 0,-1 0 0,1 0 0,-1-1 0,1 1 0,-1 0 0,1 1 0,-1 0 0,1 1 0,-1-2 0,1 0 0,-1-2 0,0 1 0,0-1 0,1 1 0,-1 0 0,0 1 0,0-1 0,0 1 0,0 0 0,1 0 0,-1 1 0,0 0 0,0 1 0,0 0 0,0 0 0,0-2 0,0-1 0,0 0 0,0-1 0,0 1 0,0 0 0,0 2 0,0 1 0,0-1 0,0 1 0,0-2 0,0-1 0,0 0 0,0 0 0,0-1 0,0 0 0,0 0 0,0-1 0,0 1 0,0 0 0,0-1 0,0 1 0,0 0 0,1 0 0,-1 1 0,0-1 0,0 0 0,1-1 0,-1 1 0,0-1 0,0 2 0,0 0 0,0 0 0,0 1 0,0 0 0,0-2 0,-1 0 0,1-2 0,0 0 0,-1-1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19"/>
    </inkml:context>
    <inkml:brush xml:id="br0">
      <inkml:brushProperty name="width" value="0.025" units="cm"/>
      <inkml:brushProperty name="height" value="0.025" units="cm"/>
      <inkml:brushProperty name="color" value="#F7B220"/>
    </inkml:brush>
  </inkml:definitions>
  <inkml:trace contextRef="#ctx0" brushRef="#br0">0 0 24575,'0'2'0,"0"0"0,1 1 0,0 1 0,0-1 0,0 0 0,0 0 0,0 2 0,0 2 0,0 2 0,1 1 0,-1-1 0,0-2 0,0 0 0,0-3 0,0 0 0,-1 1 0,1 0 0,0 1 0,-1-1 0,1 0 0,0-1 0,-1 1 0,1 0 0,-1 1 0,0 2 0,1-1 0,-1-1 0,0 0 0,1-2 0,-1-1 0,0-1 0,0 1 0,1 1 0,-1 2 0,0 0 0,1 0 0,-1-1 0,0 0 0,0-2 0,0 1 0,0 1 0,0 0 0,0 0 0,0-1 0,0-1 0,0-1 0,0-1 0,0 1 0,0-1 0,0 0 0,0 2 0,0-1 0,0 0 0,0 0 0,0-1 0,0 0 0,0 0 0,0 1 0,0 1 0,0-1 0,0 0 0,0-1 0,0-1 0,-1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20"/>
    </inkml:context>
    <inkml:brush xml:id="br0">
      <inkml:brushProperty name="width" value="0.025" units="cm"/>
      <inkml:brushProperty name="height" value="0.025" units="cm"/>
      <inkml:brushProperty name="color" value="#F7B220"/>
    </inkml:brush>
  </inkml:definitions>
  <inkml:trace contextRef="#ctx0" brushRef="#br0">11 0 24575,'0'2'0,"0"0"0,0 1 0,0 0 0,0 0 0,0 0 0,0-1 0,0 0 0,0 1 0,0 1 0,0 0 0,0 1 0,0-1 0,0-1 0,0-1 0,0 0 0,0 0 0,0 0 0,0 2 0,0 0 0,0-1 0,0-1 0,0 0 0,0-1 0,0 0 0,0 0 0,0 0 0,0 0 0,0 0 0,-1 1 0,1 0 0,0 2 0,-1 1 0,1 1 0,-1 1 0,0 1 0,-1 0 0,1 0 0,0-1 0,0 0 0,1-3 0,-1-1 0,1-1 0,0 0 0,0-1 0,0 0 0,0 1 0,-1 0 0,1 0 0,0 0 0,0-1 0,0 0 0,0 0 0,0 0 0,0 0 0,0-1 0,0-1 0,0-2 0,0 0 0,1 0 0,0 0 0,1-1 0,0 0 0,0 0 0,0 0 0,-1 1 0,0 0 0,-1 0 0,0 1 0,0 1 0,0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21"/>
    </inkml:context>
    <inkml:brush xml:id="br0">
      <inkml:brushProperty name="width" value="0.025" units="cm"/>
      <inkml:brushProperty name="height" value="0.025" units="cm"/>
      <inkml:brushProperty name="color" value="#F7B220"/>
    </inkml:brush>
  </inkml:definitions>
  <inkml:trace contextRef="#ctx0" brushRef="#br0">66 0 24575,'0'0'0,"-1"1"0,1 0 0,0 1 0,-1 0 0,-1 0 0,1 0 0,-1 0 0,-1 2 0,0 0 0,0 0 0,-1 0 0,0-1 0,1 0 0,0-1 0,1 0 0,0-1 0,0 1 0,1-1 0,-1 1 0,0-1 0,0 1 0,-1 0 0,1 1 0,-1-1 0,0 0 0,0 0 0,1 0 0,0 0 0,1 0 0,0 0 0,1 1 0,0 0 0,0 1 0,0 0 0,0 0 0,0 0 0,0 0 0,0 0 0,0 0 0,1 0 0,-1 0 0,1 0 0,0 0 0,0-1 0,-1 0 0,0-1 0,0 0 0,1 0 0,-1 1 0,0 1 0,0-1 0,0-1 0,0 0 0,0-1 0,0 0 0,0 0 0,0-1 0,0 1 0,0 0 0,0-1 0,0 1 0,0 1 0,-1 2 0,1 1 0,-1 0 0,0 0 0,1-1 0,-1 0 0,1 0 0,0 0 0,0 0 0,0 1 0,0-1 0,0 0 0,0 0 0,0-2 0,0 0 0,0-1 0,0 2 0,0 0 0,0 1 0,0 1 0,0-1 0,0 0 0,0 0 0,0-1 0,0-1 0,0 0 0,0 0 0,0-1 0,0 0 0,0 1 0,-1 1 0,1 1 0,-1 0 0,0-2 0,0-1 0,1-1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22"/>
    </inkml:context>
    <inkml:brush xml:id="br0">
      <inkml:brushProperty name="width" value="0.025" units="cm"/>
      <inkml:brushProperty name="height" value="0.025" units="cm"/>
      <inkml:brushProperty name="color" value="#F7B220"/>
    </inkml:brush>
  </inkml:definitions>
  <inkml:trace contextRef="#ctx0" brushRef="#br0">14 0 24575,'0'1'0,"-1"0"0,1 2 0,0 1 0,-1 1 0,0 1 0,0 1 0,1 1 0,-1 0 0,-1 2 0,2 0 0,-1 0 0,1 1 0,0-1 0,0-2 0,0-1 0,0-1 0,0-3 0,0 0 0,0-1 0,0-1 0,0 2 0,0 1 0,0 0 0,0 0 0,0-1 0,0-1 0,0 1 0,-1 1 0,1 1 0,-1 2 0,1-1 0,-1 0 0,1-2 0,0-2 0,0-1 0,0 1 0,0 0 0,0 1 0,0 0 0,-1 0 0,1-2 0,0 0 0,-1-1 0,1 0 0,-1-1 0,1 1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23"/>
    </inkml:context>
    <inkml:brush xml:id="br0">
      <inkml:brushProperty name="width" value="0.025" units="cm"/>
      <inkml:brushProperty name="height" value="0.025" units="cm"/>
      <inkml:brushProperty name="color" value="#F7B220"/>
    </inkml:brush>
  </inkml:definitions>
  <inkml:trace contextRef="#ctx0" brushRef="#br0">0 162 24575,'0'-7'0,"0"0"0,0-1 0,0 3 0,1 3 0,0 0 0,0 1 0,0-1 0,0-1 0,-1-2 0,1 0 0,0 0 0,0 0 0,0 1 0,0 0 0,1 0 0,0-1 0,1-1 0,0-1 0,0-1 0,-1 2 0,0 1 0,-1 2 0,-1 1 0,0 2 0,0-1 0,0 0 0,1 0 0,1 0 0,-1 1 0,1-1 0,-1 0 0,0-1 0,1 0 0,0-2 0,0 0 0,0-3 0,0 1 0,0 1 0,-2 1 0,1 1 0,-1 2 0,0 0 0,0 1 0,0-2 0,-1 2 0,1-1 0,-1 1 0,0 0 0,0-1 0,1 1 0,-1-1 0,1 0 0,0 1 0,0 1 0,0 3 0,0 1 0,0 2 0,-1 0 0,1 0 0,-1-3 0,1-1 0,0-1 0,0 0 0,0 1 0,0 1 0,0 1 0,0 0 0,0-1 0,0-1 0,0-1 0,0 1 0,0 1 0,0 1 0,-1 3 0,-1-1 0,0-1 0,1-2 0,1-1 0,0-2 0,0 0 0,0 0 0,0 0 0,0 0 0,0 0 0,0 0 0,0-1 0,0 1 0,0 0 0,0 0 0,0 0 0,0 0 0,0 0 0,0 0 0,0 1 0,0 0 0,0 0 0,0 0 0,0-1 0,0 0 0,0 0 0,0 0 0,0 1 0,0 0 0,0 0 0,0 1 0,0-2 0,0 0 0,0 0 0,0 0 0,0 1 0,0 0 0,0 1 0,0-1 0,0-1 0,0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24"/>
    </inkml:context>
    <inkml:brush xml:id="br0">
      <inkml:brushProperty name="width" value="0.025" units="cm"/>
      <inkml:brushProperty name="height" value="0.025" units="cm"/>
      <inkml:brushProperty name="color" value="#F7B220"/>
    </inkml:brush>
  </inkml:definitions>
  <inkml:trace contextRef="#ctx0" brushRef="#br0">16 0 24575,'0'3'0,"0"-1"0,0 1 0,0 0 0,0 0 0,-1 0 0,1 0 0,0 3 0,-1 0 0,1 1 0,-1-1 0,0-1 0,1-2 0,0-1 0,0 0 0,-1-1 0,1 1 0,0 0 0,-1 1 0,1 0 0,0-1 0,-1 0 0,1-1 0,0 1 0,-1 2 0,0 0 0,1 2 0,-1 1 0,1-2 0,0 0 0,0-2 0,0 1 0,-1 1 0,1 2 0,-2 0 0,1 0 0,0-2 0,1-1 0,-1-2 0,1 0 0,0 0 0,0 0 0,0 2 0,0 0 0,0-1 0,0-1 0,0-2 0,0-1 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55"/>
    </inkml:context>
    <inkml:brush xml:id="br0">
      <inkml:brushProperty name="width" value="0.035" units="cm"/>
      <inkml:brushProperty name="height" value="0.035" units="cm"/>
      <inkml:brushProperty name="color" value="#005F27"/>
    </inkml:brush>
  </inkml:definitions>
  <inkml:trace contextRef="#ctx0" brushRef="#br0">18 97 24575,'0'-1'0,"0"0"0,-1 0 0,1 0 0,0 0 0,-1 1 0,1-1 0,0 0 0,-1 0 0,1 0 0,0 1 0,0-1 0,0 1 0,0 0 0,0-1 0,0 1 0,0-1 0,0 1 0,-1 0 0,1-1 0,0 1 0,0 0 0,0-1 0,0 0 0,0 0 0,0 1 0,0-1 0,0 1 0,0-1 0,0 0 0,0 0 0,0 0 0,0 1 0,0-1 0,0 0 0,0 0 0,0 0 0,0 1 0,0-1 0,0 0 0,0 0 0,0 1 0,0-1 0,0 1 0,0-1 0,0 1 0,0-1 0,-1 1 0,1-1 0,0 1 0,0 0 0,0-1 0,-1 1 0,1-1 0,0 1 0,-1-1 0,1 0 0,0 1 0,-1-1 0,1 0 0,0 0 0,-1 0 0,1 0 0,0 1 0,-1-1 0,1 0 0,0 0 0,0 1 0,0-1 0,-1 0 0,1 0 0,0 0 0,-1 0 0,1 0 0,-1-1 0,1 1 0,-1-1 0,1 1 0,-1 0 0,1-1 0,0 1 0,0 0 0,-1 0 0,1 0 0,0 0 0,0 0 0,0 0 0,-1 0 0,1 1 0,0-1 0,0 0 0,0 1 0,0-1 0,0 1 0,0-1 0,0 1 0,0-1 0,0 0 0,0 0 0,0 0 0,0 0 0,0 1 0,0-1 0,0 0 0,0 1 0,0-1 0,0 0 0,0 1 0,0-1 0,0 1 0,0-1 0,0 1 0,0-1 0,0 1 0,0-1 0,-1 1 0,1-1 0,0 0 0,0 1 0,0-1 0,0 0 0,0 1 0,0-1 0,0 0 0,0 1 0,0-1 0,0 1 0,0-1 0,0 1 0,1-1 0,-1 1 0,0 0 0,1 0 0,-1 0 0,1 0 0,-1-1 0,0 1 0,1 0 0,-1 0 0,0 0 0,1-1 0,-1 1 0,0 0 0,0 0 0,1 0 0,-1 0 0,1-1 0,-1 1 0,0 0 0,0 0 0,1-1 0,-1 1 0,1 0 0,-1 0 0,1 0 0,-1 0 0,0 0 0,1 0 0,-1 0 0,0 0 0,1 0 0,-1 0 0,1 0 0,-1 0 0,0 0 0,1 0 0,-1 0 0,1 0 0,-1 0 0,0 1 0,1-1 0,-1 0 0,1 0 0,-1 0 0,0 1 0,1-1 0,-1 0 0,0 0 0,0 0 0,1 1 0,-1-1 0,0 0 0,1 0 0,-1 0 0,0 0 0,0 0 0,0 1 0,1-1 0,-1 0 0,0 0 0,0 0 0,1 1 0,-1-1 0,0 0 0,0 1 0,1-1 0,-1 0 0,1 0 0,-1 0 0,0 1 0,0-1 0,1 1 0,-1-1 0,0 0 0,0 1 0,0-1 0,0 0 0,0 1 0,0-1 0,0 1 0,0-1 0,0 0 0,0 0 0,0 1 0,0-1 0,0 1 0,0 0 0,0-1 0,0 1 0,0 0 0,1 0 0,-1 0 0,0 0 0,0-1 0,0 1 0,0-1 0,0 1 0,0-1 0,0 0 0,0 1 0,0-1 0,0 1 0,0-1 0,0 1 0,1-1 0,-1 1 0,0-1 0,0 1 0,0 0 0,0 0 0,1-1 0,-1 1 0,0 0 0,0-1 0,1 1 0,-1-1 0,0 0 0,0 1 0,0-1 0,0 1 0,1-1 0,-1 1 0,0-1 0,0 0 0,1 1 0,-1-1 0,0 0 0,0 0 0,1 1 0,-1-1 0,0 1 0,1-1 0,-1 0 0,0 1 0,0-1 0,1 1 0,-1-1 0,0 0 0,0 1 0,1-1 0,-1 1 0,0-1 0,0 1 0,0-1 0,1 0 0,-1 1 0,0-1 0,0 0 0,0 0 0,0 1 0,0-1 0,0 1 0,0-1 0,1 0 0,-1 1 0,0-1 0,0 1 0,0-1 0,0 1 0,1-1 0,-1 0 0,0 1 0,0 0 0,0-1 0,1 1 0,-1-1 0,0 0 0,0 1 0,0-1 0,0 0 0,0 1 0,0-1 0,0 0 0,1 1 0,-1-1 0,0 0 0,0 1 0,0-1 0,0 0 0,0 1 0,0-1 0,0 0 0,0 1 0,1 0 0,-1-1 0,0 1 0,0-1 0,0 1 0,0-1 0,0 1 0,0-1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1.325"/>
    </inkml:context>
    <inkml:brush xml:id="br0">
      <inkml:brushProperty name="width" value="0.025" units="cm"/>
      <inkml:brushProperty name="height" value="0.025" units="cm"/>
      <inkml:brushProperty name="color" value="#F7B220"/>
    </inkml:brush>
  </inkml:definitions>
  <inkml:trace contextRef="#ctx0" brushRef="#br0">2 0 24575,'0'1'0,"0"1"0,0 1 0,0 1 0,0 1 0,0 0 0,0-2 0,0 0 0,0 1 0,0-1 0,0 2 0,0-1 0,0 0 0,0-1 0,0 0 0,0 0 0,0 0 0,0 2 0,0-1 0,0 0 0,0-1 0,0-2 0,0 1 0,0-2 0,0 1 0,0 0 0,0 0 0,0 1 0,0-1 0,0 1 0,0 1 0,0 0 0,0 2 0,0 0 0,0-1 0,-1-1 0,1-1 0,0-1 0,-1 0 0,1 0 0,0 1 0,0 1 0,0 0 0,0-1 0,0 1 0,0-1 0,0-1 0,0 1 0,0 0 0,0-1 0,0 1 0,0-1 0,0-1 0,0 1 0,0 1 0,0 0 0,0 1 0,0 0 0,0 0 0,0-1 0,0-1 0,0 0 0,1 0 0,-1 1 0,0 0 0,0-1 0,0 0 0,0 0 0,0-1 0,0 0 0,0 0 0,0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90"/>
    </inkml:context>
    <inkml:brush xml:id="br0">
      <inkml:brushProperty name="width" value="0.05" units="cm"/>
      <inkml:brushProperty name="height" value="0.05" units="cm"/>
      <inkml:brushProperty name="color" value="#005F27"/>
    </inkml:brush>
  </inkml:definitions>
  <inkml:trace contextRef="#ctx0" brushRef="#br0">0 977 24575,'0'-2'0,"0"-2"0,0-7 0,0-7 0,1 5 0,-1-1 0,2-3 0,0 0-435,0 3 1,1 0 0,0-1 434,0-1 0,2-1 0,-1 1 0,0-1 0,1 0 0,0 1 0,0-2 0,-1 1 0,1 0 0,0 2 0,-1-1 0,0 1 0,0 0 0,0 1 0,0-1 0,0 1 0,-1-1 0,1 1 0,0-1 0,0 1 0,-1-1 0,1 1 0,0 0 0,0 0 16,-1 1 1,1-1 0,0 1-17,1-5 0,1 0 0,0 2 0,-1 1 0,1 0 0,-1 2 0,0 0 0,1 1 0,-1-1 0,1 1 0,0-1 0,1-1 0,1-1 0,0-1 0,-2 4 0,0 0 0,0 0 182,0 0 1,1-1 0,-1 1-183,1-1 0,-1 1 0,0 0 0,3-4 0,-1 0 137,-1 3 1,0 0-138,-1 4 0,-1 0 0,2-2 0,-2 4 0,0 3 0,-1 0 430,1 1-430,-1 0 0,1 0 0,0 1 0,0 0 0,-1 2 0,0 0 0,-1 0 0,-1 2 0,0 0 0,1 0 0,1 3 0,1 0 0,0 2 0,1 1 0,1 1 0,-2-1 0,1 2 0,0 0 0,0 2 0,2 0 0,0 1 0,0-2 0,-1-2 0,0-1 0,-2 0 0,1 0 0,0 2 0,0 1 0,1 1 0,-1-2 0,-1-2 0,-1-2 0,0-1 0,0 1 0,3 2 0,4 3 0,-5-4 0,2 1 0,0 1 0,0-1 0,0 1 0,0 0 0,0 0 0,0 0 0,-1-1 0,0 0 0,-1 0 0,0 0 0,1 0 0,-1 0 0,0 0 0,1 1 0,0-1 0,-1 0 0,0-1 0,0 1 0,4 7 0,0 0 0,-2 1 0,-3-6 0,-1 0 0,0 2 0,1 2 0,0 2 0,0 0 0,1 1 0,0 0 0,-1 1 0,1-2 0,-2-2 0,1 0 0,-1-3 0,0 0 0,1 4 0,0-2 0,1 0 0,0 3 0,-2-6 0,0 0 0,1 2 0,0 1 0,0 0 0,1 0 0,-1-1 0,-1 0 0,0-2 0,0 0 0,2 5 0,-2-4 0,0-3 0,-2-1 0,0-2 0,-1 1 0,1 2 0,0 2 0,1 3 0,0 2 0,0 0 0,-1-2 0,0-3 0,-1-3 0,1-3 0,0 0 0,1 0 0,1 0 0,1 1 0,3 1 0,0-1 0,2 1 0,1-1 0,-1 0 0,0 0 0,0 0 0,0-1 0,0 1 0,0-2 0,-1-1 0,-1-1 0,-1 1 0,-1 0 0,0 0 0,1 2 0,-1 0 0,0 0 0,-2 0 0,-1 0 0,-1 1 0,-1 0 0,0 2 0,0 1 0,0 1 0,0-1 0,1-2 0,-1-1 0,0-1 0,0 0 0,1-1 0,-1 0 0,1 0 0,-1 0 0,1 1 0,0-1 0,0 1 0,0-1 0,-1 1 0,1 0 0,0-1 0,0-1 0,-1 0 0,0-1 0,0-1 0,-1 1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91"/>
    </inkml:context>
    <inkml:brush xml:id="br0">
      <inkml:brushProperty name="width" value="0.05" units="cm"/>
      <inkml:brushProperty name="height" value="0.05" units="cm"/>
      <inkml:brushProperty name="color" value="#005F27"/>
    </inkml:brush>
  </inkml:definitions>
  <inkml:trace contextRef="#ctx0" brushRef="#br0">1334 1115 24575,'-1'-1'0,"1"-3"0,-1-4 0,-1-8 0,1 7 0,0-1 0,-1-1 0,1 0 0,-1 0 0,0-1 0,0 0 0,0 1 0,1-2 0,-1 2 0,1-1 0,-1 0 0,0 1 0,0 0 0,0 0 0,-2 1 0,0-2 0,0 1 0,-1-1 0,0-1 0,-2 0 0,1-1 0,-1-2 0,1 0-211,1 5 0,1 0 0,-1-1 211,1-1 0,-1 0 0,1 0 0,-1 0 0,1-1 0,-1 1 0,1 0 0,0-1 0,1 1 0,-1 0 0,0-1 0,0 1 0,1 0 0,-1 1 0,0-1 0,1 1 0,-1 0 0,0 0 0,-1-4 0,-1 0-20,-1 1 1,1 1 19,-1 1 0,0 0 0,0 0 0,0 0 0,0 1 0,0 0 0,0 0 0,0-1 0,0 1 0,0 0 315,1 0 1,-1 0-316,0 0 0,0-1 20,-1 1 1,1 0-21,0 1 0,-1-1 0,0 1 0,0 0 0,0 0 0,0 1 0,0 0 0,0 0 0,0 0 0,1 0 0,0 2 0,0-1 0,0 1 0,1 0 0,0 1 0,0-1 0,-5-4 0,1 2 0,2 0 0,-1 2 0,0-1 0,0 0 0,-1 1 0,0-1 0,1 1 0,-1 0 0,0 1 0,-1 1 0,1 1 0,1 0 0,0 2 0,1 1 0,0 1 0,0 1 0,1 0 0,0 2 0,-2 0 0,1 2 0,-1 1 0,-1 1 0,0 2 0,0 1 0,2 0 0,1-1 0,1 0 0,3-1 0,1-1 0,0 1 0,1 0 0,-1 1 0,1 0 0,-1-1 0,1 1 0,-1 0 0,0 1 0,-1 2 0,-2 2 0,0 1 0,0-1 0,0-2 0,0-2 0,1-2 0,-1-2 0,1-1 0,-1 1 0,-2 1 0,-2 3 0,-2 1 0,-1 1 0,-1 0 0,0 0 0,-1 1 0,6-6 0,0 0 0,-1 1 0,1 1 0,-1-1 0,-1 1 0,2-1 0,-1 1 0,1-2 0,0 1 0,-5 5 0,1-1 0,1 1 0,5-5 0,0 0 0,0 2 0,-1 1 0,0 2 0,0-1 0,0 2 0,0 0 0,0-1 0,0 1 0,2-2 0,-1 1 0,1-1 0,0 0 0,1 1 0,-1 1 0,0 1 0,1 2 0,1-5 0,0 0 0,0 1 0,0 0 0,0 1 0,0-1 0,1 0 0,-1-1 0,1 1 0,0 3 0,0 0 0,1-2 0,0-1 0,0-1 0,1-2 0,0 9 0,0-1 0,0-8 0,0 0 0,0 1 0,0-1 0,0 8 0,0-3 0,0-5 0,0-2 0,0-2 0,0-1 0,-2-1 0,-2 2 0,0 0 0,-2 2 0,0-1 0,0 1 0,0 0 0,0 2 0,0 2 0,-1 1 0,-1-1 0,1 0 0,1-2 0,-1 0 0,0 1 0,-3 3 0,4-5 0,0 0 0,0 1 0,0-1 0,-1 0 0,2 0 0,-6 5 0,3-4 0,1-3 0,1-1 0,2-1 0,0-1 0,0-1 0,0 0 0,1-1 0,-1 1 0,0-1 0,0 1 0,0 0 0,1 1 0,1 0 0,-1 0 0,1-1 0,0 0 0,0 0 0,-1 0 0,1 0 0,0 0 0,1 0 0,0 0 0,0-1 0,1 1 0,-1 0 0,1-1 0,0 1 0,-1 1 0,-1 0 0,1 1 0,-1 0 0,1 0 0,0 1 0,0-2 0,1 0 0,-1-1 0,1-1 0,0 2 0,0-1 0,-1 1 0,1 0 0,-1-1 0,-1 0 0,0 0 0,0-1 0,-1 0 0,1-1 0,0 1 0,1 0 0,-1-1 0,1 1 0,0-2 0,0 0 0,1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92"/>
    </inkml:context>
    <inkml:brush xml:id="br0">
      <inkml:brushProperty name="width" value="0.05" units="cm"/>
      <inkml:brushProperty name="height" value="0.05" units="cm"/>
      <inkml:brushProperty name="color" value="#005F27"/>
    </inkml:brush>
  </inkml:definitions>
  <inkml:trace contextRef="#ctx0" brushRef="#br0">1 0 24575,'0'4'0,"0"1"0,0 1 0,0 2 0,0-1 0,0 0 0,2 1 0,-1 1 0,1 2 0,1 1 0,-1-2 0,1-1 0,-1-2 0,-1-2 0,1-2 0,-1 1 0,1 0 0,1 0 0,0 0 0,1 1 0,0-2 0,0 1 0,0 0 0,2 1 0,2 0 0,1 2 0,0-2 0,-1 0 0,-1-1 0,-2-2 0,-1 0 0,1 1 0,0-1 0,0 1 0,2 1 0,-1-1 0,0 0 0,-2 0 0,-1 0 0,0 0 0,-1 2 0,1 1 0,0 1 0,0 0 0,1 0 0,-1-1 0,1-1 0,-1 1 0,1 2 0,1 1 0,-1 1 0,1 0 0,-2 1 0,0-2 0,0 0 0,-1-1 0,-1 1 0,0-1 0,0-1 0,1-2 0,0-3 0,0-3 0,2-3 0,4-3 0,4-2 0,3-1 0,-1 1 0,-2 1 0,-1 1 0,-1-1 0,0 0 0,-1-2 0,0 0 0,0 0 0,0-1 0,-1 0 0,-1 3 0,-1 0 0,-1 3 0,-2 2 0,0 0 0,-3 0 0,1 0 0,0 0 0,0-1 0,0-1 0,0-2 0,0 1 0,0 0 0,-1 2 0,0 0 0,0 1 0,0 1 0,0 0 0,0 0 0,0 0 0,0 0 0,0-2 0,0 0 0,0 0 0,0 1 0,0 1 0,0-1 0,0 0 0,0 1 0,0-1 0,0 1 0,0 0 0,0 0 0,0-1 0,0 1 0,0-1 0,0 2 0,0-1 0,0-1 0,0 0 0,0-1 0,0 0 0,0 1 0,0 0 0,0 1 0,0 0 0,0 0 0,0 0 0,1 0 0,0 0 0,0 0 0,0 0 0,1-1 0,-1 0 0,1 2 0,-1 1 0,-1 0 0,0 1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93"/>
    </inkml:context>
    <inkml:brush xml:id="br0">
      <inkml:brushProperty name="width" value="0.05" units="cm"/>
      <inkml:brushProperty name="height" value="0.05" units="cm"/>
      <inkml:brushProperty name="color" value="#005F27"/>
    </inkml:brush>
  </inkml:definitions>
  <inkml:trace contextRef="#ctx0" brushRef="#br0">0 1 24575,'4'2'0,"0"1"0,3 2 0,0-1 0,-1 0 0,-1 1 0,0-1 0,0 0 0,-1 1 0,0-1 0,1 0 0,-2 0 0,1-1 0,-1-1 0,-1 0 0,0 1 0,1-1 0,0 1 0,1-1 0,-1 0 0,0 0 0,1 0 0,-1 0 0,1 0 0,0 0 0,2 1 0,0-1 0,0 0 0,-1 0 0,0 0 0,0 0 0,2 1 0,1 1 0,1 1 0,0-1 0,0-1 0,-1 0 0,-1-2 0,1-1 0,0 0 0,-1 0 0,0-1 0,1-2 0,-1-1 0,-1 0 0,-1 1 0,-1 0 0,0 0 0,0 0 0,1-2 0,0 0 0,0-2 0,2 0 0,-1 2 0,-1 0 0,0 1 0,0 1 0,-1 0 0,0 1 0,-1 0 0,1 1 0,0 1 0,0 0 0,0 0 0,1 0 0,-1 0 0,2 0 0,-1 0 0,1 1 0,-2 2 0,1 1 0,-1-1 0,0 1 0,0-2 0,-1 1 0,0-1 0,0 1 0,1-1 0,0 1 0,1 0 0,-1-1 0,1 0 0,0 0 0,0 0 0,-1 0 0,1 1 0,-1 0 0,0-1 0,1 1 0,-1-1 0,2-1 0,0 1 0,1-1 0,0 1 0,2 0 0,0-1 0,0 1 0,0 0 0,1 1 0,0-1 0,-1 0 0,0 1 0,-1-1 0,-1 1 0,0 0 0,0 0 0,-1 1 0,1 0 0,-1 0 0,1 1 0,1-1 0,-2 0 0,1 0 0,-2-2 0,1 0 0,-1 0 0,0-1 0,-1-1 0,1 1 0,-1-1 0,0 0 0,1 0 0,0 0 0,1 0 0,1 0 0,-1 0 0,0 0 0,-1 0 0,-2 0 0,1 0 0,-1 0 0,-1 0 0,1 0 0,0 0 0,0 0 0,1 0 0,0 0 0,1 0 0,-1 0 0,0 0 0,-1 0 0,0 1 0,-1 0 0,-2 0 0,1 0 0,-1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04"/>
    </inkml:context>
    <inkml:brush xml:id="br0">
      <inkml:brushProperty name="width" value="0.035" units="cm"/>
      <inkml:brushProperty name="height" value="0.035" units="cm"/>
      <inkml:brushProperty name="color" value="#005F27"/>
    </inkml:brush>
  </inkml:definitions>
  <inkml:trace contextRef="#ctx0" brushRef="#br0">1 0 24575,'0'1'0,"0"1"0,1 0 0,0 0 0,0 0 0,0 0 0,0 0 0,1 0 0,0 0 0,0 0 0,0 0 0,0 0 0,0 0 0,0 0 0,0 0 0,0-1 0,-1 0 0,-1 0 0,1 0 0,0 0 0,0 0 0,0 0 0,1 0 0,-2 0 0,1 0 0,0-1 0,-1 1 0,1 0 0,0 0 0,0 1 0,1 0 0,0 0 0,-1-1 0,0 1 0,0 0 0,-1 1 0,1 0 0,-1 1 0,1-1 0,-1 1 0,0-1 0,0 0 0,0-1 0,0 1 0,0 1 0,0-1 0,0 1 0,0 0 0,0 0 0,0 0 0,0 0 0,0-1 0,0 1 0,0-1 0,0 2 0,0-1 0,0 0 0,0 0 0,0-1 0,0-1 0,0 0 0,0-1 0,0 0 0,0 0 0,0 0 0,1 1 0,1-1 0,-1 2 0,1 0 0,1 2 0,-1-1 0,0 1 0,0-1 0,1-1 0,-2-1 0,1 1 0,-1-2 0,0 1 0,1 0 0,0 0 0,-1 0 0,1-1 0,-1 1 0,0 0 0,0 0 0,0 1 0,-1 0 0,1 0 0,-1-1 0,1 1 0,-1 0 0,0 0 0,0 2 0,0-1 0,0-1 0,0 0 0,0 0 0,0 0 0,0-1 0,1 1 0,-1 0 0,0 0 0,1 0 0,0 0 0,-1 0 0,1 1 0,0-1 0,0-1 0,0 0 0,0-1 0,-1-1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05"/>
    </inkml:context>
    <inkml:brush xml:id="br0">
      <inkml:brushProperty name="width" value="0.035" units="cm"/>
      <inkml:brushProperty name="height" value="0.035" units="cm"/>
      <inkml:brushProperty name="color" value="#005F27"/>
    </inkml:brush>
  </inkml:definitions>
  <inkml:trace contextRef="#ctx0" brushRef="#br0">0 1 24575,'1'1'0,"0"1"0,1 1 0,0 1 0,1 2 0,-1-1 0,0 1 0,-1 0 0,0 0 0,0 1 0,-1 0 0,0 0 0,0 1 0,0-1 0,0-1 0,-1-2 0,1-1 0,-1 0 0,1-2 0,-1 1 0,1-1 0,-1 1 0,1 1 0,-1-1 0,1 0 0,0 0 0,0 0 0,-1 0 0,1 1 0,0 0 0,-1 0 0,1-1 0,-1 0 0,1 1 0,-1-1 0,0 1 0,0 0 0,0 0 0,0 1 0,0-1 0,0-1 0,1 1 0,-1-1 0,1-1 0,0 0 0,0 0 0,0 0 0,0 0 0,0 0 0,0 0 0,0 1 0,0-1 0,0-1 0,1 1 0,-1 0 0,1 0 0,-1 1 0,1-1 0,0 0 0,0 1 0,0-1 0,0 1 0,0 0 0,-1 0 0,1-1 0,0 0 0,-1 0 0,0 0 0,1 0 0,-1 0 0,0-1 0,0 2 0,1-1 0,0 1 0,0-1 0,0 1 0,-1-1 0,1-1 0,-1 1 0,1 0 0,-1-1 0,0 1 0,0 0 0,1 1 0,-1-1 0,1 1 0,-1 0 0,0 0 0,0 0 0,0 0 0,0 0 0,0-1 0,0 1 0,0-1 0,0 0 0,0 0 0,0 0 0,0-1 0,0 1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06"/>
    </inkml:context>
    <inkml:brush xml:id="br0">
      <inkml:brushProperty name="width" value="0.035" units="cm"/>
      <inkml:brushProperty name="height" value="0.035" units="cm"/>
      <inkml:brushProperty name="color" value="#005F27"/>
    </inkml:brush>
  </inkml:definitions>
  <inkml:trace contextRef="#ctx0" brushRef="#br0">106 86 24575,'-1'-2'0,"0"0"0,-2-1 0,0-1 0,-1 1 0,0 0 0,0 0 0,1 0 0,-1 0 0,1 0 0,1 1 0,0 0 0,0 1 0,0-1 0,1 1 0,0 0 0,0 0 0,0 0 0,1-1 0,-1 1 0,0 0 0,1 0 0,-1-1 0,0 1 0,0-1 0,0 0 0,0 0 0,0-1 0,1 1 0,-1-1 0,1 1 0,-1 0 0,0-1 0,1 2 0,-1-1 0,0 1 0,0 0 0,0-1 0,0 1 0,0 0 0,-1-1 0,0 1 0,1 0 0,-1 0 0,1 0 0,0 0 0,0 1 0,0 0 0,-1 0 0,1 0 0,-1 1 0,0 0 0,-1 0 0,1 0 0,0 0 0,-1 0 0,1 0 0,0-1 0,0 1 0,1-1 0,0 0 0,-1 0 0,1 1 0,0-1 0,0 0 0,0 0 0,-1 0 0,1 0 0,0 1 0,1-1 0,0 1 0,0 0 0,0 0 0,0 0 0,0 0 0,0 0 0,1-1 0,-1 1 0,0-1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07"/>
    </inkml:context>
    <inkml:brush xml:id="br0">
      <inkml:brushProperty name="width" value="0.035" units="cm"/>
      <inkml:brushProperty name="height" value="0.035" units="cm"/>
      <inkml:brushProperty name="color" value="#005F27"/>
    </inkml:brush>
  </inkml:definitions>
  <inkml:trace contextRef="#ctx0" brushRef="#br0">0 101 24575,'0'-3'0,"0"0"0,0-1 0,0 2 0,0 0 0,0 0 0,0 0 0,0 0 0,0 0 0,0 0 0,0 0 0,0-1 0,1 1 0,-1 0 0,1 0 0,0 1 0,-1-2 0,1 1 0,-1 0 0,1-1 0,0 1 0,-1 0 0,0 0 0,0 1 0,0-1 0,0 0 0,0-1 0,0 0 0,0-1 0,0 1 0,0 1 0,-1 0 0,1 1 0,-1 0 0,0 1 0,0-1 0,1 1 0,-1-1 0,0 0 0,1 0 0,0 0 0,0 0 0,0 0 0,0 0 0,0 0 0,0 0 0,1 0 0,-1 0 0,1 0 0,-1 0 0,0 0 0,0 0 0,0-1 0,1 1 0,-1 0 0,1 0 0,-1 0 0,0 0 0,0 0 0,1 1 0,-1-1 0,0 1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08"/>
    </inkml:context>
    <inkml:brush xml:id="br0">
      <inkml:brushProperty name="width" value="0.035" units="cm"/>
      <inkml:brushProperty name="height" value="0.035" units="cm"/>
      <inkml:brushProperty name="color" value="#005F27"/>
    </inkml:brush>
  </inkml:definitions>
  <inkml:trace contextRef="#ctx0" brushRef="#br0">1 64 24575,'1'0'0,"0"-1"0,1 0 0,-1 0 0,0-1 0,0 1 0,1-1 0,-1 1 0,1 0 0,-1-1 0,0 1 0,1 0 0,-1-1 0,0 1 0,0 0 0,0 0 0,0 0 0,0-1 0,0 1 0,1 0 0,-1 0 0,0 0 0,0 0 0,0 1 0,0-1 0,-1 1 0,2 0 0,-1-1 0,1 1 0,0 0 0,0 0 0,0 0 0,0-1 0,-1 0 0,1 0 0,-1-1 0,0 1 0,0 0 0,0-1 0,0 1 0,0 0 0,0-1 0,0 1 0,0-1 0,-1 1 0,1-1 0,0 0 0,-1 1 0,1-1 0,-1 1 0,1-1 0,-1 1 0,0 0 0,1 0 0,-1 0 0,0-1 0,1 1 0,-1 0 0,1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56"/>
    </inkml:context>
    <inkml:brush xml:id="br0">
      <inkml:brushProperty name="width" value="0.035" units="cm"/>
      <inkml:brushProperty name="height" value="0.035" units="cm"/>
      <inkml:brushProperty name="color" value="#005F27"/>
    </inkml:brush>
  </inkml:definitions>
  <inkml:trace contextRef="#ctx0" brushRef="#br0">46 593 24575,'0'0'0,"0"-1"0,0 0 0,0-1 0,0 1 0,0 0 0,0 0 0,0 0 0,0 0 0,0 0 0,0 1 0,0-1 0,0 0 0,0 0 0,0 1 0,0-1 0,0 0 0,0 1 0,0-1 0,0 1 0,0 0 0,0-1 0,0 1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09"/>
    </inkml:context>
    <inkml:brush xml:id="br0">
      <inkml:brushProperty name="width" value="0.035" units="cm"/>
      <inkml:brushProperty name="height" value="0.035" units="cm"/>
      <inkml:brushProperty name="color" value="#005F27"/>
    </inkml:brush>
  </inkml:definitions>
  <inkml:trace contextRef="#ctx0" brushRef="#br0">0 70 24575,'1'-2'0,"0"1"0,1 0 0,0 0 0,0-1 0,0 1 0,0 1 0,0-1 0,-1 1 0,1 0 0,0 0 0,-1 0 0,0 0 0,0-1 0,0 1 0,1-1 0,-1 0 0,1 0 0,0 0 0,0-1 0,0 1 0,-1 0 0,0 0 0,0 0 0,1 0 0,-1 0 0,1 0 0,0-1 0,-1 0 0,1 0 0,0 0 0,0 0 0,-1 0 0,1 0 0,-1 1 0,-1 0 0,1 0 0,0 0 0,-1 0 0,1 0 0,0 0 0,1 0 0,0 0 0,0 0 0,0 0 0,-1 1 0,1-1 0,0 1 0,-1 0 0,0 0 0,1 0 0,-1 1 0,1-1 0,-1 0 0,0 1 0,1-1 0,-1 0 0,1 0 0,0 0 0,0 0 0,0 0 0,1 0 0,0 0 0,-1 0 0,0 0 0,-1 0 0,0 0 0,0 0 0,0 0 0,1 0 0,0 0 0,0-1 0,1 0 0,-1 0 0,1-2 0,0 1 0,0 0 0,-1 1 0,1-1 0,-2 1 0,1 0 0,-2 0 0,1 0 0,0 0 0,-1 0 0,1 1 0,-1-1 0,1 0 0,0 1 0,-1-1 0,1 0 0,-1 1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10"/>
    </inkml:context>
    <inkml:brush xml:id="br0">
      <inkml:brushProperty name="width" value="0.035" units="cm"/>
      <inkml:brushProperty name="height" value="0.035" units="cm"/>
      <inkml:brushProperty name="color" value="#005F27"/>
    </inkml:brush>
  </inkml:definitions>
  <inkml:trace contextRef="#ctx0" brushRef="#br0">0 177 24575,'0'-1'0,"0"-1"0,1 0 0,0 0 0,1 0 0,0 0 0,0 0 0,0-1 0,0 0 0,-1 0 0,1-1 0,0 0 0,0 0 0,0-2 0,0 1 0,0-1 0,0 0 0,1 1 0,-1 0 0,0 0 0,-1 1 0,0 1 0,0 0 0,-1 1 0,0 0 0,0 1 0,0-1 0,0 0 0,0 0 0,0-1 0,0 1 0,0-1 0,0 0 0,0 0 0,0-1 0,1 1 0,0 0 0,0 0 0,1 0 0,0 1 0,0-1 0,0 0 0,0 0 0,0 1 0,1-1 0,0 0 0,0-1 0,2 0 0,-1 1 0,0 0 0,-1 1 0,-1 1 0,1 1 0,-1-1 0,0 0 0,0 0 0,0-1 0,0 1 0,0-1 0,0 0 0,1 0 0,-2 0 0,1 0 0,-1 1 0,0 0 0,0 1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11"/>
    </inkml:context>
    <inkml:brush xml:id="br0">
      <inkml:brushProperty name="width" value="0.035" units="cm"/>
      <inkml:brushProperty name="height" value="0.035" units="cm"/>
      <inkml:brushProperty name="color" value="#005F27"/>
    </inkml:brush>
  </inkml:definitions>
  <inkml:trace contextRef="#ctx0" brushRef="#br0">0 64 24575,'2'-2'0,"1"1"0,0-1 0,0 2 0,-1-1 0,0 1 0,1 0 0,0 0 0,0 0 0,0 0 0,0 0 0,-1 0 0,0 0 0,-1 0 0,1 0 0,-1 1 0,0-1 0,0 0 0,0 1 0,0-1 0,1 0 0,-1 0 0,2 0 0,0 0 0,0 0 0,1-1 0,-1 0 0,0-1 0,1 0 0,-1 0 0,1-2 0,-1 1 0,0-1 0,-1 1 0,0-1 0,0 1 0,-1 1 0,0 0 0,0 0 0,0 0 0,0 0 0,0 0 0,0 0 0,0 0 0,1 0 0,-1 0 0,1-1 0,0 1 0,-1 0 0,1 0 0,-1 1 0,0 0 0,0 1 0,0 0 0,0 0 0,0 0 0,0 0 0,-1 0 0,1 1 0,0-1 0,0 2 0,0-1 0,0 0 0,-1 0 0,1 0 0,-1-1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12"/>
    </inkml:context>
    <inkml:brush xml:id="br0">
      <inkml:brushProperty name="width" value="0.035" units="cm"/>
      <inkml:brushProperty name="height" value="0.035" units="cm"/>
      <inkml:brushProperty name="color" value="#005F27"/>
    </inkml:brush>
  </inkml:definitions>
  <inkml:trace contextRef="#ctx0" brushRef="#br0">71 22 24575,'-2'-3'0,"0"1"0,-2-1 0,0 1 0,1 0 0,1 0 0,0 1 0,-1 0 0,1 0 0,0 0 0,-1 0 0,1 0 0,0 1 0,0-1 0,1 1 0,0 0 0,0 0 0,-1 0 0,1-1 0,0 1 0,0 0 0,-1 0 0,1 0 0,0 0 0,-1 0 0,1 0 0,0 0 0,-1 0 0,1 0 0,0 0 0,-1 0 0,1 1 0,-1 0 0,0-1 0,1 1 0,0-1 0,-1 0 0,1 1 0,1-1 0,-1 1 0,0-1 0,0-1 0,1 1 0,0-1 0,0 1 0,0-1 0,0 1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13"/>
    </inkml:context>
    <inkml:brush xml:id="br0">
      <inkml:brushProperty name="width" value="0.035" units="cm"/>
      <inkml:brushProperty name="height" value="0.035" units="cm"/>
      <inkml:brushProperty name="color" value="#005F27"/>
    </inkml:brush>
  </inkml:definitions>
  <inkml:trace contextRef="#ctx0" brushRef="#br0">152 56 24575,'-1'0'0,"-2"-1"0,0 1 0,-1-1 0,0-1 0,0 1 0,1-1 0,0 1 0,1 0 0,0 0 0,1-1 0,-1 1 0,1 0 0,-1 0 0,1 1 0,0-1 0,-1 0 0,0 1 0,1-1 0,-1 1 0,0 0 0,-1-1 0,0 1 0,0 0 0,0 0 0,0 0 0,1-1 0,0 1 0,0 0 0,-1 0 0,-1 0 0,0 0 0,0 0 0,1 0 0,1 0 0,1 0 0,0-1 0,1 0 0,0-2 0,0 0 0,0-2 0,0 1 0,0 0 0,0 2 0,0 0 0,-1 1 0,1 0 0,-1 0 0,-1 1 0,1-1 0,-1 0 0,0 0 0,0 0 0,1 0 0,0 0 0,-1 0 0,1 0 0,-1 1 0,0 0 0,-1 0 0,0 0 0,-2 1 0,1 0 0,-1 0 0,1 0 0,0 0 0,2-1 0,0 1 0,0-1 0,1 0 0,0 0 0,0 0 0,0 0 0,0 0 0,0 0 0,0 0 0,0 0 0,0 0 0,1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94"/>
    </inkml:context>
    <inkml:brush xml:id="br0">
      <inkml:brushProperty name="width" value="0.03528" units="cm"/>
      <inkml:brushProperty name="height" value="0.03528" units="cm"/>
      <inkml:brushProperty name="color" value="#FFA53D"/>
    </inkml:brush>
  </inkml:definitions>
  <inkml:trace contextRef="#ctx0" brushRef="#br0">2 341 24575,'0'1'0,"0"-1"0,0 1 0,0 0 0,0-1 0,0 1 0,0-1 0,0 1 0,0-1 0,0 1 0,0-1 0,0 1 0,0 0 0,0 0 0,0-1 0,0 1 0,0-1 0,0 1 0,-1-1 0,1 0 0,0 1 0,0-3 0,0-1 0,0-2 0,0-1 0,0 2 0,0 1 0,0 2 0,0 0 0,0 0 0,0 0 0,0 0 0,-1 0 0,1 0 0,0 0 0,0 0 0,0 0 0,0 1 0,0-1 0,0 0 0,0-1 0,0 1 0,0-1 0,0 1 0,0 0 0,0 1 0,1-1 0,-1-1 0,0 1 0,1-1 0,-1 1 0,0 0 0,1 0 0,-1 0 0,0 0 0,0 1 0,1-1 0,-1 1 0,0-1 0,0 0 0,0 1 0,1-1 0,-1 0 0,0 0 0,1 0 0,-1 0 0,0-1 0,1 0 0,-1-1 0,0 1 0,0 0 0,0 0 0,0 1 0,0 0 0,0 0 0,1-1 0,-1 0 0,0 0 0,0 0 0,0 0 0,0 0 0,0 1 0,0-1 0,0 1 0,0-1 0,0 0 0,0-1 0,0 1 0,0 1 0,0-1 0,0 1 0,0 0 0,1-1 0,-1 0 0,1 0 0,-1 0 0,1 0 0,-1 1 0,0 0 0,0-1 0,0 1 0,0-1 0,0 0 0,1-1 0,-1 1 0,0 0 0,1 1 0,-1-1 0,0 1 0,0 0 0,1-1 0,-1 0 0,0 0 0,0 0 0,0 1 0,1-1 0,-1 0 0,0 1 0,0-1 0,0 0 0,0 0 0,0 0 0,0 0 0,0 1 0,0-1 0,0 0 0,0 0 0,1 0 0,-1-1 0,0 1 0,1 0 0,-1 0 0,0 1 0,0-1 0,0 1 0,0-1 0,0 0 0,1 0 0,-1-1 0,0 1 0,0-1 0,1 1 0,-1 0 0,0 0 0,0 0 0,0 1 0,0-2 0,0 1 0,1 0 0,-1-1 0,1 0 0,-1 0 0,1 0 0,-1 0 0,1 1 0,-1 0 0,1 1 0,-1 1 0,1-1 0,-1 1 0,1 0 0,-1 0 0,0-1 0,0 0 0,0 0 0,0 0 0,0 0 0,1 0 0,-1 0 0,1 0 0,-1 1 0,1-1 0,0 0 0,0-1 0,1 1 0,-1-1 0,0 1 0,-1 0 0,1 1 0,-1-1 0,1 1 0,-1-1 0,1 0 0,-1 0 0,1 0 0,-1 0 0,1 0 0,-1-1 0,0 1 0,1-1 0,-1 1 0,0-1 0,1 1 0,-1 0 0,1 0 0,-1 0 0,1 0 0,-1-1 0,0 0 0,1 1 0,-1 0 0,0-1 0,1 1 0,-1-1 0,1 1 0,0-1 0,-1 1 0,1 0 0,0 0 0,0 0 0,0 0 0,0 0 0,0-1 0,0 1 0,0 0 0,0 1 0,0-1 0,0 0 0,1 0 0,-1 0 0,1 0 0,-1 0 0,0 0 0,0 0 0,0 1 0,0-1 0,0 0 0,0 0 0,0 0 0,1 0 0,-1 1 0,-1 0 0,2-1 0,-1 1 0,0-1 0,0 1 0,0-1 0,0 0 0,0 0 0,0 0 0,1-1 0,-1 0 0,1 0 0,0 1 0,-1 0 0,0 0 0,0 0 0,-1 1 0,1-1 0,0 1 0,-1-1 0,1 1 0,-1-1 0,1 1 0,-1 0 0,1 0 0,-1-1 0,1 1 0,0 0 0,0 0 0,-1-1 0,1 1 0,0-1 0,1 1 0,-1 0 0,0-1 0,1 1 0,-1-1 0,1 0 0,-1 1 0,1 0 0,-1-1 0,0 1 0,1 0 0,-1 0 0,0-1 0,1 1 0,0 0 0,-1 0 0,0 0 0,0 0 0,0-1 0,0 1 0,0 0 0,1-1 0,-1 1 0,1 0 0,-1 0 0,0 0 0,0 0 0,0 0 0,0-1 0,0 1 0,0 0 0,0 0 0,-1 0 0,1 0 0,-1 0 0,1-1 0,0 1 0,0 0 0,0 0 0,-1 0 0,1-1 0,0 1 0,-1 0 0,1-1 0,-1 1 0,1-1 0,0 1 0,0-1 0,1 1 0,-1-1 0,-1 1 0,1 0 0,0 0 0,0 0 0,0 0 0,-1 0 0,1 0 0,0-1 0,0 1 0,0 0 0,0 0 0,0 0 0,0 0 0,0 0 0,0-1 0,0 1 0,0 0 0,0 0 0,1-1 0,-1 1 0,0 0 0,1 0 0,0-1 0,-1 1 0,1-1 0,0 1 0,0-1 0,0 1 0,0 0 0,0-1 0,-1 1 0,1 0 0,-1-1 0,1 1 0,-1 0 0,0 0 0,0 0 0,-1 0 0,1 0 0,0 0 0,0 0 0,0 0 0,0 0 0,0 0 0,0 0 0,0 1 0,0-1 0,0 0 0,0 1 0,0-1 0,0 0 0,0 1 0,0-1 0,0 0 0,0 0 0,0 0 0,0 0 0,1 1 0,0-1 0,-1 1 0,1-1 0,0 1 0,-1-1 0,1 1 0,0-1 0,-1 1 0,1-1 0,-1 1 0,1 0 0,-1-1 0,0 1 0,1-1 0,-1 1 0,0-1 0,0 1 0,0-1 0,0 0 0,0 1 0,0-1 0,0 0 0,0 1 0,0-1 0,0 1 0,-1-1 0,1 0 0,0 1 0,0-1 0,0 1 0,0-1 0,0 0 0,-1 1 0,1-1 0,0 0 0,-1 1 0,1-1 0,-1 0 0,1 1 0,0-1 0,-1 1 0,1-1 0,0 1 0,0-1 0,0 0 0,-1 1 0,1-1 0,0 0 0,-1 0 0,1 1 0,-1-1 0,1 1 0,-1-1 0,1 1 0,0-1 0,-1 1 0,1-1 0,-1 1 0,1-1 0,0 1 0,-1 0 0,1-1 0,0 1 0,-1-1 0,0 1 0,1-1 0,-1 1 0,1-1 0,-1 1 0,1 0 0,-1 0 0,1-1 0,-1 0 0,1 0 0,0 0 0,0 0 0,0 1 0,0-1 0,0 1 0,0-1 0,0 1 0,0-1 0,0 0 0,0 1 0,0-1 0,-1 0 0,1 0 0,-1 1 0,0-1 0,1 0 0,-1 0 0,0 0 0,1 1 0,-1-1 0,0 0 0,0 0 0,1 1 0,-1-1 0,1 1 0,-1-1 0,1 1 0,-1-1 0,0 1 0,1 0 0,-1-1 0,0 1 0,1 0 0,-1-1 0,0 1 0,0-1 0,1 1 0,-1-1 0,0 0 0,0 1 0,0-1 0,1 0 0,-1 1 0,0-1 0,1 0 0,-1 1 0,0-1 0,1 0 0,-1 0 0,1 1 0,0-1 0,0 1 0,-1-1 0,1 1 0,0-1 0,-1 1 0,1-1 0,-1 1 0,1-1 0,0 1 0,0 0 0,-1 0 0,1 0 0,0 0 0,0-1 0,0 1 0,-1 0 0,1 0 0,0 0 0,-1 0 0,1 0 0,-1 0 0,0-1 0,1 1 0,-1-1 0,0 1 0,0 0 0,0 0 0,0 0 0,1 0 0,-1-1 0,0 1 0,0 0 0,0 0 0,0 0 0,0 0 0,1 1 0,-1-1 0,0 0 0,0 0 0,0-1 0,1 1 0,-1 0 0,0 0 0,0 0 0,0 0 0,1-1 0,-1 1 0,0 0 0,1-1 0,-1 1 0,0 0 0,1 0 0,-1 0 0,0-1 0,1 1 0,-1-1 0,1 1 0,-1 0 0,1 0 0,-1 0 0,1 0 0,-1-1 0,1 1 0,-1 0 0,1 1 0,-1 0 0,1-1 0,-1 1 0,1-2 0,-1 1 0,0 0 0,1 0 0,-1-1 0,0 1 0,0 0 0,1 0 0,-1 0 0,0 0 0,0-1 0,0 1 0,0 0 0,1 0 0,-1 0 0,0 0 0,1 1 0,-1-1 0,0 0 0,0 0 0,1 0 0,-1 0 0,0 0 0,0 1 0,1-1 0,-1 0 0,0 0 0,0 1 0,0-1 0,1 0 0,-1 1 0,0-1 0,0 0 0,1 0 0,-1 0 0,0-1 0,0 1 0,0 0 0,0-1 0,1 1 0,-1 0 0,0 0 0,0 0 0,1 0 0,-1 1 0,0-1 0,0 1 0,1 0 0,-1-1 0,0 1 0,1-1 0,-1 1 0,0 0 0,0 0 0,0 0 0,0-1 0,0 0 0,0 0 0,0 0 0,0 0 0,0 1 0,0 0 0,0 0 0,0 0 0,0 0 0,0 0 0,0 0 0,0-1 0,0 1 0,0-1 0,0 0 0,0 0 0,0-1 0,0 1 0,0 1 0,0-1 0,0 0 0,0 0 0,-1 1 0,1-1 0,-1 1 0,1-1 0,-1 0 0,1 0 0,-1 0 0,1 1 0,0-1 0,0 0 0,0 0 0,0-1 0,0 1 0,0 0 0,0 0 0,0 0 0,0 0 0,0 0 0,0 0 0,0 0 0,0 0 0,0-1 0,0 1 0,0 0 0,0 0 0,0 0 0,0 0 0,0 1 0,0-1 0,0 0 0,0 1 0,0-1 0,0 0 0,0 0 0,0 1 0,0-1 0,0 0 0,0 0 0,0 0 0,0 0 0,0 0 0,0 1 0,0-1 0,0 1 0,0-1 0,0 1 0,0-1 0,0 1 0,0-1 0,0 0 0,0 1 0,0-1 0,0 1 0,0-1 0,0 1 0,0-1 0,0 0 0,0-1 0,0 1 0,0 0 0,0 0 0,0 0 0,0 0 0,0 0 0,0-1 0,0 1 0,0 0 0,0 0 0,0 0 0,0 0 0,0 0 0,0 0 0,0 0 0,0 1 0,0-1 0,0 0 0,0 0 0,0 1 0,0-1 0,0 0 0,0 1 0,0-1 0,0 0 0,0 1 0,0-1 0,0-1 0,-1 1 0,1 0 0,0 0 0,0-1 0,0 1 0,0-1 0,0 1 0,0-1 0,0 1 0,-1 0 0,1-1 0,0 0 0,-1 1 0,1-1 0,0 1 0,0-1 0,-1 1 0,1 0 0,0-1 0,0 1 0,-1 0 0,1-1 0,-1 1 0,1 0 0,0 0 0,-1 0 0,1 0 0,0-1 0,0 1 0,-1 0 0,1 0 0,-1 0 0,1 0 0,0 0 0,-1 0 0,1-1 0,0 1 0,-1 0 0,1-1 0,0 1 0,0-1 0,0 1 0,0-1 0,0 1 0,0-1 0,0 1 0,-1 0 0,1 0 0,0 0 0,0 0 0,-1 0 0,1 0 0,-1 1 0,1 0 0,0 0 0,-1 0 0,0 0 0,1 0 0,-1-1 0,1 1 0,-1-1 0,1 0 0,0-1 0,-1 1 0,1-1 0,0 1 0,0 0 0,0 0 0,-1 0 0,1-1 0,0 1 0,0 0 0,0-1 0,0 1 0,0-1 0,0 1 0,0 0 0,0-1 0,0 1 0,0-1 0,0 1 0,0-1 0,0 1 0,0 0 0,0 0 0,0 0 0,0 0 0,0-1 0,-1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95"/>
    </inkml:context>
    <inkml:brush xml:id="br0">
      <inkml:brushProperty name="width" value="0.035" units="cm"/>
      <inkml:brushProperty name="height" value="0.035" units="cm"/>
      <inkml:brushProperty name="color" value="#FFA53D"/>
    </inkml:brush>
  </inkml:definitions>
  <inkml:trace contextRef="#ctx0" brushRef="#br0">11 0 24575,'0'0'0,"0"1"0,0 0 0,0-1 0,0 1 0,1 1 0,-1 0 0,1 0 0,-1 0 0,1-1 0,-1 0 0,0 1 0,0 0 0,0 1 0,1 0 0,-1-1 0,0 0 0,0-1 0,1-1 0,-1 1 0,0-1 0,0 1 0,0-1 0,0 1 0,0 0 0,0-1 0,0 1 0,0 0 0,0 0 0,0 0 0,0 1 0,0 0 0,0 1 0,0 0 0,0-1 0,0 0 0,0-1 0,0 1 0,0 0 0,0 1 0,0 0 0,-1 0 0,1-1 0,-1 0 0,1-1 0,0 0 0,0 0 0,0 1 0,-1-1 0,1 1 0,0-1 0,-1 0 0,1 0 0,0 0 0,-1 0 0,1 1 0,-1 1 0,1-1 0,-1-1 0,1 1 0,0-2 0,0 1 0,-1 0 0,1 0 0,0 0 0,0 0 0,-1 0 0,1-1 0,0 1 0,0-1 0,-1 1 0,1 0 0,0 0 0,-1 0 0,1-1 0,0 1 0,0-1 0,-1 1 0,1 0 0,-1 0 0,1 0 0,0 0 0,0-1 0,-1 1 0,1-1 0,0 1 0,-1 0 0,1 0 0,-1-1 0,1 1 0,0-1 0,0 0 0,0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96"/>
    </inkml:context>
    <inkml:brush xml:id="br0">
      <inkml:brushProperty name="width" value="0.035" units="cm"/>
      <inkml:brushProperty name="height" value="0.035" units="cm"/>
      <inkml:brushProperty name="color" value="#005F27"/>
    </inkml:brush>
  </inkml:definitions>
  <inkml:trace contextRef="#ctx0" brushRef="#br0">3 50 24575,'0'-1'0,"0"0"0,0 0 0,0 0 0,0 1 0,0-1 0,0 1 0,0-1 0,0 0 0,0 0 0,0 0 0,0 1 0,0-1 0,0 1 0,-1-1 0,1 1 0,0-1 0,0 1 0,0-1 0,0 0 0,0 1 0,0-1 0,-1 0 0,1 1 0,0-1 0,0 0 0,0 1 0,0 0 0,0-1 0,0 0 0,0 1 0,0-1 0,0 0 0,0 1 0,0-1 0,0 1 0,0-1 0,0 0 0,-1 1 0,1-1 0,0 0 0,0 1 0,0-1 0,0 0 0,0 1 0,0-1 0,0 1 0,0-1 0,0 1 0,0-1 0,0 1 0,0-1 0,0 0 0,0 1 0,0-1 0,0 0 0,0 1 0,0-1 0,0 0 0,0 1 0,0-1 0,0 1 0,0-1 0,0 1 0,0-1 0,0 1 0,0-1 0,0 1 0,0-1 0,0 1 0,1-1 0,-1 1 0,0 0 0,1 0 0,-1-1 0,1 1 0,0 0 0,-1 0 0,1 0 0,0-1 0,-1 1 0,1 0 0,-1 0 0,1 0 0,-1 0 0,1-1 0,-1 1 0,1 0 0,-1 0 0,1-1 0,0 1 0,-1 0 0,1 0 0,-1 0 0,1 0 0,-1 0 0,1 0 0,-1-1 0,1 1 0,-1 0 0,1 0 0,-1 0 0,1 0 0,0 0 0,-1-1 0,1 1 0,-1 0 0,1 0 0,-1 0 0,1 0 0,-1 0 0,1 0 0,-1 0 0,1 0 0,-1 0 0,0 1 0,0-1 0,0 0 0,0 0 0,1 1 0,-1-1 0,0 1 0,1-1 0,-1 0 0,0 1 0,0-1 0,0 0 0,1 1 0,-1-1 0,0 0 0,0 1 0,0-1 0,0 0 0,1 1 0,-1-1 0,0 0 0,0 1 0,0-1 0,0 0 0,0 1 0,0-1 0,0 0 0,0 1 0,1-1 0,-1 1 0,0-1 0,0 1 0,0-1 0,0 1 0,0-1 0,0 1 0,1-1 0,-1 1 0,0-1 0,0 1 0,0-1 0,0 1 0,1-1 0,-1 0 0,0 1 0,0-1 0,1 1 0,-1 0 0,0-1 0,0 1 0,0-1 0,1 1 0,-1-1 0,0 1 0,0-1 0,0 1 0,1-1 0,-1 0 0,0 1 0,0-1 0,0 0 0,0 1 0,1-1 0,-1 1 0,0 0 0,0-1 0,0 0 0,1 1 0,-1-1 0,0 1 0,0-1 0,0 1 0,0-1 0,1 0 0,-1 1 0,0-1 0,0 1 0,0-1 0,0 1 0,0-1 0,0 0 0,0 1 0,0-1 0,0 1 0,1-1 0,-1 1 0,0-1 0,0 1 0,0-1 0,1 1 0,-1-1 0,0 1 0,0-1 0,0 1 0,0-1 0,0 1 0,0-1 0,1 1 0,-1-1 0,0 0 0,0 0 0,0 1 0,0-1 0,0 0 0,0 1 0,0-1 0,0 0 0,0 1 0,1-1 0,-1 1 0,0-1 0,0 0 0,0 1 0,0-1 0,0 0 0,0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97"/>
    </inkml:context>
    <inkml:brush xml:id="br0">
      <inkml:brushProperty name="width" value="0.035" units="cm"/>
      <inkml:brushProperty name="height" value="0.035" units="cm"/>
      <inkml:brushProperty name="color" value="#005F27"/>
    </inkml:brush>
  </inkml:definitions>
  <inkml:trace contextRef="#ctx0" brushRef="#br0">18 97 24575,'0'-1'0,"0"0"0,-1 0 0,1 0 0,0 0 0,-1 1 0,1-1 0,0 0 0,-1 0 0,1 0 0,0 1 0,0-1 0,0 1 0,0 0 0,0-1 0,0 1 0,0-1 0,0 1 0,-1 0 0,1-1 0,0 1 0,0 0 0,0-1 0,0 0 0,0 0 0,0 1 0,0-1 0,0 1 0,0-1 0,0 0 0,0 0 0,0 0 0,0 1 0,0-1 0,0 0 0,0 0 0,0 0 0,0 1 0,0-1 0,0 0 0,0 0 0,0 1 0,0-1 0,0 1 0,0-1 0,0 1 0,0-1 0,-1 1 0,1-1 0,0 1 0,0 0 0,0-1 0,-1 1 0,1-1 0,0 1 0,-1-1 0,1 0 0,0 1 0,-1-1 0,1 0 0,0 0 0,-1 0 0,1 0 0,0 1 0,-1-1 0,1 0 0,0 0 0,0 1 0,0-1 0,-1 0 0,1 0 0,0 0 0,-1 0 0,1 0 0,-1-1 0,1 1 0,-1-1 0,1 1 0,-1 0 0,1-1 0,0 1 0,0 0 0,-1 0 0,1 0 0,0 0 0,0 0 0,0 0 0,-1 0 0,1 1 0,0-1 0,0 0 0,0 1 0,0-1 0,0 1 0,0-1 0,0 1 0,0-1 0,0 0 0,0 0 0,0 0 0,0 0 0,0 1 0,0-1 0,0 0 0,0 1 0,0-1 0,0 0 0,0 1 0,0-1 0,0 1 0,0-1 0,0 1 0,0-1 0,0 1 0,0-1 0,-1 1 0,1-1 0,0 0 0,0 1 0,0-1 0,0 0 0,0 1 0,0-1 0,0 0 0,0 1 0,0-1 0,0 1 0,0-1 0,0 1 0,1-1 0,-1 1 0,0 0 0,1 0 0,-1 0 0,1 0 0,-1-1 0,0 1 0,1 0 0,-1 0 0,0 0 0,1-1 0,-1 1 0,0 0 0,0 0 0,1 0 0,-1 0 0,1-1 0,-1 1 0,0 0 0,0 0 0,1-1 0,-1 1 0,1 0 0,-1 0 0,1 0 0,-1 0 0,0 0 0,1 0 0,-1 0 0,0 0 0,1 0 0,-1 0 0,1 0 0,-1 0 0,0 0 0,1 0 0,-1 0 0,1 0 0,-1 0 0,0 1 0,1-1 0,-1 0 0,1 0 0,-1 0 0,0 1 0,1-1 0,-1 0 0,0 0 0,0 0 0,1 1 0,-1-1 0,0 0 0,1 0 0,-1 0 0,0 0 0,0 0 0,0 1 0,1-1 0,-1 0 0,0 0 0,0 0 0,1 1 0,-1-1 0,0 0 0,0 1 0,1-1 0,-1 0 0,1 0 0,-1 0 0,0 1 0,0-1 0,1 1 0,-1-1 0,0 0 0,0 1 0,0-1 0,0 0 0,0 1 0,0-1 0,0 1 0,0-1 0,0 0 0,0 0 0,0 1 0,0-1 0,0 1 0,0 0 0,0-1 0,0 1 0,0 0 0,1 0 0,-1 0 0,0 0 0,0-1 0,0 1 0,0-1 0,0 1 0,0-1 0,0 0 0,0 1 0,0-1 0,0 1 0,0-1 0,0 1 0,1-1 0,-1 1 0,0-1 0,0 1 0,0 0 0,0 0 0,1-1 0,-1 1 0,0 0 0,0-1 0,1 1 0,-1-1 0,0 0 0,0 1 0,0-1 0,0 1 0,1-1 0,-1 1 0,0-1 0,0 0 0,1 1 0,-1-1 0,0 0 0,0 0 0,1 1 0,-1-1 0,0 1 0,1-1 0,-1 0 0,0 1 0,0-1 0,1 1 0,-1-1 0,0 0 0,0 1 0,1-1 0,-1 1 0,0-1 0,0 1 0,0-1 0,1 0 0,-1 1 0,0-1 0,0 0 0,0 0 0,0 1 0,0-1 0,0 1 0,0-1 0,1 0 0,-1 1 0,0-1 0,0 1 0,0-1 0,0 1 0,1-1 0,-1 0 0,0 1 0,0 0 0,0-1 0,1 1 0,-1-1 0,0 0 0,0 1 0,0-1 0,0 0 0,0 1 0,0-1 0,0 0 0,1 1 0,-1-1 0,0 0 0,0 1 0,0-1 0,0 0 0,0 1 0,0-1 0,0 0 0,0 1 0,1 0 0,-1-1 0,0 1 0,0-1 0,0 1 0,0-1 0,0 1 0,0-1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98"/>
    </inkml:context>
    <inkml:brush xml:id="br0">
      <inkml:brushProperty name="width" value="0.035" units="cm"/>
      <inkml:brushProperty name="height" value="0.035" units="cm"/>
      <inkml:brushProperty name="color" value="#005F27"/>
    </inkml:brush>
  </inkml:definitions>
  <inkml:trace contextRef="#ctx0" brushRef="#br0">46 593 24575,'0'0'0,"0"-1"0,0 0 0,0-1 0,0 1 0,0 0 0,0 0 0,0 0 0,0 0 0,0 0 0,0 1 0,0-1 0,0 0 0,0 0 0,0 1 0,0-1 0,0 0 0,0 1 0,0-1 0,0 1 0,0 0 0,0-1 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49"/>
    </inkml:context>
    <inkml:brush xml:id="br0">
      <inkml:brushProperty name="width" value="0.05" units="cm"/>
      <inkml:brushProperty name="height" value="0.05" units="cm"/>
      <inkml:brushProperty name="color" value="#005F27"/>
    </inkml:brush>
  </inkml:definitions>
  <inkml:trace contextRef="#ctx0" brushRef="#br0">1334 1115 24575,'-1'-1'0,"1"-3"0,-1-4 0,-1-8 0,1 7 0,0-1 0,-1-1 0,1 0 0,-1 0 0,0-1 0,0 0 0,0 1 0,1-2 0,-1 2 0,1-1 0,-1 0 0,0 1 0,0 0 0,0 0 0,-2 1 0,0-2 0,0 1 0,-1-1 0,0-1 0,-2 0 0,1-1 0,-1-2 0,1 0-211,1 5 0,1 0 0,-1-1 211,1-1 0,-1 0 0,1 0 0,-1 0 0,1-1 0,-1 1 0,1 0 0,0-1 0,1 1 0,-1 0 0,0-1 0,0 1 0,1 0 0,-1 1 0,0-1 0,1 1 0,-1 0 0,0 0 0,-1-4 0,-1 0-20,-1 1 1,1 1 19,-1 1 0,0 0 0,0 0 0,0 0 0,0 1 0,0 0 0,0 0 0,0-1 0,0 1 0,0 0 315,1 0 1,-1 0-316,0 0 0,0-1 20,-1 1 1,1 0-21,0 1 0,-1-1 0,0 1 0,0 0 0,0 0 0,0 1 0,0 0 0,0 0 0,0 0 0,1 0 0,0 2 0,0-1 0,0 1 0,1 0 0,0 1 0,0-1 0,-5-4 0,1 2 0,2 0 0,-1 2 0,0-1 0,0 0 0,-1 1 0,0-1 0,1 1 0,-1 0 0,0 1 0,-1 1 0,1 1 0,1 0 0,0 2 0,1 1 0,0 1 0,0 1 0,1 0 0,0 2 0,-2 0 0,1 2 0,-1 1 0,-1 1 0,0 2 0,0 1 0,2 0 0,1-1 0,1 0 0,3-1 0,1-1 0,0 1 0,1 0 0,-1 1 0,1 0 0,-1-1 0,1 1 0,-1 0 0,0 1 0,-1 2 0,-2 2 0,0 1 0,0-1 0,0-2 0,0-2 0,1-2 0,-1-2 0,1-1 0,-1 1 0,-2 1 0,-2 3 0,-2 1 0,-1 1 0,-1 0 0,0 0 0,-1 1 0,6-6 0,0 0 0,-1 1 0,1 1 0,-1-1 0,-1 1 0,2-1 0,-1 1 0,1-2 0,0 1 0,-5 5 0,1-1 0,1 1 0,5-5 0,0 0 0,0 2 0,-1 1 0,0 2 0,0-1 0,0 2 0,0 0 0,0-1 0,0 1 0,2-2 0,-1 1 0,1-1 0,0 0 0,1 1 0,-1 1 0,0 1 0,1 2 0,1-5 0,0 0 0,0 1 0,0 0 0,0 1 0,0-1 0,1 0 0,-1-1 0,1 1 0,0 3 0,0 0 0,1-2 0,0-1 0,0-1 0,1-2 0,0 9 0,0-1 0,0-8 0,0 0 0,0 1 0,0-1 0,0 8 0,0-3 0,0-5 0,0-2 0,0-2 0,0-1 0,-2-1 0,-2 2 0,0 0 0,-2 2 0,0-1 0,0 1 0,0 0 0,0 2 0,0 2 0,-1 1 0,-1-1 0,1 0 0,1-2 0,-1 0 0,0 1 0,-3 3 0,4-5 0,0 0 0,0 1 0,0-1 0,-1 0 0,2 0 0,-6 5 0,3-4 0,1-3 0,1-1 0,2-1 0,0-1 0,0-1 0,0 0 0,1-1 0,-1 1 0,0-1 0,0 1 0,0 0 0,1 1 0,1 0 0,-1 0 0,1-1 0,0 0 0,0 0 0,-1 0 0,1 0 0,0 0 0,1 0 0,0 0 0,0-1 0,1 1 0,-1 0 0,1-1 0,0 1 0,-1 1 0,-1 0 0,1 1 0,-1 0 0,1 0 0,0 1 0,0-2 0,1 0 0,-1-1 0,1-1 0,0 2 0,0-1 0,-1 1 0,1 0 0,-1-1 0,-1 0 0,0 0 0,0-1 0,-1 0 0,1-1 0,0 1 0,1 0 0,-1-1 0,1 1 0,0-2 0,0 0 0,1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57"/>
    </inkml:context>
    <inkml:brush xml:id="br0">
      <inkml:brushProperty name="width" value="0.035" units="cm"/>
      <inkml:brushProperty name="height" value="0.035" units="cm"/>
      <inkml:brushProperty name="color" value="#005F27"/>
    </inkml:brush>
  </inkml:definitions>
  <inkml:trace contextRef="#ctx0" brushRef="#br0">18 115 24575,'0'1'0,"1"-1"0,-1 1 0,-1-1 0,1 1 0,0 0 0,-1 0 0,1 0 0,-1 0 0,1 0 0,0 0 0,-1 0 0,1 1 0,0-1 0,0 1 0,0-1 0,0-1 0,0 1 0,0-1 0,0 1 0,-1-1 0,1 1 0,0-1 0,-1 0 0,1 1 0,0-2 0,-1-1 0,2-1 0,-1-1 0,0 0 0,1 1 0,-1 1 0,1 0 0,-1 0 0,1 1 0,-1-1 0,0 1 0,1 1 0,-1-1 0,0 1 0,0-1 0,0 0 0,0-1 0,0 1 0,1-1 0,-1 1 0,0-1 0,0 1 0,0 0 0,0 1 0,0-1 0,0 0 0,0 1 0,0-1 0,0-1 0,0 1 0,0-1 0,0 1 0,0 0 0,0-1 0,1 1 0,-1-1 0,0 1 0,0 0 0,1-1 0,-1 1 0,0 1 0,0-1 0,0 1 0,0-1 0,0 0 0,0 0 0,0 0 0,0 0 0,0 0 0,0 0 0,0 1 0,0-1 0,0 0 0,0 1 0,0-1 0,0 1 0,0-1 0,0 0 0,0 0 0,0 0 0,0 0 0,0 0 0,0 0 0,0 1 0,0-1 0,0 1 0,0-1 0,0 1 0,0 0 0,0-1 0,0 0 0,0 0 0,0-1 0,0 0 0,0 1 0,0 1 0,0-1 0,0 1 0,0-1 0,0 0 0,0 1 0,0-1 0,0 0 0,0 1 0,0-1 0,0 0 0,0 0 0,0 1 0,0-1 0,0 0 0,0 1 0,0-1 0,0 0 0,0 0 0,-1 1 0,1-1 0,0 1 0,0-1 0,0 1 0,0-1 0,0 1 0,0-1 0,0 1 0,0 0 0,0-1 0,-1 0 0,1 1 0,-1-1 0,1 0 0,-1 1 0,1-1 0,0 1 0,0-1 0,0 0 0,-1 0 0,1 1 0,0-1 0,0 1 0,0 0 0,0-1 0,0 1 0,0-1 0,-1 1 0,1-1 0,0 1 0,0-1 0,0 1 0,0 0 0,0-1 0,0 1 0,0-1 0,0 1 0,0-1 0,0 1 0,-1-1 0,1 0 0,0 0 0,0 0 0,0 0 0,0 0 0,0 1 0,0-1 0,0 0 0,0 1 0,1-1 0,-1 0 0,0 1 0,1-1 0,-1 1 0,1 0 0,0 0 0,0 0 0,-1 0 0,1-1 0,0 1 0,-1 0 0,1 0 0,0 0 0,0-1 0,-1 1 0,1 0 0,0 0 0,0-1 0,-1 1 0,1 0 0,-1 0 0,0 0 0,1 0 0,-1 0 0,1 0 0,0 1 0,-1-1 0,1 0 0,-1 1 0,1-1 0,-1 0 0,1 0 0,-1 0 0,0 1 0,1-1 0,-1 0 0,1 0 0,-1 1 0,1 0 0,-1 0 0,1-1 0,0 1 0,-1-1 0,0 0 0,0 0 0,0 1 0,1-1 0,-1 1 0,0-1 0,0 1 0,1-1 0,-1 0 0,0 1 0,1 0 0,-1 0 0,0-1 0,0 1 0,1-1 0,-1 1 0,0-1 0,0 1 0,0-1 0,1 1 0,-1-1 0,0 1 0,0 0 0,0-1 0,1 1 0,-1 0 0,0 0 0,0-1 0,0 1 0,0 0 0,1-1 0,-1 1 0,0 0 0,0 0 0,0-1 0,0 1 0,0-1 0,0 1 0,0-1 0,0 1 0,0 0 0,0-1 0,0 1 0,0-1 0,0 0 0,0 1 0,0-1 0,0 1 0,0-1 0,0 0 0,0 1 0,1 0 0,-1-1 0,0 1 0,0 0 0,0-1 0,0 1 0,0-1 0,1 1 0,-1 0 0,0 0 0,0-1 0,0 1 0,0 0 0,0 0 0,0-1 0,1 1 0,-1-1 0,0 1 0,0-1 0,0 1 0,0 0 0,0-1 0,0 1 0,0-1 0,0 1 0,0 0 0,0-1 0,0 1 0,0 0 0,1 0 0,-1-1 0,0 1 0,0-1 0,0 1 0,0-1 0,0 1 0,0 0 0,0 0 0,0-1 0,0 1 0,0 0 0,0 0 0,0 0 0,0 0 0,0 0 0,0-1 0,0 1 0,0-1 0,0 1 0,0-1 0,0 1 0,0-1 0,-1 1 0,1-1 0,0 1 0,0 0 0,0 0 0,0 0 0,0 0 0,0 1 0,0-1 0,0-1 0,0 1 0,0-1 0,-1 0 0,1 1 0,0-1 0,0 1 0,0 0 0,0 0 0,-1 1 0,1-1 0,0 0 0,0 0 0,0 0 0,0 0 0,-1 0 0,1 0 0,0 0 0,0 1 0,0-1 0,0 0 0,0 0 0,-1 0 0,1 0 0,0 0 0,0 0 0,0 0 0,0 0 0,0 0 0,0 0 0,-1 0 0,1-1 0,0 1 0,0 0 0,0 0 0,0-1 0,0 1 0,0-1 0,0 1 0,0-1 0,0 1 0,0 0 0,0-1 0,0 1 0,0-1 0,0 1 0,0-1 0,0 1 0,0 0 0,0 0 0,-1-1 0,1 1 0,0 0 0,0-1 0,0 1 0,0 0 0,0 0 0,0 0 0,0 0 0,0 0 0,0 0 0,0 0 0,0-1 0,0 1 0,0 0 0,0 0 0,0 0 0,0 0 0,0-1 0,0 1 0,0 0 0,0 0 0,0 0 0,0-1 0,0 1 0,0-1 0,0 1 0,0-1 0,0 0 0,0 1 0,0-1 0,0 1 0,0-1 0,0 1 0,0-1 0,0 1 0,0-1 0,0 1 0,0-1 0,0 1 0,0 0 0,0 0 0,0 0 0,0 0 0,0-1 0,0 1 0,0 0 0,0-1 0,0 1 0,0 0 0,0-1 0,0 1 0,0-1 0,0 1 0,0-1 0,0 1 0,0-1 0,0 1 0,0 0 0,0 0 0,0 0 0,0-1 0,0 1 0,0-1 0,0 1 0,0 0 0,0-1 0,0 1 0,0 0 0,0 0 0,0 1 0,0 0 0,0-1 0,0 0 0,0 0 0,0 0 0,0 0 0,0-1 0,0 1 0,0 1 0,0-1 0,0 0 0,-1-1 0,1 1 0,0 1 0,0-1 0,0 1 0,0 0 0,-1-1 0,1 0 0,0-1 0,0 1 0,0-1 0,0 1 0,0 0 0,0 0 0,0 0 0,0 0 0,0-1 0,0 1 0,0 0 0,0 0 0,0 0 0,-1 0 0,1-1 0,0 1 0,0-1 0,0 0 0,-1 1 0,1-1 0,0 1 0,0-1 0,-1 1 0,1-1 0,0 1 0,0 0 0,-1-1 0,1 1 0,0 0 0,-1-1 0,1 0 0,0 1 0,0 0 0,-1-1 0,1 1 0,0 0 0,0-1 0,-1 1 0,1 0 0,0-1 0,-1 1 0,1-1 0,0 1 0,-1-1 0,1 1 0,-1 0 0,1 0 0,-1 0 0,1 0 0,-1 0 0,1 0 0,-1 0 0,1-1 0,-1 0 0,1 1 0,0-1 0,0 1 0,-1 0 0,1-1 0,-1 1 0,1 0 0,0-1 0,-1 1 0,1-1 0,0 1 0,0 0 0,-1-1 0,1 1 0,0-1 0,0 1 0,-1-1 0,1 1 0,0 0 0,0 0 0,0 0 0,-1-1 0,1 1 0,-1 0 0,1 0 0,-1 0 0,1-1 0,0 1 0,0-1 0,0 0 0,0 1 0,0 0 0,-1 0 0,1 0 0,0 0 0,0 0 0,-1-1 0,1 1 0,0-1 0,0 1 0,0-1 0,0 0 0,0 1 0,-1-1 0,1 0 0,0 1 0,0 0 0,0-1 0,0 1 0,-1-1 0,1 1 0,0-1 0,-1 1 0,1-1 0,0 1 0,0-1 0,0 1 0,-1-1 0,1 1 0,0-1 0,0 1 0,-1-1 0,1 1 0,0-1 0,0 1 0,0 0 0,-1 0 0,1 0 0,-1 0 0,1 1 0,-1-1 0,1 0 0,-1 0 0,1-1 0,0 1 0,0 0 0,0 0 0,-1 1 0,1-1 0,0 0 0,0 0 0,0-1 0,0 0 0,0 1 0,0-1 0,0 1 0,0-1 0,0 1 0,-1-1 0,1 1 0,0-1 0,0 0 0,0 1 0,0-1 0,-1 1 0,1 0 0,0 0 0,0-1 0,-1 1 0,1-1 0,0 1 0,0-1 0,0 1 0,0 0 0,0 0 0,-1-1 0,1 1 0,0 0 0,0-1 0,0 1 0,0-1 0,-1 0 0,1 1 0,0-1 0,0 0 0,0 1 0,0 0 0,0-1 0,0 1 0,0 0 0,0 0 0,0 0 0,0 0 0,0 0 0,0-1 0,0 1 0,0 0 0,-1-1 0,1 1 0,0 0 0,0 0 0,0-1 0,0 1 0,0-1 0,0 1 0,0-1 0,0 1 0,0-1 0,0 1 0,0-1 0,0 1 0,0-1 0,0 1 0,0-1 0,0 1 0,0 0 0,0-1 0,0 1 0,0 0 0,0-1 0,0 0 0,0 0 0,0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99"/>
    </inkml:context>
    <inkml:brush xml:id="br0">
      <inkml:brushProperty name="width" value="0.035" units="cm"/>
      <inkml:brushProperty name="height" value="0.035" units="cm"/>
      <inkml:brushProperty name="color" value="#005F27"/>
    </inkml:brush>
  </inkml:definitions>
  <inkml:trace contextRef="#ctx0" brushRef="#br0">18 115 24575,'0'1'0,"1"-1"0,-1 1 0,-1-1 0,1 1 0,0 0 0,-1 0 0,1 0 0,-1 0 0,1 0 0,0 0 0,-1 0 0,1 1 0,0-1 0,0 1 0,0-1 0,0-1 0,0 1 0,0-1 0,0 1 0,-1-1 0,1 1 0,0-1 0,-1 0 0,1 1 0,0-2 0,-1-1 0,2-1 0,-1-1 0,0 0 0,1 1 0,-1 1 0,1 0 0,-1 0 0,1 1 0,-1-1 0,0 1 0,1 1 0,-1-1 0,0 1 0,0-1 0,0 0 0,0-1 0,0 1 0,1-1 0,-1 1 0,0-1 0,0 1 0,0 0 0,0 1 0,0-1 0,0 0 0,0 1 0,0-1 0,0-1 0,0 1 0,0-1 0,0 1 0,0 0 0,0-1 0,1 1 0,-1-1 0,0 1 0,0 0 0,1-1 0,-1 1 0,0 1 0,0-1 0,0 1 0,0-1 0,0 0 0,0 0 0,0 0 0,0 0 0,0 0 0,0 0 0,0 1 0,0-1 0,0 0 0,0 1 0,0-1 0,0 1 0,0-1 0,0 0 0,0 0 0,0 0 0,0 0 0,0 0 0,0 0 0,0 1 0,0-1 0,0 1 0,0-1 0,0 1 0,0 0 0,0-1 0,0 0 0,0 0 0,0-1 0,0 0 0,0 1 0,0 1 0,0-1 0,0 1 0,0-1 0,0 0 0,0 1 0,0-1 0,0 0 0,0 1 0,0-1 0,0 0 0,0 0 0,0 1 0,0-1 0,0 0 0,0 1 0,0-1 0,0 0 0,0 0 0,-1 1 0,1-1 0,0 1 0,0-1 0,0 1 0,0-1 0,0 1 0,0-1 0,0 1 0,0 0 0,0-1 0,-1 0 0,1 1 0,-1-1 0,1 0 0,-1 1 0,1-1 0,0 1 0,0-1 0,0 0 0,-1 0 0,1 1 0,0-1 0,0 1 0,0 0 0,0-1 0,0 1 0,0-1 0,-1 1 0,1-1 0,0 1 0,0-1 0,0 1 0,0 0 0,0-1 0,0 1 0,0-1 0,0 1 0,0-1 0,0 1 0,-1-1 0,1 0 0,0 0 0,0 0 0,0 0 0,0 0 0,0 1 0,0-1 0,0 0 0,0 1 0,1-1 0,-1 0 0,0 1 0,1-1 0,-1 1 0,1 0 0,0 0 0,0 0 0,-1 0 0,1-1 0,0 1 0,-1 0 0,1 0 0,0 0 0,0-1 0,-1 1 0,1 0 0,0 0 0,0-1 0,-1 1 0,1 0 0,-1 0 0,0 0 0,1 0 0,-1 0 0,1 0 0,0 1 0,-1-1 0,1 0 0,-1 1 0,1-1 0,-1 0 0,1 0 0,-1 0 0,0 1 0,1-1 0,-1 0 0,1 0 0,-1 1 0,1 0 0,-1 0 0,1-1 0,0 1 0,-1-1 0,0 0 0,0 0 0,0 1 0,1-1 0,-1 1 0,0-1 0,0 1 0,1-1 0,-1 0 0,0 1 0,1 0 0,-1 0 0,0-1 0,0 1 0,1-1 0,-1 1 0,0-1 0,0 1 0,0-1 0,1 1 0,-1-1 0,0 1 0,0 0 0,0-1 0,1 1 0,-1 0 0,0 0 0,0-1 0,0 1 0,0 0 0,1-1 0,-1 1 0,0 0 0,0 0 0,0-1 0,0 1 0,0-1 0,0 1 0,0-1 0,0 1 0,0 0 0,0-1 0,0 1 0,0-1 0,0 0 0,0 1 0,0-1 0,0 1 0,0-1 0,0 0 0,0 1 0,1 0 0,-1-1 0,0 1 0,0 0 0,0-1 0,0 1 0,0-1 0,1 1 0,-1 0 0,0 0 0,0-1 0,0 1 0,0 0 0,0 0 0,0-1 0,1 1 0,-1-1 0,0 1 0,0-1 0,0 1 0,0 0 0,0-1 0,0 1 0,0-1 0,0 1 0,0 0 0,0-1 0,0 1 0,0 0 0,1 0 0,-1-1 0,0 1 0,0-1 0,0 1 0,0-1 0,0 1 0,0 0 0,0 0 0,0-1 0,0 1 0,0 0 0,0 0 0,0 0 0,0 0 0,0 0 0,0-1 0,0 1 0,0-1 0,0 1 0,0-1 0,0 1 0,0-1 0,-1 1 0,1-1 0,0 1 0,0 0 0,0 0 0,0 0 0,0 0 0,0 1 0,0-1 0,0-1 0,0 1 0,0-1 0,-1 0 0,1 1 0,0-1 0,0 1 0,0 0 0,0 0 0,-1 1 0,1-1 0,0 0 0,0 0 0,0 0 0,0 0 0,-1 0 0,1 0 0,0 0 0,0 1 0,0-1 0,0 0 0,0 0 0,-1 0 0,1 0 0,0 0 0,0 0 0,0 0 0,0 0 0,0 0 0,0 0 0,-1 0 0,1-1 0,0 1 0,0 0 0,0 0 0,0-1 0,0 1 0,0-1 0,0 1 0,0-1 0,0 1 0,0 0 0,0-1 0,0 1 0,0-1 0,0 1 0,0-1 0,0 1 0,0 0 0,0 0 0,-1-1 0,1 1 0,0 0 0,0-1 0,0 1 0,0 0 0,0 0 0,0 0 0,0 0 0,0 0 0,0 0 0,0 0 0,0-1 0,0 1 0,0 0 0,0 0 0,0 0 0,0 0 0,0-1 0,0 1 0,0 0 0,0 0 0,0 0 0,0-1 0,0 1 0,0-1 0,0 1 0,0-1 0,0 0 0,0 1 0,0-1 0,0 1 0,0-1 0,0 1 0,0-1 0,0 1 0,0-1 0,0 1 0,0-1 0,0 1 0,0 0 0,0 0 0,0 0 0,0 0 0,0-1 0,0 1 0,0 0 0,0-1 0,0 1 0,0 0 0,0-1 0,0 1 0,0-1 0,0 1 0,0-1 0,0 1 0,0-1 0,0 1 0,0 0 0,0 0 0,0 0 0,0-1 0,0 1 0,0-1 0,0 1 0,0 0 0,0-1 0,0 1 0,0 0 0,0 0 0,0 1 0,0 0 0,0-1 0,0 0 0,0 0 0,0 0 0,0 0 0,0-1 0,0 1 0,0 1 0,0-1 0,0 0 0,-1-1 0,1 1 0,0 1 0,0-1 0,0 1 0,0 0 0,-1-1 0,1 0 0,0-1 0,0 1 0,0-1 0,0 1 0,0 0 0,0 0 0,0 0 0,0 0 0,0-1 0,0 1 0,0 0 0,0 0 0,0 0 0,-1 0 0,1-1 0,0 1 0,0-1 0,0 0 0,-1 1 0,1-1 0,0 1 0,0-1 0,-1 1 0,1-1 0,0 1 0,0 0 0,-1-1 0,1 1 0,0 0 0,-1-1 0,1 0 0,0 1 0,0 0 0,-1-1 0,1 1 0,0 0 0,0-1 0,-1 1 0,1 0 0,0-1 0,-1 1 0,1-1 0,0 1 0,-1-1 0,1 1 0,-1 0 0,1 0 0,-1 0 0,1 0 0,-1 0 0,1 0 0,-1 0 0,1-1 0,-1 0 0,1 1 0,0-1 0,0 1 0,-1 0 0,1-1 0,-1 1 0,1 0 0,0-1 0,-1 1 0,1-1 0,0 1 0,0 0 0,-1-1 0,1 1 0,0-1 0,0 1 0,-1-1 0,1 1 0,0 0 0,0 0 0,0 0 0,-1-1 0,1 1 0,-1 0 0,1 0 0,-1 0 0,1-1 0,0 1 0,0-1 0,0 0 0,0 1 0,0 0 0,-1 0 0,1 0 0,0 0 0,0 0 0,-1-1 0,1 1 0,0-1 0,0 1 0,0-1 0,0 0 0,0 1 0,-1-1 0,1 0 0,0 1 0,0 0 0,0-1 0,0 1 0,-1-1 0,1 1 0,0-1 0,-1 1 0,1-1 0,0 1 0,0-1 0,0 1 0,-1-1 0,1 1 0,0-1 0,0 1 0,-1-1 0,1 1 0,0-1 0,0 1 0,0 0 0,-1 0 0,1 0 0,-1 0 0,1 1 0,-1-1 0,1 0 0,-1 0 0,1-1 0,0 1 0,0 0 0,0 0 0,-1 1 0,1-1 0,0 0 0,0 0 0,0-1 0,0 0 0,0 1 0,0-1 0,0 1 0,0-1 0,0 1 0,-1-1 0,1 1 0,0-1 0,0 0 0,0 1 0,0-1 0,-1 1 0,1 0 0,0 0 0,0-1 0,-1 1 0,1-1 0,0 1 0,0-1 0,0 1 0,0 0 0,0 0 0,-1-1 0,1 1 0,0 0 0,0-1 0,0 1 0,0-1 0,-1 0 0,1 1 0,0-1 0,0 0 0,0 1 0,0 0 0,0-1 0,0 1 0,0 0 0,0 0 0,0 0 0,0 0 0,0 0 0,0-1 0,0 1 0,0 0 0,-1-1 0,1 1 0,0 0 0,0 0 0,0-1 0,0 1 0,0-1 0,0 1 0,0-1 0,0 1 0,0-1 0,0 1 0,0-1 0,0 1 0,0-1 0,0 1 0,0-1 0,0 1 0,0 0 0,0-1 0,0 1 0,0 0 0,0-1 0,0 0 0,0 0 0,0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00"/>
    </inkml:context>
    <inkml:brush xml:id="br0">
      <inkml:brushProperty name="width" value="0.035" units="cm"/>
      <inkml:brushProperty name="height" value="0.035" units="cm"/>
      <inkml:brushProperty name="color" value="#005F27"/>
    </inkml:brush>
  </inkml:definitions>
  <inkml:trace contextRef="#ctx0" brushRef="#br0">0 191 24575,'0'0'0,"0"1"0,0-1 0,0 0 0,0 1 0,0-1 0,0 0 0,0 1 0,1-1 0,-1 0 0,0-1 0,0 1 0,0 0 0,0-1 0,0 0 0,0 1 0,0-1 0,0-1 0,0 1 0,0-1 0,0 0 0,0-1 0,0 1 0,0 0 0,0 0 0,1 0 0,-1 1 0,0 0 0,0 0 0,0 0 0,0 0 0,0-1 0,1 0 0,-1 1 0,0-1 0,0 1 0,0 0 0,0 0 0,0 0 0,0 0 0,0 0 0,0 0 0,0 0 0,0 0 0,0 0 0,0 0 0,0 0 0,0 1 0,0-1 0,0 1 0,0-1 0,0 0 0,0 1 0,0-1 0,0 0 0,0 1 0,0-1 0,0 1 0,0-1 0,0 0 0,0 0 0,0 0 0,0 0 0,0 0 0,0 0 0,0 0 0,0 0 0,-1 0 0,1 0 0,0 0 0,0 0 0,0 0 0,0 1 0,0-1 0,0 0 0,0 1 0,0-1 0,0 0 0,0 0 0,0 0 0,0 0 0,0-1 0,0 1 0,0-1 0,0 0 0,0 0 0,0 0 0,0-1 0,0 2 0,0-1 0,0 0 0,0 1 0,0-1 0,0 1 0,0-1 0,0 1 0,0 0 0,0 0 0,0-1 0,0 1 0,1 0 0,-1 0 0,0 0 0,0-1 0,1 1 0,-1-1 0,0 0 0,0 0 0,1 0 0,-1 0 0,0 0 0,1 0 0,-1 0 0,0 0 0,0 0 0,1-1 0,-1 1 0,0 0 0,1 0 0,-1 0 0,0 1 0,0 0 0,0 0 0,0 0 0,0 0 0,1 0 0,-1 0 0,0 0 0,0 0 0,0 0 0,0 0 0,0 0 0,0 0 0,0 1 0,1-1 0,-1 0 0,0 1 0,0-1 0,0 0 0,1 0 0,-1 1 0,0-1 0,0 1 0,0-1 0,0 1 0,0-1 0,1 0 0,-1 1 0,0-1 0,0 1 0,0 0 0,0-1 0,0 1 0,0-1 0,0 1 0,0-1 0,0 0 0,0 0 0,0 1 0,0-1 0,-1 0 0,1 1 0,0-1 0,0 0 0,0 1 0,0-1 0,0 1 0,0-1 0,0 0 0,0 1 0,0-1 0,0 0 0,0 1 0,0-1 0,0 1 0,0-1 0,0 1 0,0-1 0,0 0 0,0 1 0,0-1 0,0 1 0,0-1 0,0 1 0,0 0 0,1-1 0,-1 1 0,0-1 0,0 1 0,0 0 0,1-1 0,0-2 0,-1 1 0,1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01"/>
    </inkml:context>
    <inkml:brush xml:id="br0">
      <inkml:brushProperty name="width" value="0.035" units="cm"/>
      <inkml:brushProperty name="height" value="0.035" units="cm"/>
      <inkml:brushProperty name="color" value="#005F27"/>
    </inkml:brush>
  </inkml:definitions>
  <inkml:trace contextRef="#ctx0" brushRef="#br0">58 13 24575,'-1'0'0,"1"0"0,-1 0 0,1 0 0,0 0 0,-1 0 0,1 0 0,-1 0 0,1-1 0,0 1 0,-1 0 0,1 0 0,0 0 0,0 0 0,-1-1 0,1 1 0,0 0 0,-1 0 0,1 0 0,0-1 0,0 1 0,-1 0 0,1 0 0,0 0 0,-1-1 0,1 1 0,-1 0 0,1 0 0,0-1 0,0 1 0,-1 0 0,1 0 0,0 0 0,-1 0 0,1-1 0,-1 1 0,1 0 0,-1 0 0,1 0 0,-1 0 0,1 0 0,-1-1 0,1 1 0,-1 0 0,1 0 0,-1 0 0,1 0 0,-1-1 0,1 1 0,-1 0 0,1 0 0,-1-1 0,1 1 0,0 0 0,-1 0 0,1 0 0,-1-1 0,1 1 0,0 0 0,-1 0 0,1 0 0,-1 0 0,1 0 0,-1 0 0,1-1 0,-1 1 0,1 0 0,-1 0 0,1 0 0,0 0 0,-1 0 0,1-1 0,0 1 0,-1 0 0,1 0 0,-1 0 0,1 0 0,0 0 0,-1 0 0,1 0 0,-1 0 0,1 0 0,-1 0 0,1 0 0,-1 0 0,1 0 0,-1 0 0,1 0 0,-1 0 0,1 0 0,0 0 0,-1-1 0,1 1 0,-1 0 0,1 0 0,-1 0 0,1 0 0,0 0 0,-1 0 0,1 0 0,-1 0 0,1 0 0,-1 0 0,1 0 0,0 0 0,-1 0 0,1 0 0,-1 0 0,0 0 0,1 0 0,-1 0 0,1 0 0,0 0 0,-1 0 0,1 1 0,-1-1 0,1 0 0,-1 0 0,1 1 0,0-1 0,-1 0 0,1 1 0,0-1 0,0 0 0,0 0 0,-1 1 0,1-1 0,0 0 0,0 1 0,0-1 0,-1 0 0,1 0 0,0 1 0,0-1 0,0 0 0,-1 0 0,1 1 0,0-1 0,0 1 0,0-1 0,0 1 0,-1-1 0,1 1 0,0-1 0,0 1 0,0-1 0,0 1 0,0-1 0,-1 0 0,1 1 0,0-1 0,0 1 0,0-1 0,0 1 0,-1-1 0,1 1 0,0-1 0,0 0 0,0 1 0,0-1 0,0 1 0,0-1 0,0 1 0,0-1 0,0 1 0,0-1 0,0 0 0,0 1 0,0-1 0,0 1 0,0-1 0,0 1 0,0-1 0,-1 0 0,1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02"/>
    </inkml:context>
    <inkml:brush xml:id="br0">
      <inkml:brushProperty name="width" value="0.035" units="cm"/>
      <inkml:brushProperty name="height" value="0.035" units="cm"/>
      <inkml:brushProperty name="color" value="#005F27"/>
    </inkml:brush>
  </inkml:definitions>
  <inkml:trace contextRef="#ctx0" brushRef="#br0">16 56 24575,'0'-1'0,"0"1"0,0-1 0,0 1 0,-1-1 0,1 0 0,0 1 0,0-1 0,0 1 0,0 0 0,0-1 0,-1 1 0,1-1 0,0 1 0,0 0 0,0-1 0,0 0 0,-1 1 0,1 0 0,0-1 0,0 1 0,0-1 0,-1 0 0,1 0 0,0 1 0,0-1 0,0 1 0,0 0 0,0-1 0,-1 1 0,1-1 0,0 1 0,0 0 0,-1-1 0,1 1 0,0 0 0,0 0 0,-1-1 0,1 1 0,0 0 0,0 0 0,0-1 0,0 1 0,-1-1 0,1 0 0,0 1 0,-1-1 0,1 1 0,0-1 0,0 1 0,-1-1 0,1 1 0,0-1 0,-1 0 0,0 1 0,1-1 0,-1 0 0,0 0 0,1 0 0,-1 1 0,1-1 0,0 1 0,0-1 0,0 0 0,-1 1 0,1-1 0,0 1 0,0-1 0,0 1 0,0-1 0,0 1 0,0-1 0,0 1 0,0-1 0,0 0 0,0 0 0,0 0 0,0 0 0,0 0 0,0 0 0,0 0 0,0 1 0,0-1 0,0 1 0,0-1 0,0 1 0,0-1 0,0 1 0,0-1 0,0 1 0,0-1 0,0 1 0,0-1 0,0 1 0,0-1 0,0 1 0,0 0 0,1-1 0,-1 1 0,0 0 0,1 0 0,-1-1 0,1 1 0,-1 0 0,1-1 0,-1 1 0,1 0 0,-1-1 0,1 1 0,-1 0 0,0 0 0,1 0 0,-1 0 0,1 0 0,-1 0 0,0 0 0,1 0 0,-1 0 0,1 1 0,-1-1 0,1 0 0,-1 1 0,1 0 0,0-1 0,0 1 0,-1-1 0,1 1 0,-1-1 0,0 0 0,0 0 0,1 1 0,-1-1 0,1 1 0,-1-1 0,0 1 0,0-1 0,0 1 0,1-1 0,-1 1 0,0-1 0,1 1 0,-1 0 0,0-1 0,1 1 0,-1-1 0,0 1 0,0-1 0,1 1 0,-1-1 0,0 0 0,0 0 0,0 1 0,1-1 0,-1 1 0,0-1 0,0 1 0,1-1 0,-1 0 0,0 1 0,1-1 0,-1 1 0,0-1 0,1 0 0,-1 1 0,1-1 0,-1 1 0,0-1 0,0 1 0,0-1 0,0 1 0,1-1 0,-1 0 0,0 1 0,0-1 0,0 1 0,0-1 0,0 1 0,0-1 0,0 0 0,0 1 0,0-1 0,0 0 0,0 1 0,0-1 0,0 1 0,0-1 0,0 1 0,0-1 0,0 1 0,0 0 0,0 0 0,1-1 0,-1 1 0,0-1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803"/>
    </inkml:context>
    <inkml:brush xml:id="br0">
      <inkml:brushProperty name="width" value="0.035" units="cm"/>
      <inkml:brushProperty name="height" value="0.035" units="cm"/>
      <inkml:brushProperty name="color" value="#005F27"/>
    </inkml:brush>
  </inkml:definitions>
  <inkml:trace contextRef="#ctx0" brushRef="#br0">0 0 24575,'1'0'0,"-1"1"0,0-1 0,1 0 0,-1 1 0,1-1 0,-1 1 0,1-1 0,-1 0 0,0 1 0,1-1 0,-1 1 0,0-1 0,1 0 0,0 0 0,-1 0 0,0 0 0,1 0 0,-1 1 0,0-1 0,0 0 0,1 0 0,-1 0 0,0 0 0,0 1 0,0-1 0,1 1 0,-1-1 0,0 0 0,1 1 0,-1-1 0,0 0 0,0 1 0,0-1 0,1 0 0,-1 0 0,0 0 0,1 1 0,-1-1 0,0 0 0,0 0 0,1 0 0,-1 0 0,0 0 0,0 1 0,1-1 0,-1 1 0,0-1 0,0 0 0,0 0 0,0 1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15.778"/>
    </inkml:context>
    <inkml:brush xml:id="br0">
      <inkml:brushProperty name="width" value="0.4" units="cm"/>
      <inkml:brushProperty name="height" value="0.8" units="cm"/>
      <inkml:brushProperty name="color" value="#FFA274"/>
      <inkml:brushProperty name="tip" value="rectangle"/>
      <inkml:brushProperty name="rasterOp" value="maskPen"/>
    </inkml:brush>
  </inkml:definitions>
  <inkml:trace contextRef="#ctx0" brushRef="#br0">106 177,'0'17,"1"-2,-1-7,2 0,-1-2,0 1,-1 0,0-2,0 1,0-2,0 0,1 1,0-1,-1 1,1-1,-1 0,0 0,0 1,0 2,0 0,0 1,0-2,0 0,0-1,-1 1,-2-1,-1 2,-1 0,-2-1,-2-1,0-1,0-2,1-1,2 1,0-1,1 1,0 0,1 0,-1 0,-1 0,1 0,-1 0,1-1,1-1,2-5,2 1,1-4,2 4,-1-1,0-1,0-1,0-2,1-1,-1-1,-1 1,0 1,0 1,-1 1,2 0,-1 0,1-1,0 0,-1 0,0 0,0 1,0 0,0 1,1 0,-1 1,1 0,0 0,0 0,-1 1,1 1,0-2,0 1,0-1,0 0,0 0,0 0,1 1,-1 0,-1 1,1-2,0 0,0 0,-1 1,1 0,-1-1,1 1,0-1,-1 1,0 0,1-1,0 0,1 0,0-2,0 1,0 2,-1-1,-1 2,1-1,-2-1,1 1,0 0,0 0,0-1,0 0,-1 2,1-2,-1 1,0 0,0 0,0 0,0-1,0 1,0 0,8 8,-3-2,6 6,-6-5,0 0,0 0,0-1,1 0,-2 0,0-1,1 1,-2-1,2 1,-1 1,1-1,0 1,0-1,0 0,-1 0,0 0,-1 0,1 0,-1 1,1 1,-2-2,-1 2,2 0,-3-1,3 2,-2-1,1 0,-1 0,1-1,0 1,1 0,-1-1,1 1,0-1,-1-1,2 2,0-2,-1 0,0 1,0 0,-1 0,1 1,-1-2,-1 3,1-2,0 1,1 0,0 1,0-1,0 1,-1-1,0-1,1 1,-1-1,0 1,0 0,0-1,0 1,0 0,1 1,-1-1,1 0,0 0,0 0,0-1,1-1,-2 0,3 0,-1-1,0 0,2 0,-3-1,2 0,0 0,-1 0,1 0,-1 0,0-1,1-1,-3 1,2-2,0-1,-2 2,1-2,0 1,-1 0,2-1,-2 2,2-2,-1 0,1 0,-1 1,0-1,-1 1,1 0,-1 0,1 0,-1 0,1 0,0-1,0 1,-1 0,0-2,1 2,0-2,-1 2,0-1,1 0,-1 2,1-3,-1 2,0-1,0 0,-1 1,1-2,0 2,0-1,-1 0,1 1,0-2,0 2,0 0,1 0,-1 0,2-1,-1 1,0 1,-1-2,1 2,0-3,-1 3,1-1,0-1,1 4,0 1,1 2,-1 1,-1-2,1 1,0 0,-1-1,1 1,-1-1,0 1,-1 0,1 0,-2 1,2 0,-2-1,1 1,0 1,0-1,1 0,-1-1,0 1,0-1,1 1,-1 0,0-2,1 4,-2-3,2 2,-2-1,1-1,0 1,0 0,-1 0,1 0,0-1,1 3,-2-2,2 1,-1-1,0-1,0 1,0-1,1 1,-1-1,0 0,0 2,0-3,0 3,0-1,-1 0,2 1,-1 1,1-1,-1 2,1 0,-1-1,0 0,-1-1,1 0,-1-2,0 3,0-3,0 3,-1-1,1 0,0-1,-1-1,2 2,-1-1,0 1,1 0,-1-3,1 3,1-1,-1-1,0 2,0-1,0-1,0 1,0-1,0 1,0-1,1 1,-1 0,0 0,-1 0,1 1,-1-1,1 1,-1 0,1-1,-1 1,1 0,0-1,-1 0,0 1,0 0,1 0,-1 0,0 0,1-1,-1 0,0 0,0 1,-5-3,1 2,-3-4,-1 0,-1 0,-3 0,0-2,-1-1,-1 0,1 0,-1 0,1 1,-1 0,1-1,-1 1,0 1,-1 0,0 1,-1-1,1 0,-2 0,-1-1,-1 0,9 1,-1 0,0-1,0 1,0 0,-1 0,1-1,0 0,0 0,0 0,0 0,0 0,-7-2,-1 1,3-1,2 1,1 0,2 1,1 0,1 0,-1 1,-1-1,0 0,-1 1,-1-2,0 0,0 0,0-1,0-1,2 1,2 0,1 0,3 0,1 0,1 1,2-1,0-1,0 0,0-1,0 0,-1-1,0 0,1-2,-1 1,1 0,0 0,0 1,0 0,1 3,0 0,4 2,-1 1,2 1,-1 0,2-1,0 0,-1 0,-1-1,-1 0,0 1,0-2,0 2,2-1,-1 1,2-1,0 0,1 0,-2 1,-2-1,-1 0,-2-4,-1 0,-1-5,-1 2,-2 0,0 0,1 1,-1 2,1 1,0 2,-1 1,0 1,-1 1,0-1,-1 0,1-1,0-1,1 0,0 0,16 11,-5-2,2 1,2 0,3 4,1 0,0-1,0-1,-5-4,0 1,0 0,-1-1,0 0,-1-1,-2-1,0 0,0-1,-1-1,-1 1,0 0,-1-1,2 2,-1-1,2 2,-1-2,1 0,0-1,2 1,0 1,1-1,-1-1,2 0,-1-1,0 0,-1 0,0 0,-1 0,1 0,1 0,1 0,0 0,-2 0,-1 0,-1 0,-1 0,-1 0,0 0,-1 0,2 1,-2 3,0-1,0 3,-1-2,0 0,1 0,0 1,1 2,0 0,0 0,0 1,0-2,-1 0,1 0,-1-1,1 1,0 0,-1 0,0-1,0-1,-1-1,0 1,1-1,0 2,1-1,-2-1,1 0,0 0,0 0,0 1,0-1,0-1,1 3,-2-3,2 2,-1-1,0 0,0 1,-1-1,1 0,0 0,0 1,-2 0,2 0,-2 0,1-1,0 2,0-1,0-1,0 1,0-1,0 0,1 1,-6-14,1 3,-1-2,-1-1,-2-3,0 0,0 1,-2-1,1-1,-1 0,0-1,0 1,1 1,0 1,1-1,-1 0,0-1,0 0,0 1,0 1,0 2,0 1,2 1,0 1,2 2,-1-1,1 2,1 0,1 1,-1-1,1-1,0-1,0 1,1 1,5 13,-2-3,5 10,-3-8,1 3,2 2,2 4,-4-8,0 0,5 7,-2-4,-2-3,-2-2,-1-2,-1 0,-1-1,0 1,1 2,1-1,0 2,0-1,1 1,-1 1,1 2,0 1,0-1,1-1,-1-2,0-1,-1-1,-1 0,0 0,0 0,1 0,-1-1,0 0,0 0,-1-1,0-1,0 0,0 2,0-1,1 1,-1-1,-1-1,2 2,-2-1,2 1,-1-1,-1 0,1 0,0-1,0 1,-1 0,1 0,-1 1,0-2,3-1,0 0,0-1,0 0,-1 1,0 3,0-2,-2 1,2-1,-1 1,0-1,0 1,0 0,0-1,0 1,0-1,2 1,-2-1,1 1,-1-1,1 1,0-1,1 0,-2 0,2 0,-2 0,1 0,1 1,-2-1,2 1,-1-2,0 0,1 0,-1 0,1-1,0 1,-1 0,1 0,0 0,-1 0,2 0,-2-1,1 1,0 0,-1-1,2 2,-2-1,2 1,-1-2,-1 0,2 0,-2 0,1 1,0 0,-1 1,1-1,-1 1,0 0,0-1,0 1,0 0,-9-12,3 5,-7-8,8 10,0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15.779"/>
    </inkml:context>
    <inkml:brush xml:id="br0">
      <inkml:brushProperty name="width" value="0.4" units="cm"/>
      <inkml:brushProperty name="height" value="0.8" units="cm"/>
      <inkml:brushProperty name="color" value="#A2D762"/>
      <inkml:brushProperty name="tip" value="rectangle"/>
      <inkml:brushProperty name="rasterOp" value="maskPen"/>
    </inkml:brush>
  </inkml:definitions>
  <inkml:trace contextRef="#ctx0" brushRef="#br0">326 0,'-11'12,"0"-1,2-1,-1 1,0-1,1 0,1-2,2-2,1-1,0-1,2-1,-1 0,0-1,1 1,0 0,0 0,0 0,2 1,-1 0,2 1,0-1,0 1,0 0,0-1,0 0,0 1,0-1,0 0,0 0,1 0,0 2,2 2,0 0,1 0,-2-1,0-1,0-1,-1 0,0-1,-1 0,0 0,0 0,0 2,0-1,0 4,0-1,0 0,0 0,0-2,0 0,0 1,0-1,0 0,0 0,-1-1,0 0,0 0,0 0,1 0,-1 1,1-1,-1 0,0 0,1 0,0 0,0-1,0 1,0-1,-1 1,0 1,1 0,-1 2,-1-1,1 0,-1-2,1 0,0 0,0-1,1 0,-1 0,0 0,1 1,-1 1,1 0,-2 3,1 0,-2 3,0 1,0 0,-1 0,1-3,0-3,2 0,-1-1,-1 0,0 1,0 0,0 0,0-1,0 0,-1-1,-1 0,-2 0,1 1,-2 0,0 0,0 1,-1-1,2 1,-1 0,0 0,1-1,-1 0,0 1,1-1,-2 1,1 1,1-2,0 0,3-1,0-2,1 0,-1 0,2-1,-1 2,0 0,1 0,-1 2,1-3,-1 0,9-12,-3 6,6-10,-5 9,2-1,0-3,2-2,-1 0,-1 1,0 2,-1 0,-1 2,-1 1,-1 1,0 0,0-1,1-1,1-2,0-2,2-3,-1 0,1-1,0 0,0 0,-1 1,1 1,0-1,1 1,0-1,1 1,0-2,0-1,2-2,-5 7,0-1,0 0,1 0,-1 0,0-1,0 2,0-1,4-7,-2 2,0 1,-1-1,-1 0,2-2,-1 1,-1 1,1 2,-1 3,-1 1,-2 2,0 1,0 0,1-1,-1 0,0-1,1-1,-1 0,1-1,1 0,0 0,1 1,-2 2,0 1,0 3,0 0,0 1,1-2,0 0,2-2,0 0,0 1,-1 0,1 2,-1 1,-1 0,0 0,0 1,-1 0,2-1,-1 2,0-1,1 1,-1 1,2 0,0 2,1 0,-1 0,0 0,-2 0,0-2,-1 1,2 0,-1 0,0 1,0-2,-1 1,3-1,-3-1,2 2,-1-2,0 1,1-1,-1 0,0 0,1 0,-1 0,2 0,-1 0,-1 0,-1 0,2 0,-1 0,1 0,-1 0,1 0,0 0,-1-1,0 0,1 0,-1-1,-1 1,1-2,-2 1,3-2,-2 2,1-1,-1 0,0 1,0-1,1 1,0 0,-1-1,1 1,0 0,0 0,-1 1,1-2,-1 1,1-1,0 2,0-1,1 3,-1 0,1 1,0 1,0-1,0 0,1-1,-1 1,0 1,0 0,0 0,2 1,0 0,1-1,0-1,-2-1,0 0,0 0,-1 0,0-1,0 2,0-1,0 1,0 0,0-1,0 0,0 1,-1 1,1-1,-1 0,1 1,0-1,1-1,-1 0,0 0,0 0,0 0,1 0,1 0,0 0,0 1,-1-1,0 1,1-1,-1 0,1 1,-1-2,0 1,-1-1,0 0,0 0,0 1,1-1,-1 1,1 1,0-2,0 2,-2 0,1 0,-1 1,0 0,0 0,0-1,-1 2,0-2,2 1,-2-1,2 0,-1 1,1-1,-1 0,0 0,0 0,0 1,-1 0,0 0,0 1,0-1,-1 1,1 1,0-1,0 2,0-1,-1 0,0 0,0 0,-1 0,0 1,1 1,0 0,1 1,-1 0,1-2,-1 0,-1-2,0-1,1 1,0 0,0 2,0-2,0 0,-1 0,1 1,0 0,0 0,0 0,0 1,1 2,0 3,1 1,0 2,-1-1,1-2,-2-1,0-3,1 0,0 1,-1 1,2 1,-2-2,1-1,-1-2,0-1,0-1,0 0,0 1,0-1,1 2,-2-3,2 4,0-1,1 2,1 2,-1-1,-1 0,0-2,-1 0,0-1,0 1,1 1,0 0,-1-1,0-2,-14-11,1 1,-1-2,0 0,2 2,1 0,-3-1,0-1,0-1,0 0,1 0,-1 0,2-1,0 1,2 1,1 1,-5-6,3 3,3 3,3 3,1 1,-1-2,-1 1,-3-2,-1-2,-2 0,-2-1,-1 0,-1-1,1 0,0 1,2 1,3 1,3 2,2 1,2 1,-2-2,-1 0,-4-5,-3 0,-2-1,-3 1,2 2,3 3,6 2,4 2,14 7,-4-2,9 5,-9-4,3 0,2 1,2 1,1 0,-2 1,-2-2,-3 0,-2-3,-4-1,0-2,1 0,0 0,0 0,1 0,-2 0,-2-5,-4 0,-2-2,-2 1,2 2,-1 0,1-1,0 1,2 1,10 1,-3 1,4 1,-28 0,10-1,-1 0,-3 0,-1 0,0 0,-5-2,0 0,6 1,-2 0,1 0,-1 0,0 0,0 0,0 1,0-1,1 1,0-1,0 1,1 0,-5-1,0 0,2 0,1 1,1-1,1 1,2 0,-1 0,2 0,1-1,-9 0,3-1,1 1,1-1,0 0,-1 1,2 1,1 0,3 1,2 0,2 0,0 0,0 1,17 1,-2 1,2 0,1 1,2 0,1 1,1 0,0 0,0 1,0 0,0 0,0 0,-1 0,-1 0,0-1,-3 0,0-1,-1-1,3 2,-1-2,4 1,-12-3,-5-2,-17-7,-2 0,4 1,0 0,3 2,1 1,-7-3,5 2,6 2,4 1,13-3,6 2,-3 1,1-1,-1 2,0 0,-1 0,-1 0,7 0,-7 1,-6 0,-5-2,-9-1,-1-1,-1 0,-4-1,0 1,-4-1,0 1,-1 0,1 1,1 1,1 1,4 0,0 0,-5 2,9 2,3 4,0 2,-1 2,-5 0,3-6,-2-1,-2 1,-1-1,-2 0,0-1,-2-1,1-1,1 0,1-1,2 1,1-2,-4 1,7 1,7 0,9 5,-3-2,3 2,-25-4,7-2,-2-1,-7 0,-1 0,3-2,1 1,3-1,0 1,-1-2,12 2,12 6,8 4,-4-1,1 0,1 2,2 0,-1 0,-3 0,-1-1,0 0,1-1,-1 1,1-1,-1 0,1 0,-1 0,1 0,0-1,0 0,0 0,0 1,0-1,0 0,0-1,0 1,-1-1,0 0,-1 0,4 1,0 0,-4-2,-1 0,5 1,-6-2,-3-2,-2 0,-1-1,3 0,5 0,5 2,-6-1,0 0,2 1,-1-1,1 1,-1-1,-2 0,0 0,5 1,-5-1,-4 1,1-2,3 1,5-1,-5 0,1 0,0 0,0 0,-1 0,0 0,6 2,-5 0,-5 0,-19-15,4 5,-2-2,0 1,-2-1,-2 0,5 5,0 0,-2-1,0-1,-1-1,0 1,0-1,0 0,2 1,1 1,-3-4,7 6,22 13,-4-2,2 1,-1 0,2 0,0 1,0 0,1 0,0 1,1-1,-1 0,-1-1,0 1,1 0,-2-1,3 1,-1 0,-1-1,-2-1,-2-1,2 2,-6-3,-4 0,-1 0,0 0,0-1,0 0,1 0,1 3,0 1,1 1,-1-1,-1-1,-1-2,0-1,-2-1,1 1,-1 1,0 0,1 0,-1-1,-4 0,-5-3,-9 0,7-2,-1 0,-1 0,-1-2,0 1,-1-2,1 0,1 0,0 0,1 0,0 0,1 0,0 0,1 1,0-1,-1 0,0 0,0 1,0-1,0 1,0 0,-1 1,1 0,-1 0,1 0,-1 1,2-1,-1 1,-8 0,3 0,0 1,1 0,-2 0,-2 0,8 0,-1 0,-1 0,-1 0,-1 0,-1 0,0 0,-1 0,0 0,0-2,1 1,0-1,1-1,1 0,1 1,0-1,2 0,0 0,1 1,1-1,-7-2,1 0,1 1,2 0,1-1,0 0,1 0,-3-1,1-1,-1-1,2 1,3 0,2 1,3 2,1 1,11 1,-1 1,9 2,1 0,1 2,-2 2,-1 1,-5 0,2 2,1-1,3-1,1-1,-8-4,1 0,0 0,0 0,2 0,0 0,2 0,0 0,2 1,0 0,2-1,-1 1,1 0,0-1,0 1,-1-1,-1 0,0 0,-2-1,0 0,-2 1,0-1,-2 0,0 1,0-1,-1 0,1 1,-1 0,1 0,0-1,1 1,0 0,0 0,0 0,0-1,0 0,0 1,-1-1,0 0,-1 0,6 1,-4 0,-4-1,-2 1,-1-1,0 0,2 0,2 0,1 0,2 0,0 0,-2 0,-1 0,-2 1,-3 1,-2 1,0 1,1 0,-1 0,1 1,-1-1,0 0,0 0,1 1,0 1,1 1,-1-1,0 0,-1-2,-1-1,0 1,-1 0,0 1,-3-1,-3-2,-8-1,-5-1,7 0,0 0,-1 0,0 0,0 0,0 0,0 0,1 0,1 0,0 0,-9 0,3 0,2 0,2 0,-1 0,1 0,0 0,-1 0,1 0,0 0,0 0,1 0,0 0,-1 0,-1 0,-2 0,-3 0,8 0,0 1,-2-1,0 1,-2 0,1 1,-1-1,1 0,0 0,1 0,1-1,1 1,-6-1,4 0,4 0,1 0,1 0,-1 0,-1 0,-4 0,-1-1,-3 0,0 0,0-2,-1 1,2-1,2 0,1 0,1 0,-1 0,0 0,0 1,-1 0,0 0,1 0,2 1,3-1,2 0,1 1,2 0,-1-2,1 2,-1-3,-1 1,0 0,0 0,0 0,1 0,-1 0,1-1,0 1,0 0,1 1,-2 6,2-1,-2 4,2-3,0 0,-1 2,-1 1,-1 2,-1 0,0 1,1-2,1-1,1-3,2-1,-1 0,0-1,-1 0,-1 1,1 0,1 0,-1 0,1 0,-1 1,1 0,0 0,-1 0,1 0,0-1,0 1,-1 0,1 0,0 0,0-1,0-1,-2-4,1-1,-3-5,4 3,1 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15.780"/>
    </inkml:context>
    <inkml:brush xml:id="br0">
      <inkml:brushProperty name="width" value="0.4" units="cm"/>
      <inkml:brushProperty name="height" value="0.8" units="cm"/>
      <inkml:brushProperty name="color" value="#14E8F6"/>
      <inkml:brushProperty name="tip" value="rectangle"/>
      <inkml:brushProperty name="rasterOp" value="maskPen"/>
    </inkml:brush>
  </inkml:definitions>
  <inkml:trace contextRef="#ctx0" brushRef="#br0">20 586,'17'0,"-1"0,-6 0,1 1,-1 1,2-1,1 1,0-1,0 0,0-1,-2 0,0 0,-1 1,-1-1,0 1,0 0,1 0,0-1,0 2,0-2,-1 1,0 0,0-1,-1 0,0 0,1 0,1 0,1 0,2 0,1 0,1 0,-1 1,1 0,-1-1,-2 0,-2 0,-1 0,0 0,0 0,0 0,0 0,1 0,1 0,1-1,4 0,2-1,-7 2,0-1,1 1,0-1,0 1,-1 0,-1 0,1 0,7 0,-3 0,0 0,-1 0,1 0,-1 0,-1 0,-1 0,-1 0,1 0,1 0,1 0,2 0,1 0,-1 0,1 0,-1 0,0 0,-1 0,0 0,-1-1,0-1,-2 0,0 0,1 0,-1 0,2 0,0-1,1-1,1 0,-1 0,-1 1,-1 1,0-1,-1 1,1-1,1 1,1-1,0-1,0 0,0 0,-1 0,1 0,-1 1,0-1,0 1,0 0,-1-1,1 1,-1 1,-1 0,0 1,-2 0,0-1,-1 1,1-1,-1 0,1 0,1 1,-1-1,-1 0,0 0,0 0,-1 1,-1-1,0 0,-1 0,-1 1,0-1,0 1,0-1,0 0,0 0,1-1,1 1,1 0,0 0,-1 1,-1-1,0 0,-1 0,0 0,1-1,1 0,2 0,-1-1,1 2,-2 0,0 1,-1 0,-1 0,-1 0,1-1,-1 0,0 0,1-1,0 0,-1 1,0 0,-1-2,1 2,0-3,0 2,2-1,-1 0,-1 1,0 0,-14 0,3 0,-11-2,6 3,0-1,-4 1,6 1,-1 1,-3-1,-1 1,-1 0,-2 0,-1 0,0 0,5 0,0 0,0 0,-1 0,1 0,-1 0,0 0,0 0,-1 0,1 0,0 0,0 0,1 0,-1 0,2 0,-7 0,2 0,1 0,0 1,1-1,1 1,-1-1,1 1,0-1,-1 1,1-1,0 0,0 0,1 0,0 0,1 0,2 0,-1 0,2 0,0 0,0 0,0 0,-2 0,-1 0,-1 0,-2 0,3 0,0 0,-1 0,-3 0,0 0,0 1,-2 0,1-1,-2 1,6 0,-1-1,0 1,0 0,-4 0,-1 1,2-1,0 0,1 0,0 0,3 0,0-1,1 1,-4 0,2 0,5-1,1 1,-1-1,4 0,1 1,-2 1,-5 2,-6 3,6-3,-1 1,-1 0,-2-1,0 1,-1 0,1-1,-1-1,1-1,1 0,0-1,0 0,1-1,1 0,0 0,0 0,1 0,0 0,0 0,0 0,1 0,1 0,-1 0,1 0,-8 0,0 0,1 0,2 0,2 0,1 0,2 0,0 0,1 0,1 0,1 0,3 0,12 0,5 1,-3 0,2 0,5 1,2 0,1 0,-6 0,1 1,-1-1,1 0,0 1,1 0,0-1,0 1,1 0,0 0,0 0,0 1,0-1,-1 0,1 1,0-1,0 1,1-1,0 1,0 0,-3-1,0 0,1 0,-1 0,1-1,3 2,-1-1,1 0,-1-1,0 1,-1-1,1-1,-1 1,-1-1,-1 0,1 0,0 0,3-1,0 0,-1 0,0 0,0 0,0 0,-2 0,0-1,0 1,-1-1,-1 0,0 0,5-1,-1-1,-1 0,0 0,-2 0,1 0,-1 0,1 0,-1 0,0 0,1 0,0 1,0-1,0 1,0-1,-1 1,0-1,-1 1,0-1,-1 1,1-1,-1 0,0 1,-1 0,1 0,-1 0,-2 0,0 0,5 0,-5 0,-8 0,-14 1,-8 0,6 1,-2-1,-1 1,2 0,-1 0,-1-1,-1 1,1 0,-1 0,-1 0,1 0,-1 0,0 0,2 0,0 0,-1 0,1-1,0 1,0 0,-2 0,-1-1,1 1,0-1,0 1,0-1,1 0,-1 0,1 1,1-1,-2 0,0 0,1 0,1 0,-3 0,1 0,0 1,3-1,0 1,1-1,-1 1,1 0,4 0,1 0,-2 0,5 0,2 0,-1 0,-6 0,1 0,-1 0,-4 0,-1 0,3 1,0-1,0 0,-1 1,0 0,0-1,1 1,-1 0,1 0,-4 1,0 0,5 0,0 0,-4 1,6-1,5-1,1-1,-1 0,-2 0,-3 0,-3 0,0 0,4 0,3 0,3-1,13-3,6 0,2 0,3 1,-3 0,1 0,2 0,-1 0,-2 1,0 0,0 1,1-1,-1 1,2 0,0 0,1 0,-1 0,1 0,-1 0,0 0,1 1,-1-1,1 1,-1 0,0-1,0 1,0 0,0 0,0 0,0 0,-1 0,1 0,0 0,-1 0,0-1,1 1,-1 0,0-1,-2 1,1-1,0 1,-1-1,1 0,2 0,-1-1,1 1,-1-1,-2 0,0 0,0 0,-1-1,3 0,0 0,-1-1,-2 1,0 0,-1 0,4-2,0 1,-4 0,0 0,-2 1,-1 0,8-1,-6 2,-4 1,-5 1,-15 0,-7 0,4 0,0 0,-2 0,0 0,-1 0,-2 0,0 0,0 0,3 0,-1 0,1 0,-1 0,0 0,-1 0,2 0,-1 0,0 0,-1 0,1 0,-1 0,0 0,0 0,0 0,0 0,-1 0,1 0,0 0,0 0,-2 0,1 0,-1 0,1 0,0 0,0 0,1 0,0 0,0 0,1 0,0 0,1 0,-5 0,1 0,1 0,1 0,-2 0,2 0,0 0,-2-1,2 1,6 0,3-1,-1-1,9 0,18-3,-4 3,2 0,2 0,3-1,0 0,-3 1,1 0,1 1,0-1,-2 0,1 1,0-1,0 0,0 1,0-1,0 0,1 1,-1-1,0 0,-1 1,1-1,-1 0,0 0,0 0,1-1,0 1,0-1,-1 1,1-1,0 0,-1 0,2 0,-2 0,-6 1,-2 0,-1-1,-8 1,-14 0,-1 1,-3-1,1 2,-1-1,-2 1,2-1,-1 1,-1 0,-1 0,3 0,0 0,-1 0,0 0,0 0,0 0,0 0,0 0,0 0,0 0,1 0,1 0,-1 0,1 0,0 0,0 0,-1 0,1 1,2-1,-2 0,1 1,2-1,-3 1,3-1,-2 2,10 0,5 0,17 1,-4-2,2 0,2-1,3 0,1-1,-3-1,1 0,1-1,0 0,-2 0,1 0,1 0,-1 0,1-1,-1 0,1 0,0 0,-1 0,1 0,-2 0,0 0,0 0,-1 1,0-1,1 1,0-1,-1 1,-1 0,0 0,-1 1,-1-1,2 1,-3 0,0 0,-11 0,-14-2,-3 2,-2-1,1 0,-2 0,0 0,2 0,-1 1,0-1,0 0,0 1,-1-1,0 0,1 0,1 0,-1 1,2-1,0 0,-2 0,1 0,1 0,-3 0,3 0,-1-2,11 3,15 1,8 0,0 0,2-1,-5 1,2 1,1-1,-1 0,0 0,-1 0,1-1,-1 1,4-1,1 0,-2 1,-2-1,-1 0,-1 1,2-1,-1 0,1-1,-9 2,-8 0,-9-1,0 1,-1 0,-4-1,-2 0,4 1,0-1,0 0,-5-1,-1-1,3 1,2-1,-4-2,10 1,8 2,7-1,7 2,-4 1,0 0,1 1,-1-1,7 1,-7 0,-9 0,-15-5,1 1,3 0,0 0,3 0,5 2,4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81"/>
    </inkml:context>
    <inkml:brush xml:id="br0">
      <inkml:brushProperty name="width" value="0.025" units="cm"/>
      <inkml:brushProperty name="height" value="0.025" units="cm"/>
      <inkml:brushProperty name="color" value="#F7B220"/>
    </inkml:brush>
  </inkml:definitions>
  <inkml:trace contextRef="#ctx0" brushRef="#br0">0 0 24575,'1'1'0,"1"1"0,-1 0 0,1 0 0,0-1 0,-1 1 0,1 0 0,-1 1 0,1 0 0,-1 0 0,1 0 0,-1 0 0,1-1 0,-1 0 0,0 1 0,0-1 0,0 1 0,0 0 0,0 0 0,0-1 0,-1 1 0,1-2 0,0 1 0,-1-1 0,1 1 0,0 1 0,0 0 0,1 0 0,-2-1 0,1 0 0,-1 0 0,0-1 0,0 1 0,1 1 0,-1 2 0,1 0 0,-1 0 0,1 1 0,-1-2 0,1 1 0,-1-1 0,0 0 0,1 1 0,-1 0 0,0 0 0,0 1 0,0-2 0,0 0 0,0-1 0,1-1 0,-1-1 0,0 1 0,0 0 0,0 1 0,0 1 0,0 1 0,0 0 0,0 1 0,1-1 0,-1 0 0,0 1 0,0 0 0,0-1 0,1 0 0,-1-2 0,0 0 0,0-1 0,0 0 0,0 0 0,0 0 0,0-1 0,0 1 0,0 0 0,0-1 0,0 1 0,0 1 0,0 0 0,0 1 0,0-1 0,0 0 0,0 0 0,0-2 0,-1 0 0,1 0 0,0 0 0,0 1 0,0 0 0,0 1 0,0 1 0,-1 1 0,1 1 0,-1 0 0,0 0 0,1-1 0,-1-1 0,1-2 0,-1 0 0,1-2 0,-1-1 0,1 0 0,-1-1 0,1 1 0,0 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82"/>
    </inkml:context>
    <inkml:brush xml:id="br0">
      <inkml:brushProperty name="width" value="0.025" units="cm"/>
      <inkml:brushProperty name="height" value="0.025" units="cm"/>
      <inkml:brushProperty name="color" value="#F7B220"/>
    </inkml:brush>
  </inkml:definitions>
  <inkml:trace contextRef="#ctx0" brushRef="#br0">0 0 24575,'1'3'0,"0"0"0,1 0 0,-1 1 0,1-1 0,-1 1 0,1 0 0,-1 0 0,-1 1 0,1-1 0,0 1 0,0-1 0,0 0 0,-1 1 0,0 1 0,1-1 0,-1 0 0,0 0 0,0-2 0,0 0 0,0-1 0,0-1 0,0 1 0,0-1 0,1 2 0,-1 1 0,0 0 0,1 1 0,0-1 0,-1 0 0,1 0 0,-1-1 0,1 1 0,-1 0 0,1 1 0,-1 0 0,1 1 0,-1-2 0,1 0 0,-1-2 0,0 1 0,0-1 0,1 1 0,-1 0 0,0 1 0,0-1 0,0 1 0,0 0 0,1 0 0,-1 1 0,0 0 0,0 1 0,0 0 0,0 0 0,0-2 0,0-1 0,0 0 0,0-1 0,0 1 0,0 0 0,0 2 0,0 1 0,0-1 0,0 1 0,0-2 0,0-1 0,0 0 0,0 0 0,0-1 0,0 0 0,0 0 0,0-1 0,0 1 0,0 0 0,0-1 0,0 1 0,0 0 0,1 0 0,-1 1 0,0-1 0,0 0 0,1-1 0,-1 1 0,0-1 0,0 2 0,0 0 0,0 0 0,0 1 0,0 0 0,0-2 0,-1 0 0,1-2 0,0 0 0,-1-1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58"/>
    </inkml:context>
    <inkml:brush xml:id="br0">
      <inkml:brushProperty name="width" value="0.035" units="cm"/>
      <inkml:brushProperty name="height" value="0.035" units="cm"/>
      <inkml:brushProperty name="color" value="#005F27"/>
    </inkml:brush>
  </inkml:definitions>
  <inkml:trace contextRef="#ctx0" brushRef="#br0">0 191 24575,'0'0'0,"0"1"0,0-1 0,0 0 0,0 1 0,0-1 0,0 0 0,0 1 0,1-1 0,-1 0 0,0-1 0,0 1 0,0 0 0,0-1 0,0 0 0,0 1 0,0-1 0,0-1 0,0 1 0,0-1 0,0 0 0,0-1 0,0 1 0,0 0 0,0 0 0,1 0 0,-1 1 0,0 0 0,0 0 0,0 0 0,0 0 0,0-1 0,1 0 0,-1 1 0,0-1 0,0 1 0,0 0 0,0 0 0,0 0 0,0 0 0,0 0 0,0 0 0,0 0 0,0 0 0,0 0 0,0 0 0,0 0 0,0 1 0,0-1 0,0 1 0,0-1 0,0 0 0,0 1 0,0-1 0,0 0 0,0 1 0,0-1 0,0 1 0,0-1 0,0 0 0,0 0 0,0 0 0,0 0 0,0 0 0,0 0 0,0 0 0,0 0 0,-1 0 0,1 0 0,0 0 0,0 0 0,0 0 0,0 1 0,0-1 0,0 0 0,0 1 0,0-1 0,0 0 0,0 0 0,0 0 0,0 0 0,0-1 0,0 1 0,0-1 0,0 0 0,0 0 0,0 0 0,0-1 0,0 2 0,0-1 0,0 0 0,0 1 0,0-1 0,0 1 0,0-1 0,0 1 0,0 0 0,0 0 0,0-1 0,0 1 0,1 0 0,-1 0 0,0 0 0,0-1 0,1 1 0,-1-1 0,0 0 0,0 0 0,1 0 0,-1 0 0,0 0 0,1 0 0,-1 0 0,0 0 0,0 0 0,1-1 0,-1 1 0,0 0 0,1 0 0,-1 0 0,0 1 0,0 0 0,0 0 0,0 0 0,0 0 0,1 0 0,-1 0 0,0 0 0,0 0 0,0 0 0,0 0 0,0 0 0,0 0 0,0 1 0,1-1 0,-1 0 0,0 1 0,0-1 0,0 0 0,1 0 0,-1 1 0,0-1 0,0 1 0,0-1 0,0 1 0,0-1 0,1 0 0,-1 1 0,0-1 0,0 1 0,0 0 0,0-1 0,0 1 0,0-1 0,0 1 0,0-1 0,0 0 0,0 0 0,0 1 0,0-1 0,-1 0 0,1 1 0,0-1 0,0 0 0,0 1 0,0-1 0,0 1 0,0-1 0,0 0 0,0 1 0,0-1 0,0 0 0,0 1 0,0-1 0,0 1 0,0-1 0,0 1 0,0-1 0,0 0 0,0 1 0,0-1 0,0 1 0,0-1 0,0 1 0,0 0 0,1-1 0,-1 1 0,0-1 0,0 1 0,0 0 0,1-1 0,0-2 0,-1 1 0,1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83"/>
    </inkml:context>
    <inkml:brush xml:id="br0">
      <inkml:brushProperty name="width" value="0.025" units="cm"/>
      <inkml:brushProperty name="height" value="0.025" units="cm"/>
      <inkml:brushProperty name="color" value="#F7B220"/>
    </inkml:brush>
  </inkml:definitions>
  <inkml:trace contextRef="#ctx0" brushRef="#br0">0 0 24575,'0'2'0,"0"0"0,1 1 0,0 1 0,0-1 0,0 0 0,0 0 0,0 2 0,0 2 0,0 2 0,1 1 0,-1-1 0,0-2 0,0 0 0,0-3 0,0 0 0,-1 1 0,1 0 0,0 1 0,-1-1 0,1 0 0,0-1 0,-1 1 0,1 0 0,-1 1 0,0 2 0,1-1 0,-1-1 0,0 0 0,1-2 0,-1-1 0,0-1 0,0 1 0,1 1 0,-1 2 0,0 0 0,1 0 0,-1-1 0,0 0 0,0-2 0,0 1 0,0 1 0,0 0 0,0 0 0,0-1 0,0-1 0,0-1 0,0-1 0,0 1 0,0-1 0,0 0 0,0 2 0,0-1 0,0 0 0,0 0 0,0-1 0,0 0 0,0 0 0,0 1 0,0 1 0,0-1 0,0 0 0,0-1 0,0-1 0,-1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84"/>
    </inkml:context>
    <inkml:brush xml:id="br0">
      <inkml:brushProperty name="width" value="0.025" units="cm"/>
      <inkml:brushProperty name="height" value="0.025" units="cm"/>
      <inkml:brushProperty name="color" value="#F7B220"/>
    </inkml:brush>
  </inkml:definitions>
  <inkml:trace contextRef="#ctx0" brushRef="#br0">11 0 24575,'0'2'0,"0"0"0,0 1 0,0 0 0,0 0 0,0 0 0,0-1 0,0 0 0,0 1 0,0 1 0,0 0 0,0 1 0,0-1 0,0-1 0,0-1 0,0 0 0,0 0 0,0 0 0,0 2 0,0 0 0,0-1 0,0-1 0,0 0 0,0-1 0,0 0 0,0 0 0,0 0 0,0 0 0,0 0 0,-1 1 0,1 0 0,0 2 0,-1 1 0,1 1 0,-1 1 0,0 1 0,-1 0 0,1 0 0,0-1 0,0 0 0,1-3 0,-1-1 0,1-1 0,0 0 0,0-1 0,0 0 0,0 1 0,-1 0 0,1 0 0,0 0 0,0-1 0,0 0 0,0 0 0,0 0 0,0 0 0,0-1 0,0-1 0,0-2 0,0 0 0,1 0 0,0 0 0,1-1 0,0 0 0,0 0 0,0 0 0,-1 1 0,0 0 0,-1 0 0,0 1 0,0 1 0,0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85"/>
    </inkml:context>
    <inkml:brush xml:id="br0">
      <inkml:brushProperty name="width" value="0.025" units="cm"/>
      <inkml:brushProperty name="height" value="0.025" units="cm"/>
      <inkml:brushProperty name="color" value="#F7B220"/>
    </inkml:brush>
  </inkml:definitions>
  <inkml:trace contextRef="#ctx0" brushRef="#br0">66 0 24575,'0'0'0,"-1"1"0,1 0 0,0 1 0,-1 0 0,-1 0 0,1 0 0,-1 0 0,-1 2 0,0 0 0,0 0 0,-1 0 0,0-1 0,1 0 0,0-1 0,1 0 0,0-1 0,0 1 0,1-1 0,-1 1 0,0-1 0,0 1 0,-1 0 0,1 1 0,-1-1 0,0 0 0,0 0 0,1 0 0,0 0 0,1 0 0,0 0 0,1 1 0,0 0 0,0 1 0,0 0 0,0 0 0,0 0 0,0 0 0,0 0 0,0 0 0,1 0 0,-1 0 0,1 0 0,0 0 0,0-1 0,-1 0 0,0-1 0,0 0 0,1 0 0,-1 1 0,0 1 0,0-1 0,0-1 0,0 0 0,0-1 0,0 0 0,0 0 0,0-1 0,0 1 0,0 0 0,0-1 0,0 1 0,0 1 0,-1 2 0,1 1 0,-1 0 0,0 0 0,1-1 0,-1 0 0,1 0 0,0 0 0,0 0 0,0 1 0,0-1 0,0 0 0,0 0 0,0-2 0,0 0 0,0-1 0,0 2 0,0 0 0,0 1 0,0 1 0,0-1 0,0 0 0,0 0 0,0-1 0,0-1 0,0 0 0,0 0 0,0-1 0,0 0 0,0 1 0,-1 1 0,1 1 0,-1 0 0,0-2 0,0-1 0,1-1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86"/>
    </inkml:context>
    <inkml:brush xml:id="br0">
      <inkml:brushProperty name="width" value="0.025" units="cm"/>
      <inkml:brushProperty name="height" value="0.025" units="cm"/>
      <inkml:brushProperty name="color" value="#F7B220"/>
    </inkml:brush>
  </inkml:definitions>
  <inkml:trace contextRef="#ctx0" brushRef="#br0">14 0 24575,'0'1'0,"-1"0"0,1 2 0,0 1 0,-1 1 0,0 1 0,0 1 0,1 1 0,-1 0 0,-1 2 0,2 0 0,-1 0 0,1 1 0,0-1 0,0-2 0,0-1 0,0-1 0,0-3 0,0 0 0,0-1 0,0-1 0,0 2 0,0 1 0,0 0 0,0 0 0,0-1 0,0-1 0,0 1 0,-1 1 0,1 1 0,-1 2 0,1-1 0,-1 0 0,1-2 0,0-2 0,0-1 0,0 1 0,0 0 0,0 1 0,0 0 0,-1 0 0,1-2 0,0 0 0,-1-1 0,1 0 0,-1-1 0,1 1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87"/>
    </inkml:context>
    <inkml:brush xml:id="br0">
      <inkml:brushProperty name="width" value="0.025" units="cm"/>
      <inkml:brushProperty name="height" value="0.025" units="cm"/>
      <inkml:brushProperty name="color" value="#F7B220"/>
    </inkml:brush>
  </inkml:definitions>
  <inkml:trace contextRef="#ctx0" brushRef="#br0">0 162 24575,'0'-7'0,"0"0"0,0-1 0,0 3 0,1 3 0,0 0 0,0 1 0,0-1 0,0-1 0,-1-2 0,1 0 0,0 0 0,0 0 0,0 1 0,0 0 0,1 0 0,0-1 0,1-1 0,0-1 0,0-1 0,-1 2 0,0 1 0,-1 2 0,-1 1 0,0 2 0,0-1 0,0 0 0,1 0 0,1 0 0,-1 1 0,1-1 0,-1 0 0,0-1 0,1 0 0,0-2 0,0 0 0,0-3 0,0 1 0,0 1 0,-2 1 0,1 1 0,-1 2 0,0 0 0,0 1 0,0-2 0,-1 2 0,1-1 0,-1 1 0,0 0 0,0-1 0,1 1 0,-1-1 0,1 0 0,0 1 0,0 1 0,0 3 0,0 1 0,0 2 0,-1 0 0,1 0 0,-1-3 0,1-1 0,0-1 0,0 0 0,0 1 0,0 1 0,0 1 0,0 0 0,0-1 0,0-1 0,0-1 0,0 1 0,0 1 0,0 1 0,-1 3 0,-1-1 0,0-1 0,1-2 0,1-1 0,0-2 0,0 0 0,0 0 0,0 0 0,0 0 0,0 0 0,0 0 0,0-1 0,0 1 0,0 0 0,0 0 0,0 0 0,0 0 0,0 0 0,0 0 0,0 1 0,0 0 0,0 0 0,0 0 0,0-1 0,0 0 0,0 0 0,0 0 0,0 1 0,0 0 0,0 0 0,0 1 0,0-2 0,0 0 0,0 0 0,0 0 0,0 1 0,0 0 0,0 1 0,0-1 0,0-1 0,0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88"/>
    </inkml:context>
    <inkml:brush xml:id="br0">
      <inkml:brushProperty name="width" value="0.025" units="cm"/>
      <inkml:brushProperty name="height" value="0.025" units="cm"/>
      <inkml:brushProperty name="color" value="#F7B220"/>
    </inkml:brush>
  </inkml:definitions>
  <inkml:trace contextRef="#ctx0" brushRef="#br0">16 0 24575,'0'3'0,"0"-1"0,0 1 0,0 0 0,0 0 0,-1 0 0,1 0 0,0 3 0,-1 0 0,1 1 0,-1-1 0,0-1 0,1-2 0,0-1 0,0 0 0,-1-1 0,1 1 0,0 0 0,-1 1 0,1 0 0,0-1 0,-1 0 0,1-1 0,0 1 0,-1 2 0,0 0 0,1 2 0,-1 1 0,1-2 0,0 0 0,0-2 0,0 1 0,-1 1 0,1 2 0,-2 0 0,1 0 0,0-2 0,1-1 0,-1-2 0,1 0 0,0 0 0,0 0 0,0 2 0,0 0 0,0-1 0,0-1 0,0-2 0,0-1 0,0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5.789"/>
    </inkml:context>
    <inkml:brush xml:id="br0">
      <inkml:brushProperty name="width" value="0.025" units="cm"/>
      <inkml:brushProperty name="height" value="0.025" units="cm"/>
      <inkml:brushProperty name="color" value="#F7B220"/>
    </inkml:brush>
  </inkml:definitions>
  <inkml:trace contextRef="#ctx0" brushRef="#br0">2 0 24575,'0'1'0,"0"1"0,0 1 0,0 1 0,0 1 0,0 0 0,0-2 0,0 0 0,0 1 0,0-1 0,0 2 0,0-1 0,0 0 0,0-1 0,0 0 0,0 0 0,0 0 0,0 2 0,0-1 0,0 0 0,0-1 0,0-2 0,0 1 0,0-2 0,0 1 0,0 0 0,0 0 0,0 1 0,0-1 0,0 1 0,0 1 0,0 0 0,0 2 0,0 0 0,0-1 0,-1-1 0,1-1 0,0-1 0,-1 0 0,1 0 0,0 1 0,0 1 0,0 0 0,0-1 0,0 1 0,0-1 0,0-1 0,0 1 0,0 0 0,0-1 0,0 1 0,0-1 0,0-1 0,0 1 0,0 1 0,0 0 0,0 1 0,0 0 0,0 0 0,0-1 0,0-1 0,0 0 0,1 0 0,-1 1 0,0 0 0,0-1 0,0 0 0,0 0 0,0-1 0,0 0 0,0 0 0,0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40"/>
    </inkml:context>
    <inkml:brush xml:id="br0">
      <inkml:brushProperty name="width" value="0.05" units="cm"/>
      <inkml:brushProperty name="height" value="0.05" units="cm"/>
      <inkml:brushProperty name="color" value="#005F27"/>
    </inkml:brush>
  </inkml:definitions>
  <inkml:trace contextRef="#ctx0" brushRef="#br0">0 977 24575,'0'-2'0,"0"-2"0,0-7 0,0-7 0,1 5 0,-1-1 0,2-3 0,0 0-435,0 3 1,1 0 0,0-1 434,0-1 0,2-1 0,-1 1 0,0-1 0,1 0 0,0 1 0,0-2 0,-1 1 0,1 0 0,0 2 0,-1-1 0,0 1 0,0 0 0,0 1 0,0-1 0,0 1 0,-1-1 0,1 1 0,0-1 0,0 1 0,-1-1 0,1 1 0,0 0 0,0 0 16,-1 1 1,1-1 0,0 1-17,1-5 0,1 0 0,0 2 0,-1 1 0,1 0 0,-1 2 0,0 0 0,1 1 0,-1-1 0,1 1 0,0-1 0,1-1 0,1-1 0,0-1 0,-2 4 0,0 0 0,0 0 182,0 0 1,1-1 0,-1 1-183,1-1 0,-1 1 0,0 0 0,3-4 0,-1 0 137,-1 3 1,0 0-138,-1 4 0,-1 0 0,2-2 0,-2 4 0,0 3 0,-1 0 430,1 1-430,-1 0 0,1 0 0,0 1 0,0 0 0,-1 2 0,0 0 0,-1 0 0,-1 2 0,0 0 0,1 0 0,1 3 0,1 0 0,0 2 0,1 1 0,1 1 0,-2-1 0,1 2 0,0 0 0,0 2 0,2 0 0,0 1 0,0-2 0,-1-2 0,0-1 0,-2 0 0,1 0 0,0 2 0,0 1 0,1 1 0,-1-2 0,-1-2 0,-1-2 0,0-1 0,0 1 0,3 2 0,4 3 0,-5-4 0,2 1 0,0 1 0,0-1 0,0 1 0,0 0 0,0 0 0,0 0 0,-1-1 0,0 0 0,-1 0 0,0 0 0,1 0 0,-1 0 0,0 0 0,1 1 0,0-1 0,-1 0 0,0-1 0,0 1 0,4 7 0,0 0 0,-2 1 0,-3-6 0,-1 0 0,0 2 0,1 2 0,0 2 0,0 0 0,1 1 0,0 0 0,-1 1 0,1-2 0,-2-2 0,1 0 0,-1-3 0,0 0 0,1 4 0,0-2 0,1 0 0,0 3 0,-2-6 0,0 0 0,1 2 0,0 1 0,0 0 0,1 0 0,-1-1 0,-1 0 0,0-2 0,0 0 0,2 5 0,-2-4 0,0-3 0,-2-1 0,0-2 0,-1 1 0,1 2 0,0 2 0,1 3 0,0 2 0,0 0 0,-1-2 0,0-3 0,-1-3 0,1-3 0,0 0 0,1 0 0,1 0 0,1 1 0,3 1 0,0-1 0,2 1 0,1-1 0,-1 0 0,0 0 0,0 0 0,0-1 0,0 1 0,0-2 0,-1-1 0,-1-1 0,-1 1 0,-1 0 0,0 0 0,1 2 0,-1 0 0,0 0 0,-2 0 0,-1 0 0,-1 1 0,-1 0 0,0 2 0,0 1 0,0 1 0,0-1 0,1-2 0,-1-1 0,0-1 0,0 0 0,1-1 0,-1 0 0,1 0 0,-1 0 0,1 1 0,0-1 0,0 1 0,0-1 0,-1 1 0,1 0 0,0-1 0,0-1 0,-1 0 0,0-1 0,0-1 0,-1 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41"/>
    </inkml:context>
    <inkml:brush xml:id="br0">
      <inkml:brushProperty name="width" value="0.05" units="cm"/>
      <inkml:brushProperty name="height" value="0.05" units="cm"/>
      <inkml:brushProperty name="color" value="#005F27"/>
    </inkml:brush>
  </inkml:definitions>
  <inkml:trace contextRef="#ctx0" brushRef="#br0">1334 1115 24575,'-1'-1'0,"1"-3"0,-1-4 0,-1-8 0,1 7 0,0-1 0,-1-1 0,1 0 0,-1 0 0,0-1 0,0 0 0,0 1 0,1-2 0,-1 2 0,1-1 0,-1 0 0,0 1 0,0 0 0,0 0 0,-2 1 0,0-2 0,0 1 0,-1-1 0,0-1 0,-2 0 0,1-1 0,-1-2 0,1 0-211,1 5 0,1 0 0,-1-1 211,1-1 0,-1 0 0,1 0 0,-1 0 0,1-1 0,-1 1 0,1 0 0,0-1 0,1 1 0,-1 0 0,0-1 0,0 1 0,1 0 0,-1 1 0,0-1 0,1 1 0,-1 0 0,0 0 0,-1-4 0,-1 0-20,-1 1 1,1 1 19,-1 1 0,0 0 0,0 0 0,0 0 0,0 1 0,0 0 0,0 0 0,0-1 0,0 1 0,0 0 315,1 0 1,-1 0-316,0 0 0,0-1 20,-1 1 1,1 0-21,0 1 0,-1-1 0,0 1 0,0 0 0,0 0 0,0 1 0,0 0 0,0 0 0,0 0 0,1 0 0,0 2 0,0-1 0,0 1 0,1 0 0,0 1 0,0-1 0,-5-4 0,1 2 0,2 0 0,-1 2 0,0-1 0,0 0 0,-1 1 0,0-1 0,1 1 0,-1 0 0,0 1 0,-1 1 0,1 1 0,1 0 0,0 2 0,1 1 0,0 1 0,0 1 0,1 0 0,0 2 0,-2 0 0,1 2 0,-1 1 0,-1 1 0,0 2 0,0 1 0,2 0 0,1-1 0,1 0 0,3-1 0,1-1 0,0 1 0,1 0 0,-1 1 0,1 0 0,-1-1 0,1 1 0,-1 0 0,0 1 0,-1 2 0,-2 2 0,0 1 0,0-1 0,0-2 0,0-2 0,1-2 0,-1-2 0,1-1 0,-1 1 0,-2 1 0,-2 3 0,-2 1 0,-1 1 0,-1 0 0,0 0 0,-1 1 0,6-6 0,0 0 0,-1 1 0,1 1 0,-1-1 0,-1 1 0,2-1 0,-1 1 0,1-2 0,0 1 0,-5 5 0,1-1 0,1 1 0,5-5 0,0 0 0,0 2 0,-1 1 0,0 2 0,0-1 0,0 2 0,0 0 0,0-1 0,0 1 0,2-2 0,-1 1 0,1-1 0,0 0 0,1 1 0,-1 1 0,0 1 0,1 2 0,1-5 0,0 0 0,0 1 0,0 0 0,0 1 0,0-1 0,1 0 0,-1-1 0,1 1 0,0 3 0,0 0 0,1-2 0,0-1 0,0-1 0,1-2 0,0 9 0,0-1 0,0-8 0,0 0 0,0 1 0,0-1 0,0 8 0,0-3 0,0-5 0,0-2 0,0-2 0,0-1 0,-2-1 0,-2 2 0,0 0 0,-2 2 0,0-1 0,0 1 0,0 0 0,0 2 0,0 2 0,-1 1 0,-1-1 0,1 0 0,1-2 0,-1 0 0,0 1 0,-3 3 0,4-5 0,0 0 0,0 1 0,0-1 0,-1 0 0,2 0 0,-6 5 0,3-4 0,1-3 0,1-1 0,2-1 0,0-1 0,0-1 0,0 0 0,1-1 0,-1 1 0,0-1 0,0 1 0,0 0 0,1 1 0,1 0 0,-1 0 0,1-1 0,0 0 0,0 0 0,-1 0 0,1 0 0,0 0 0,1 0 0,0 0 0,0-1 0,1 1 0,-1 0 0,1-1 0,0 1 0,-1 1 0,-1 0 0,1 1 0,-1 0 0,1 0 0,0 1 0,0-2 0,1 0 0,-1-1 0,1-1 0,0 2 0,0-1 0,-1 1 0,1 0 0,-1-1 0,-1 0 0,0 0 0,0-1 0,-1 0 0,1-1 0,0 1 0,1 0 0,-1-1 0,1 1 0,0-2 0,0 0 0,1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42"/>
    </inkml:context>
    <inkml:brush xml:id="br0">
      <inkml:brushProperty name="width" value="0.05" units="cm"/>
      <inkml:brushProperty name="height" value="0.05" units="cm"/>
      <inkml:brushProperty name="color" value="#005F27"/>
    </inkml:brush>
  </inkml:definitions>
  <inkml:trace contextRef="#ctx0" brushRef="#br0">1 0 24575,'0'4'0,"0"1"0,0 1 0,0 2 0,0-1 0,0 0 0,2 1 0,-1 1 0,1 2 0,1 1 0,-1-2 0,1-1 0,-1-2 0,-1-2 0,1-2 0,-1 1 0,1 0 0,1 0 0,0 0 0,1 1 0,0-2 0,0 1 0,0 0 0,2 1 0,2 0 0,1 2 0,0-2 0,-1 0 0,-1-1 0,-2-2 0,-1 0 0,1 1 0,0-1 0,0 1 0,2 1 0,-1-1 0,0 0 0,-2 0 0,-1 0 0,0 0 0,-1 2 0,1 1 0,0 1 0,0 0 0,1 0 0,-1-1 0,1-1 0,-1 1 0,1 2 0,1 1 0,-1 1 0,1 0 0,-2 1 0,0-2 0,0 0 0,-1-1 0,-1 1 0,0-1 0,0-1 0,1-2 0,0-3 0,0-3 0,2-3 0,4-3 0,4-2 0,3-1 0,-1 1 0,-2 1 0,-1 1 0,-1-1 0,0 0 0,-1-2 0,0 0 0,0 0 0,0-1 0,-1 0 0,-1 3 0,-1 0 0,-1 3 0,-2 2 0,0 0 0,-3 0 0,1 0 0,0 0 0,0-1 0,0-1 0,0-2 0,0 1 0,0 0 0,-1 2 0,0 0 0,0 1 0,0 1 0,0 0 0,0 0 0,0 0 0,0 0 0,0-2 0,0 0 0,0 0 0,0 1 0,0 1 0,0-1 0,0 0 0,0 1 0,0-1 0,0 1 0,0 0 0,0 0 0,0-1 0,0 1 0,0-1 0,0 2 0,0-1 0,0-1 0,0 0 0,0-1 0,0 0 0,0 1 0,0 0 0,0 1 0,0 0 0,0 0 0,0 0 0,1 0 0,0 0 0,0 0 0,0 0 0,1-1 0,-1 0 0,1 2 0,-1 1 0,-1 0 0,0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59"/>
    </inkml:context>
    <inkml:brush xml:id="br0">
      <inkml:brushProperty name="width" value="0.035" units="cm"/>
      <inkml:brushProperty name="height" value="0.035" units="cm"/>
      <inkml:brushProperty name="color" value="#005F27"/>
    </inkml:brush>
  </inkml:definitions>
  <inkml:trace contextRef="#ctx0" brushRef="#br0">58 13 24575,'-1'0'0,"1"0"0,-1 0 0,1 0 0,0 0 0,-1 0 0,1 0 0,-1 0 0,1-1 0,0 1 0,-1 0 0,1 0 0,0 0 0,0 0 0,-1-1 0,1 1 0,0 0 0,-1 0 0,1 0 0,0-1 0,0 1 0,-1 0 0,1 0 0,0 0 0,-1-1 0,1 1 0,-1 0 0,1 0 0,0-1 0,0 1 0,-1 0 0,1 0 0,0 0 0,-1 0 0,1-1 0,-1 1 0,1 0 0,-1 0 0,1 0 0,-1 0 0,1 0 0,-1-1 0,1 1 0,-1 0 0,1 0 0,-1 0 0,1 0 0,-1-1 0,1 1 0,-1 0 0,1 0 0,-1-1 0,1 1 0,0 0 0,-1 0 0,1 0 0,-1-1 0,1 1 0,0 0 0,-1 0 0,1 0 0,-1 0 0,1 0 0,-1 0 0,1-1 0,-1 1 0,1 0 0,-1 0 0,1 0 0,0 0 0,-1 0 0,1-1 0,0 1 0,-1 0 0,1 0 0,-1 0 0,1 0 0,0 0 0,-1 0 0,1 0 0,-1 0 0,1 0 0,-1 0 0,1 0 0,-1 0 0,1 0 0,-1 0 0,1 0 0,-1 0 0,1 0 0,0 0 0,-1-1 0,1 1 0,-1 0 0,1 0 0,-1 0 0,1 0 0,0 0 0,-1 0 0,1 0 0,-1 0 0,1 0 0,-1 0 0,1 0 0,0 0 0,-1 0 0,1 0 0,-1 0 0,0 0 0,1 0 0,-1 0 0,1 0 0,0 0 0,-1 0 0,1 1 0,-1-1 0,1 0 0,-1 0 0,1 1 0,0-1 0,-1 0 0,1 1 0,0-1 0,0 0 0,0 0 0,-1 1 0,1-1 0,0 0 0,0 1 0,0-1 0,-1 0 0,1 0 0,0 1 0,0-1 0,0 0 0,-1 0 0,1 1 0,0-1 0,0 1 0,0-1 0,0 1 0,-1-1 0,1 1 0,0-1 0,0 1 0,0-1 0,0 1 0,0-1 0,-1 0 0,1 1 0,0-1 0,0 1 0,0-1 0,0 1 0,-1-1 0,1 1 0,0-1 0,0 0 0,0 1 0,0-1 0,0 1 0,0-1 0,0 1 0,0-1 0,0 1 0,0-1 0,0 0 0,0 1 0,0-1 0,0 1 0,0-1 0,0 1 0,0-1 0,-1 0 0,1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43"/>
    </inkml:context>
    <inkml:brush xml:id="br0">
      <inkml:brushProperty name="width" value="0.05" units="cm"/>
      <inkml:brushProperty name="height" value="0.05" units="cm"/>
      <inkml:brushProperty name="color" value="#005F27"/>
    </inkml:brush>
  </inkml:definitions>
  <inkml:trace contextRef="#ctx0" brushRef="#br0">0 1 24575,'4'2'0,"0"1"0,3 2 0,0-1 0,-1 0 0,-1 1 0,0-1 0,0 0 0,-1 1 0,0-1 0,1 0 0,-2 0 0,1-1 0,-1-1 0,-1 0 0,0 1 0,1-1 0,0 1 0,1-1 0,-1 0 0,0 0 0,1 0 0,-1 0 0,1 0 0,0 0 0,2 1 0,0-1 0,0 0 0,-1 0 0,0 0 0,0 0 0,2 1 0,1 1 0,1 1 0,0-1 0,0-1 0,-1 0 0,-1-2 0,1-1 0,0 0 0,-1 0 0,0-1 0,1-2 0,-1-1 0,-1 0 0,-1 1 0,-1 0 0,0 0 0,0 0 0,1-2 0,0 0 0,0-2 0,2 0 0,-1 2 0,-1 0 0,0 1 0,0 1 0,-1 0 0,0 1 0,-1 0 0,1 1 0,0 1 0,0 0 0,0 0 0,1 0 0,-1 0 0,2 0 0,-1 0 0,1 1 0,-2 2 0,1 1 0,-1-1 0,0 1 0,0-2 0,-1 1 0,0-1 0,0 1 0,1-1 0,0 1 0,1 0 0,-1-1 0,1 0 0,0 0 0,0 0 0,-1 0 0,1 1 0,-1 0 0,0-1 0,1 1 0,-1-1 0,2-1 0,0 1 0,1-1 0,0 1 0,2 0 0,0-1 0,0 1 0,0 0 0,1 1 0,0-1 0,-1 0 0,0 1 0,-1-1 0,-1 1 0,0 0 0,0 0 0,-1 1 0,1 0 0,-1 0 0,1 1 0,1-1 0,-2 0 0,1 0 0,-2-2 0,1 0 0,-1 0 0,0-1 0,-1-1 0,1 1 0,-1-1 0,0 0 0,1 0 0,0 0 0,1 0 0,1 0 0,-1 0 0,0 0 0,-1 0 0,-2 0 0,1 0 0,-1 0 0,-1 0 0,1 0 0,0 0 0,0 0 0,1 0 0,0 0 0,1 0 0,-1 0 0,0 0 0,-1 0 0,0 1 0,-1 0 0,-2 0 0,1 0 0,-1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54"/>
    </inkml:context>
    <inkml:brush xml:id="br0">
      <inkml:brushProperty name="width" value="0.035" units="cm"/>
      <inkml:brushProperty name="height" value="0.035" units="cm"/>
      <inkml:brushProperty name="color" value="#005F27"/>
    </inkml:brush>
  </inkml:definitions>
  <inkml:trace contextRef="#ctx0" brushRef="#br0">1 0 24575,'0'1'0,"0"1"0,1 0 0,0 0 0,0 0 0,0 0 0,0 0 0,1 0 0,0 0 0,0 0 0,0 0 0,0 0 0,0 0 0,0 0 0,0 0 0,0-1 0,-1 0 0,-1 0 0,1 0 0,0 0 0,0 0 0,0 0 0,1 0 0,-2 0 0,1 0 0,0-1 0,-1 1 0,1 0 0,0 0 0,0 1 0,1 0 0,0 0 0,-1-1 0,0 1 0,0 0 0,-1 1 0,1 0 0,-1 1 0,1-1 0,-1 1 0,0-1 0,0 0 0,0-1 0,0 1 0,0 1 0,0-1 0,0 1 0,0 0 0,0 0 0,0 0 0,0 0 0,0-1 0,0 1 0,0-1 0,0 2 0,0-1 0,0 0 0,0 0 0,0-1 0,0-1 0,0 0 0,0-1 0,0 0 0,0 0 0,0 0 0,1 1 0,1-1 0,-1 2 0,1 0 0,1 2 0,-1-1 0,0 1 0,0-1 0,1-1 0,-2-1 0,1 1 0,-1-2 0,0 1 0,1 0 0,0 0 0,-1 0 0,1-1 0,-1 1 0,0 0 0,0 0 0,0 1 0,-1 0 0,1 0 0,-1-1 0,1 1 0,-1 0 0,0 0 0,0 2 0,0-1 0,0-1 0,0 0 0,0 0 0,0 0 0,0-1 0,1 1 0,-1 0 0,0 0 0,1 0 0,0 0 0,-1 0 0,1 1 0,0-1 0,0-1 0,0 0 0,0-1 0,-1-1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55"/>
    </inkml:context>
    <inkml:brush xml:id="br0">
      <inkml:brushProperty name="width" value="0.035" units="cm"/>
      <inkml:brushProperty name="height" value="0.035" units="cm"/>
      <inkml:brushProperty name="color" value="#005F27"/>
    </inkml:brush>
  </inkml:definitions>
  <inkml:trace contextRef="#ctx0" brushRef="#br0">0 1 24575,'1'1'0,"0"1"0,1 1 0,0 1 0,1 2 0,-1-1 0,0 1 0,-1 0 0,0 0 0,0 1 0,-1 0 0,0 0 0,0 1 0,0-1 0,0-1 0,-1-2 0,1-1 0,-1 0 0,1-2 0,-1 1 0,1-1 0,-1 1 0,1 1 0,-1-1 0,1 0 0,0 0 0,0 0 0,-1 0 0,1 1 0,0 0 0,-1 0 0,1-1 0,-1 0 0,1 1 0,-1-1 0,0 1 0,0 0 0,0 0 0,0 1 0,0-1 0,0-1 0,1 1 0,-1-1 0,1-1 0,0 0 0,0 0 0,0 0 0,0 0 0,0 0 0,0 0 0,0 1 0,0-1 0,0-1 0,1 1 0,-1 0 0,1 0 0,-1 1 0,1-1 0,0 0 0,0 1 0,0-1 0,0 1 0,0 0 0,-1 0 0,1-1 0,0 0 0,-1 0 0,0 0 0,1 0 0,-1 0 0,0-1 0,0 2 0,1-1 0,0 1 0,0-1 0,0 1 0,-1-1 0,1-1 0,-1 1 0,1 0 0,-1-1 0,0 1 0,0 0 0,1 1 0,-1-1 0,1 1 0,-1 0 0,0 0 0,0 0 0,0 0 0,0 0 0,0-1 0,0 1 0,0-1 0,0 0 0,0 0 0,0 0 0,0-1 0,0 1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56"/>
    </inkml:context>
    <inkml:brush xml:id="br0">
      <inkml:brushProperty name="width" value="0.035" units="cm"/>
      <inkml:brushProperty name="height" value="0.035" units="cm"/>
      <inkml:brushProperty name="color" value="#005F27"/>
    </inkml:brush>
  </inkml:definitions>
  <inkml:trace contextRef="#ctx0" brushRef="#br0">106 86 24575,'-1'-2'0,"0"0"0,-2-1 0,0-1 0,-1 1 0,0 0 0,0 0 0,1 0 0,-1 0 0,1 0 0,1 1 0,0 0 0,0 1 0,0-1 0,1 1 0,0 0 0,0 0 0,0 0 0,1-1 0,-1 1 0,0 0 0,1 0 0,-1-1 0,0 1 0,0-1 0,0 0 0,0 0 0,0-1 0,1 1 0,-1-1 0,1 1 0,-1 0 0,0-1 0,1 2 0,-1-1 0,0 1 0,0 0 0,0-1 0,0 1 0,0 0 0,-1-1 0,0 1 0,1 0 0,-1 0 0,1 0 0,0 0 0,0 1 0,0 0 0,-1 0 0,1 0 0,-1 1 0,0 0 0,-1 0 0,1 0 0,0 0 0,-1 0 0,1 0 0,0-1 0,0 1 0,1-1 0,0 0 0,-1 0 0,1 1 0,0-1 0,0 0 0,0 0 0,-1 0 0,1 0 0,0 1 0,1-1 0,0 1 0,0 0 0,0 0 0,0 0 0,0 0 0,0 0 0,1-1 0,-1 1 0,0-1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57"/>
    </inkml:context>
    <inkml:brush xml:id="br0">
      <inkml:brushProperty name="width" value="0.035" units="cm"/>
      <inkml:brushProperty name="height" value="0.035" units="cm"/>
      <inkml:brushProperty name="color" value="#005F27"/>
    </inkml:brush>
  </inkml:definitions>
  <inkml:trace contextRef="#ctx0" brushRef="#br0">0 101 24575,'0'-3'0,"0"0"0,0-1 0,0 2 0,0 0 0,0 0 0,0 0 0,0 0 0,0 0 0,0 0 0,0 0 0,0-1 0,1 1 0,-1 0 0,1 0 0,0 1 0,-1-2 0,1 1 0,-1 0 0,1-1 0,0 1 0,-1 0 0,0 0 0,0 1 0,0-1 0,0 0 0,0-1 0,0 0 0,0-1 0,0 1 0,0 1 0,-1 0 0,1 1 0,-1 0 0,0 1 0,0-1 0,1 1 0,-1-1 0,0 0 0,1 0 0,0 0 0,0 0 0,0 0 0,0 0 0,0 0 0,0 0 0,1 0 0,-1 0 0,1 0 0,-1 0 0,0 0 0,0 0 0,0-1 0,1 1 0,-1 0 0,1 0 0,-1 0 0,0 0 0,0 0 0,1 1 0,-1-1 0,0 1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58"/>
    </inkml:context>
    <inkml:brush xml:id="br0">
      <inkml:brushProperty name="width" value="0.035" units="cm"/>
      <inkml:brushProperty name="height" value="0.035" units="cm"/>
      <inkml:brushProperty name="color" value="#005F27"/>
    </inkml:brush>
  </inkml:definitions>
  <inkml:trace contextRef="#ctx0" brushRef="#br0">1 64 24575,'1'0'0,"0"-1"0,1 0 0,-1 0 0,0-1 0,0 1 0,1-1 0,-1 1 0,1 0 0,-1-1 0,0 1 0,1 0 0,-1-1 0,0 1 0,0 0 0,0 0 0,0 0 0,0-1 0,0 1 0,1 0 0,-1 0 0,0 0 0,0 0 0,0 1 0,0-1 0,-1 1 0,2 0 0,-1-1 0,1 1 0,0 0 0,0 0 0,0 0 0,0-1 0,-1 0 0,1 0 0,-1-1 0,0 1 0,0 0 0,0-1 0,0 1 0,0 0 0,0-1 0,0 1 0,0-1 0,-1 1 0,1-1 0,0 0 0,-1 1 0,1-1 0,-1 1 0,1-1 0,-1 1 0,0 0 0,1 0 0,-1 0 0,0-1 0,1 1 0,-1 0 0,1 1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59"/>
    </inkml:context>
    <inkml:brush xml:id="br0">
      <inkml:brushProperty name="width" value="0.035" units="cm"/>
      <inkml:brushProperty name="height" value="0.035" units="cm"/>
      <inkml:brushProperty name="color" value="#005F27"/>
    </inkml:brush>
  </inkml:definitions>
  <inkml:trace contextRef="#ctx0" brushRef="#br0">0 70 24575,'1'-2'0,"0"1"0,1 0 0,0 0 0,0-1 0,0 1 0,0 1 0,0-1 0,-1 1 0,1 0 0,0 0 0,-1 0 0,0 0 0,0-1 0,0 1 0,1-1 0,-1 0 0,1 0 0,0 0 0,0-1 0,0 1 0,-1 0 0,0 0 0,0 0 0,1 0 0,-1 0 0,1 0 0,0-1 0,-1 0 0,1 0 0,0 0 0,0 0 0,-1 0 0,1 0 0,-1 1 0,-1 0 0,1 0 0,0 0 0,-1 0 0,1 0 0,0 0 0,1 0 0,0 0 0,0 0 0,0 0 0,-1 1 0,1-1 0,0 1 0,-1 0 0,0 0 0,1 0 0,-1 1 0,1-1 0,-1 0 0,0 1 0,1-1 0,-1 0 0,1 0 0,0 0 0,0 0 0,0 0 0,1 0 0,0 0 0,-1 0 0,0 0 0,-1 0 0,0 0 0,0 0 0,0 0 0,1 0 0,0 0 0,0-1 0,1 0 0,-1 0 0,1-2 0,0 1 0,0 0 0,-1 1 0,1-1 0,-2 1 0,1 0 0,-2 0 0,1 0 0,0 0 0,-1 0 0,1 1 0,-1-1 0,1 0 0,0 1 0,-1-1 0,1 0 0,-1 1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60"/>
    </inkml:context>
    <inkml:brush xml:id="br0">
      <inkml:brushProperty name="width" value="0.035" units="cm"/>
      <inkml:brushProperty name="height" value="0.035" units="cm"/>
      <inkml:brushProperty name="color" value="#005F27"/>
    </inkml:brush>
  </inkml:definitions>
  <inkml:trace contextRef="#ctx0" brushRef="#br0">0 177 24575,'0'-1'0,"0"-1"0,1 0 0,0 0 0,1 0 0,0 0 0,0 0 0,0-1 0,0 0 0,-1 0 0,1-1 0,0 0 0,0 0 0,0-2 0,0 1 0,0-1 0,0 0 0,1 1 0,-1 0 0,0 0 0,-1 1 0,0 1 0,0 0 0,-1 1 0,0 0 0,0 1 0,0-1 0,0 0 0,0 0 0,0-1 0,0 1 0,0-1 0,0 0 0,0 0 0,0-1 0,1 1 0,0 0 0,0 0 0,1 0 0,0 1 0,0-1 0,0 0 0,0 0 0,0 1 0,1-1 0,0 0 0,0-1 0,2 0 0,-1 1 0,0 0 0,-1 1 0,-1 1 0,1 1 0,-1-1 0,0 0 0,0 0 0,0-1 0,0 1 0,0-1 0,0 0 0,1 0 0,-2 0 0,1 0 0,-1 1 0,0 0 0,0 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61"/>
    </inkml:context>
    <inkml:brush xml:id="br0">
      <inkml:brushProperty name="width" value="0.035" units="cm"/>
      <inkml:brushProperty name="height" value="0.035" units="cm"/>
      <inkml:brushProperty name="color" value="#005F27"/>
    </inkml:brush>
  </inkml:definitions>
  <inkml:trace contextRef="#ctx0" brushRef="#br0">0 64 24575,'2'-2'0,"1"1"0,0-1 0,0 2 0,-1-1 0,0 1 0,1 0 0,0 0 0,0 0 0,0 0 0,0 0 0,-1 0 0,0 0 0,-1 0 0,1 0 0,-1 1 0,0-1 0,0 0 0,0 1 0,0-1 0,1 0 0,-1 0 0,2 0 0,0 0 0,0 0 0,1-1 0,-1 0 0,0-1 0,1 0 0,-1 0 0,1-2 0,-1 1 0,0-1 0,-1 1 0,0-1 0,0 1 0,-1 1 0,0 0 0,0 0 0,0 0 0,0 0 0,0 0 0,0 0 0,0 0 0,1 0 0,-1 0 0,1-1 0,0 1 0,-1 0 0,1 0 0,-1 1 0,0 0 0,0 1 0,0 0 0,0 0 0,0 0 0,0 0 0,-1 0 0,1 1 0,0-1 0,0 2 0,0-1 0,0 0 0,-1 0 0,1 0 0,-1-1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62"/>
    </inkml:context>
    <inkml:brush xml:id="br0">
      <inkml:brushProperty name="width" value="0.035" units="cm"/>
      <inkml:brushProperty name="height" value="0.035" units="cm"/>
      <inkml:brushProperty name="color" value="#005F27"/>
    </inkml:brush>
  </inkml:definitions>
  <inkml:trace contextRef="#ctx0" brushRef="#br0">71 22 24575,'-2'-3'0,"0"1"0,-2-1 0,0 1 0,1 0 0,1 0 0,0 1 0,-1 0 0,1 0 0,0 0 0,-1 0 0,1 0 0,0 1 0,0-1 0,1 1 0,0 0 0,0 0 0,-1 0 0,1-1 0,0 1 0,0 0 0,-1 0 0,1 0 0,0 0 0,-1 0 0,1 0 0,0 0 0,-1 0 0,1 0 0,0 0 0,-1 0 0,1 1 0,-1 0 0,0-1 0,1 1 0,0-1 0,-1 0 0,1 1 0,1-1 0,-1 1 0,0-1 0,0-1 0,1 1 0,0-1 0,0 1 0,0-1 0,0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60"/>
    </inkml:context>
    <inkml:brush xml:id="br0">
      <inkml:brushProperty name="width" value="0.035" units="cm"/>
      <inkml:brushProperty name="height" value="0.035" units="cm"/>
      <inkml:brushProperty name="color" value="#005F27"/>
    </inkml:brush>
  </inkml:definitions>
  <inkml:trace contextRef="#ctx0" brushRef="#br0">16 56 24575,'0'-1'0,"0"1"0,0-1 0,0 1 0,-1-1 0,1 0 0,0 1 0,0-1 0,0 1 0,0 0 0,0-1 0,-1 1 0,1-1 0,0 1 0,0 0 0,0-1 0,0 0 0,-1 1 0,1 0 0,0-1 0,0 1 0,0-1 0,-1 0 0,1 0 0,0 1 0,0-1 0,0 1 0,0 0 0,0-1 0,-1 1 0,1-1 0,0 1 0,0 0 0,-1-1 0,1 1 0,0 0 0,0 0 0,-1-1 0,1 1 0,0 0 0,0 0 0,0-1 0,0 1 0,-1-1 0,1 0 0,0 1 0,-1-1 0,1 1 0,0-1 0,0 1 0,-1-1 0,1 1 0,0-1 0,-1 0 0,0 1 0,1-1 0,-1 0 0,0 0 0,1 0 0,-1 1 0,1-1 0,0 1 0,0-1 0,0 0 0,-1 1 0,1-1 0,0 1 0,0-1 0,0 1 0,0-1 0,0 1 0,0-1 0,0 1 0,0-1 0,0 0 0,0 0 0,0 0 0,0 0 0,0 0 0,0 0 0,0 0 0,0 1 0,0-1 0,0 1 0,0-1 0,0 1 0,0-1 0,0 1 0,0-1 0,0 1 0,0-1 0,0 1 0,0-1 0,0 1 0,0-1 0,0 1 0,0 0 0,1-1 0,-1 1 0,0 0 0,1 0 0,-1-1 0,1 1 0,-1 0 0,1-1 0,-1 1 0,1 0 0,-1-1 0,1 1 0,-1 0 0,0 0 0,1 0 0,-1 0 0,1 0 0,-1 0 0,0 0 0,1 0 0,-1 0 0,1 1 0,-1-1 0,1 0 0,-1 1 0,1 0 0,0-1 0,0 1 0,-1-1 0,1 1 0,-1-1 0,0 0 0,0 0 0,1 1 0,-1-1 0,1 1 0,-1-1 0,0 1 0,0-1 0,0 1 0,1-1 0,-1 1 0,0-1 0,1 1 0,-1 0 0,0-1 0,1 1 0,-1-1 0,0 1 0,0-1 0,1 1 0,-1-1 0,0 0 0,0 0 0,0 1 0,1-1 0,-1 1 0,0-1 0,0 1 0,1-1 0,-1 0 0,0 1 0,1-1 0,-1 1 0,0-1 0,1 0 0,-1 1 0,1-1 0,-1 1 0,0-1 0,0 1 0,0-1 0,0 1 0,1-1 0,-1 0 0,0 1 0,0-1 0,0 1 0,0-1 0,0 1 0,0-1 0,0 0 0,0 1 0,0-1 0,0 0 0,0 1 0,0-1 0,0 1 0,0-1 0,0 1 0,0-1 0,0 1 0,0 0 0,0 0 0,1-1 0,-1 1 0,0-1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63"/>
    </inkml:context>
    <inkml:brush xml:id="br0">
      <inkml:brushProperty name="width" value="0.035" units="cm"/>
      <inkml:brushProperty name="height" value="0.035" units="cm"/>
      <inkml:brushProperty name="color" value="#005F27"/>
    </inkml:brush>
  </inkml:definitions>
  <inkml:trace contextRef="#ctx0" brushRef="#br0">152 56 24575,'-1'0'0,"-2"-1"0,0 1 0,-1-1 0,0-1 0,0 1 0,1-1 0,0 1 0,1 0 0,0 0 0,1-1 0,-1 1 0,1 0 0,-1 0 0,1 1 0,0-1 0,-1 0 0,0 1 0,1-1 0,-1 1 0,0 0 0,-1-1 0,0 1 0,0 0 0,0 0 0,0 0 0,1-1 0,0 1 0,0 0 0,-1 0 0,-1 0 0,0 0 0,0 0 0,1 0 0,1 0 0,1 0 0,0-1 0,1 0 0,0-2 0,0 0 0,0-2 0,0 1 0,0 0 0,0 2 0,0 0 0,-1 1 0,1 0 0,-1 0 0,-1 1 0,1-1 0,-1 0 0,0 0 0,0 0 0,1 0 0,0 0 0,-1 0 0,1 0 0,-1 1 0,0 0 0,-1 0 0,0 0 0,-2 1 0,1 0 0,-1 0 0,1 0 0,0 0 0,2-1 0,0 1 0,0-1 0,1 0 0,0 0 0,0 0 0,0 0 0,0 0 0,0 0 0,0 0 0,0 0 0,0 0 0,1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44"/>
    </inkml:context>
    <inkml:brush xml:id="br0">
      <inkml:brushProperty name="width" value="0.03528" units="cm"/>
      <inkml:brushProperty name="height" value="0.03528" units="cm"/>
      <inkml:brushProperty name="color" value="#FFA53D"/>
    </inkml:brush>
  </inkml:definitions>
  <inkml:trace contextRef="#ctx0" brushRef="#br0">2 341 24575,'0'1'0,"0"-1"0,0 1 0,0 0 0,0-1 0,0 1 0,0-1 0,0 1 0,0-1 0,0 1 0,0-1 0,0 1 0,0 0 0,0 0 0,0-1 0,0 1 0,0-1 0,0 1 0,-1-1 0,1 0 0,0 1 0,0-3 0,0-1 0,0-2 0,0-1 0,0 2 0,0 1 0,0 2 0,0 0 0,0 0 0,0 0 0,0 0 0,-1 0 0,1 0 0,0 0 0,0 0 0,0 0 0,0 1 0,0-1 0,0 0 0,0-1 0,0 1 0,0-1 0,0 1 0,0 0 0,0 1 0,1-1 0,-1-1 0,0 1 0,1-1 0,-1 1 0,0 0 0,1 0 0,-1 0 0,0 0 0,0 1 0,1-1 0,-1 1 0,0-1 0,0 0 0,0 1 0,1-1 0,-1 0 0,0 0 0,1 0 0,-1 0 0,0-1 0,1 0 0,-1-1 0,0 1 0,0 0 0,0 0 0,0 1 0,0 0 0,0 0 0,1-1 0,-1 0 0,0 0 0,0 0 0,0 0 0,0 0 0,0 1 0,0-1 0,0 1 0,0-1 0,0 0 0,0-1 0,0 1 0,0 1 0,0-1 0,0 1 0,0 0 0,1-1 0,-1 0 0,1 0 0,-1 0 0,1 0 0,-1 1 0,0 0 0,0-1 0,0 1 0,0-1 0,0 0 0,1-1 0,-1 1 0,0 0 0,1 1 0,-1-1 0,0 1 0,0 0 0,1-1 0,-1 0 0,0 0 0,0 0 0,0 1 0,1-1 0,-1 0 0,0 1 0,0-1 0,0 0 0,0 0 0,0 0 0,0 0 0,0 1 0,0-1 0,0 0 0,0 0 0,1 0 0,-1-1 0,0 1 0,1 0 0,-1 0 0,0 1 0,0-1 0,0 1 0,0-1 0,0 0 0,1 0 0,-1-1 0,0 1 0,0-1 0,1 1 0,-1 0 0,0 0 0,0 0 0,0 1 0,0-2 0,0 1 0,1 0 0,-1-1 0,1 0 0,-1 0 0,1 0 0,-1 0 0,1 1 0,-1 0 0,1 1 0,-1 1 0,1-1 0,-1 1 0,1 0 0,-1 0 0,0-1 0,0 0 0,0 0 0,0 0 0,0 0 0,1 0 0,-1 0 0,1 0 0,-1 1 0,1-1 0,0 0 0,0-1 0,1 1 0,-1-1 0,0 1 0,-1 0 0,1 1 0,-1-1 0,1 1 0,-1-1 0,1 0 0,-1 0 0,1 0 0,-1 0 0,1 0 0,-1-1 0,0 1 0,1-1 0,-1 1 0,0-1 0,1 1 0,-1 0 0,1 0 0,-1 0 0,1 0 0,-1-1 0,0 0 0,1 1 0,-1 0 0,0-1 0,1 1 0,-1-1 0,1 1 0,0-1 0,-1 1 0,1 0 0,0 0 0,0 0 0,0 0 0,0 0 0,0-1 0,0 1 0,0 0 0,0 1 0,0-1 0,0 0 0,1 0 0,-1 0 0,1 0 0,-1 0 0,0 0 0,0 0 0,0 1 0,0-1 0,0 0 0,0 0 0,0 0 0,1 0 0,-1 1 0,-1 0 0,2-1 0,-1 1 0,0-1 0,0 1 0,0-1 0,0 0 0,0 0 0,0 0 0,1-1 0,-1 0 0,1 0 0,0 1 0,-1 0 0,0 0 0,0 0 0,-1 1 0,1-1 0,0 1 0,-1-1 0,1 1 0,-1-1 0,1 1 0,-1 0 0,1 0 0,-1-1 0,1 1 0,0 0 0,0 0 0,-1-1 0,1 1 0,0-1 0,1 1 0,-1 0 0,0-1 0,1 1 0,-1-1 0,1 0 0,-1 1 0,1 0 0,-1-1 0,0 1 0,1 0 0,-1 0 0,0-1 0,1 1 0,0 0 0,-1 0 0,0 0 0,0 0 0,0-1 0,0 1 0,0 0 0,1-1 0,-1 1 0,1 0 0,-1 0 0,0 0 0,0 0 0,0 0 0,0-1 0,0 1 0,0 0 0,0 0 0,-1 0 0,1 0 0,-1 0 0,1-1 0,0 1 0,0 0 0,0 0 0,-1 0 0,1-1 0,0 1 0,-1 0 0,1-1 0,-1 1 0,1-1 0,0 1 0,0-1 0,1 1 0,-1-1 0,-1 1 0,1 0 0,0 0 0,0 0 0,0 0 0,-1 0 0,1 0 0,0-1 0,0 1 0,0 0 0,0 0 0,0 0 0,0 0 0,0 0 0,0-1 0,0 1 0,0 0 0,0 0 0,1-1 0,-1 1 0,0 0 0,1 0 0,0-1 0,-1 1 0,1-1 0,0 1 0,0-1 0,0 1 0,0 0 0,0-1 0,-1 1 0,1 0 0,-1-1 0,1 1 0,-1 0 0,0 0 0,0 0 0,-1 0 0,1 0 0,0 0 0,0 0 0,0 0 0,0 0 0,0 0 0,0 0 0,0 1 0,0-1 0,0 0 0,0 1 0,0-1 0,0 0 0,0 1 0,0-1 0,0 0 0,0 0 0,0 0 0,0 0 0,1 1 0,0-1 0,-1 1 0,1-1 0,0 1 0,-1-1 0,1 1 0,0-1 0,-1 1 0,1-1 0,-1 1 0,1 0 0,-1-1 0,0 1 0,1-1 0,-1 1 0,0-1 0,0 1 0,0-1 0,0 0 0,0 1 0,0-1 0,0 0 0,0 1 0,0-1 0,0 1 0,-1-1 0,1 0 0,0 1 0,0-1 0,0 1 0,0-1 0,0 0 0,-1 1 0,1-1 0,0 0 0,-1 1 0,1-1 0,-1 0 0,1 1 0,0-1 0,-1 1 0,1-1 0,0 1 0,0-1 0,0 0 0,-1 1 0,1-1 0,0 0 0,-1 0 0,1 1 0,-1-1 0,1 1 0,-1-1 0,1 1 0,0-1 0,-1 1 0,1-1 0,-1 1 0,1-1 0,0 1 0,-1 0 0,1-1 0,0 1 0,-1-1 0,0 1 0,1-1 0,-1 1 0,1-1 0,-1 1 0,1 0 0,-1 0 0,1-1 0,-1 0 0,1 0 0,0 0 0,0 0 0,0 1 0,0-1 0,0 1 0,0-1 0,0 1 0,0-1 0,0 0 0,0 1 0,0-1 0,-1 0 0,1 0 0,-1 1 0,0-1 0,1 0 0,-1 0 0,0 0 0,1 1 0,-1-1 0,0 0 0,0 0 0,1 1 0,-1-1 0,1 1 0,-1-1 0,1 1 0,-1-1 0,0 1 0,1 0 0,-1-1 0,0 1 0,1 0 0,-1-1 0,0 1 0,0-1 0,1 1 0,-1-1 0,0 0 0,0 1 0,0-1 0,1 0 0,-1 1 0,0-1 0,1 0 0,-1 1 0,0-1 0,1 0 0,-1 0 0,1 1 0,0-1 0,0 1 0,-1-1 0,1 1 0,0-1 0,-1 1 0,1-1 0,-1 1 0,1-1 0,0 1 0,0 0 0,-1 0 0,1 0 0,0 0 0,0-1 0,0 1 0,-1 0 0,1 0 0,0 0 0,-1 0 0,1 0 0,-1 0 0,0-1 0,1 1 0,-1-1 0,0 1 0,0 0 0,0 0 0,0 0 0,1 0 0,-1-1 0,0 1 0,0 0 0,0 0 0,0 0 0,0 0 0,1 1 0,-1-1 0,0 0 0,0 0 0,0-1 0,1 1 0,-1 0 0,0 0 0,0 0 0,0 0 0,1-1 0,-1 1 0,0 0 0,1-1 0,-1 1 0,0 0 0,1 0 0,-1 0 0,0-1 0,1 1 0,-1-1 0,1 1 0,-1 0 0,1 0 0,-1 0 0,1 0 0,-1-1 0,1 1 0,-1 0 0,1 1 0,-1 0 0,1-1 0,-1 1 0,1-2 0,-1 1 0,0 0 0,1 0 0,-1-1 0,0 1 0,0 0 0,1 0 0,-1 0 0,0 0 0,0-1 0,0 1 0,0 0 0,1 0 0,-1 0 0,0 0 0,1 1 0,-1-1 0,0 0 0,0 0 0,1 0 0,-1 0 0,0 0 0,0 1 0,1-1 0,-1 0 0,0 0 0,0 1 0,0-1 0,1 0 0,-1 1 0,0-1 0,0 0 0,1 0 0,-1 0 0,0-1 0,0 1 0,0 0 0,0-1 0,1 1 0,-1 0 0,0 0 0,0 0 0,1 0 0,-1 1 0,0-1 0,0 1 0,1 0 0,-1-1 0,0 1 0,1-1 0,-1 1 0,0 0 0,0 0 0,0 0 0,0-1 0,0 0 0,0 0 0,0 0 0,0 0 0,0 1 0,0 0 0,0 0 0,0 0 0,0 0 0,0 0 0,0 0 0,0-1 0,0 1 0,0-1 0,0 0 0,0 0 0,0-1 0,0 1 0,0 1 0,0-1 0,0 0 0,0 0 0,-1 1 0,1-1 0,-1 1 0,1-1 0,-1 0 0,1 0 0,-1 0 0,1 1 0,0-1 0,0 0 0,0 0 0,0-1 0,0 1 0,0 0 0,0 0 0,0 0 0,0 0 0,0 0 0,0 0 0,0 0 0,0 0 0,0-1 0,0 1 0,0 0 0,0 0 0,0 0 0,0 0 0,0 1 0,0-1 0,0 0 0,0 1 0,0-1 0,0 0 0,0 0 0,0 1 0,0-1 0,0 0 0,0 0 0,0 0 0,0 0 0,0 0 0,0 1 0,0-1 0,0 1 0,0-1 0,0 1 0,0-1 0,0 1 0,0-1 0,0 0 0,0 1 0,0-1 0,0 1 0,0-1 0,0 1 0,0-1 0,0 0 0,0-1 0,0 1 0,0 0 0,0 0 0,0 0 0,0 0 0,0 0 0,0-1 0,0 1 0,0 0 0,0 0 0,0 0 0,0 0 0,0 0 0,0 0 0,0 0 0,0 1 0,0-1 0,0 0 0,0 0 0,0 1 0,0-1 0,0 0 0,0 1 0,0-1 0,0 0 0,0 1 0,0-1 0,0-1 0,-1 1 0,1 0 0,0 0 0,0-1 0,0 1 0,0-1 0,0 1 0,0-1 0,0 1 0,-1 0 0,1-1 0,0 0 0,-1 1 0,1-1 0,0 1 0,0-1 0,-1 1 0,1 0 0,0-1 0,0 1 0,-1 0 0,1-1 0,-1 1 0,1 0 0,0 0 0,-1 0 0,1 0 0,0-1 0,0 1 0,-1 0 0,1 0 0,-1 0 0,1 0 0,0 0 0,-1 0 0,1-1 0,0 1 0,-1 0 0,1-1 0,0 1 0,0-1 0,0 1 0,0-1 0,0 1 0,0-1 0,0 1 0,-1 0 0,1 0 0,0 0 0,0 0 0,-1 0 0,1 0 0,-1 1 0,1 0 0,0 0 0,-1 0 0,0 0 0,1 0 0,-1-1 0,1 1 0,-1-1 0,1 0 0,0-1 0,-1 1 0,1-1 0,0 1 0,0 0 0,0 0 0,-1 0 0,1-1 0,0 1 0,0 0 0,0-1 0,0 1 0,0-1 0,0 1 0,0 0 0,0-1 0,0 1 0,0-1 0,0 1 0,0-1 0,0 1 0,0 0 0,0 0 0,0 0 0,0 0 0,0-1 0,-1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45"/>
    </inkml:context>
    <inkml:brush xml:id="br0">
      <inkml:brushProperty name="width" value="0.035" units="cm"/>
      <inkml:brushProperty name="height" value="0.035" units="cm"/>
      <inkml:brushProperty name="color" value="#FFA53D"/>
    </inkml:brush>
  </inkml:definitions>
  <inkml:trace contextRef="#ctx0" brushRef="#br0">11 0 24575,'0'0'0,"0"1"0,0 0 0,0-1 0,0 1 0,1 1 0,-1 0 0,1 0 0,-1 0 0,1-1 0,-1 0 0,0 1 0,0 0 0,0 1 0,1 0 0,-1-1 0,0 0 0,0-1 0,1-1 0,-1 1 0,0-1 0,0 1 0,0-1 0,0 1 0,0 0 0,0-1 0,0 1 0,0 0 0,0 0 0,0 0 0,0 1 0,0 0 0,0 1 0,0 0 0,0-1 0,0 0 0,0-1 0,0 1 0,0 0 0,0 1 0,0 0 0,-1 0 0,1-1 0,-1 0 0,1-1 0,0 0 0,0 0 0,0 1 0,-1-1 0,1 1 0,0-1 0,-1 0 0,1 0 0,0 0 0,-1 0 0,1 1 0,-1 1 0,1-1 0,-1-1 0,1 1 0,0-2 0,0 1 0,-1 0 0,1 0 0,0 0 0,0 0 0,-1 0 0,1-1 0,0 1 0,0-1 0,-1 1 0,1 0 0,0 0 0,-1 0 0,1-1 0,0 1 0,0-1 0,-1 1 0,1 0 0,-1 0 0,1 0 0,0 0 0,0-1 0,-1 1 0,1-1 0,0 1 0,-1 0 0,1 0 0,-1-1 0,1 1 0,0-1 0,0 0 0,0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46"/>
    </inkml:context>
    <inkml:brush xml:id="br0">
      <inkml:brushProperty name="width" value="0.035" units="cm"/>
      <inkml:brushProperty name="height" value="0.035" units="cm"/>
      <inkml:brushProperty name="color" value="#005F27"/>
    </inkml:brush>
  </inkml:definitions>
  <inkml:trace contextRef="#ctx0" brushRef="#br0">3 50 24575,'0'-1'0,"0"0"0,0 0 0,0 0 0,0 1 0,0-1 0,0 1 0,0-1 0,0 0 0,0 0 0,0 0 0,0 1 0,0-1 0,0 1 0,-1-1 0,1 1 0,0-1 0,0 1 0,0-1 0,0 0 0,0 1 0,0-1 0,-1 0 0,1 1 0,0-1 0,0 0 0,0 1 0,0 0 0,0-1 0,0 0 0,0 1 0,0-1 0,0 0 0,0 1 0,0-1 0,0 1 0,0-1 0,0 0 0,-1 1 0,1-1 0,0 0 0,0 1 0,0-1 0,0 0 0,0 1 0,0-1 0,0 1 0,0-1 0,0 1 0,0-1 0,0 1 0,0-1 0,0 0 0,0 1 0,0-1 0,0 0 0,0 1 0,0-1 0,0 0 0,0 1 0,0-1 0,0 1 0,0-1 0,0 1 0,0-1 0,0 1 0,0-1 0,0 1 0,0-1 0,0 1 0,1-1 0,-1 1 0,0 0 0,1 0 0,-1-1 0,1 1 0,0 0 0,-1 0 0,1 0 0,0-1 0,-1 1 0,1 0 0,-1 0 0,1 0 0,-1 0 0,1-1 0,-1 1 0,1 0 0,-1 0 0,1-1 0,0 1 0,-1 0 0,1 0 0,-1 0 0,1 0 0,-1 0 0,1 0 0,-1-1 0,1 1 0,-1 0 0,1 0 0,-1 0 0,1 0 0,0 0 0,-1-1 0,1 1 0,-1 0 0,1 0 0,-1 0 0,1 0 0,-1 0 0,1 0 0,-1 0 0,1 0 0,-1 0 0,0 1 0,0-1 0,0 0 0,0 0 0,1 1 0,-1-1 0,0 1 0,1-1 0,-1 0 0,0 1 0,0-1 0,0 0 0,1 1 0,-1-1 0,0 0 0,0 1 0,0-1 0,0 0 0,1 1 0,-1-1 0,0 0 0,0 1 0,0-1 0,0 0 0,0 1 0,0-1 0,0 0 0,0 1 0,1-1 0,-1 1 0,0-1 0,0 1 0,0-1 0,0 1 0,0-1 0,0 1 0,1-1 0,-1 1 0,0-1 0,0 1 0,0-1 0,0 1 0,1-1 0,-1 0 0,0 1 0,0-1 0,1 1 0,-1 0 0,0-1 0,0 1 0,0-1 0,1 1 0,-1-1 0,0 1 0,0-1 0,0 1 0,1-1 0,-1 0 0,0 1 0,0-1 0,0 0 0,0 1 0,1-1 0,-1 1 0,0 0 0,0-1 0,0 0 0,1 1 0,-1-1 0,0 1 0,0-1 0,0 1 0,0-1 0,1 0 0,-1 1 0,0-1 0,0 1 0,0-1 0,0 1 0,0-1 0,0 0 0,0 1 0,0-1 0,0 1 0,1-1 0,-1 1 0,0-1 0,0 1 0,0-1 0,1 1 0,-1-1 0,0 1 0,0-1 0,0 1 0,0-1 0,0 1 0,0-1 0,1 1 0,-1-1 0,0 0 0,0 0 0,0 1 0,0-1 0,0 0 0,0 1 0,0-1 0,0 0 0,0 1 0,1-1 0,-1 1 0,0-1 0,0 0 0,0 1 0,0-1 0,0 0 0,0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47"/>
    </inkml:context>
    <inkml:brush xml:id="br0">
      <inkml:brushProperty name="width" value="0.035" units="cm"/>
      <inkml:brushProperty name="height" value="0.035" units="cm"/>
      <inkml:brushProperty name="color" value="#005F27"/>
    </inkml:brush>
  </inkml:definitions>
  <inkml:trace contextRef="#ctx0" brushRef="#br0">18 97 24575,'0'-1'0,"0"0"0,-1 0 0,1 0 0,0 0 0,-1 1 0,1-1 0,0 0 0,-1 0 0,1 0 0,0 1 0,0-1 0,0 1 0,0 0 0,0-1 0,0 1 0,0-1 0,0 1 0,-1 0 0,1-1 0,0 1 0,0 0 0,0-1 0,0 0 0,0 0 0,0 1 0,0-1 0,0 1 0,0-1 0,0 0 0,0 0 0,0 0 0,0 1 0,0-1 0,0 0 0,0 0 0,0 0 0,0 1 0,0-1 0,0 0 0,0 0 0,0 1 0,0-1 0,0 1 0,0-1 0,0 1 0,0-1 0,-1 1 0,1-1 0,0 1 0,0 0 0,0-1 0,-1 1 0,1-1 0,0 1 0,-1-1 0,1 0 0,0 1 0,-1-1 0,1 0 0,0 0 0,-1 0 0,1 0 0,0 1 0,-1-1 0,1 0 0,0 0 0,0 1 0,0-1 0,-1 0 0,1 0 0,0 0 0,-1 0 0,1 0 0,-1-1 0,1 1 0,-1-1 0,1 1 0,-1 0 0,1-1 0,0 1 0,0 0 0,-1 0 0,1 0 0,0 0 0,0 0 0,0 0 0,-1 0 0,1 1 0,0-1 0,0 0 0,0 1 0,0-1 0,0 1 0,0-1 0,0 1 0,0-1 0,0 0 0,0 0 0,0 0 0,0 0 0,0 1 0,0-1 0,0 0 0,0 1 0,0-1 0,0 0 0,0 1 0,0-1 0,0 1 0,0-1 0,0 1 0,0-1 0,0 1 0,0-1 0,-1 1 0,1-1 0,0 0 0,0 1 0,0-1 0,0 0 0,0 1 0,0-1 0,0 0 0,0 1 0,0-1 0,0 1 0,0-1 0,0 1 0,1-1 0,-1 1 0,0 0 0,1 0 0,-1 0 0,1 0 0,-1-1 0,0 1 0,1 0 0,-1 0 0,0 0 0,1-1 0,-1 1 0,0 0 0,0 0 0,1 0 0,-1 0 0,1-1 0,-1 1 0,0 0 0,0 0 0,1-1 0,-1 1 0,1 0 0,-1 0 0,1 0 0,-1 0 0,0 0 0,1 0 0,-1 0 0,0 0 0,1 0 0,-1 0 0,1 0 0,-1 0 0,0 0 0,1 0 0,-1 0 0,1 0 0,-1 0 0,0 1 0,1-1 0,-1 0 0,1 0 0,-1 0 0,0 1 0,1-1 0,-1 0 0,0 0 0,0 0 0,1 1 0,-1-1 0,0 0 0,1 0 0,-1 0 0,0 0 0,0 0 0,0 1 0,1-1 0,-1 0 0,0 0 0,0 0 0,1 1 0,-1-1 0,0 0 0,0 1 0,1-1 0,-1 0 0,1 0 0,-1 0 0,0 1 0,0-1 0,1 1 0,-1-1 0,0 0 0,0 1 0,0-1 0,0 0 0,0 1 0,0-1 0,0 1 0,0-1 0,0 0 0,0 0 0,0 1 0,0-1 0,0 1 0,0 0 0,0-1 0,0 1 0,0 0 0,1 0 0,-1 0 0,0 0 0,0-1 0,0 1 0,0-1 0,0 1 0,0-1 0,0 0 0,0 1 0,0-1 0,0 1 0,0-1 0,0 1 0,1-1 0,-1 1 0,0-1 0,0 1 0,0 0 0,0 0 0,1-1 0,-1 1 0,0 0 0,0-1 0,1 1 0,-1-1 0,0 0 0,0 1 0,0-1 0,0 1 0,1-1 0,-1 1 0,0-1 0,0 0 0,1 1 0,-1-1 0,0 0 0,0 0 0,1 1 0,-1-1 0,0 1 0,1-1 0,-1 0 0,0 1 0,0-1 0,1 1 0,-1-1 0,0 0 0,0 1 0,1-1 0,-1 1 0,0-1 0,0 1 0,0-1 0,1 0 0,-1 1 0,0-1 0,0 0 0,0 0 0,0 1 0,0-1 0,0 1 0,0-1 0,1 0 0,-1 1 0,0-1 0,0 1 0,0-1 0,0 1 0,1-1 0,-1 0 0,0 1 0,0 0 0,0-1 0,1 1 0,-1-1 0,0 0 0,0 1 0,0-1 0,0 0 0,0 1 0,0-1 0,0 0 0,1 1 0,-1-1 0,0 0 0,0 1 0,0-1 0,0 0 0,0 1 0,0-1 0,0 0 0,0 1 0,1 0 0,-1-1 0,0 1 0,0-1 0,0 1 0,0-1 0,0 1 0,0-1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48"/>
    </inkml:context>
    <inkml:brush xml:id="br0">
      <inkml:brushProperty name="width" value="0.035" units="cm"/>
      <inkml:brushProperty name="height" value="0.035" units="cm"/>
      <inkml:brushProperty name="color" value="#005F27"/>
    </inkml:brush>
  </inkml:definitions>
  <inkml:trace contextRef="#ctx0" brushRef="#br0">46 593 24575,'0'0'0,"0"-1"0,0 0 0,0-1 0,0 1 0,0 0 0,0 0 0,0 0 0,0 0 0,0 0 0,0 1 0,0-1 0,0 0 0,0 0 0,0 1 0,0-1 0,0 0 0,0 1 0,0-1 0,0 1 0,0 0 0,0-1 0,0 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49"/>
    </inkml:context>
    <inkml:brush xml:id="br0">
      <inkml:brushProperty name="width" value="0.035" units="cm"/>
      <inkml:brushProperty name="height" value="0.035" units="cm"/>
      <inkml:brushProperty name="color" value="#005F27"/>
    </inkml:brush>
  </inkml:definitions>
  <inkml:trace contextRef="#ctx0" brushRef="#br0">18 115 24575,'0'1'0,"1"-1"0,-1 1 0,-1-1 0,1 1 0,0 0 0,-1 0 0,1 0 0,-1 0 0,1 0 0,0 0 0,-1 0 0,1 1 0,0-1 0,0 1 0,0-1 0,0-1 0,0 1 0,0-1 0,0 1 0,-1-1 0,1 1 0,0-1 0,-1 0 0,1 1 0,0-2 0,-1-1 0,2-1 0,-1-1 0,0 0 0,1 1 0,-1 1 0,1 0 0,-1 0 0,1 1 0,-1-1 0,0 1 0,1 1 0,-1-1 0,0 1 0,0-1 0,0 0 0,0-1 0,0 1 0,1-1 0,-1 1 0,0-1 0,0 1 0,0 0 0,0 1 0,0-1 0,0 0 0,0 1 0,0-1 0,0-1 0,0 1 0,0-1 0,0 1 0,0 0 0,0-1 0,1 1 0,-1-1 0,0 1 0,0 0 0,1-1 0,-1 1 0,0 1 0,0-1 0,0 1 0,0-1 0,0 0 0,0 0 0,0 0 0,0 0 0,0 0 0,0 0 0,0 1 0,0-1 0,0 0 0,0 1 0,0-1 0,0 1 0,0-1 0,0 0 0,0 0 0,0 0 0,0 0 0,0 0 0,0 0 0,0 1 0,0-1 0,0 1 0,0-1 0,0 1 0,0 0 0,0-1 0,0 0 0,0 0 0,0-1 0,0 0 0,0 1 0,0 1 0,0-1 0,0 1 0,0-1 0,0 0 0,0 1 0,0-1 0,0 0 0,0 1 0,0-1 0,0 0 0,0 0 0,0 1 0,0-1 0,0 0 0,0 1 0,0-1 0,0 0 0,0 0 0,-1 1 0,1-1 0,0 1 0,0-1 0,0 1 0,0-1 0,0 1 0,0-1 0,0 1 0,0 0 0,0-1 0,-1 0 0,1 1 0,-1-1 0,1 0 0,-1 1 0,1-1 0,0 1 0,0-1 0,0 0 0,-1 0 0,1 1 0,0-1 0,0 1 0,0 0 0,0-1 0,0 1 0,0-1 0,-1 1 0,1-1 0,0 1 0,0-1 0,0 1 0,0 0 0,0-1 0,0 1 0,0-1 0,0 1 0,0-1 0,0 1 0,-1-1 0,1 0 0,0 0 0,0 0 0,0 0 0,0 0 0,0 1 0,0-1 0,0 0 0,0 1 0,1-1 0,-1 0 0,0 1 0,1-1 0,-1 1 0,1 0 0,0 0 0,0 0 0,-1 0 0,1-1 0,0 1 0,-1 0 0,1 0 0,0 0 0,0-1 0,-1 1 0,1 0 0,0 0 0,0-1 0,-1 1 0,1 0 0,-1 0 0,0 0 0,1 0 0,-1 0 0,1 0 0,0 1 0,-1-1 0,1 0 0,-1 1 0,1-1 0,-1 0 0,1 0 0,-1 0 0,0 1 0,1-1 0,-1 0 0,1 0 0,-1 1 0,1 0 0,-1 0 0,1-1 0,0 1 0,-1-1 0,0 0 0,0 0 0,0 1 0,1-1 0,-1 1 0,0-1 0,0 1 0,1-1 0,-1 0 0,0 1 0,1 0 0,-1 0 0,0-1 0,0 1 0,1-1 0,-1 1 0,0-1 0,0 1 0,0-1 0,1 1 0,-1-1 0,0 1 0,0 0 0,0-1 0,1 1 0,-1 0 0,0 0 0,0-1 0,0 1 0,0 0 0,1-1 0,-1 1 0,0 0 0,0 0 0,0-1 0,0 1 0,0-1 0,0 1 0,0-1 0,0 1 0,0 0 0,0-1 0,0 1 0,0-1 0,0 0 0,0 1 0,0-1 0,0 1 0,0-1 0,0 0 0,0 1 0,1 0 0,-1-1 0,0 1 0,0 0 0,0-1 0,0 1 0,0-1 0,1 1 0,-1 0 0,0 0 0,0-1 0,0 1 0,0 0 0,0 0 0,0-1 0,1 1 0,-1-1 0,0 1 0,0-1 0,0 1 0,0 0 0,0-1 0,0 1 0,0-1 0,0 1 0,0 0 0,0-1 0,0 1 0,0 0 0,1 0 0,-1-1 0,0 1 0,0-1 0,0 1 0,0-1 0,0 1 0,0 0 0,0 0 0,0-1 0,0 1 0,0 0 0,0 0 0,0 0 0,0 0 0,0 0 0,0-1 0,0 1 0,0-1 0,0 1 0,0-1 0,0 1 0,0-1 0,-1 1 0,1-1 0,0 1 0,0 0 0,0 0 0,0 0 0,0 0 0,0 1 0,0-1 0,0-1 0,0 1 0,0-1 0,-1 0 0,1 1 0,0-1 0,0 1 0,0 0 0,0 0 0,-1 1 0,1-1 0,0 0 0,0 0 0,0 0 0,0 0 0,-1 0 0,1 0 0,0 0 0,0 1 0,0-1 0,0 0 0,0 0 0,-1 0 0,1 0 0,0 0 0,0 0 0,0 0 0,0 0 0,0 0 0,0 0 0,-1 0 0,1-1 0,0 1 0,0 0 0,0 0 0,0-1 0,0 1 0,0-1 0,0 1 0,0-1 0,0 1 0,0 0 0,0-1 0,0 1 0,0-1 0,0 1 0,0-1 0,0 1 0,0 0 0,0 0 0,-1-1 0,1 1 0,0 0 0,0-1 0,0 1 0,0 0 0,0 0 0,0 0 0,0 0 0,0 0 0,0 0 0,0 0 0,0-1 0,0 1 0,0 0 0,0 0 0,0 0 0,0 0 0,0-1 0,0 1 0,0 0 0,0 0 0,0 0 0,0-1 0,0 1 0,0-1 0,0 1 0,0-1 0,0 0 0,0 1 0,0-1 0,0 1 0,0-1 0,0 1 0,0-1 0,0 1 0,0-1 0,0 1 0,0-1 0,0 1 0,0 0 0,0 0 0,0 0 0,0 0 0,0-1 0,0 1 0,0 0 0,0-1 0,0 1 0,0 0 0,0-1 0,0 1 0,0-1 0,0 1 0,0-1 0,0 1 0,0-1 0,0 1 0,0 0 0,0 0 0,0 0 0,0-1 0,0 1 0,0-1 0,0 1 0,0 0 0,0-1 0,0 1 0,0 0 0,0 0 0,0 1 0,0 0 0,0-1 0,0 0 0,0 0 0,0 0 0,0 0 0,0-1 0,0 1 0,0 1 0,0-1 0,0 0 0,-1-1 0,1 1 0,0 1 0,0-1 0,0 1 0,0 0 0,-1-1 0,1 0 0,0-1 0,0 1 0,0-1 0,0 1 0,0 0 0,0 0 0,0 0 0,0 0 0,0-1 0,0 1 0,0 0 0,0 0 0,0 0 0,-1 0 0,1-1 0,0 1 0,0-1 0,0 0 0,-1 1 0,1-1 0,0 1 0,0-1 0,-1 1 0,1-1 0,0 1 0,0 0 0,-1-1 0,1 1 0,0 0 0,-1-1 0,1 0 0,0 1 0,0 0 0,-1-1 0,1 1 0,0 0 0,0-1 0,-1 1 0,1 0 0,0-1 0,-1 1 0,1-1 0,0 1 0,-1-1 0,1 1 0,-1 0 0,1 0 0,-1 0 0,1 0 0,-1 0 0,1 0 0,-1 0 0,1-1 0,-1 0 0,1 1 0,0-1 0,0 1 0,-1 0 0,1-1 0,-1 1 0,1 0 0,0-1 0,-1 1 0,1-1 0,0 1 0,0 0 0,-1-1 0,1 1 0,0-1 0,0 1 0,-1-1 0,1 1 0,0 0 0,0 0 0,0 0 0,-1-1 0,1 1 0,-1 0 0,1 0 0,-1 0 0,1-1 0,0 1 0,0-1 0,0 0 0,0 1 0,0 0 0,-1 0 0,1 0 0,0 0 0,0 0 0,-1-1 0,1 1 0,0-1 0,0 1 0,0-1 0,0 0 0,0 1 0,-1-1 0,1 0 0,0 1 0,0 0 0,0-1 0,0 1 0,-1-1 0,1 1 0,0-1 0,-1 1 0,1-1 0,0 1 0,0-1 0,0 1 0,-1-1 0,1 1 0,0-1 0,0 1 0,-1-1 0,1 1 0,0-1 0,0 1 0,0 0 0,-1 0 0,1 0 0,-1 0 0,1 1 0,-1-1 0,1 0 0,-1 0 0,1-1 0,0 1 0,0 0 0,0 0 0,-1 1 0,1-1 0,0 0 0,0 0 0,0-1 0,0 0 0,0 1 0,0-1 0,0 1 0,0-1 0,0 1 0,-1-1 0,1 1 0,0-1 0,0 0 0,0 1 0,0-1 0,-1 1 0,1 0 0,0 0 0,0-1 0,-1 1 0,1-1 0,0 1 0,0-1 0,0 1 0,0 0 0,0 0 0,-1-1 0,1 1 0,0 0 0,0-1 0,0 1 0,0-1 0,-1 0 0,1 1 0,0-1 0,0 0 0,0 1 0,0 0 0,0-1 0,0 1 0,0 0 0,0 0 0,0 0 0,0 0 0,0 0 0,0-1 0,0 1 0,0 0 0,-1-1 0,1 1 0,0 0 0,0 0 0,0-1 0,0 1 0,0-1 0,0 1 0,0-1 0,0 1 0,0-1 0,0 1 0,0-1 0,0 1 0,0-1 0,0 1 0,0-1 0,0 1 0,0 0 0,0-1 0,0 1 0,0 0 0,0-1 0,0 0 0,0 0 0,0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50"/>
    </inkml:context>
    <inkml:brush xml:id="br0">
      <inkml:brushProperty name="width" value="0.035" units="cm"/>
      <inkml:brushProperty name="height" value="0.035" units="cm"/>
      <inkml:brushProperty name="color" value="#005F27"/>
    </inkml:brush>
  </inkml:definitions>
  <inkml:trace contextRef="#ctx0" brushRef="#br0">0 191 24575,'0'0'0,"0"1"0,0-1 0,0 0 0,0 1 0,0-1 0,0 0 0,0 1 0,1-1 0,-1 0 0,0-1 0,0 1 0,0 0 0,0-1 0,0 0 0,0 1 0,0-1 0,0-1 0,0 1 0,0-1 0,0 0 0,0-1 0,0 1 0,0 0 0,0 0 0,1 0 0,-1 1 0,0 0 0,0 0 0,0 0 0,0 0 0,0-1 0,1 0 0,-1 1 0,0-1 0,0 1 0,0 0 0,0 0 0,0 0 0,0 0 0,0 0 0,0 0 0,0 0 0,0 0 0,0 0 0,0 0 0,0 0 0,0 1 0,0-1 0,0 1 0,0-1 0,0 0 0,0 1 0,0-1 0,0 0 0,0 1 0,0-1 0,0 1 0,0-1 0,0 0 0,0 0 0,0 0 0,0 0 0,0 0 0,0 0 0,0 0 0,0 0 0,-1 0 0,1 0 0,0 0 0,0 0 0,0 0 0,0 1 0,0-1 0,0 0 0,0 1 0,0-1 0,0 0 0,0 0 0,0 0 0,0 0 0,0-1 0,0 1 0,0-1 0,0 0 0,0 0 0,0 0 0,0-1 0,0 2 0,0-1 0,0 0 0,0 1 0,0-1 0,0 1 0,0-1 0,0 1 0,0 0 0,0 0 0,0-1 0,0 1 0,1 0 0,-1 0 0,0 0 0,0-1 0,1 1 0,-1-1 0,0 0 0,0 0 0,1 0 0,-1 0 0,0 0 0,1 0 0,-1 0 0,0 0 0,0 0 0,1-1 0,-1 1 0,0 0 0,1 0 0,-1 0 0,0 1 0,0 0 0,0 0 0,0 0 0,0 0 0,1 0 0,-1 0 0,0 0 0,0 0 0,0 0 0,0 0 0,0 0 0,0 0 0,0 1 0,1-1 0,-1 0 0,0 1 0,0-1 0,0 0 0,1 0 0,-1 1 0,0-1 0,0 1 0,0-1 0,0 1 0,0-1 0,1 0 0,-1 1 0,0-1 0,0 1 0,0 0 0,0-1 0,0 1 0,0-1 0,0 1 0,0-1 0,0 0 0,0 0 0,0 1 0,0-1 0,-1 0 0,1 1 0,0-1 0,0 0 0,0 1 0,0-1 0,0 1 0,0-1 0,0 0 0,0 1 0,0-1 0,0 0 0,0 1 0,0-1 0,0 1 0,0-1 0,0 1 0,0-1 0,0 0 0,0 1 0,0-1 0,0 1 0,0-1 0,0 1 0,0 0 0,1-1 0,-1 1 0,0-1 0,0 1 0,0 0 0,1-1 0,0-2 0,-1 1 0,1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51"/>
    </inkml:context>
    <inkml:brush xml:id="br0">
      <inkml:brushProperty name="width" value="0.035" units="cm"/>
      <inkml:brushProperty name="height" value="0.035" units="cm"/>
      <inkml:brushProperty name="color" value="#005F27"/>
    </inkml:brush>
  </inkml:definitions>
  <inkml:trace contextRef="#ctx0" brushRef="#br0">58 13 24575,'-1'0'0,"1"0"0,-1 0 0,1 0 0,0 0 0,-1 0 0,1 0 0,-1 0 0,1-1 0,0 1 0,-1 0 0,1 0 0,0 0 0,0 0 0,-1-1 0,1 1 0,0 0 0,-1 0 0,1 0 0,0-1 0,0 1 0,-1 0 0,1 0 0,0 0 0,-1-1 0,1 1 0,-1 0 0,1 0 0,0-1 0,0 1 0,-1 0 0,1 0 0,0 0 0,-1 0 0,1-1 0,-1 1 0,1 0 0,-1 0 0,1 0 0,-1 0 0,1 0 0,-1-1 0,1 1 0,-1 0 0,1 0 0,-1 0 0,1 0 0,-1-1 0,1 1 0,-1 0 0,1 0 0,-1-1 0,1 1 0,0 0 0,-1 0 0,1 0 0,-1-1 0,1 1 0,0 0 0,-1 0 0,1 0 0,-1 0 0,1 0 0,-1 0 0,1-1 0,-1 1 0,1 0 0,-1 0 0,1 0 0,0 0 0,-1 0 0,1-1 0,0 1 0,-1 0 0,1 0 0,-1 0 0,1 0 0,0 0 0,-1 0 0,1 0 0,-1 0 0,1 0 0,-1 0 0,1 0 0,-1 0 0,1 0 0,-1 0 0,1 0 0,-1 0 0,1 0 0,0 0 0,-1-1 0,1 1 0,-1 0 0,1 0 0,-1 0 0,1 0 0,0 0 0,-1 0 0,1 0 0,-1 0 0,1 0 0,-1 0 0,1 0 0,0 0 0,-1 0 0,1 0 0,-1 0 0,0 0 0,1 0 0,-1 0 0,1 0 0,0 0 0,-1 0 0,1 1 0,-1-1 0,1 0 0,-1 0 0,1 1 0,0-1 0,-1 0 0,1 1 0,0-1 0,0 0 0,0 0 0,-1 1 0,1-1 0,0 0 0,0 1 0,0-1 0,-1 0 0,1 0 0,0 1 0,0-1 0,0 0 0,-1 0 0,1 1 0,0-1 0,0 1 0,0-1 0,0 1 0,-1-1 0,1 1 0,0-1 0,0 1 0,0-1 0,0 1 0,0-1 0,-1 0 0,1 1 0,0-1 0,0 1 0,0-1 0,0 1 0,-1-1 0,1 1 0,0-1 0,0 0 0,0 1 0,0-1 0,0 1 0,0-1 0,0 1 0,0-1 0,0 1 0,0-1 0,0 0 0,0 1 0,0-1 0,0 1 0,0-1 0,0 1 0,0-1 0,-1 0 0,1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52"/>
    </inkml:context>
    <inkml:brush xml:id="br0">
      <inkml:brushProperty name="width" value="0.035" units="cm"/>
      <inkml:brushProperty name="height" value="0.035" units="cm"/>
      <inkml:brushProperty name="color" value="#005F27"/>
    </inkml:brush>
  </inkml:definitions>
  <inkml:trace contextRef="#ctx0" brushRef="#br0">16 56 24575,'0'-1'0,"0"1"0,0-1 0,0 1 0,-1-1 0,1 0 0,0 1 0,0-1 0,0 1 0,0 0 0,0-1 0,-1 1 0,1-1 0,0 1 0,0 0 0,0-1 0,0 0 0,-1 1 0,1 0 0,0-1 0,0 1 0,0-1 0,-1 0 0,1 0 0,0 1 0,0-1 0,0 1 0,0 0 0,0-1 0,-1 1 0,1-1 0,0 1 0,0 0 0,-1-1 0,1 1 0,0 0 0,0 0 0,-1-1 0,1 1 0,0 0 0,0 0 0,0-1 0,0 1 0,-1-1 0,1 0 0,0 1 0,-1-1 0,1 1 0,0-1 0,0 1 0,-1-1 0,1 1 0,0-1 0,-1 0 0,0 1 0,1-1 0,-1 0 0,0 0 0,1 0 0,-1 1 0,1-1 0,0 1 0,0-1 0,0 0 0,-1 1 0,1-1 0,0 1 0,0-1 0,0 1 0,0-1 0,0 1 0,0-1 0,0 1 0,0-1 0,0 0 0,0 0 0,0 0 0,0 0 0,0 0 0,0 0 0,0 0 0,0 1 0,0-1 0,0 1 0,0-1 0,0 1 0,0-1 0,0 1 0,0-1 0,0 1 0,0-1 0,0 1 0,0-1 0,0 1 0,0-1 0,0 1 0,0 0 0,1-1 0,-1 1 0,0 0 0,1 0 0,-1-1 0,1 1 0,-1 0 0,1-1 0,-1 1 0,1 0 0,-1-1 0,1 1 0,-1 0 0,0 0 0,1 0 0,-1 0 0,1 0 0,-1 0 0,0 0 0,1 0 0,-1 0 0,1 1 0,-1-1 0,1 0 0,-1 1 0,1 0 0,0-1 0,0 1 0,-1-1 0,1 1 0,-1-1 0,0 0 0,0 0 0,1 1 0,-1-1 0,1 1 0,-1-1 0,0 1 0,0-1 0,0 1 0,1-1 0,-1 1 0,0-1 0,1 1 0,-1 0 0,0-1 0,1 1 0,-1-1 0,0 1 0,0-1 0,1 1 0,-1-1 0,0 0 0,0 0 0,0 1 0,1-1 0,-1 1 0,0-1 0,0 1 0,1-1 0,-1 0 0,0 1 0,1-1 0,-1 1 0,0-1 0,1 0 0,-1 1 0,1-1 0,-1 1 0,0-1 0,0 1 0,0-1 0,0 1 0,1-1 0,-1 0 0,0 1 0,0-1 0,0 1 0,0-1 0,0 1 0,0-1 0,0 0 0,0 1 0,0-1 0,0 0 0,0 1 0,0-1 0,0 1 0,0-1 0,0 1 0,0-1 0,0 1 0,0 0 0,0 0 0,1-1 0,-1 1 0,0-1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61"/>
    </inkml:context>
    <inkml:brush xml:id="br0">
      <inkml:brushProperty name="width" value="0.035" units="cm"/>
      <inkml:brushProperty name="height" value="0.035" units="cm"/>
      <inkml:brushProperty name="color" value="#005F27"/>
    </inkml:brush>
  </inkml:definitions>
  <inkml:trace contextRef="#ctx0" brushRef="#br0">0 0 24575,'1'0'0,"-1"1"0,0-1 0,1 0 0,-1 1 0,1-1 0,-1 1 0,1-1 0,-1 0 0,0 1 0,1-1 0,-1 1 0,0-1 0,1 0 0,0 0 0,-1 0 0,0 0 0,1 0 0,-1 1 0,0-1 0,0 0 0,1 0 0,-1 0 0,0 0 0,0 1 0,0-1 0,1 1 0,-1-1 0,0 0 0,1 1 0,-1-1 0,0 0 0,0 1 0,0-1 0,1 0 0,-1 0 0,0 0 0,1 1 0,-1-1 0,0 0 0,0 0 0,1 0 0,-1 0 0,0 0 0,0 1 0,1-1 0,-1 1 0,0-1 0,0 0 0,0 0 0,0 1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53"/>
    </inkml:context>
    <inkml:brush xml:id="br0">
      <inkml:brushProperty name="width" value="0.035" units="cm"/>
      <inkml:brushProperty name="height" value="0.035" units="cm"/>
      <inkml:brushProperty name="color" value="#005F27"/>
    </inkml:brush>
  </inkml:definitions>
  <inkml:trace contextRef="#ctx0" brushRef="#br0">0 0 24575,'1'0'0,"-1"1"0,0-1 0,1 0 0,-1 1 0,1-1 0,-1 1 0,1-1 0,-1 0 0,0 1 0,1-1 0,-1 1 0,0-1 0,1 0 0,0 0 0,-1 0 0,0 0 0,1 0 0,-1 1 0,0-1 0,0 0 0,1 0 0,-1 0 0,0 0 0,0 1 0,0-1 0,1 1 0,-1-1 0,0 0 0,1 1 0,-1-1 0,0 0 0,0 1 0,0-1 0,1 0 0,-1 0 0,0 0 0,1 1 0,-1-1 0,0 0 0,0 0 0,1 0 0,-1 0 0,0 0 0,0 1 0,1-1 0,-1 1 0,0-1 0,0 0 0,0 0 0,0 1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19.228"/>
    </inkml:context>
    <inkml:brush xml:id="br0">
      <inkml:brushProperty name="width" value="0.4" units="cm"/>
      <inkml:brushProperty name="height" value="0.8" units="cm"/>
      <inkml:brushProperty name="color" value="#FFA274"/>
      <inkml:brushProperty name="tip" value="rectangle"/>
      <inkml:brushProperty name="rasterOp" value="maskPen"/>
    </inkml:brush>
  </inkml:definitions>
  <inkml:trace contextRef="#ctx0" brushRef="#br0">106 177,'0'17,"1"-2,-1-7,2 0,-1-2,0 1,-1 0,0-2,0 1,0-2,0 0,1 1,0-1,-1 1,1-1,-1 0,0 0,0 1,0 2,0 0,0 1,0-2,0 0,0-1,-1 1,-2-1,-1 2,-1 0,-2-1,-2-1,0-1,0-2,1-1,2 1,0-1,1 1,0 0,1 0,-1 0,-1 0,1 0,-1 0,1-1,1-1,2-5,2 1,1-4,2 4,-1-1,0-1,0-1,0-2,1-1,-1-1,-1 1,0 1,0 1,-1 1,2 0,-1 0,1-1,0 0,-1 0,0 0,0 1,0 0,0 1,1 0,-1 1,1 0,0 0,0 0,-1 1,1 1,0-2,0 1,0-1,0 0,0 0,0 0,1 1,-1 0,-1 1,1-2,0 0,0 0,-1 1,1 0,-1-1,1 1,0-1,-1 1,0 0,1-1,0 0,1 0,0-2,0 1,0 2,-1-1,-1 2,1-1,-2-1,1 1,0 0,0 0,0-1,0 0,-1 2,1-2,-1 1,0 0,0 0,0 0,0-1,0 1,0 0,8 8,-3-2,6 6,-6-5,0 0,0 0,0-1,1 0,-2 0,0-1,1 1,-2-1,2 1,-1 1,1-1,0 1,0-1,0 0,-1 0,0 0,-1 0,1 0,-1 1,1 1,-2-2,-1 2,2 0,-3-1,3 2,-2-1,1 0,-1 0,1-1,0 1,1 0,-1-1,1 1,0-1,-1-1,2 2,0-2,-1 0,0 1,0 0,-1 0,1 1,-1-2,-1 3,1-2,0 1,1 0,0 1,0-1,0 1,-1-1,0-1,1 1,-1-1,0 1,0 0,0-1,0 1,0 0,1 1,-1-1,1 0,0 0,0 0,0-1,1-1,-2 0,3 0,-1-1,0 0,2 0,-3-1,2 0,0 0,-1 0,1 0,-1 0,0-1,1-1,-3 1,2-2,0-1,-2 2,1-2,0 1,-1 0,2-1,-2 2,2-2,-1 0,1 0,-1 1,0-1,-1 1,1 0,-1 0,1 0,-1 0,1 0,0-1,0 1,-1 0,0-2,1 2,0-2,-1 2,0-1,1 0,-1 2,1-3,-1 2,0-1,0 0,-1 1,1-2,0 2,0-1,-1 0,1 1,0-2,0 2,0 0,1 0,-1 0,2-1,-1 1,0 1,-1-2,1 2,0-3,-1 3,1-1,0-1,1 4,0 1,1 2,-1 1,-1-2,1 1,0 0,-1-1,1 1,-1-1,0 1,-1 0,1 0,-2 1,2 0,-2-1,1 1,0 1,0-1,1 0,-1-1,0 1,0-1,1 1,-1 0,0-2,1 4,-2-3,2 2,-2-1,1-1,0 1,0 0,-1 0,1 0,0-1,1 3,-2-2,2 1,-1-1,0-1,0 1,0-1,1 1,-1-1,0 0,0 2,0-3,0 3,0-1,-1 0,2 1,-1 1,1-1,-1 2,1 0,-1-1,0 0,-1-1,1 0,-1-2,0 3,0-3,0 3,-1-1,1 0,0-1,-1-1,2 2,-1-1,0 1,1 0,-1-3,1 3,1-1,-1-1,0 2,0-1,0-1,0 1,0-1,0 1,0-1,1 1,-1 0,0 0,-1 0,1 1,-1-1,1 1,-1 0,1-1,-1 1,1 0,0-1,-1 0,0 1,0 0,1 0,-1 0,0 0,1-1,-1 0,0 0,0 1,-5-3,1 2,-3-4,-1 0,-1 0,-3 0,0-2,-1-1,-1 0,1 0,-1 0,1 1,-1 0,1-1,-1 1,0 1,-1 0,0 1,-1-1,1 0,-2 0,-1-1,-1 0,9 1,-1 0,0-1,0 1,0 0,-1 0,1-1,0 0,0 0,0 0,0 0,0 0,-7-2,-1 1,3-1,2 1,1 0,2 1,1 0,1 0,-1 1,-1-1,0 0,-1 1,-1-2,0 0,0 0,0-1,0-1,2 1,2 0,1 0,3 0,1 0,1 1,2-1,0-1,0 0,0-1,0 0,-1-1,0 0,1-2,-1 1,1 0,0 0,0 1,0 0,1 3,0 0,4 2,-1 1,2 1,-1 0,2-1,0 0,-1 0,-1-1,-1 0,0 1,0-2,0 2,2-1,-1 1,2-1,0 0,1 0,-2 1,-2-1,-1 0,-2-4,-1 0,-1-5,-1 2,-2 0,0 0,1 1,-1 2,1 1,0 2,-1 1,0 1,-1 1,0-1,-1 0,1-1,0-1,1 0,0 0,16 11,-5-2,2 1,2 0,3 4,1 0,0-1,0-1,-5-4,0 1,0 0,-1-1,0 0,-1-1,-2-1,0 0,0-1,-1-1,-1 1,0 0,-1-1,2 2,-1-1,2 2,-1-2,1 0,0-1,2 1,0 1,1-1,-1-1,2 0,-1-1,0 0,-1 0,0 0,-1 0,1 0,1 0,1 0,0 0,-2 0,-1 0,-1 0,-1 0,-1 0,0 0,-1 0,2 1,-2 3,0-1,0 3,-1-2,0 0,1 0,0 1,1 2,0 0,0 0,0 1,0-2,-1 0,1 0,-1-1,1 1,0 0,-1 0,0-1,0-1,-1-1,0 1,1-1,0 2,1-1,-2-1,1 0,0 0,0 0,0 1,0-1,0-1,1 3,-2-3,2 2,-1-1,0 0,0 1,-1-1,1 0,0 0,0 1,-2 0,2 0,-2 0,1-1,0 2,0-1,0-1,0 1,0-1,0 0,1 1,-6-14,1 3,-1-2,-1-1,-2-3,0 0,0 1,-2-1,1-1,-1 0,0-1,0 1,1 1,0 1,1-1,-1 0,0-1,0 0,0 1,0 1,0 2,0 1,2 1,0 1,2 2,-1-1,1 2,1 0,1 1,-1-1,1-1,0-1,0 1,1 1,5 13,-2-3,5 10,-3-8,1 3,2 2,2 4,-4-8,0 0,5 7,-2-4,-2-3,-2-2,-1-2,-1 0,-1-1,0 1,1 2,1-1,0 2,0-1,1 1,-1 1,1 2,0 1,0-1,1-1,-1-2,0-1,-1-1,-1 0,0 0,0 0,1 0,-1-1,0 0,0 0,-1-1,0-1,0 0,0 2,0-1,1 1,-1-1,-1-1,2 2,-2-1,2 1,-1-1,-1 0,1 0,0-1,0 1,-1 0,1 0,-1 1,0-2,3-1,0 0,0-1,0 0,-1 1,0 3,0-2,-2 1,2-1,-1 1,0-1,0 1,0 0,0-1,0 1,0-1,2 1,-2-1,1 1,-1-1,1 1,0-1,1 0,-2 0,2 0,-2 0,1 0,1 1,-2-1,2 1,-1-2,0 0,1 0,-1 0,1-1,0 1,-1 0,1 0,0 0,-1 0,2 0,-2-1,1 1,0 0,-1-1,2 2,-2-1,2 1,-1-2,-1 0,2 0,-2 0,1 1,0 0,-1 1,1-1,-1 1,0 0,0-1,0 1,0 0,-9-12,3 5,-7-8,8 10,0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19.229"/>
    </inkml:context>
    <inkml:brush xml:id="br0">
      <inkml:brushProperty name="width" value="0.4" units="cm"/>
      <inkml:brushProperty name="height" value="0.8" units="cm"/>
      <inkml:brushProperty name="color" value="#A2D762"/>
      <inkml:brushProperty name="tip" value="rectangle"/>
      <inkml:brushProperty name="rasterOp" value="maskPen"/>
    </inkml:brush>
  </inkml:definitions>
  <inkml:trace contextRef="#ctx0" brushRef="#br0">326 0,'-11'12,"0"-1,2-1,-1 1,0-1,1 0,1-2,2-2,1-1,0-1,2-1,-1 0,0-1,1 1,0 0,0 0,0 0,2 1,-1 0,2 1,0-1,0 1,0 0,0-1,0 0,0 1,0-1,0 0,0 0,1 0,0 2,2 2,0 0,1 0,-2-1,0-1,0-1,-1 0,0-1,-1 0,0 0,0 0,0 2,0-1,0 4,0-1,0 0,0 0,0-2,0 0,0 1,0-1,0 0,0 0,-1-1,0 0,0 0,0 0,1 0,-1 1,1-1,-1 0,0 0,1 0,0 0,0-1,0 1,0-1,-1 1,0 1,1 0,-1 2,-1-1,1 0,-1-2,1 0,0 0,0-1,1 0,-1 0,0 0,1 1,-1 1,1 0,-2 3,1 0,-2 3,0 1,0 0,-1 0,1-3,0-3,2 0,-1-1,-1 0,0 1,0 0,0 0,0-1,0 0,-1-1,-1 0,-2 0,1 1,-2 0,0 0,0 1,-1-1,2 1,-1 0,0 0,1-1,-1 0,0 1,1-1,-2 1,1 1,1-2,0 0,3-1,0-2,1 0,-1 0,2-1,-1 2,0 0,1 0,-1 2,1-3,-1 0,9-12,-3 6,6-10,-5 9,2-1,0-3,2-2,-1 0,-1 1,0 2,-1 0,-1 2,-1 1,-1 1,0 0,0-1,1-1,1-2,0-2,2-3,-1 0,1-1,0 0,0 0,-1 1,1 1,0-1,1 1,0-1,1 1,0-2,0-1,2-2,-5 7,0-1,0 0,1 0,-1 0,0-1,0 2,0-1,4-7,-2 2,0 1,-1-1,-1 0,2-2,-1 1,-1 1,1 2,-1 3,-1 1,-2 2,0 1,0 0,1-1,-1 0,0-1,1-1,-1 0,1-1,1 0,0 0,1 1,-2 2,0 1,0 3,0 0,0 1,1-2,0 0,2-2,0 0,0 1,-1 0,1 2,-1 1,-1 0,0 0,0 1,-1 0,2-1,-1 2,0-1,1 1,-1 1,2 0,0 2,1 0,-1 0,0 0,-2 0,0-2,-1 1,2 0,-1 0,0 1,0-2,-1 1,3-1,-3-1,2 2,-1-2,0 1,1-1,-1 0,0 0,1 0,-1 0,2 0,-1 0,-1 0,-1 0,2 0,-1 0,1 0,-1 0,1 0,0 0,-1-1,0 0,1 0,-1-1,-1 1,1-2,-2 1,3-2,-2 2,1-1,-1 0,0 1,0-1,1 1,0 0,-1-1,1 1,0 0,0 0,-1 1,1-2,-1 1,1-1,0 2,0-1,1 3,-1 0,1 1,0 1,0-1,0 0,1-1,-1 1,0 1,0 0,0 0,2 1,0 0,1-1,0-1,-2-1,0 0,0 0,-1 0,0-1,0 2,0-1,0 1,0 0,0-1,0 0,0 1,-1 1,1-1,-1 0,1 1,0-1,1-1,-1 0,0 0,0 0,0 0,1 0,1 0,0 0,0 1,-1-1,0 1,1-1,-1 0,1 1,-1-2,0 1,-1-1,0 0,0 0,0 1,1-1,-1 1,1 1,0-2,0 2,-2 0,1 0,-1 1,0 0,0 0,0-1,-1 2,0-2,2 1,-2-1,2 0,-1 1,1-1,-1 0,0 0,0 0,0 1,-1 0,0 0,0 1,0-1,-1 1,1 1,0-1,0 2,0-1,-1 0,0 0,0 0,-1 0,0 1,1 1,0 0,1 1,-1 0,1-2,-1 0,-1-2,0-1,1 1,0 0,0 2,0-2,0 0,-1 0,1 1,0 0,0 0,0 0,0 1,1 2,0 3,1 1,0 2,-1-1,1-2,-2-1,0-3,1 0,0 1,-1 1,2 1,-2-2,1-1,-1-2,0-1,0-1,0 0,0 1,0-1,1 2,-2-3,2 4,0-1,1 2,1 2,-1-1,-1 0,0-2,-1 0,0-1,0 1,1 1,0 0,-1-1,0-2,-14-11,1 1,-1-2,0 0,2 2,1 0,-3-1,0-1,0-1,0 0,1 0,-1 0,2-1,0 1,2 1,1 1,-5-6,3 3,3 3,3 3,1 1,-1-2,-1 1,-3-2,-1-2,-2 0,-2-1,-1 0,-1-1,1 0,0 1,2 1,3 1,3 2,2 1,2 1,-2-2,-1 0,-4-5,-3 0,-2-1,-3 1,2 2,3 3,6 2,4 2,14 7,-4-2,9 5,-9-4,3 0,2 1,2 1,1 0,-2 1,-2-2,-3 0,-2-3,-4-1,0-2,1 0,0 0,0 0,1 0,-2 0,-2-5,-4 0,-2-2,-2 1,2 2,-1 0,1-1,0 1,2 1,10 1,-3 1,4 1,-28 0,10-1,-1 0,-3 0,-1 0,0 0,-5-2,0 0,6 1,-2 0,1 0,-1 0,0 0,0 0,0 1,0-1,1 1,0-1,0 1,1 0,-5-1,0 0,2 0,1 1,1-1,1 1,2 0,-1 0,2 0,1-1,-9 0,3-1,1 1,1-1,0 0,-1 1,2 1,1 0,3 1,2 0,2 0,0 0,0 1,17 1,-2 1,2 0,1 1,2 0,1 1,1 0,0 0,0 1,0 0,0 0,0 0,-1 0,-1 0,0-1,-3 0,0-1,-1-1,3 2,-1-2,4 1,-12-3,-5-2,-17-7,-2 0,4 1,0 0,3 2,1 1,-7-3,5 2,6 2,4 1,13-3,6 2,-3 1,1-1,-1 2,0 0,-1 0,-1 0,7 0,-7 1,-6 0,-5-2,-9-1,-1-1,-1 0,-4-1,0 1,-4-1,0 1,-1 0,1 1,1 1,1 1,4 0,0 0,-5 2,9 2,3 4,0 2,-1 2,-5 0,3-6,-2-1,-2 1,-1-1,-2 0,0-1,-2-1,1-1,1 0,1-1,2 1,1-2,-4 1,7 1,7 0,9 5,-3-2,3 2,-25-4,7-2,-2-1,-7 0,-1 0,3-2,1 1,3-1,0 1,-1-2,12 2,12 6,8 4,-4-1,1 0,1 2,2 0,-1 0,-3 0,-1-1,0 0,1-1,-1 1,1-1,-1 0,1 0,-1 0,1 0,0-1,0 0,0 0,0 1,0-1,0 0,0-1,0 1,-1-1,0 0,-1 0,4 1,0 0,-4-2,-1 0,5 1,-6-2,-3-2,-2 0,-1-1,3 0,5 0,5 2,-6-1,0 0,2 1,-1-1,1 1,-1-1,-2 0,0 0,5 1,-5-1,-4 1,1-2,3 1,5-1,-5 0,1 0,0 0,0 0,-1 0,0 0,6 2,-5 0,-5 0,-19-15,4 5,-2-2,0 1,-2-1,-2 0,5 5,0 0,-2-1,0-1,-1-1,0 1,0-1,0 0,2 1,1 1,-3-4,7 6,22 13,-4-2,2 1,-1 0,2 0,0 1,0 0,1 0,0 1,1-1,-1 0,-1-1,0 1,1 0,-2-1,3 1,-1 0,-1-1,-2-1,-2-1,2 2,-6-3,-4 0,-1 0,0 0,0-1,0 0,1 0,1 3,0 1,1 1,-1-1,-1-1,-1-2,0-1,-2-1,1 1,-1 1,0 0,1 0,-1-1,-4 0,-5-3,-9 0,7-2,-1 0,-1 0,-1-2,0 1,-1-2,1 0,1 0,0 0,1 0,0 0,1 0,0 0,1 1,0-1,-1 0,0 0,0 1,0-1,0 1,0 0,-1 1,1 0,-1 0,1 0,-1 1,2-1,-1 1,-8 0,3 0,0 1,1 0,-2 0,-2 0,8 0,-1 0,-1 0,-1 0,-1 0,-1 0,0 0,-1 0,0 0,0-2,1 1,0-1,1-1,1 0,1 1,0-1,2 0,0 0,1 1,1-1,-7-2,1 0,1 1,2 0,1-1,0 0,1 0,-3-1,1-1,-1-1,2 1,3 0,2 1,3 2,1 1,11 1,-1 1,9 2,1 0,1 2,-2 2,-1 1,-5 0,2 2,1-1,3-1,1-1,-8-4,1 0,0 0,0 0,2 0,0 0,2 0,0 0,2 1,0 0,2-1,-1 1,1 0,0-1,0 1,-1-1,-1 0,0 0,-2-1,0 0,-2 1,0-1,-2 0,0 1,0-1,-1 0,1 1,-1 0,1 0,0-1,1 1,0 0,0 0,0 0,0-1,0 0,0 1,-1-1,0 0,-1 0,6 1,-4 0,-4-1,-2 1,-1-1,0 0,2 0,2 0,1 0,2 0,0 0,-2 0,-1 0,-2 1,-3 1,-2 1,0 1,1 0,-1 0,1 1,-1-1,0 0,0 0,1 1,0 1,1 1,-1-1,0 0,-1-2,-1-1,0 1,-1 0,0 1,-3-1,-3-2,-8-1,-5-1,7 0,0 0,-1 0,0 0,0 0,0 0,0 0,1 0,1 0,0 0,-9 0,3 0,2 0,2 0,-1 0,1 0,0 0,-1 0,1 0,0 0,0 0,1 0,0 0,-1 0,-1 0,-2 0,-3 0,8 0,0 1,-2-1,0 1,-2 0,1 1,-1-1,1 0,0 0,1 0,1-1,1 1,-6-1,4 0,4 0,1 0,1 0,-1 0,-1 0,-4 0,-1-1,-3 0,0 0,0-2,-1 1,2-1,2 0,1 0,1 0,-1 0,0 0,0 1,-1 0,0 0,1 0,2 1,3-1,2 0,1 1,2 0,-1-2,1 2,-1-3,-1 1,0 0,0 0,0 0,1 0,-1 0,1-1,0 1,0 0,1 1,-2 6,2-1,-2 4,2-3,0 0,-1 2,-1 1,-1 2,-1 0,0 1,1-2,1-1,1-3,2-1,-1 0,0-1,-1 0,-1 1,1 0,1 0,-1 0,1 0,-1 1,1 0,0 0,-1 0,1 0,0-1,0 1,-1 0,1 0,0 0,0-1,0-1,-2-4,1-1,-3-5,4 3,1 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19.230"/>
    </inkml:context>
    <inkml:brush xml:id="br0">
      <inkml:brushProperty name="width" value="0.4" units="cm"/>
      <inkml:brushProperty name="height" value="0.8" units="cm"/>
      <inkml:brushProperty name="color" value="#14E8F6"/>
      <inkml:brushProperty name="tip" value="rectangle"/>
      <inkml:brushProperty name="rasterOp" value="maskPen"/>
    </inkml:brush>
  </inkml:definitions>
  <inkml:trace contextRef="#ctx0" brushRef="#br0">20 586,'17'0,"-1"0,-6 0,1 1,-1 1,2-1,1 1,0-1,0 0,0-1,-2 0,0 0,-1 1,-1-1,0 1,0 0,1 0,0-1,0 2,0-2,-1 1,0 0,0-1,-1 0,0 0,1 0,1 0,1 0,2 0,1 0,1 0,-1 1,1 0,-1-1,-2 0,-2 0,-1 0,0 0,0 0,0 0,0 0,1 0,1 0,1-1,4 0,2-1,-7 2,0-1,1 1,0-1,0 1,-1 0,-1 0,1 0,7 0,-3 0,0 0,-1 0,1 0,-1 0,-1 0,-1 0,-1 0,1 0,1 0,1 0,2 0,1 0,-1 0,1 0,-1 0,0 0,-1 0,0 0,-1-1,0-1,-2 0,0 0,1 0,-1 0,2 0,0-1,1-1,1 0,-1 0,-1 1,-1 1,0-1,-1 1,1-1,1 1,1-1,0-1,0 0,0 0,-1 0,1 0,-1 1,0-1,0 1,0 0,-1-1,1 1,-1 1,-1 0,0 1,-2 0,0-1,-1 1,1-1,-1 0,1 0,1 1,-1-1,-1 0,0 0,0 0,-1 1,-1-1,0 0,-1 0,-1 1,0-1,0 1,0-1,0 0,0 0,1-1,1 1,1 0,0 0,-1 1,-1-1,0 0,-1 0,0 0,1-1,1 0,2 0,-1-1,1 2,-2 0,0 1,-1 0,-1 0,-1 0,1-1,-1 0,0 0,1-1,0 0,-1 1,0 0,-1-2,1 2,0-3,0 2,2-1,-1 0,-1 1,0 0,-14 0,3 0,-11-2,6 3,0-1,-4 1,6 1,-1 1,-3-1,-1 1,-1 0,-2 0,-1 0,0 0,5 0,0 0,0 0,-1 0,1 0,-1 0,0 0,0 0,-1 0,1 0,0 0,0 0,1 0,-1 0,2 0,-7 0,2 0,1 0,0 1,1-1,1 1,-1-1,1 1,0-1,-1 1,1-1,0 0,0 0,1 0,0 0,1 0,2 0,-1 0,2 0,0 0,0 0,0 0,-2 0,-1 0,-1 0,-2 0,3 0,0 0,-1 0,-3 0,0 0,0 1,-2 0,1-1,-2 1,6 0,-1-1,0 1,0 0,-4 0,-1 1,2-1,0 0,1 0,0 0,3 0,0-1,1 1,-4 0,2 0,5-1,1 1,-1-1,4 0,1 1,-2 1,-5 2,-6 3,6-3,-1 1,-1 0,-2-1,0 1,-1 0,1-1,-1-1,1-1,1 0,0-1,0 0,1-1,1 0,0 0,0 0,1 0,0 0,0 0,0 0,1 0,1 0,-1 0,1 0,-8 0,0 0,1 0,2 0,2 0,1 0,2 0,0 0,1 0,1 0,1 0,3 0,12 0,5 1,-3 0,2 0,5 1,2 0,1 0,-6 0,1 1,-1-1,1 0,0 1,1 0,0-1,0 1,1 0,0 0,0 0,0 1,0-1,-1 0,1 1,0-1,0 1,1-1,0 1,0 0,-3-1,0 0,1 0,-1 0,1-1,3 2,-1-1,1 0,-1-1,0 1,-1-1,1-1,-1 1,-1-1,-1 0,1 0,0 0,3-1,0 0,-1 0,0 0,0 0,0 0,-2 0,0-1,0 1,-1-1,-1 0,0 0,5-1,-1-1,-1 0,0 0,-2 0,1 0,-1 0,1 0,-1 0,0 0,1 0,0 1,0-1,0 1,0-1,-1 1,0-1,-1 1,0-1,-1 1,1-1,-1 0,0 1,-1 0,1 0,-1 0,-2 0,0 0,5 0,-5 0,-8 0,-14 1,-8 0,6 1,-2-1,-1 1,2 0,-1 0,-1-1,-1 1,1 0,-1 0,-1 0,1 0,-1 0,0 0,2 0,0 0,-1 0,1-1,0 1,0 0,-2 0,-1-1,1 1,0-1,0 1,0-1,1 0,-1 0,1 1,1-1,-2 0,0 0,1 0,1 0,-3 0,1 0,0 1,3-1,0 1,1-1,-1 1,1 0,4 0,1 0,-2 0,5 0,2 0,-1 0,-6 0,1 0,-1 0,-4 0,-1 0,3 1,0-1,0 0,-1 1,0 0,0-1,1 1,-1 0,1 0,-4 1,0 0,5 0,0 0,-4 1,6-1,5-1,1-1,-1 0,-2 0,-3 0,-3 0,0 0,4 0,3 0,3-1,13-3,6 0,2 0,3 1,-3 0,1 0,2 0,-1 0,-2 1,0 0,0 1,1-1,-1 1,2 0,0 0,1 0,-1 0,1 0,-1 0,0 0,1 1,-1-1,1 1,-1 0,0-1,0 1,0 0,0 0,0 0,0 0,-1 0,1 0,0 0,-1 0,0-1,1 1,-1 0,0-1,-2 1,1-1,0 1,-1-1,1 0,2 0,-1-1,1 1,-1-1,-2 0,0 0,0 0,-1-1,3 0,0 0,-1-1,-2 1,0 0,-1 0,4-2,0 1,-4 0,0 0,-2 1,-1 0,8-1,-6 2,-4 1,-5 1,-15 0,-7 0,4 0,0 0,-2 0,0 0,-1 0,-2 0,0 0,0 0,3 0,-1 0,1 0,-1 0,0 0,-1 0,2 0,-1 0,0 0,-1 0,1 0,-1 0,0 0,0 0,0 0,0 0,-1 0,1 0,0 0,0 0,-2 0,1 0,-1 0,1 0,0 0,0 0,1 0,0 0,0 0,1 0,0 0,1 0,-5 0,1 0,1 0,1 0,-2 0,2 0,0 0,-2-1,2 1,6 0,3-1,-1-1,9 0,18-3,-4 3,2 0,2 0,3-1,0 0,-3 1,1 0,1 1,0-1,-2 0,1 1,0-1,0 0,0 1,0-1,0 0,1 1,-1-1,0 0,-1 1,1-1,-1 0,0 0,0 0,1-1,0 1,0-1,-1 1,1-1,0 0,-1 0,2 0,-2 0,-6 1,-2 0,-1-1,-8 1,-14 0,-1 1,-3-1,1 2,-1-1,-2 1,2-1,-1 1,-1 0,-1 0,3 0,0 0,-1 0,0 0,0 0,0 0,0 0,0 0,0 0,0 0,1 0,1 0,-1 0,1 0,0 0,0 0,-1 0,1 1,2-1,-2 0,1 1,2-1,-3 1,3-1,-2 2,10 0,5 0,17 1,-4-2,2 0,2-1,3 0,1-1,-3-1,1 0,1-1,0 0,-2 0,1 0,1 0,-1 0,1-1,-1 0,1 0,0 0,-1 0,1 0,-2 0,0 0,0 0,-1 1,0-1,1 1,0-1,-1 1,-1 0,0 0,-1 1,-1-1,2 1,-3 0,0 0,-11 0,-14-2,-3 2,-2-1,1 0,-2 0,0 0,2 0,-1 1,0-1,0 0,0 1,-1-1,0 0,1 0,1 0,-1 1,2-1,0 0,-2 0,1 0,1 0,-3 0,3 0,-1-2,11 3,15 1,8 0,0 0,2-1,-5 1,2 1,1-1,-1 0,0 0,-1 0,1-1,-1 1,4-1,1 0,-2 1,-2-1,-1 0,-1 1,2-1,-1 0,1-1,-9 2,-8 0,-9-1,0 1,-1 0,-4-1,-2 0,4 1,0-1,0 0,-5-1,-1-1,3 1,2-1,-4-2,10 1,8 2,7-1,7 2,-4 1,0 0,1 1,-1-1,7 1,-7 0,-9 0,-15-5,1 1,3 0,0 0,3 0,5 2,4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31"/>
    </inkml:context>
    <inkml:brush xml:id="br0">
      <inkml:brushProperty name="width" value="0.025" units="cm"/>
      <inkml:brushProperty name="height" value="0.025" units="cm"/>
      <inkml:brushProperty name="color" value="#F7B220"/>
    </inkml:brush>
  </inkml:definitions>
  <inkml:trace contextRef="#ctx0" brushRef="#br0">0 0 24575,'1'1'0,"1"1"0,-1 0 0,1 0 0,0-1 0,-1 1 0,1 0 0,-1 1 0,1 0 0,-1 0 0,1 0 0,-1 0 0,1-1 0,-1 0 0,0 1 0,0-1 0,0 1 0,0 0 0,0 0 0,0-1 0,-1 1 0,1-2 0,0 1 0,-1-1 0,1 1 0,0 1 0,0 0 0,1 0 0,-2-1 0,1 0 0,-1 0 0,0-1 0,0 1 0,1 1 0,-1 2 0,1 0 0,-1 0 0,1 1 0,-1-2 0,1 1 0,-1-1 0,0 0 0,1 1 0,-1 0 0,0 0 0,0 1 0,0-2 0,0 0 0,0-1 0,1-1 0,-1-1 0,0 1 0,0 0 0,0 1 0,0 1 0,0 1 0,0 0 0,0 1 0,1-1 0,-1 0 0,0 1 0,0 0 0,0-1 0,1 0 0,-1-2 0,0 0 0,0-1 0,0 0 0,0 0 0,0 0 0,0-1 0,0 1 0,0 0 0,0-1 0,0 1 0,0 1 0,0 0 0,0 1 0,0-1 0,0 0 0,0 0 0,0-2 0,-1 0 0,1 0 0,0 0 0,0 1 0,0 0 0,0 1 0,0 1 0,-1 1 0,1 1 0,-1 0 0,0 0 0,1-1 0,-1-1 0,1-2 0,-1 0 0,1-2 0,-1-1 0,1 0 0,-1-1 0,1 1 0,0 1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32"/>
    </inkml:context>
    <inkml:brush xml:id="br0">
      <inkml:brushProperty name="width" value="0.025" units="cm"/>
      <inkml:brushProperty name="height" value="0.025" units="cm"/>
      <inkml:brushProperty name="color" value="#F7B220"/>
    </inkml:brush>
  </inkml:definitions>
  <inkml:trace contextRef="#ctx0" brushRef="#br0">0 0 24575,'1'3'0,"0"0"0,1 0 0,-1 1 0,1-1 0,-1 1 0,1 0 0,-1 0 0,-1 1 0,1-1 0,0 1 0,0-1 0,0 0 0,-1 1 0,0 1 0,1-1 0,-1 0 0,0 0 0,0-2 0,0 0 0,0-1 0,0-1 0,0 1 0,0-1 0,1 2 0,-1 1 0,0 0 0,1 1 0,0-1 0,-1 0 0,1 0 0,-1-1 0,1 1 0,-1 0 0,1 1 0,-1 0 0,1 1 0,-1-2 0,1 0 0,-1-2 0,0 1 0,0-1 0,1 1 0,-1 0 0,0 1 0,0-1 0,0 1 0,0 0 0,1 0 0,-1 1 0,0 0 0,0 1 0,0 0 0,0 0 0,0-2 0,0-1 0,0 0 0,0-1 0,0 1 0,0 0 0,0 2 0,0 1 0,0-1 0,0 1 0,0-2 0,0-1 0,0 0 0,0 0 0,0-1 0,0 0 0,0 0 0,0-1 0,0 1 0,0 0 0,0-1 0,0 1 0,0 0 0,1 0 0,-1 1 0,0-1 0,0 0 0,1-1 0,-1 1 0,0-1 0,0 2 0,0 0 0,0 0 0,0 1 0,0 0 0,0-2 0,-1 0 0,1-2 0,0 0 0,-1-1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33"/>
    </inkml:context>
    <inkml:brush xml:id="br0">
      <inkml:brushProperty name="width" value="0.025" units="cm"/>
      <inkml:brushProperty name="height" value="0.025" units="cm"/>
      <inkml:brushProperty name="color" value="#F7B220"/>
    </inkml:brush>
  </inkml:definitions>
  <inkml:trace contextRef="#ctx0" brushRef="#br0">0 0 24575,'0'2'0,"0"0"0,1 1 0,0 1 0,0-1 0,0 0 0,0 0 0,0 2 0,0 2 0,0 2 0,1 1 0,-1-1 0,0-2 0,0 0 0,0-3 0,0 0 0,-1 1 0,1 0 0,0 1 0,-1-1 0,1 0 0,0-1 0,-1 1 0,1 0 0,-1 1 0,0 2 0,1-1 0,-1-1 0,0 0 0,1-2 0,-1-1 0,0-1 0,0 1 0,1 1 0,-1 2 0,0 0 0,1 0 0,-1-1 0,0 0 0,0-2 0,0 1 0,0 1 0,0 0 0,0 0 0,0-1 0,0-1 0,0-1 0,0-1 0,0 1 0,0-1 0,0 0 0,0 2 0,0-1 0,0 0 0,0 0 0,0-1 0,0 0 0,0 0 0,0 1 0,0 1 0,0-1 0,0 0 0,0-1 0,0-1 0,-1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34"/>
    </inkml:context>
    <inkml:brush xml:id="br0">
      <inkml:brushProperty name="width" value="0.025" units="cm"/>
      <inkml:brushProperty name="height" value="0.025" units="cm"/>
      <inkml:brushProperty name="color" value="#F7B220"/>
    </inkml:brush>
  </inkml:definitions>
  <inkml:trace contextRef="#ctx0" brushRef="#br0">11 0 24575,'0'2'0,"0"0"0,0 1 0,0 0 0,0 0 0,0 0 0,0-1 0,0 0 0,0 1 0,0 1 0,0 0 0,0 1 0,0-1 0,0-1 0,0-1 0,0 0 0,0 0 0,0 0 0,0 2 0,0 0 0,0-1 0,0-1 0,0 0 0,0-1 0,0 0 0,0 0 0,0 0 0,0 0 0,0 0 0,-1 1 0,1 0 0,0 2 0,-1 1 0,1 1 0,-1 1 0,0 1 0,-1 0 0,1 0 0,0-1 0,0 0 0,1-3 0,-1-1 0,1-1 0,0 0 0,0-1 0,0 0 0,0 1 0,-1 0 0,1 0 0,0 0 0,0-1 0,0 0 0,0 0 0,0 0 0,0 0 0,0-1 0,0-1 0,0-2 0,0 0 0,1 0 0,0 0 0,1-1 0,0 0 0,0 0 0,0 0 0,-1 1 0,0 0 0,-1 0 0,0 1 0,0 1 0,0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35"/>
    </inkml:context>
    <inkml:brush xml:id="br0">
      <inkml:brushProperty name="width" value="0.025" units="cm"/>
      <inkml:brushProperty name="height" value="0.025" units="cm"/>
      <inkml:brushProperty name="color" value="#F7B220"/>
    </inkml:brush>
  </inkml:definitions>
  <inkml:trace contextRef="#ctx0" brushRef="#br0">66 0 24575,'0'0'0,"-1"1"0,1 0 0,0 1 0,-1 0 0,-1 0 0,1 0 0,-1 0 0,-1 2 0,0 0 0,0 0 0,-1 0 0,0-1 0,1 0 0,0-1 0,1 0 0,0-1 0,0 1 0,1-1 0,-1 1 0,0-1 0,0 1 0,-1 0 0,1 1 0,-1-1 0,0 0 0,0 0 0,1 0 0,0 0 0,1 0 0,0 0 0,1 1 0,0 0 0,0 1 0,0 0 0,0 0 0,0 0 0,0 0 0,0 0 0,0 0 0,1 0 0,-1 0 0,1 0 0,0 0 0,0-1 0,-1 0 0,0-1 0,0 0 0,1 0 0,-1 1 0,0 1 0,0-1 0,0-1 0,0 0 0,0-1 0,0 0 0,0 0 0,0-1 0,0 1 0,0 0 0,0-1 0,0 1 0,0 1 0,-1 2 0,1 1 0,-1 0 0,0 0 0,1-1 0,-1 0 0,1 0 0,0 0 0,0 0 0,0 1 0,0-1 0,0 0 0,0 0 0,0-2 0,0 0 0,0-1 0,0 2 0,0 0 0,0 1 0,0 1 0,0-1 0,0 0 0,0 0 0,0-1 0,0-1 0,0 0 0,0 0 0,0-1 0,0 0 0,0 1 0,-1 1 0,1 1 0,-1 0 0,0-2 0,0-1 0,1-1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36"/>
    </inkml:context>
    <inkml:brush xml:id="br0">
      <inkml:brushProperty name="width" value="0.025" units="cm"/>
      <inkml:brushProperty name="height" value="0.025" units="cm"/>
      <inkml:brushProperty name="color" value="#F7B220"/>
    </inkml:brush>
  </inkml:definitions>
  <inkml:trace contextRef="#ctx0" brushRef="#br0">14 0 24575,'0'1'0,"-1"0"0,1 2 0,0 1 0,-1 1 0,0 1 0,0 1 0,1 1 0,-1 0 0,-1 2 0,2 0 0,-1 0 0,1 1 0,0-1 0,0-2 0,0-1 0,0-1 0,0-3 0,0 0 0,0-1 0,0-1 0,0 2 0,0 1 0,0 0 0,0 0 0,0-1 0,0-1 0,0 1 0,-1 1 0,1 1 0,-1 2 0,1-1 0,-1 0 0,1-2 0,0-2 0,0-1 0,0 1 0,0 0 0,0 1 0,0 0 0,-1 0 0,1-2 0,0 0 0,-1-1 0,1 0 0,-1-1 0,1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7T06:53:19.636"/>
    </inkml:context>
    <inkml:brush xml:id="br0">
      <inkml:brushProperty name="width" value="0.4" units="cm"/>
      <inkml:brushProperty name="height" value="0.8" units="cm"/>
      <inkml:brushProperty name="color" value="#FFA274"/>
      <inkml:brushProperty name="tip" value="rectangle"/>
      <inkml:brushProperty name="rasterOp" value="maskPen"/>
    </inkml:brush>
  </inkml:definitions>
  <inkml:trace contextRef="#ctx0" brushRef="#br0">106 177,'0'17,"1"-2,-1-7,2 0,-1-2,0 1,-1 0,0-2,0 1,0-2,0 0,1 1,0-1,-1 1,1-1,-1 0,0 0,0 1,0 2,0 0,0 1,0-2,0 0,0-1,-1 1,-2-1,-1 2,-1 0,-2-1,-2-1,0-1,0-2,1-1,2 1,0-1,1 1,0 0,1 0,-1 0,-1 0,1 0,-1 0,1-1,1-1,2-5,2 1,1-4,2 4,-1-1,0-1,0-1,0-2,1-1,-1-1,-1 1,0 1,0 1,-1 1,2 0,-1 0,1-1,0 0,-1 0,0 0,0 1,0 0,0 1,1 0,-1 1,1 0,0 0,0 0,-1 1,1 1,0-2,0 1,0-1,0 0,0 0,0 0,1 1,-1 0,-1 1,1-2,0 0,0 0,-1 1,1 0,-1-1,1 1,0-1,-1 1,0 0,1-1,0 0,1 0,0-2,0 1,0 2,-1-1,-1 2,1-1,-2-1,1 1,0 0,0 0,0-1,0 0,-1 2,1-2,-1 1,0 0,0 0,0 0,0-1,0 1,0 0,8 8,-3-2,6 6,-6-5,0 0,0 0,0-1,1 0,-2 0,0-1,1 1,-2-1,2 1,-1 1,1-1,0 1,0-1,0 0,-1 0,0 0,-1 0,1 0,-1 1,1 1,-2-2,-1 2,2 0,-3-1,3 2,-2-1,1 0,-1 0,1-1,0 1,1 0,-1-1,1 1,0-1,-1-1,2 2,0-2,-1 0,0 1,0 0,-1 0,1 1,-1-2,-1 3,1-2,0 1,1 0,0 1,0-1,0 1,-1-1,0-1,1 1,-1-1,0 1,0 0,0-1,0 1,0 0,1 1,-1-1,1 0,0 0,0 0,0-1,1-1,-2 0,3 0,-1-1,0 0,2 0,-3-1,2 0,0 0,-1 0,1 0,-1 0,0-1,1-1,-3 1,2-2,0-1,-2 2,1-2,0 1,-1 0,2-1,-2 2,2-2,-1 0,1 0,-1 1,0-1,-1 1,1 0,-1 0,1 0,-1 0,1 0,0-1,0 1,-1 0,0-2,1 2,0-2,-1 2,0-1,1 0,-1 2,1-3,-1 2,0-1,0 0,-1 1,1-2,0 2,0-1,-1 0,1 1,0-2,0 2,0 0,1 0,-1 0,2-1,-1 1,0 1,-1-2,1 2,0-3,-1 3,1-1,0-1,1 4,0 1,1 2,-1 1,-1-2,1 1,0 0,-1-1,1 1,-1-1,0 1,-1 0,1 0,-2 1,2 0,-2-1,1 1,0 1,0-1,1 0,-1-1,0 1,0-1,1 1,-1 0,0-2,1 4,-2-3,2 2,-2-1,1-1,0 1,0 0,-1 0,1 0,0-1,1 3,-2-2,2 1,-1-1,0-1,0 1,0-1,1 1,-1-1,0 0,0 2,0-3,0 3,0-1,-1 0,2 1,-1 1,1-1,-1 2,1 0,-1-1,0 0,-1-1,1 0,-1-2,0 3,0-3,0 3,-1-1,1 0,0-1,-1-1,2 2,-1-1,0 1,1 0,-1-3,1 3,1-1,-1-1,0 2,0-1,0-1,0 1,0-1,0 1,0-1,1 1,-1 0,0 0,-1 0,1 1,-1-1,1 1,-1 0,1-1,-1 1,1 0,0-1,-1 0,0 1,0 0,1 0,-1 0,0 0,1-1,-1 0,0 0,0 1,-5-3,1 2,-3-4,-1 0,-1 0,-3 0,0-2,-1-1,-1 0,1 0,-1 0,1 1,-1 0,1-1,-1 1,0 1,-1 0,0 1,-1-1,1 0,-2 0,-1-1,-1 0,9 1,-1 0,0-1,0 1,0 0,-1 0,1-1,0 0,0 0,0 0,0 0,0 0,-7-2,-1 1,3-1,2 1,1 0,2 1,1 0,1 0,-1 1,-1-1,0 0,-1 1,-1-2,0 0,0 0,0-1,0-1,2 1,2 0,1 0,3 0,1 0,1 1,2-1,0-1,0 0,0-1,0 0,-1-1,0 0,1-2,-1 1,1 0,0 0,0 1,0 0,1 3,0 0,4 2,-1 1,2 1,-1 0,2-1,0 0,-1 0,-1-1,-1 0,0 1,0-2,0 2,2-1,-1 1,2-1,0 0,1 0,-2 1,-2-1,-1 0,-2-4,-1 0,-1-5,-1 2,-2 0,0 0,1 1,-1 2,1 1,0 2,-1 1,0 1,-1 1,0-1,-1 0,1-1,0-1,1 0,0 0,16 11,-5-2,2 1,2 0,3 4,1 0,0-1,0-1,-5-4,0 1,0 0,-1-1,0 0,-1-1,-2-1,0 0,0-1,-1-1,-1 1,0 0,-1-1,2 2,-1-1,2 2,-1-2,1 0,0-1,2 1,0 1,1-1,-1-1,2 0,-1-1,0 0,-1 0,0 0,-1 0,1 0,1 0,1 0,0 0,-2 0,-1 0,-1 0,-1 0,-1 0,0 0,-1 0,2 1,-2 3,0-1,0 3,-1-2,0 0,1 0,0 1,1 2,0 0,0 0,0 1,0-2,-1 0,1 0,-1-1,1 1,0 0,-1 0,0-1,0-1,-1-1,0 1,1-1,0 2,1-1,-2-1,1 0,0 0,0 0,0 1,0-1,0-1,1 3,-2-3,2 2,-1-1,0 0,0 1,-1-1,1 0,0 0,0 1,-2 0,2 0,-2 0,1-1,0 2,0-1,0-1,0 1,0-1,0 0,1 1,-6-14,1 3,-1-2,-1-1,-2-3,0 0,0 1,-2-1,1-1,-1 0,0-1,0 1,1 1,0 1,1-1,-1 0,0-1,0 0,0 1,0 1,0 2,0 1,2 1,0 1,2 2,-1-1,1 2,1 0,1 1,-1-1,1-1,0-1,0 1,1 1,5 13,-2-3,5 10,-3-8,1 3,2 2,2 4,-4-8,0 0,5 7,-2-4,-2-3,-2-2,-1-2,-1 0,-1-1,0 1,1 2,1-1,0 2,0-1,1 1,-1 1,1 2,0 1,0-1,1-1,-1-2,0-1,-1-1,-1 0,0 0,0 0,1 0,-1-1,0 0,0 0,-1-1,0-1,0 0,0 2,0-1,1 1,-1-1,-1-1,2 2,-2-1,2 1,-1-1,-1 0,1 0,0-1,0 1,-1 0,1 0,-1 1,0-2,3-1,0 0,0-1,0 0,-1 1,0 3,0-2,-2 1,2-1,-1 1,0-1,0 1,0 0,0-1,0 1,0-1,2 1,-2-1,1 1,-1-1,1 1,0-1,1 0,-2 0,2 0,-2 0,1 0,1 1,-2-1,2 1,-1-2,0 0,1 0,-1 0,1-1,0 1,-1 0,1 0,0 0,-1 0,2 0,-2-1,1 1,0 0,-1-1,2 2,-2-1,2 1,-1-2,-1 0,2 0,-2 0,1 1,0 0,-1 1,1-1,-1 1,0 0,0-1,0 1,0 0,-9-12,3 5,-7-8,8 10,0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37"/>
    </inkml:context>
    <inkml:brush xml:id="br0">
      <inkml:brushProperty name="width" value="0.025" units="cm"/>
      <inkml:brushProperty name="height" value="0.025" units="cm"/>
      <inkml:brushProperty name="color" value="#F7B220"/>
    </inkml:brush>
  </inkml:definitions>
  <inkml:trace contextRef="#ctx0" brushRef="#br0">0 162 24575,'0'-7'0,"0"0"0,0-1 0,0 3 0,1 3 0,0 0 0,0 1 0,0-1 0,0-1 0,-1-2 0,1 0 0,0 0 0,0 0 0,0 1 0,0 0 0,1 0 0,0-1 0,1-1 0,0-1 0,0-1 0,-1 2 0,0 1 0,-1 2 0,-1 1 0,0 2 0,0-1 0,0 0 0,1 0 0,1 0 0,-1 1 0,1-1 0,-1 0 0,0-1 0,1 0 0,0-2 0,0 0 0,0-3 0,0 1 0,0 1 0,-2 1 0,1 1 0,-1 2 0,0 0 0,0 1 0,0-2 0,-1 2 0,1-1 0,-1 1 0,0 0 0,0-1 0,1 1 0,-1-1 0,1 0 0,0 1 0,0 1 0,0 3 0,0 1 0,0 2 0,-1 0 0,1 0 0,-1-3 0,1-1 0,0-1 0,0 0 0,0 1 0,0 1 0,0 1 0,0 0 0,0-1 0,0-1 0,0-1 0,0 1 0,0 1 0,0 1 0,-1 3 0,-1-1 0,0-1 0,1-2 0,1-1 0,0-2 0,0 0 0,0 0 0,0 0 0,0 0 0,0 0 0,0 0 0,0-1 0,0 1 0,0 0 0,0 0 0,0 0 0,0 0 0,0 0 0,0 0 0,0 1 0,0 0 0,0 0 0,0 0 0,0-1 0,0 0 0,0 0 0,0 0 0,0 1 0,0 0 0,0 0 0,0 1 0,0-2 0,0 0 0,0 0 0,0 0 0,0 1 0,0 0 0,0 1 0,0-1 0,0-1 0,0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38"/>
    </inkml:context>
    <inkml:brush xml:id="br0">
      <inkml:brushProperty name="width" value="0.025" units="cm"/>
      <inkml:brushProperty name="height" value="0.025" units="cm"/>
      <inkml:brushProperty name="color" value="#F7B220"/>
    </inkml:brush>
  </inkml:definitions>
  <inkml:trace contextRef="#ctx0" brushRef="#br0">16 0 24575,'0'3'0,"0"-1"0,0 1 0,0 0 0,0 0 0,-1 0 0,1 0 0,0 3 0,-1 0 0,1 1 0,-1-1 0,0-1 0,1-2 0,0-1 0,0 0 0,-1-1 0,1 1 0,0 0 0,-1 1 0,1 0 0,0-1 0,-1 0 0,1-1 0,0 1 0,-1 2 0,0 0 0,1 2 0,-1 1 0,1-2 0,0 0 0,0-2 0,0 1 0,-1 1 0,1 2 0,-2 0 0,1 0 0,0-2 0,1-1 0,-1-2 0,1 0 0,0 0 0,0 0 0,0 2 0,0 0 0,0-1 0,0-1 0,0-2 0,0-1 0,0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19.239"/>
    </inkml:context>
    <inkml:brush xml:id="br0">
      <inkml:brushProperty name="width" value="0.025" units="cm"/>
      <inkml:brushProperty name="height" value="0.025" units="cm"/>
      <inkml:brushProperty name="color" value="#F7B220"/>
    </inkml:brush>
  </inkml:definitions>
  <inkml:trace contextRef="#ctx0" brushRef="#br0">2 0 24575,'0'1'0,"0"1"0,0 1 0,0 1 0,0 1 0,0 0 0,0-2 0,0 0 0,0 1 0,0-1 0,0 2 0,0-1 0,0 0 0,0-1 0,0 0 0,0 0 0,0 0 0,0 2 0,0-1 0,0 0 0,0-1 0,0-2 0,0 1 0,0-2 0,0 1 0,0 0 0,0 0 0,0 1 0,0-1 0,0 1 0,0 1 0,0 0 0,0 2 0,0 0 0,0-1 0,-1-1 0,1-1 0,0-1 0,-1 0 0,1 0 0,0 1 0,0 1 0,0 0 0,0-1 0,0 1 0,0-1 0,0-1 0,0 1 0,0 0 0,0-1 0,0 1 0,0-1 0,0-1 0,0 1 0,0 1 0,0 0 0,0 1 0,0 0 0,0 0 0,0-1 0,0-1 0,0 0 0,1 0 0,-1 1 0,0 0 0,0-1 0,0 0 0,0 0 0,0-1 0,0 0 0,0 0 0,0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32"/>
    </inkml:context>
    <inkml:brush xml:id="br0">
      <inkml:brushProperty name="width" value="0.05" units="cm"/>
      <inkml:brushProperty name="height" value="0.05" units="cm"/>
      <inkml:brushProperty name="color" value="#005F27"/>
    </inkml:brush>
  </inkml:definitions>
  <inkml:trace contextRef="#ctx0" brushRef="#br0">0 977 24575,'0'-2'0,"0"-2"0,0-7 0,0-7 0,1 5 0,-1-1 0,2-3 0,0 0-435,0 3 1,1 0 0,0-1 434,0-1 0,2-1 0,-1 1 0,0-1 0,1 0 0,0 1 0,0-2 0,-1 1 0,1 0 0,0 2 0,-1-1 0,0 1 0,0 0 0,0 1 0,0-1 0,0 1 0,-1-1 0,1 1 0,0-1 0,0 1 0,-1-1 0,1 1 0,0 0 0,0 0 16,-1 1 1,1-1 0,0 1-17,1-5 0,1 0 0,0 2 0,-1 1 0,1 0 0,-1 2 0,0 0 0,1 1 0,-1-1 0,1 1 0,0-1 0,1-1 0,1-1 0,0-1 0,-2 4 0,0 0 0,0 0 182,0 0 1,1-1 0,-1 1-183,1-1 0,-1 1 0,0 0 0,3-4 0,-1 0 137,-1 3 1,0 0-138,-1 4 0,-1 0 0,2-2 0,-2 4 0,0 3 0,-1 0 430,1 1-430,-1 0 0,1 0 0,0 1 0,0 0 0,-1 2 0,0 0 0,-1 0 0,-1 2 0,0 0 0,1 0 0,1 3 0,1 0 0,0 2 0,1 1 0,1 1 0,-2-1 0,1 2 0,0 0 0,0 2 0,2 0 0,0 1 0,0-2 0,-1-2 0,0-1 0,-2 0 0,1 0 0,0 2 0,0 1 0,1 1 0,-1-2 0,-1-2 0,-1-2 0,0-1 0,0 1 0,3 2 0,4 3 0,-5-4 0,2 1 0,0 1 0,0-1 0,0 1 0,0 0 0,0 0 0,0 0 0,-1-1 0,0 0 0,-1 0 0,0 0 0,1 0 0,-1 0 0,0 0 0,1 1 0,0-1 0,-1 0 0,0-1 0,0 1 0,4 7 0,0 0 0,-2 1 0,-3-6 0,-1 0 0,0 2 0,1 2 0,0 2 0,0 0 0,1 1 0,0 0 0,-1 1 0,1-2 0,-2-2 0,1 0 0,-1-3 0,0 0 0,1 4 0,0-2 0,1 0 0,0 3 0,-2-6 0,0 0 0,1 2 0,0 1 0,0 0 0,1 0 0,-1-1 0,-1 0 0,0-2 0,0 0 0,2 5 0,-2-4 0,0-3 0,-2-1 0,0-2 0,-1 1 0,1 2 0,0 2 0,1 3 0,0 2 0,0 0 0,-1-2 0,0-3 0,-1-3 0,1-3 0,0 0 0,1 0 0,1 0 0,1 1 0,3 1 0,0-1 0,2 1 0,1-1 0,-1 0 0,0 0 0,0 0 0,0-1 0,0 1 0,0-2 0,-1-1 0,-1-1 0,-1 1 0,-1 0 0,0 0 0,1 2 0,-1 0 0,0 0 0,-2 0 0,-1 0 0,-1 1 0,-1 0 0,0 2 0,0 1 0,0 1 0,0-1 0,1-2 0,-1-1 0,0-1 0,0 0 0,1-1 0,-1 0 0,1 0 0,-1 0 0,1 1 0,0-1 0,0 1 0,0-1 0,-1 1 0,1 0 0,0-1 0,0-1 0,-1 0 0,0-1 0,0-1 0,-1 1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33"/>
    </inkml:context>
    <inkml:brush xml:id="br0">
      <inkml:brushProperty name="width" value="0.05" units="cm"/>
      <inkml:brushProperty name="height" value="0.05" units="cm"/>
      <inkml:brushProperty name="color" value="#005F27"/>
    </inkml:brush>
  </inkml:definitions>
  <inkml:trace contextRef="#ctx0" brushRef="#br0">1334 1115 24575,'-1'-1'0,"1"-3"0,-1-4 0,-1-8 0,1 7 0,0-1 0,-1-1 0,1 0 0,-1 0 0,0-1 0,0 0 0,0 1 0,1-2 0,-1 2 0,1-1 0,-1 0 0,0 1 0,0 0 0,0 0 0,-2 1 0,0-2 0,0 1 0,-1-1 0,0-1 0,-2 0 0,1-1 0,-1-2 0,1 0-211,1 5 0,1 0 0,-1-1 211,1-1 0,-1 0 0,1 0 0,-1 0 0,1-1 0,-1 1 0,1 0 0,0-1 0,1 1 0,-1 0 0,0-1 0,0 1 0,1 0 0,-1 1 0,0-1 0,1 1 0,-1 0 0,0 0 0,-1-4 0,-1 0-20,-1 1 1,1 1 19,-1 1 0,0 0 0,0 0 0,0 0 0,0 1 0,0 0 0,0 0 0,0-1 0,0 1 0,0 0 315,1 0 1,-1 0-316,0 0 0,0-1 20,-1 1 1,1 0-21,0 1 0,-1-1 0,0 1 0,0 0 0,0 0 0,0 1 0,0 0 0,0 0 0,0 0 0,1 0 0,0 2 0,0-1 0,0 1 0,1 0 0,0 1 0,0-1 0,-5-4 0,1 2 0,2 0 0,-1 2 0,0-1 0,0 0 0,-1 1 0,0-1 0,1 1 0,-1 0 0,0 1 0,-1 1 0,1 1 0,1 0 0,0 2 0,1 1 0,0 1 0,0 1 0,1 0 0,0 2 0,-2 0 0,1 2 0,-1 1 0,-1 1 0,0 2 0,0 1 0,2 0 0,1-1 0,1 0 0,3-1 0,1-1 0,0 1 0,1 0 0,-1 1 0,1 0 0,-1-1 0,1 1 0,-1 0 0,0 1 0,-1 2 0,-2 2 0,0 1 0,0-1 0,0-2 0,0-2 0,1-2 0,-1-2 0,1-1 0,-1 1 0,-2 1 0,-2 3 0,-2 1 0,-1 1 0,-1 0 0,0 0 0,-1 1 0,6-6 0,0 0 0,-1 1 0,1 1 0,-1-1 0,-1 1 0,2-1 0,-1 1 0,1-2 0,0 1 0,-5 5 0,1-1 0,1 1 0,5-5 0,0 0 0,0 2 0,-1 1 0,0 2 0,0-1 0,0 2 0,0 0 0,0-1 0,0 1 0,2-2 0,-1 1 0,1-1 0,0 0 0,1 1 0,-1 1 0,0 1 0,1 2 0,1-5 0,0 0 0,0 1 0,0 0 0,0 1 0,0-1 0,1 0 0,-1-1 0,1 1 0,0 3 0,0 0 0,1-2 0,0-1 0,0-1 0,1-2 0,0 9 0,0-1 0,0-8 0,0 0 0,0 1 0,0-1 0,0 8 0,0-3 0,0-5 0,0-2 0,0-2 0,0-1 0,-2-1 0,-2 2 0,0 0 0,-2 2 0,0-1 0,0 1 0,0 0 0,0 2 0,0 2 0,-1 1 0,-1-1 0,1 0 0,1-2 0,-1 0 0,0 1 0,-3 3 0,4-5 0,0 0 0,0 1 0,0-1 0,-1 0 0,2 0 0,-6 5 0,3-4 0,1-3 0,1-1 0,2-1 0,0-1 0,0-1 0,0 0 0,1-1 0,-1 1 0,0-1 0,0 1 0,0 0 0,1 1 0,1 0 0,-1 0 0,1-1 0,0 0 0,0 0 0,-1 0 0,1 0 0,0 0 0,1 0 0,0 0 0,0-1 0,1 1 0,-1 0 0,1-1 0,0 1 0,-1 1 0,-1 0 0,1 1 0,-1 0 0,1 0 0,0 1 0,0-2 0,1 0 0,-1-1 0,1-1 0,0 2 0,0-1 0,-1 1 0,1 0 0,-1-1 0,-1 0 0,0 0 0,0-1 0,-1 0 0,1-1 0,0 1 0,1 0 0,-1-1 0,1 1 0,0-2 0,0 0 0,1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34"/>
    </inkml:context>
    <inkml:brush xml:id="br0">
      <inkml:brushProperty name="width" value="0.05" units="cm"/>
      <inkml:brushProperty name="height" value="0.05" units="cm"/>
      <inkml:brushProperty name="color" value="#005F27"/>
    </inkml:brush>
  </inkml:definitions>
  <inkml:trace contextRef="#ctx0" brushRef="#br0">1 0 24575,'0'4'0,"0"1"0,0 1 0,0 2 0,0-1 0,0 0 0,2 1 0,-1 1 0,1 2 0,1 1 0,-1-2 0,1-1 0,-1-2 0,-1-2 0,1-2 0,-1 1 0,1 0 0,1 0 0,0 0 0,1 1 0,0-2 0,0 1 0,0 0 0,2 1 0,2 0 0,1 2 0,0-2 0,-1 0 0,-1-1 0,-2-2 0,-1 0 0,1 1 0,0-1 0,0 1 0,2 1 0,-1-1 0,0 0 0,-2 0 0,-1 0 0,0 0 0,-1 2 0,1 1 0,0 1 0,0 0 0,1 0 0,-1-1 0,1-1 0,-1 1 0,1 2 0,1 1 0,-1 1 0,1 0 0,-2 1 0,0-2 0,0 0 0,-1-1 0,-1 1 0,0-1 0,0-1 0,1-2 0,0-3 0,0-3 0,2-3 0,4-3 0,4-2 0,3-1 0,-1 1 0,-2 1 0,-1 1 0,-1-1 0,0 0 0,-1-2 0,0 0 0,0 0 0,0-1 0,-1 0 0,-1 3 0,-1 0 0,-1 3 0,-2 2 0,0 0 0,-3 0 0,1 0 0,0 0 0,0-1 0,0-1 0,0-2 0,0 1 0,0 0 0,-1 2 0,0 0 0,0 1 0,0 1 0,0 0 0,0 0 0,0 0 0,0 0 0,0-2 0,0 0 0,0 0 0,0 1 0,0 1 0,0-1 0,0 0 0,0 1 0,0-1 0,0 1 0,0 0 0,0 0 0,0-1 0,0 1 0,0-1 0,0 2 0,0-1 0,0-1 0,0 0 0,0-1 0,0 0 0,0 1 0,0 0 0,0 1 0,0 0 0,0 0 0,0 0 0,1 0 0,0 0 0,0 0 0,0 0 0,1-1 0,-1 0 0,1 2 0,-1 1 0,-1 0 0,0 1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35"/>
    </inkml:context>
    <inkml:brush xml:id="br0">
      <inkml:brushProperty name="width" value="0.05" units="cm"/>
      <inkml:brushProperty name="height" value="0.05" units="cm"/>
      <inkml:brushProperty name="color" value="#005F27"/>
    </inkml:brush>
  </inkml:definitions>
  <inkml:trace contextRef="#ctx0" brushRef="#br0">0 1 24575,'4'2'0,"0"1"0,3 2 0,0-1 0,-1 0 0,-1 1 0,0-1 0,0 0 0,-1 1 0,0-1 0,1 0 0,-2 0 0,1-1 0,-1-1 0,-1 0 0,0 1 0,1-1 0,0 1 0,1-1 0,-1 0 0,0 0 0,1 0 0,-1 0 0,1 0 0,0 0 0,2 1 0,0-1 0,0 0 0,-1 0 0,0 0 0,0 0 0,2 1 0,1 1 0,1 1 0,0-1 0,0-1 0,-1 0 0,-1-2 0,1-1 0,0 0 0,-1 0 0,0-1 0,1-2 0,-1-1 0,-1 0 0,-1 1 0,-1 0 0,0 0 0,0 0 0,1-2 0,0 0 0,0-2 0,2 0 0,-1 2 0,-1 0 0,0 1 0,0 1 0,-1 0 0,0 1 0,-1 0 0,1 1 0,0 1 0,0 0 0,0 0 0,1 0 0,-1 0 0,2 0 0,-1 0 0,1 1 0,-2 2 0,1 1 0,-1-1 0,0 1 0,0-2 0,-1 1 0,0-1 0,0 1 0,1-1 0,0 1 0,1 0 0,-1-1 0,1 0 0,0 0 0,0 0 0,-1 0 0,1 1 0,-1 0 0,0-1 0,1 1 0,-1-1 0,2-1 0,0 1 0,1-1 0,0 1 0,2 0 0,0-1 0,0 1 0,0 0 0,1 1 0,0-1 0,-1 0 0,0 1 0,-1-1 0,-1 1 0,0 0 0,0 0 0,-1 1 0,1 0 0,-1 0 0,1 1 0,1-1 0,-2 0 0,1 0 0,-2-2 0,1 0 0,-1 0 0,0-1 0,-1-1 0,1 1 0,-1-1 0,0 0 0,1 0 0,0 0 0,1 0 0,1 0 0,-1 0 0,0 0 0,-1 0 0,-2 0 0,1 0 0,-1 0 0,-1 0 0,1 0 0,0 0 0,0 0 0,1 0 0,0 0 0,1 0 0,-1 0 0,0 0 0,-1 0 0,0 1 0,-1 0 0,-2 0 0,1 0 0,-1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46"/>
    </inkml:context>
    <inkml:brush xml:id="br0">
      <inkml:brushProperty name="width" value="0.035" units="cm"/>
      <inkml:brushProperty name="height" value="0.035" units="cm"/>
      <inkml:brushProperty name="color" value="#005F27"/>
    </inkml:brush>
  </inkml:definitions>
  <inkml:trace contextRef="#ctx0" brushRef="#br0">1 0 24575,'0'1'0,"0"1"0,1 0 0,0 0 0,0 0 0,0 0 0,0 0 0,1 0 0,0 0 0,0 0 0,0 0 0,0 0 0,0 0 0,0 0 0,0 0 0,0-1 0,-1 0 0,-1 0 0,1 0 0,0 0 0,0 0 0,0 0 0,1 0 0,-2 0 0,1 0 0,0-1 0,-1 1 0,1 0 0,0 0 0,0 1 0,1 0 0,0 0 0,-1-1 0,0 1 0,0 0 0,-1 1 0,1 0 0,-1 1 0,1-1 0,-1 1 0,0-1 0,0 0 0,0-1 0,0 1 0,0 1 0,0-1 0,0 1 0,0 0 0,0 0 0,0 0 0,0 0 0,0-1 0,0 1 0,0-1 0,0 2 0,0-1 0,0 0 0,0 0 0,0-1 0,0-1 0,0 0 0,0-1 0,0 0 0,0 0 0,0 0 0,1 1 0,1-1 0,-1 2 0,1 0 0,1 2 0,-1-1 0,0 1 0,0-1 0,1-1 0,-2-1 0,1 1 0,-1-2 0,0 1 0,1 0 0,0 0 0,-1 0 0,1-1 0,-1 1 0,0 0 0,0 0 0,0 1 0,-1 0 0,1 0 0,-1-1 0,1 1 0,-1 0 0,0 0 0,0 2 0,0-1 0,0-1 0,0 0 0,0 0 0,0 0 0,0-1 0,1 1 0,-1 0 0,0 0 0,1 0 0,0 0 0,-1 0 0,1 1 0,0-1 0,0-1 0,0 0 0,0-1 0,-1-1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47"/>
    </inkml:context>
    <inkml:brush xml:id="br0">
      <inkml:brushProperty name="width" value="0.035" units="cm"/>
      <inkml:brushProperty name="height" value="0.035" units="cm"/>
      <inkml:brushProperty name="color" value="#005F27"/>
    </inkml:brush>
  </inkml:definitions>
  <inkml:trace contextRef="#ctx0" brushRef="#br0">0 1 24575,'1'1'0,"0"1"0,1 1 0,0 1 0,1 2 0,-1-1 0,0 1 0,-1 0 0,0 0 0,0 1 0,-1 0 0,0 0 0,0 1 0,0-1 0,0-1 0,-1-2 0,1-1 0,-1 0 0,1-2 0,-1 1 0,1-1 0,-1 1 0,1 1 0,-1-1 0,1 0 0,0 0 0,0 0 0,-1 0 0,1 1 0,0 0 0,-1 0 0,1-1 0,-1 0 0,1 1 0,-1-1 0,0 1 0,0 0 0,0 0 0,0 1 0,0-1 0,0-1 0,1 1 0,-1-1 0,1-1 0,0 0 0,0 0 0,0 0 0,0 0 0,0 0 0,0 0 0,0 1 0,0-1 0,0-1 0,1 1 0,-1 0 0,1 0 0,-1 1 0,1-1 0,0 0 0,0 1 0,0-1 0,0 1 0,0 0 0,-1 0 0,1-1 0,0 0 0,-1 0 0,0 0 0,1 0 0,-1 0 0,0-1 0,0 2 0,1-1 0,0 1 0,0-1 0,0 1 0,-1-1 0,1-1 0,-1 1 0,1 0 0,-1-1 0,0 1 0,0 0 0,1 1 0,-1-1 0,1 1 0,-1 0 0,0 0 0,0 0 0,0 0 0,0 0 0,0-1 0,0 1 0,0-1 0,0 0 0,0 0 0,0 0 0,0-1 0,0 1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48"/>
    </inkml:context>
    <inkml:brush xml:id="br0">
      <inkml:brushProperty name="width" value="0.035" units="cm"/>
      <inkml:brushProperty name="height" value="0.035" units="cm"/>
      <inkml:brushProperty name="color" value="#005F27"/>
    </inkml:brush>
  </inkml:definitions>
  <inkml:trace contextRef="#ctx0" brushRef="#br0">106 86 24575,'-1'-2'0,"0"0"0,-2-1 0,0-1 0,-1 1 0,0 0 0,0 0 0,1 0 0,-1 0 0,1 0 0,1 1 0,0 0 0,0 1 0,0-1 0,1 1 0,0 0 0,0 0 0,0 0 0,1-1 0,-1 1 0,0 0 0,1 0 0,-1-1 0,0 1 0,0-1 0,0 0 0,0 0 0,0-1 0,1 1 0,-1-1 0,1 1 0,-1 0 0,0-1 0,1 2 0,-1-1 0,0 1 0,0 0 0,0-1 0,0 1 0,0 0 0,-1-1 0,0 1 0,1 0 0,-1 0 0,1 0 0,0 0 0,0 1 0,0 0 0,-1 0 0,1 0 0,-1 1 0,0 0 0,-1 0 0,1 0 0,0 0 0,-1 0 0,1 0 0,0-1 0,0 1 0,1-1 0,0 0 0,-1 0 0,1 1 0,0-1 0,0 0 0,0 0 0,-1 0 0,1 0 0,0 1 0,1-1 0,0 1 0,0 0 0,0 0 0,0 0 0,0 0 0,0 0 0,1-1 0,-1 1 0,0-1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7T06:53:19.637"/>
    </inkml:context>
    <inkml:brush xml:id="br0">
      <inkml:brushProperty name="width" value="0.4" units="cm"/>
      <inkml:brushProperty name="height" value="0.8" units="cm"/>
      <inkml:brushProperty name="color" value="#A2D762"/>
      <inkml:brushProperty name="tip" value="rectangle"/>
      <inkml:brushProperty name="rasterOp" value="maskPen"/>
    </inkml:brush>
  </inkml:definitions>
  <inkml:trace contextRef="#ctx0" brushRef="#br0">326 0,'-11'12,"0"-1,2-1,-1 1,0-1,1 0,1-2,2-2,1-1,0-1,2-1,-1 0,0-1,1 1,0 0,0 0,0 0,2 1,-1 0,2 1,0-1,0 1,0 0,0-1,0 0,0 1,0-1,0 0,0 0,1 0,0 2,2 2,0 0,1 0,-2-1,0-1,0-1,-1 0,0-1,-1 0,0 0,0 0,0 2,0-1,0 4,0-1,0 0,0 0,0-2,0 0,0 1,0-1,0 0,0 0,-1-1,0 0,0 0,0 0,1 0,-1 1,1-1,-1 0,0 0,1 0,0 0,0-1,0 1,0-1,-1 1,0 1,1 0,-1 2,-1-1,1 0,-1-2,1 0,0 0,0-1,1 0,-1 0,0 0,1 1,-1 1,1 0,-2 3,1 0,-2 3,0 1,0 0,-1 0,1-3,0-3,2 0,-1-1,-1 0,0 1,0 0,0 0,0-1,0 0,-1-1,-1 0,-2 0,1 1,-2 0,0 0,0 1,-1-1,2 1,-1 0,0 0,1-1,-1 0,0 1,1-1,-2 1,1 1,1-2,0 0,3-1,0-2,1 0,-1 0,2-1,-1 2,0 0,1 0,-1 2,1-3,-1 0,9-12,-3 6,6-10,-5 9,2-1,0-3,2-2,-1 0,-1 1,0 2,-1 0,-1 2,-1 1,-1 1,0 0,0-1,1-1,1-2,0-2,2-3,-1 0,1-1,0 0,0 0,-1 1,1 1,0-1,1 1,0-1,1 1,0-2,0-1,2-2,-5 7,0-1,0 0,1 0,-1 0,0-1,0 2,0-1,4-7,-2 2,0 1,-1-1,-1 0,2-2,-1 1,-1 1,1 2,-1 3,-1 1,-2 2,0 1,0 0,1-1,-1 0,0-1,1-1,-1 0,1-1,1 0,0 0,1 1,-2 2,0 1,0 3,0 0,0 1,1-2,0 0,2-2,0 0,0 1,-1 0,1 2,-1 1,-1 0,0 0,0 1,-1 0,2-1,-1 2,0-1,1 1,-1 1,2 0,0 2,1 0,-1 0,0 0,-2 0,0-2,-1 1,2 0,-1 0,0 1,0-2,-1 1,3-1,-3-1,2 2,-1-2,0 1,1-1,-1 0,0 0,1 0,-1 0,2 0,-1 0,-1 0,-1 0,2 0,-1 0,1 0,-1 0,1 0,0 0,-1-1,0 0,1 0,-1-1,-1 1,1-2,-2 1,3-2,-2 2,1-1,-1 0,0 1,0-1,1 1,0 0,-1-1,1 1,0 0,0 0,-1 1,1-2,-1 1,1-1,0 2,0-1,1 3,-1 0,1 1,0 1,0-1,0 0,1-1,-1 1,0 1,0 0,0 0,2 1,0 0,1-1,0-1,-2-1,0 0,0 0,-1 0,0-1,0 2,0-1,0 1,0 0,0-1,0 0,0 1,-1 1,1-1,-1 0,1 1,0-1,1-1,-1 0,0 0,0 0,0 0,1 0,1 0,0 0,0 1,-1-1,0 1,1-1,-1 0,1 1,-1-2,0 1,-1-1,0 0,0 0,0 1,1-1,-1 1,1 1,0-2,0 2,-2 0,1 0,-1 1,0 0,0 0,0-1,-1 2,0-2,2 1,-2-1,2 0,-1 1,1-1,-1 0,0 0,0 0,0 1,-1 0,0 0,0 1,0-1,-1 1,1 1,0-1,0 2,0-1,-1 0,0 0,0 0,-1 0,0 1,1 1,0 0,1 1,-1 0,1-2,-1 0,-1-2,0-1,1 1,0 0,0 2,0-2,0 0,-1 0,1 1,0 0,0 0,0 0,0 1,1 2,0 3,1 1,0 2,-1-1,1-2,-2-1,0-3,1 0,0 1,-1 1,2 1,-2-2,1-1,-1-2,0-1,0-1,0 0,0 1,0-1,1 2,-2-3,2 4,0-1,1 2,1 2,-1-1,-1 0,0-2,-1 0,0-1,0 1,1 1,0 0,-1-1,0-2,-14-11,1 1,-1-2,0 0,2 2,1 0,-3-1,0-1,0-1,0 0,1 0,-1 0,2-1,0 1,2 1,1 1,-5-6,3 3,3 3,3 3,1 1,-1-2,-1 1,-3-2,-1-2,-2 0,-2-1,-1 0,-1-1,1 0,0 1,2 1,3 1,3 2,2 1,2 1,-2-2,-1 0,-4-5,-3 0,-2-1,-3 1,2 2,3 3,6 2,4 2,14 7,-4-2,9 5,-9-4,3 0,2 1,2 1,1 0,-2 1,-2-2,-3 0,-2-3,-4-1,0-2,1 0,0 0,0 0,1 0,-2 0,-2-5,-4 0,-2-2,-2 1,2 2,-1 0,1-1,0 1,2 1,10 1,-3 1,4 1,-28 0,10-1,-1 0,-3 0,-1 0,0 0,-5-2,0 0,6 1,-2 0,1 0,-1 0,0 0,0 0,0 1,0-1,1 1,0-1,0 1,1 0,-5-1,0 0,2 0,1 1,1-1,1 1,2 0,-1 0,2 0,1-1,-9 0,3-1,1 1,1-1,0 0,-1 1,2 1,1 0,3 1,2 0,2 0,0 0,0 1,17 1,-2 1,2 0,1 1,2 0,1 1,1 0,0 0,0 1,0 0,0 0,0 0,-1 0,-1 0,0-1,-3 0,0-1,-1-1,3 2,-1-2,4 1,-12-3,-5-2,-17-7,-2 0,4 1,0 0,3 2,1 1,-7-3,5 2,6 2,4 1,13-3,6 2,-3 1,1-1,-1 2,0 0,-1 0,-1 0,7 0,-7 1,-6 0,-5-2,-9-1,-1-1,-1 0,-4-1,0 1,-4-1,0 1,-1 0,1 1,1 1,1 1,4 0,0 0,-5 2,9 2,3 4,0 2,-1 2,-5 0,3-6,-2-1,-2 1,-1-1,-2 0,0-1,-2-1,1-1,1 0,1-1,2 1,1-2,-4 1,7 1,7 0,9 5,-3-2,3 2,-25-4,7-2,-2-1,-7 0,-1 0,3-2,1 1,3-1,0 1,-1-2,12 2,12 6,8 4,-4-1,1 0,1 2,2 0,-1 0,-3 0,-1-1,0 0,1-1,-1 1,1-1,-1 0,1 0,-1 0,1 0,0-1,0 0,0 0,0 1,0-1,0 0,0-1,0 1,-1-1,0 0,-1 0,4 1,0 0,-4-2,-1 0,5 1,-6-2,-3-2,-2 0,-1-1,3 0,5 0,5 2,-6-1,0 0,2 1,-1-1,1 1,-1-1,-2 0,0 0,5 1,-5-1,-4 1,1-2,3 1,5-1,-5 0,1 0,0 0,0 0,-1 0,0 0,6 2,-5 0,-5 0,-19-15,4 5,-2-2,0 1,-2-1,-2 0,5 5,0 0,-2-1,0-1,-1-1,0 1,0-1,0 0,2 1,1 1,-3-4,7 6,22 13,-4-2,2 1,-1 0,2 0,0 1,0 0,1 0,0 1,1-1,-1 0,-1-1,0 1,1 0,-2-1,3 1,-1 0,-1-1,-2-1,-2-1,2 2,-6-3,-4 0,-1 0,0 0,0-1,0 0,1 0,1 3,0 1,1 1,-1-1,-1-1,-1-2,0-1,-2-1,1 1,-1 1,0 0,1 0,-1-1,-4 0,-5-3,-9 0,7-2,-1 0,-1 0,-1-2,0 1,-1-2,1 0,1 0,0 0,1 0,0 0,1 0,0 0,1 1,0-1,-1 0,0 0,0 1,0-1,0 1,0 0,-1 1,1 0,-1 0,1 0,-1 1,2-1,-1 1,-8 0,3 0,0 1,1 0,-2 0,-2 0,8 0,-1 0,-1 0,-1 0,-1 0,-1 0,0 0,-1 0,0 0,0-2,1 1,0-1,1-1,1 0,1 1,0-1,2 0,0 0,1 1,1-1,-7-2,1 0,1 1,2 0,1-1,0 0,1 0,-3-1,1-1,-1-1,2 1,3 0,2 1,3 2,1 1,11 1,-1 1,9 2,1 0,1 2,-2 2,-1 1,-5 0,2 2,1-1,3-1,1-1,-8-4,1 0,0 0,0 0,2 0,0 0,2 0,0 0,2 1,0 0,2-1,-1 1,1 0,0-1,0 1,-1-1,-1 0,0 0,-2-1,0 0,-2 1,0-1,-2 0,0 1,0-1,-1 0,1 1,-1 0,1 0,0-1,1 1,0 0,0 0,0 0,0-1,0 0,0 1,-1-1,0 0,-1 0,6 1,-4 0,-4-1,-2 1,-1-1,0 0,2 0,2 0,1 0,2 0,0 0,-2 0,-1 0,-2 1,-3 1,-2 1,0 1,1 0,-1 0,1 1,-1-1,0 0,0 0,1 1,0 1,1 1,-1-1,0 0,-1-2,-1-1,0 1,-1 0,0 1,-3-1,-3-2,-8-1,-5-1,7 0,0 0,-1 0,0 0,0 0,0 0,0 0,1 0,1 0,0 0,-9 0,3 0,2 0,2 0,-1 0,1 0,0 0,-1 0,1 0,0 0,0 0,1 0,0 0,-1 0,-1 0,-2 0,-3 0,8 0,0 1,-2-1,0 1,-2 0,1 1,-1-1,1 0,0 0,1 0,1-1,1 1,-6-1,4 0,4 0,1 0,1 0,-1 0,-1 0,-4 0,-1-1,-3 0,0 0,0-2,-1 1,2-1,2 0,1 0,1 0,-1 0,0 0,0 1,-1 0,0 0,1 0,2 1,3-1,2 0,1 1,2 0,-1-2,1 2,-1-3,-1 1,0 0,0 0,0 0,1 0,-1 0,1-1,0 1,0 0,1 1,-2 6,2-1,-2 4,2-3,0 0,-1 2,-1 1,-1 2,-1 0,0 1,1-2,1-1,1-3,2-1,-1 0,0-1,-1 0,-1 1,1 0,1 0,-1 0,1 0,-1 1,1 0,0 0,-1 0,1 0,0-1,0 1,-1 0,1 0,0 0,0-1,0-1,-2-4,1-1,-3-5,4 3,1 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49"/>
    </inkml:context>
    <inkml:brush xml:id="br0">
      <inkml:brushProperty name="width" value="0.035" units="cm"/>
      <inkml:brushProperty name="height" value="0.035" units="cm"/>
      <inkml:brushProperty name="color" value="#005F27"/>
    </inkml:brush>
  </inkml:definitions>
  <inkml:trace contextRef="#ctx0" brushRef="#br0">0 101 24575,'0'-3'0,"0"0"0,0-1 0,0 2 0,0 0 0,0 0 0,0 0 0,0 0 0,0 0 0,0 0 0,0 0 0,0-1 0,1 1 0,-1 0 0,1 0 0,0 1 0,-1-2 0,1 1 0,-1 0 0,1-1 0,0 1 0,-1 0 0,0 0 0,0 1 0,0-1 0,0 0 0,0-1 0,0 0 0,0-1 0,0 1 0,0 1 0,-1 0 0,1 1 0,-1 0 0,0 1 0,0-1 0,1 1 0,-1-1 0,0 0 0,1 0 0,0 0 0,0 0 0,0 0 0,0 0 0,0 0 0,0 0 0,1 0 0,-1 0 0,1 0 0,-1 0 0,0 0 0,0 0 0,0-1 0,1 1 0,-1 0 0,1 0 0,-1 0 0,0 0 0,0 0 0,1 1 0,-1-1 0,0 1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50"/>
    </inkml:context>
    <inkml:brush xml:id="br0">
      <inkml:brushProperty name="width" value="0.035" units="cm"/>
      <inkml:brushProperty name="height" value="0.035" units="cm"/>
      <inkml:brushProperty name="color" value="#005F27"/>
    </inkml:brush>
  </inkml:definitions>
  <inkml:trace contextRef="#ctx0" brushRef="#br0">1 64 24575,'1'0'0,"0"-1"0,1 0 0,-1 0 0,0-1 0,0 1 0,1-1 0,-1 1 0,1 0 0,-1-1 0,0 1 0,1 0 0,-1-1 0,0 1 0,0 0 0,0 0 0,0 0 0,0-1 0,0 1 0,1 0 0,-1 0 0,0 0 0,0 0 0,0 1 0,0-1 0,-1 1 0,2 0 0,-1-1 0,1 1 0,0 0 0,0 0 0,0 0 0,0-1 0,-1 0 0,1 0 0,-1-1 0,0 1 0,0 0 0,0-1 0,0 1 0,0 0 0,0-1 0,0 1 0,0-1 0,-1 1 0,1-1 0,0 0 0,-1 1 0,1-1 0,-1 1 0,1-1 0,-1 1 0,0 0 0,1 0 0,-1 0 0,0-1 0,1 1 0,-1 0 0,1 1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51"/>
    </inkml:context>
    <inkml:brush xml:id="br0">
      <inkml:brushProperty name="width" value="0.035" units="cm"/>
      <inkml:brushProperty name="height" value="0.035" units="cm"/>
      <inkml:brushProperty name="color" value="#005F27"/>
    </inkml:brush>
  </inkml:definitions>
  <inkml:trace contextRef="#ctx0" brushRef="#br0">0 70 24575,'1'-2'0,"0"1"0,1 0 0,0 0 0,0-1 0,0 1 0,0 1 0,0-1 0,-1 1 0,1 0 0,0 0 0,-1 0 0,0 0 0,0-1 0,0 1 0,1-1 0,-1 0 0,1 0 0,0 0 0,0-1 0,0 1 0,-1 0 0,0 0 0,0 0 0,1 0 0,-1 0 0,1 0 0,0-1 0,-1 0 0,1 0 0,0 0 0,0 0 0,-1 0 0,1 0 0,-1 1 0,-1 0 0,1 0 0,0 0 0,-1 0 0,1 0 0,0 0 0,1 0 0,0 0 0,0 0 0,0 0 0,-1 1 0,1-1 0,0 1 0,-1 0 0,0 0 0,1 0 0,-1 1 0,1-1 0,-1 0 0,0 1 0,1-1 0,-1 0 0,1 0 0,0 0 0,0 0 0,0 0 0,1 0 0,0 0 0,-1 0 0,0 0 0,-1 0 0,0 0 0,0 0 0,0 0 0,1 0 0,0 0 0,0-1 0,1 0 0,-1 0 0,1-2 0,0 1 0,0 0 0,-1 1 0,1-1 0,-2 1 0,1 0 0,-2 0 0,1 0 0,0 0 0,-1 0 0,1 1 0,-1-1 0,1 0 0,0 1 0,-1-1 0,1 0 0,-1 1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52"/>
    </inkml:context>
    <inkml:brush xml:id="br0">
      <inkml:brushProperty name="width" value="0.035" units="cm"/>
      <inkml:brushProperty name="height" value="0.035" units="cm"/>
      <inkml:brushProperty name="color" value="#005F27"/>
    </inkml:brush>
  </inkml:definitions>
  <inkml:trace contextRef="#ctx0" brushRef="#br0">0 177 24575,'0'-1'0,"0"-1"0,1 0 0,0 0 0,1 0 0,0 0 0,0 0 0,0-1 0,0 0 0,-1 0 0,1-1 0,0 0 0,0 0 0,0-2 0,0 1 0,0-1 0,0 0 0,1 1 0,-1 0 0,0 0 0,-1 1 0,0 1 0,0 0 0,-1 1 0,0 0 0,0 1 0,0-1 0,0 0 0,0 0 0,0-1 0,0 1 0,0-1 0,0 0 0,0 0 0,0-1 0,1 1 0,0 0 0,0 0 0,1 0 0,0 1 0,0-1 0,0 0 0,0 0 0,0 1 0,1-1 0,0 0 0,0-1 0,2 0 0,-1 1 0,0 0 0,-1 1 0,-1 1 0,1 1 0,-1-1 0,0 0 0,0 0 0,0-1 0,0 1 0,0-1 0,0 0 0,1 0 0,-2 0 0,1 0 0,-1 1 0,0 0 0,0 1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53"/>
    </inkml:context>
    <inkml:brush xml:id="br0">
      <inkml:brushProperty name="width" value="0.035" units="cm"/>
      <inkml:brushProperty name="height" value="0.035" units="cm"/>
      <inkml:brushProperty name="color" value="#005F27"/>
    </inkml:brush>
  </inkml:definitions>
  <inkml:trace contextRef="#ctx0" brushRef="#br0">0 64 24575,'2'-2'0,"1"1"0,0-1 0,0 2 0,-1-1 0,0 1 0,1 0 0,0 0 0,0 0 0,0 0 0,0 0 0,-1 0 0,0 0 0,-1 0 0,1 0 0,-1 1 0,0-1 0,0 0 0,0 1 0,0-1 0,1 0 0,-1 0 0,2 0 0,0 0 0,0 0 0,1-1 0,-1 0 0,0-1 0,1 0 0,-1 0 0,1-2 0,-1 1 0,0-1 0,-1 1 0,0-1 0,0 1 0,-1 1 0,0 0 0,0 0 0,0 0 0,0 0 0,0 0 0,0 0 0,0 0 0,1 0 0,-1 0 0,1-1 0,0 1 0,-1 0 0,1 0 0,-1 1 0,0 0 0,0 1 0,0 0 0,0 0 0,0 0 0,0 0 0,-1 0 0,1 1 0,0-1 0,0 2 0,0-1 0,0 0 0,-1 0 0,1 0 0,-1-1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54"/>
    </inkml:context>
    <inkml:brush xml:id="br0">
      <inkml:brushProperty name="width" value="0.035" units="cm"/>
      <inkml:brushProperty name="height" value="0.035" units="cm"/>
      <inkml:brushProperty name="color" value="#005F27"/>
    </inkml:brush>
  </inkml:definitions>
  <inkml:trace contextRef="#ctx0" brushRef="#br0">71 22 24575,'-2'-3'0,"0"1"0,-2-1 0,0 1 0,1 0 0,1 0 0,0 1 0,-1 0 0,1 0 0,0 0 0,-1 0 0,1 0 0,0 1 0,0-1 0,1 1 0,0 0 0,0 0 0,-1 0 0,1-1 0,0 1 0,0 0 0,-1 0 0,1 0 0,0 0 0,-1 0 0,1 0 0,0 0 0,-1 0 0,1 0 0,0 0 0,-1 0 0,1 1 0,-1 0 0,0-1 0,1 1 0,0-1 0,-1 0 0,1 1 0,1-1 0,-1 1 0,0-1 0,0-1 0,1 1 0,0-1 0,0 1 0,0-1 0,0 1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55"/>
    </inkml:context>
    <inkml:brush xml:id="br0">
      <inkml:brushProperty name="width" value="0.035" units="cm"/>
      <inkml:brushProperty name="height" value="0.035" units="cm"/>
      <inkml:brushProperty name="color" value="#005F27"/>
    </inkml:brush>
  </inkml:definitions>
  <inkml:trace contextRef="#ctx0" brushRef="#br0">152 56 24575,'-1'0'0,"-2"-1"0,0 1 0,-1-1 0,0-1 0,0 1 0,1-1 0,0 1 0,1 0 0,0 0 0,1-1 0,-1 1 0,1 0 0,-1 0 0,1 1 0,0-1 0,-1 0 0,0 1 0,1-1 0,-1 1 0,0 0 0,-1-1 0,0 1 0,0 0 0,0 0 0,0 0 0,1-1 0,0 1 0,0 0 0,-1 0 0,-1 0 0,0 0 0,0 0 0,1 0 0,1 0 0,1 0 0,0-1 0,1 0 0,0-2 0,0 0 0,0-2 0,0 1 0,0 0 0,0 2 0,0 0 0,-1 1 0,1 0 0,-1 0 0,-1 1 0,1-1 0,-1 0 0,0 0 0,0 0 0,1 0 0,0 0 0,-1 0 0,1 0 0,-1 1 0,0 0 0,-1 0 0,0 0 0,-2 1 0,1 0 0,-1 0 0,1 0 0,0 0 0,2-1 0,0 1 0,0-1 0,1 0 0,0 0 0,0 0 0,0 0 0,0 0 0,0 0 0,0 0 0,0 0 0,0 0 0,1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36"/>
    </inkml:context>
    <inkml:brush xml:id="br0">
      <inkml:brushProperty name="width" value="0.03528" units="cm"/>
      <inkml:brushProperty name="height" value="0.03528" units="cm"/>
      <inkml:brushProperty name="color" value="#FFA53D"/>
    </inkml:brush>
  </inkml:definitions>
  <inkml:trace contextRef="#ctx0" brushRef="#br0">2 341 24575,'0'1'0,"0"-1"0,0 1 0,0 0 0,0-1 0,0 1 0,0-1 0,0 1 0,0-1 0,0 1 0,0-1 0,0 1 0,0 0 0,0 0 0,0-1 0,0 1 0,0-1 0,0 1 0,-1-1 0,1 0 0,0 1 0,0-3 0,0-1 0,0-2 0,0-1 0,0 2 0,0 1 0,0 2 0,0 0 0,0 0 0,0 0 0,0 0 0,-1 0 0,1 0 0,0 0 0,0 0 0,0 0 0,0 1 0,0-1 0,0 0 0,0-1 0,0 1 0,0-1 0,0 1 0,0 0 0,0 1 0,1-1 0,-1-1 0,0 1 0,1-1 0,-1 1 0,0 0 0,1 0 0,-1 0 0,0 0 0,0 1 0,1-1 0,-1 1 0,0-1 0,0 0 0,0 1 0,1-1 0,-1 0 0,0 0 0,1 0 0,-1 0 0,0-1 0,1 0 0,-1-1 0,0 1 0,0 0 0,0 0 0,0 1 0,0 0 0,0 0 0,1-1 0,-1 0 0,0 0 0,0 0 0,0 0 0,0 0 0,0 1 0,0-1 0,0 1 0,0-1 0,0 0 0,0-1 0,0 1 0,0 1 0,0-1 0,0 1 0,0 0 0,1-1 0,-1 0 0,1 0 0,-1 0 0,1 0 0,-1 1 0,0 0 0,0-1 0,0 1 0,0-1 0,0 0 0,1-1 0,-1 1 0,0 0 0,1 1 0,-1-1 0,0 1 0,0 0 0,1-1 0,-1 0 0,0 0 0,0 0 0,0 1 0,1-1 0,-1 0 0,0 1 0,0-1 0,0 0 0,0 0 0,0 0 0,0 0 0,0 1 0,0-1 0,0 0 0,0 0 0,1 0 0,-1-1 0,0 1 0,1 0 0,-1 0 0,0 1 0,0-1 0,0 1 0,0-1 0,0 0 0,1 0 0,-1-1 0,0 1 0,0-1 0,1 1 0,-1 0 0,0 0 0,0 0 0,0 1 0,0-2 0,0 1 0,1 0 0,-1-1 0,1 0 0,-1 0 0,1 0 0,-1 0 0,1 1 0,-1 0 0,1 1 0,-1 1 0,1-1 0,-1 1 0,1 0 0,-1 0 0,0-1 0,0 0 0,0 0 0,0 0 0,0 0 0,1 0 0,-1 0 0,1 0 0,-1 1 0,1-1 0,0 0 0,0-1 0,1 1 0,-1-1 0,0 1 0,-1 0 0,1 1 0,-1-1 0,1 1 0,-1-1 0,1 0 0,-1 0 0,1 0 0,-1 0 0,1 0 0,-1-1 0,0 1 0,1-1 0,-1 1 0,0-1 0,1 1 0,-1 0 0,1 0 0,-1 0 0,1 0 0,-1-1 0,0 0 0,1 1 0,-1 0 0,0-1 0,1 1 0,-1-1 0,1 1 0,0-1 0,-1 1 0,1 0 0,0 0 0,0 0 0,0 0 0,0 0 0,0-1 0,0 1 0,0 0 0,0 1 0,0-1 0,0 0 0,1 0 0,-1 0 0,1 0 0,-1 0 0,0 0 0,0 0 0,0 1 0,0-1 0,0 0 0,0 0 0,0 0 0,1 0 0,-1 1 0,-1 0 0,2-1 0,-1 1 0,0-1 0,0 1 0,0-1 0,0 0 0,0 0 0,0 0 0,1-1 0,-1 0 0,1 0 0,0 1 0,-1 0 0,0 0 0,0 0 0,-1 1 0,1-1 0,0 1 0,-1-1 0,1 1 0,-1-1 0,1 1 0,-1 0 0,1 0 0,-1-1 0,1 1 0,0 0 0,0 0 0,-1-1 0,1 1 0,0-1 0,1 1 0,-1 0 0,0-1 0,1 1 0,-1-1 0,1 0 0,-1 1 0,1 0 0,-1-1 0,0 1 0,1 0 0,-1 0 0,0-1 0,1 1 0,0 0 0,-1 0 0,0 0 0,0 0 0,0-1 0,0 1 0,0 0 0,1-1 0,-1 1 0,1 0 0,-1 0 0,0 0 0,0 0 0,0 0 0,0-1 0,0 1 0,0 0 0,0 0 0,-1 0 0,1 0 0,-1 0 0,1-1 0,0 1 0,0 0 0,0 0 0,-1 0 0,1-1 0,0 1 0,-1 0 0,1-1 0,-1 1 0,1-1 0,0 1 0,0-1 0,1 1 0,-1-1 0,-1 1 0,1 0 0,0 0 0,0 0 0,0 0 0,-1 0 0,1 0 0,0-1 0,0 1 0,0 0 0,0 0 0,0 0 0,0 0 0,0 0 0,0-1 0,0 1 0,0 0 0,0 0 0,1-1 0,-1 1 0,0 0 0,1 0 0,0-1 0,-1 1 0,1-1 0,0 1 0,0-1 0,0 1 0,0 0 0,0-1 0,-1 1 0,1 0 0,-1-1 0,1 1 0,-1 0 0,0 0 0,0 0 0,-1 0 0,1 0 0,0 0 0,0 0 0,0 0 0,0 0 0,0 0 0,0 0 0,0 1 0,0-1 0,0 0 0,0 1 0,0-1 0,0 0 0,0 1 0,0-1 0,0 0 0,0 0 0,0 0 0,0 0 0,1 1 0,0-1 0,-1 1 0,1-1 0,0 1 0,-1-1 0,1 1 0,0-1 0,-1 1 0,1-1 0,-1 1 0,1 0 0,-1-1 0,0 1 0,1-1 0,-1 1 0,0-1 0,0 1 0,0-1 0,0 0 0,0 1 0,0-1 0,0 0 0,0 1 0,0-1 0,0 1 0,-1-1 0,1 0 0,0 1 0,0-1 0,0 1 0,0-1 0,0 0 0,-1 1 0,1-1 0,0 0 0,-1 1 0,1-1 0,-1 0 0,1 1 0,0-1 0,-1 1 0,1-1 0,0 1 0,0-1 0,0 0 0,-1 1 0,1-1 0,0 0 0,-1 0 0,1 1 0,-1-1 0,1 1 0,-1-1 0,1 1 0,0-1 0,-1 1 0,1-1 0,-1 1 0,1-1 0,0 1 0,-1 0 0,1-1 0,0 1 0,-1-1 0,0 1 0,1-1 0,-1 1 0,1-1 0,-1 1 0,1 0 0,-1 0 0,1-1 0,-1 0 0,1 0 0,0 0 0,0 0 0,0 1 0,0-1 0,0 1 0,0-1 0,0 1 0,0-1 0,0 0 0,0 1 0,0-1 0,-1 0 0,1 0 0,-1 1 0,0-1 0,1 0 0,-1 0 0,0 0 0,1 1 0,-1-1 0,0 0 0,0 0 0,1 1 0,-1-1 0,1 1 0,-1-1 0,1 1 0,-1-1 0,0 1 0,1 0 0,-1-1 0,0 1 0,1 0 0,-1-1 0,0 1 0,0-1 0,1 1 0,-1-1 0,0 0 0,0 1 0,0-1 0,1 0 0,-1 1 0,0-1 0,1 0 0,-1 1 0,0-1 0,1 0 0,-1 0 0,1 1 0,0-1 0,0 1 0,-1-1 0,1 1 0,0-1 0,-1 1 0,1-1 0,-1 1 0,1-1 0,0 1 0,0 0 0,-1 0 0,1 0 0,0 0 0,0-1 0,0 1 0,-1 0 0,1 0 0,0 0 0,-1 0 0,1 0 0,-1 0 0,0-1 0,1 1 0,-1-1 0,0 1 0,0 0 0,0 0 0,0 0 0,1 0 0,-1-1 0,0 1 0,0 0 0,0 0 0,0 0 0,0 0 0,1 1 0,-1-1 0,0 0 0,0 0 0,0-1 0,1 1 0,-1 0 0,0 0 0,0 0 0,0 0 0,1-1 0,-1 1 0,0 0 0,1-1 0,-1 1 0,0 0 0,1 0 0,-1 0 0,0-1 0,1 1 0,-1-1 0,1 1 0,-1 0 0,1 0 0,-1 0 0,1 0 0,-1-1 0,1 1 0,-1 0 0,1 1 0,-1 0 0,1-1 0,-1 1 0,1-2 0,-1 1 0,0 0 0,1 0 0,-1-1 0,0 1 0,0 0 0,1 0 0,-1 0 0,0 0 0,0-1 0,0 1 0,0 0 0,1 0 0,-1 0 0,0 0 0,1 1 0,-1-1 0,0 0 0,0 0 0,1 0 0,-1 0 0,0 0 0,0 1 0,1-1 0,-1 0 0,0 0 0,0 1 0,0-1 0,1 0 0,-1 1 0,0-1 0,0 0 0,1 0 0,-1 0 0,0-1 0,0 1 0,0 0 0,0-1 0,1 1 0,-1 0 0,0 0 0,0 0 0,1 0 0,-1 1 0,0-1 0,0 1 0,1 0 0,-1-1 0,0 1 0,1-1 0,-1 1 0,0 0 0,0 0 0,0 0 0,0-1 0,0 0 0,0 0 0,0 0 0,0 0 0,0 1 0,0 0 0,0 0 0,0 0 0,0 0 0,0 0 0,0 0 0,0-1 0,0 1 0,0-1 0,0 0 0,0 0 0,0-1 0,0 1 0,0 1 0,0-1 0,0 0 0,0 0 0,-1 1 0,1-1 0,-1 1 0,1-1 0,-1 0 0,1 0 0,-1 0 0,1 1 0,0-1 0,0 0 0,0 0 0,0-1 0,0 1 0,0 0 0,0 0 0,0 0 0,0 0 0,0 0 0,0 0 0,0 0 0,0 0 0,0-1 0,0 1 0,0 0 0,0 0 0,0 0 0,0 0 0,0 1 0,0-1 0,0 0 0,0 1 0,0-1 0,0 0 0,0 0 0,0 1 0,0-1 0,0 0 0,0 0 0,0 0 0,0 0 0,0 0 0,0 1 0,0-1 0,0 1 0,0-1 0,0 1 0,0-1 0,0 1 0,0-1 0,0 0 0,0 1 0,0-1 0,0 1 0,0-1 0,0 1 0,0-1 0,0 0 0,0-1 0,0 1 0,0 0 0,0 0 0,0 0 0,0 0 0,0 0 0,0-1 0,0 1 0,0 0 0,0 0 0,0 0 0,0 0 0,0 0 0,0 0 0,0 0 0,0 1 0,0-1 0,0 0 0,0 0 0,0 1 0,0-1 0,0 0 0,0 1 0,0-1 0,0 0 0,0 1 0,0-1 0,0-1 0,-1 1 0,1 0 0,0 0 0,0-1 0,0 1 0,0-1 0,0 1 0,0-1 0,0 1 0,-1 0 0,1-1 0,0 0 0,-1 1 0,1-1 0,0 1 0,0-1 0,-1 1 0,1 0 0,0-1 0,0 1 0,-1 0 0,1-1 0,-1 1 0,1 0 0,0 0 0,-1 0 0,1 0 0,0-1 0,0 1 0,-1 0 0,1 0 0,-1 0 0,1 0 0,0 0 0,-1 0 0,1-1 0,0 1 0,-1 0 0,1-1 0,0 1 0,0-1 0,0 1 0,0-1 0,0 1 0,0-1 0,0 1 0,-1 0 0,1 0 0,0 0 0,0 0 0,-1 0 0,1 0 0,-1 1 0,1 0 0,0 0 0,-1 0 0,0 0 0,1 0 0,-1-1 0,1 1 0,-1-1 0,1 0 0,0-1 0,-1 1 0,1-1 0,0 1 0,0 0 0,0 0 0,-1 0 0,1-1 0,0 1 0,0 0 0,0-1 0,0 1 0,0-1 0,0 1 0,0 0 0,0-1 0,0 1 0,0-1 0,0 1 0,0-1 0,0 1 0,0 0 0,0 0 0,0 0 0,0 0 0,0-1 0,-1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37"/>
    </inkml:context>
    <inkml:brush xml:id="br0">
      <inkml:brushProperty name="width" value="0.035" units="cm"/>
      <inkml:brushProperty name="height" value="0.035" units="cm"/>
      <inkml:brushProperty name="color" value="#FFA53D"/>
    </inkml:brush>
  </inkml:definitions>
  <inkml:trace contextRef="#ctx0" brushRef="#br0">11 0 24575,'0'0'0,"0"1"0,0 0 0,0-1 0,0 1 0,1 1 0,-1 0 0,1 0 0,-1 0 0,1-1 0,-1 0 0,0 1 0,0 0 0,0 1 0,1 0 0,-1-1 0,0 0 0,0-1 0,1-1 0,-1 1 0,0-1 0,0 1 0,0-1 0,0 1 0,0 0 0,0-1 0,0 1 0,0 0 0,0 0 0,0 0 0,0 1 0,0 0 0,0 1 0,0 0 0,0-1 0,0 0 0,0-1 0,0 1 0,0 0 0,0 1 0,0 0 0,-1 0 0,1-1 0,-1 0 0,1-1 0,0 0 0,0 0 0,0 1 0,-1-1 0,1 1 0,0-1 0,-1 0 0,1 0 0,0 0 0,-1 0 0,1 1 0,-1 1 0,1-1 0,-1-1 0,1 1 0,0-2 0,0 1 0,-1 0 0,1 0 0,0 0 0,0 0 0,-1 0 0,1-1 0,0 1 0,0-1 0,-1 1 0,1 0 0,0 0 0,-1 0 0,1-1 0,0 1 0,0-1 0,-1 1 0,1 0 0,-1 0 0,1 0 0,0 0 0,0-1 0,-1 1 0,1-1 0,0 1 0,-1 0 0,1 0 0,-1-1 0,1 1 0,0-1 0,0 0 0,0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38"/>
    </inkml:context>
    <inkml:brush xml:id="br0">
      <inkml:brushProperty name="width" value="0.035" units="cm"/>
      <inkml:brushProperty name="height" value="0.035" units="cm"/>
      <inkml:brushProperty name="color" value="#005F27"/>
    </inkml:brush>
  </inkml:definitions>
  <inkml:trace contextRef="#ctx0" brushRef="#br0">3 50 24575,'0'-1'0,"0"0"0,0 0 0,0 0 0,0 1 0,0-1 0,0 1 0,0-1 0,0 0 0,0 0 0,0 0 0,0 1 0,0-1 0,0 1 0,-1-1 0,1 1 0,0-1 0,0 1 0,0-1 0,0 0 0,0 1 0,0-1 0,-1 0 0,1 1 0,0-1 0,0 0 0,0 1 0,0 0 0,0-1 0,0 0 0,0 1 0,0-1 0,0 0 0,0 1 0,0-1 0,0 1 0,0-1 0,0 0 0,-1 1 0,1-1 0,0 0 0,0 1 0,0-1 0,0 0 0,0 1 0,0-1 0,0 1 0,0-1 0,0 1 0,0-1 0,0 1 0,0-1 0,0 0 0,0 1 0,0-1 0,0 0 0,0 1 0,0-1 0,0 0 0,0 1 0,0-1 0,0 1 0,0-1 0,0 1 0,0-1 0,0 1 0,0-1 0,0 1 0,0-1 0,0 1 0,1-1 0,-1 1 0,0 0 0,1 0 0,-1-1 0,1 1 0,0 0 0,-1 0 0,1 0 0,0-1 0,-1 1 0,1 0 0,-1 0 0,1 0 0,-1 0 0,1-1 0,-1 1 0,1 0 0,-1 0 0,1-1 0,0 1 0,-1 0 0,1 0 0,-1 0 0,1 0 0,-1 0 0,1 0 0,-1-1 0,1 1 0,-1 0 0,1 0 0,-1 0 0,1 0 0,0 0 0,-1-1 0,1 1 0,-1 0 0,1 0 0,-1 0 0,1 0 0,-1 0 0,1 0 0,-1 0 0,1 0 0,-1 0 0,0 1 0,0-1 0,0 0 0,0 0 0,1 1 0,-1-1 0,0 1 0,1-1 0,-1 0 0,0 1 0,0-1 0,0 0 0,1 1 0,-1-1 0,0 0 0,0 1 0,0-1 0,0 0 0,1 1 0,-1-1 0,0 0 0,0 1 0,0-1 0,0 0 0,0 1 0,0-1 0,0 0 0,0 1 0,1-1 0,-1 1 0,0-1 0,0 1 0,0-1 0,0 1 0,0-1 0,0 1 0,1-1 0,-1 1 0,0-1 0,0 1 0,0-1 0,0 1 0,1-1 0,-1 0 0,0 1 0,0-1 0,1 1 0,-1 0 0,0-1 0,0 1 0,0-1 0,1 1 0,-1-1 0,0 1 0,0-1 0,0 1 0,1-1 0,-1 0 0,0 1 0,0-1 0,0 0 0,0 1 0,1-1 0,-1 1 0,0 0 0,0-1 0,0 0 0,1 1 0,-1-1 0,0 1 0,0-1 0,0 1 0,0-1 0,1 0 0,-1 1 0,0-1 0,0 1 0,0-1 0,0 1 0,0-1 0,0 0 0,0 1 0,0-1 0,0 1 0,1-1 0,-1 1 0,0-1 0,0 1 0,0-1 0,1 1 0,-1-1 0,0 1 0,0-1 0,0 1 0,0-1 0,0 1 0,0-1 0,1 1 0,-1-1 0,0 0 0,0 0 0,0 1 0,0-1 0,0 0 0,0 1 0,0-1 0,0 0 0,0 1 0,1-1 0,-1 1 0,0-1 0,0 0 0,0 1 0,0-1 0,0 0 0,0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7T06:53:19.638"/>
    </inkml:context>
    <inkml:brush xml:id="br0">
      <inkml:brushProperty name="width" value="0.4" units="cm"/>
      <inkml:brushProperty name="height" value="0.8" units="cm"/>
      <inkml:brushProperty name="color" value="#14E8F6"/>
      <inkml:brushProperty name="tip" value="rectangle"/>
      <inkml:brushProperty name="rasterOp" value="maskPen"/>
    </inkml:brush>
  </inkml:definitions>
  <inkml:trace contextRef="#ctx0" brushRef="#br0">20 586,'17'0,"-1"0,-6 0,1 1,-1 1,2-1,1 1,0-1,0 0,0-1,-2 0,0 0,-1 1,-1-1,0 1,0 0,1 0,0-1,0 2,0-2,-1 1,0 0,0-1,-1 0,0 0,1 0,1 0,1 0,2 0,1 0,1 0,-1 1,1 0,-1-1,-2 0,-2 0,-1 0,0 0,0 0,0 0,0 0,1 0,1 0,1-1,4 0,2-1,-7 2,0-1,1 1,0-1,0 1,-1 0,-1 0,1 0,7 0,-3 0,0 0,-1 0,1 0,-1 0,-1 0,-1 0,-1 0,1 0,1 0,1 0,2 0,1 0,-1 0,1 0,-1 0,0 0,-1 0,0 0,-1-1,0-1,-2 0,0 0,1 0,-1 0,2 0,0-1,1-1,1 0,-1 0,-1 1,-1 1,0-1,-1 1,1-1,1 1,1-1,0-1,0 0,0 0,-1 0,1 0,-1 1,0-1,0 1,0 0,-1-1,1 1,-1 1,-1 0,0 1,-2 0,0-1,-1 1,1-1,-1 0,1 0,1 1,-1-1,-1 0,0 0,0 0,-1 1,-1-1,0 0,-1 0,-1 1,0-1,0 1,0-1,0 0,0 0,1-1,1 1,1 0,0 0,-1 1,-1-1,0 0,-1 0,0 0,1-1,1 0,2 0,-1-1,1 2,-2 0,0 1,-1 0,-1 0,-1 0,1-1,-1 0,0 0,1-1,0 0,-1 1,0 0,-1-2,1 2,0-3,0 2,2-1,-1 0,-1 1,0 0,-14 0,3 0,-11-2,6 3,0-1,-4 1,6 1,-1 1,-3-1,-1 1,-1 0,-2 0,-1 0,0 0,5 0,0 0,0 0,-1 0,1 0,-1 0,0 0,0 0,-1 0,1 0,0 0,0 0,1 0,-1 0,2 0,-7 0,2 0,1 0,0 1,1-1,1 1,-1-1,1 1,0-1,-1 1,1-1,0 0,0 0,1 0,0 0,1 0,2 0,-1 0,2 0,0 0,0 0,0 0,-2 0,-1 0,-1 0,-2 0,3 0,0 0,-1 0,-3 0,0 0,0 1,-2 0,1-1,-2 1,6 0,-1-1,0 1,0 0,-4 0,-1 1,2-1,0 0,1 0,0 0,3 0,0-1,1 1,-4 0,2 0,5-1,1 1,-1-1,4 0,1 1,-2 1,-5 2,-6 3,6-3,-1 1,-1 0,-2-1,0 1,-1 0,1-1,-1-1,1-1,1 0,0-1,0 0,1-1,1 0,0 0,0 0,1 0,0 0,0 0,0 0,1 0,1 0,-1 0,1 0,-8 0,0 0,1 0,2 0,2 0,1 0,2 0,0 0,1 0,1 0,1 0,3 0,12 0,5 1,-3 0,2 0,5 1,2 0,1 0,-6 0,1 1,-1-1,1 0,0 1,1 0,0-1,0 1,1 0,0 0,0 0,0 1,0-1,-1 0,1 1,0-1,0 1,1-1,0 1,0 0,-3-1,0 0,1 0,-1 0,1-1,3 2,-1-1,1 0,-1-1,0 1,-1-1,1-1,-1 1,-1-1,-1 0,1 0,0 0,3-1,0 0,-1 0,0 0,0 0,0 0,-2 0,0-1,0 1,-1-1,-1 0,0 0,5-1,-1-1,-1 0,0 0,-2 0,1 0,-1 0,1 0,-1 0,0 0,1 0,0 1,0-1,0 1,0-1,-1 1,0-1,-1 1,0-1,-1 1,1-1,-1 0,0 1,-1 0,1 0,-1 0,-2 0,0 0,5 0,-5 0,-8 0,-14 1,-8 0,6 1,-2-1,-1 1,2 0,-1 0,-1-1,-1 1,1 0,-1 0,-1 0,1 0,-1 0,0 0,2 0,0 0,-1 0,1-1,0 1,0 0,-2 0,-1-1,1 1,0-1,0 1,0-1,1 0,-1 0,1 1,1-1,-2 0,0 0,1 0,1 0,-3 0,1 0,0 1,3-1,0 1,1-1,-1 1,1 0,4 0,1 0,-2 0,5 0,2 0,-1 0,-6 0,1 0,-1 0,-4 0,-1 0,3 1,0-1,0 0,-1 1,0 0,0-1,1 1,-1 0,1 0,-4 1,0 0,5 0,0 0,-4 1,6-1,5-1,1-1,-1 0,-2 0,-3 0,-3 0,0 0,4 0,3 0,3-1,13-3,6 0,2 0,3 1,-3 0,1 0,2 0,-1 0,-2 1,0 0,0 1,1-1,-1 1,2 0,0 0,1 0,-1 0,1 0,-1 0,0 0,1 1,-1-1,1 1,-1 0,0-1,0 1,0 0,0 0,0 0,0 0,-1 0,1 0,0 0,-1 0,0-1,1 1,-1 0,0-1,-2 1,1-1,0 1,-1-1,1 0,2 0,-1-1,1 1,-1-1,-2 0,0 0,0 0,-1-1,3 0,0 0,-1-1,-2 1,0 0,-1 0,4-2,0 1,-4 0,0 0,-2 1,-1 0,8-1,-6 2,-4 1,-5 1,-15 0,-7 0,4 0,0 0,-2 0,0 0,-1 0,-2 0,0 0,0 0,3 0,-1 0,1 0,-1 0,0 0,-1 0,2 0,-1 0,0 0,-1 0,1 0,-1 0,0 0,0 0,0 0,0 0,-1 0,1 0,0 0,0 0,-2 0,1 0,-1 0,1 0,0 0,0 0,1 0,0 0,0 0,1 0,0 0,1 0,-5 0,1 0,1 0,1 0,-2 0,2 0,0 0,-2-1,2 1,6 0,3-1,-1-1,9 0,18-3,-4 3,2 0,2 0,3-1,0 0,-3 1,1 0,1 1,0-1,-2 0,1 1,0-1,0 0,0 1,0-1,0 0,1 1,-1-1,0 0,-1 1,1-1,-1 0,0 0,0 0,1-1,0 1,0-1,-1 1,1-1,0 0,-1 0,2 0,-2 0,-6 1,-2 0,-1-1,-8 1,-14 0,-1 1,-3-1,1 2,-1-1,-2 1,2-1,-1 1,-1 0,-1 0,3 0,0 0,-1 0,0 0,0 0,0 0,0 0,0 0,0 0,0 0,1 0,1 0,-1 0,1 0,0 0,0 0,-1 0,1 1,2-1,-2 0,1 1,2-1,-3 1,3-1,-2 2,10 0,5 0,17 1,-4-2,2 0,2-1,3 0,1-1,-3-1,1 0,1-1,0 0,-2 0,1 0,1 0,-1 0,1-1,-1 0,1 0,0 0,-1 0,1 0,-2 0,0 0,0 0,-1 1,0-1,1 1,0-1,-1 1,-1 0,0 0,-1 1,-1-1,2 1,-3 0,0 0,-11 0,-14-2,-3 2,-2-1,1 0,-2 0,0 0,2 0,-1 1,0-1,0 0,0 1,-1-1,0 0,1 0,1 0,-1 1,2-1,0 0,-2 0,1 0,1 0,-3 0,3 0,-1-2,11 3,15 1,8 0,0 0,2-1,-5 1,2 1,1-1,-1 0,0 0,-1 0,1-1,-1 1,4-1,1 0,-2 1,-2-1,-1 0,-1 1,2-1,-1 0,1-1,-9 2,-8 0,-9-1,0 1,-1 0,-4-1,-2 0,4 1,0-1,0 0,-5-1,-1-1,3 1,2-1,-4-2,10 1,8 2,7-1,7 2,-4 1,0 0,1 1,-1-1,7 1,-7 0,-9 0,-15-5,1 1,3 0,0 0,3 0,5 2,4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39"/>
    </inkml:context>
    <inkml:brush xml:id="br0">
      <inkml:brushProperty name="width" value="0.035" units="cm"/>
      <inkml:brushProperty name="height" value="0.035" units="cm"/>
      <inkml:brushProperty name="color" value="#005F27"/>
    </inkml:brush>
  </inkml:definitions>
  <inkml:trace contextRef="#ctx0" brushRef="#br0">18 97 24575,'0'-1'0,"0"0"0,-1 0 0,1 0 0,0 0 0,-1 1 0,1-1 0,0 0 0,-1 0 0,1 0 0,0 1 0,0-1 0,0 1 0,0 0 0,0-1 0,0 1 0,0-1 0,0 1 0,-1 0 0,1-1 0,0 1 0,0 0 0,0-1 0,0 0 0,0 0 0,0 1 0,0-1 0,0 1 0,0-1 0,0 0 0,0 0 0,0 0 0,0 1 0,0-1 0,0 0 0,0 0 0,0 0 0,0 1 0,0-1 0,0 0 0,0 0 0,0 1 0,0-1 0,0 1 0,0-1 0,0 1 0,0-1 0,-1 1 0,1-1 0,0 1 0,0 0 0,0-1 0,-1 1 0,1-1 0,0 1 0,-1-1 0,1 0 0,0 1 0,-1-1 0,1 0 0,0 0 0,-1 0 0,1 0 0,0 1 0,-1-1 0,1 0 0,0 0 0,0 1 0,0-1 0,-1 0 0,1 0 0,0 0 0,-1 0 0,1 0 0,-1-1 0,1 1 0,-1-1 0,1 1 0,-1 0 0,1-1 0,0 1 0,0 0 0,-1 0 0,1 0 0,0 0 0,0 0 0,0 0 0,-1 0 0,1 1 0,0-1 0,0 0 0,0 1 0,0-1 0,0 1 0,0-1 0,0 1 0,0-1 0,0 0 0,0 0 0,0 0 0,0 0 0,0 1 0,0-1 0,0 0 0,0 1 0,0-1 0,0 0 0,0 1 0,0-1 0,0 1 0,0-1 0,0 1 0,0-1 0,0 1 0,0-1 0,-1 1 0,1-1 0,0 0 0,0 1 0,0-1 0,0 0 0,0 1 0,0-1 0,0 0 0,0 1 0,0-1 0,0 1 0,0-1 0,0 1 0,1-1 0,-1 1 0,0 0 0,1 0 0,-1 0 0,1 0 0,-1-1 0,0 1 0,1 0 0,-1 0 0,0 0 0,1-1 0,-1 1 0,0 0 0,0 0 0,1 0 0,-1 0 0,1-1 0,-1 1 0,0 0 0,0 0 0,1-1 0,-1 1 0,1 0 0,-1 0 0,1 0 0,-1 0 0,0 0 0,1 0 0,-1 0 0,0 0 0,1 0 0,-1 0 0,1 0 0,-1 0 0,0 0 0,1 0 0,-1 0 0,1 0 0,-1 0 0,0 1 0,1-1 0,-1 0 0,1 0 0,-1 0 0,0 1 0,1-1 0,-1 0 0,0 0 0,0 0 0,1 1 0,-1-1 0,0 0 0,1 0 0,-1 0 0,0 0 0,0 0 0,0 1 0,1-1 0,-1 0 0,0 0 0,0 0 0,1 1 0,-1-1 0,0 0 0,0 1 0,1-1 0,-1 0 0,1 0 0,-1 0 0,0 1 0,0-1 0,1 1 0,-1-1 0,0 0 0,0 1 0,0-1 0,0 0 0,0 1 0,0-1 0,0 1 0,0-1 0,0 0 0,0 0 0,0 1 0,0-1 0,0 1 0,0 0 0,0-1 0,0 1 0,0 0 0,1 0 0,-1 0 0,0 0 0,0-1 0,0 1 0,0-1 0,0 1 0,0-1 0,0 0 0,0 1 0,0-1 0,0 1 0,0-1 0,0 1 0,1-1 0,-1 1 0,0-1 0,0 1 0,0 0 0,0 0 0,1-1 0,-1 1 0,0 0 0,0-1 0,1 1 0,-1-1 0,0 0 0,0 1 0,0-1 0,0 1 0,1-1 0,-1 1 0,0-1 0,0 0 0,1 1 0,-1-1 0,0 0 0,0 0 0,1 1 0,-1-1 0,0 1 0,1-1 0,-1 0 0,0 1 0,0-1 0,1 1 0,-1-1 0,0 0 0,0 1 0,1-1 0,-1 1 0,0-1 0,0 1 0,0-1 0,1 0 0,-1 1 0,0-1 0,0 0 0,0 0 0,0 1 0,0-1 0,0 1 0,0-1 0,1 0 0,-1 1 0,0-1 0,0 1 0,0-1 0,0 1 0,1-1 0,-1 0 0,0 1 0,0 0 0,0-1 0,1 1 0,-1-1 0,0 0 0,0 1 0,0-1 0,0 0 0,0 1 0,0-1 0,0 0 0,1 1 0,-1-1 0,0 0 0,0 1 0,0-1 0,0 0 0,0 1 0,0-1 0,0 0 0,0 1 0,1 0 0,-1-1 0,0 1 0,0-1 0,0 1 0,0-1 0,0 1 0,0-1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40"/>
    </inkml:context>
    <inkml:brush xml:id="br0">
      <inkml:brushProperty name="width" value="0.035" units="cm"/>
      <inkml:brushProperty name="height" value="0.035" units="cm"/>
      <inkml:brushProperty name="color" value="#005F27"/>
    </inkml:brush>
  </inkml:definitions>
  <inkml:trace contextRef="#ctx0" brushRef="#br0">46 593 24575,'0'0'0,"0"-1"0,0 0 0,0-1 0,0 1 0,0 0 0,0 0 0,0 0 0,0 0 0,0 0 0,0 1 0,0-1 0,0 0 0,0 0 0,0 1 0,0-1 0,0 0 0,0 1 0,0-1 0,0 1 0,0 0 0,0-1 0,0 1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41"/>
    </inkml:context>
    <inkml:brush xml:id="br0">
      <inkml:brushProperty name="width" value="0.035" units="cm"/>
      <inkml:brushProperty name="height" value="0.035" units="cm"/>
      <inkml:brushProperty name="color" value="#005F27"/>
    </inkml:brush>
  </inkml:definitions>
  <inkml:trace contextRef="#ctx0" brushRef="#br0">18 115 24575,'0'1'0,"1"-1"0,-1 1 0,-1-1 0,1 1 0,0 0 0,-1 0 0,1 0 0,-1 0 0,1 0 0,0 0 0,-1 0 0,1 1 0,0-1 0,0 1 0,0-1 0,0-1 0,0 1 0,0-1 0,0 1 0,-1-1 0,1 1 0,0-1 0,-1 0 0,1 1 0,0-2 0,-1-1 0,2-1 0,-1-1 0,0 0 0,1 1 0,-1 1 0,1 0 0,-1 0 0,1 1 0,-1-1 0,0 1 0,1 1 0,-1-1 0,0 1 0,0-1 0,0 0 0,0-1 0,0 1 0,1-1 0,-1 1 0,0-1 0,0 1 0,0 0 0,0 1 0,0-1 0,0 0 0,0 1 0,0-1 0,0-1 0,0 1 0,0-1 0,0 1 0,0 0 0,0-1 0,1 1 0,-1-1 0,0 1 0,0 0 0,1-1 0,-1 1 0,0 1 0,0-1 0,0 1 0,0-1 0,0 0 0,0 0 0,0 0 0,0 0 0,0 0 0,0 0 0,0 1 0,0-1 0,0 0 0,0 1 0,0-1 0,0 1 0,0-1 0,0 0 0,0 0 0,0 0 0,0 0 0,0 0 0,0 0 0,0 1 0,0-1 0,0 1 0,0-1 0,0 1 0,0 0 0,0-1 0,0 0 0,0 0 0,0-1 0,0 0 0,0 1 0,0 1 0,0-1 0,0 1 0,0-1 0,0 0 0,0 1 0,0-1 0,0 0 0,0 1 0,0-1 0,0 0 0,0 0 0,0 1 0,0-1 0,0 0 0,0 1 0,0-1 0,0 0 0,0 0 0,-1 1 0,1-1 0,0 1 0,0-1 0,0 1 0,0-1 0,0 1 0,0-1 0,0 1 0,0 0 0,0-1 0,-1 0 0,1 1 0,-1-1 0,1 0 0,-1 1 0,1-1 0,0 1 0,0-1 0,0 0 0,-1 0 0,1 1 0,0-1 0,0 1 0,0 0 0,0-1 0,0 1 0,0-1 0,-1 1 0,1-1 0,0 1 0,0-1 0,0 1 0,0 0 0,0-1 0,0 1 0,0-1 0,0 1 0,0-1 0,0 1 0,-1-1 0,1 0 0,0 0 0,0 0 0,0 0 0,0 0 0,0 1 0,0-1 0,0 0 0,0 1 0,1-1 0,-1 0 0,0 1 0,1-1 0,-1 1 0,1 0 0,0 0 0,0 0 0,-1 0 0,1-1 0,0 1 0,-1 0 0,1 0 0,0 0 0,0-1 0,-1 1 0,1 0 0,0 0 0,0-1 0,-1 1 0,1 0 0,-1 0 0,0 0 0,1 0 0,-1 0 0,1 0 0,0 1 0,-1-1 0,1 0 0,-1 1 0,1-1 0,-1 0 0,1 0 0,-1 0 0,0 1 0,1-1 0,-1 0 0,1 0 0,-1 1 0,1 0 0,-1 0 0,1-1 0,0 1 0,-1-1 0,0 0 0,0 0 0,0 1 0,1-1 0,-1 1 0,0-1 0,0 1 0,1-1 0,-1 0 0,0 1 0,1 0 0,-1 0 0,0-1 0,0 1 0,1-1 0,-1 1 0,0-1 0,0 1 0,0-1 0,1 1 0,-1-1 0,0 1 0,0 0 0,0-1 0,1 1 0,-1 0 0,0 0 0,0-1 0,0 1 0,0 0 0,1-1 0,-1 1 0,0 0 0,0 0 0,0-1 0,0 1 0,0-1 0,0 1 0,0-1 0,0 1 0,0 0 0,0-1 0,0 1 0,0-1 0,0 0 0,0 1 0,0-1 0,0 1 0,0-1 0,0 0 0,0 1 0,1 0 0,-1-1 0,0 1 0,0 0 0,0-1 0,0 1 0,0-1 0,1 1 0,-1 0 0,0 0 0,0-1 0,0 1 0,0 0 0,0 0 0,0-1 0,1 1 0,-1-1 0,0 1 0,0-1 0,0 1 0,0 0 0,0-1 0,0 1 0,0-1 0,0 1 0,0 0 0,0-1 0,0 1 0,0 0 0,1 0 0,-1-1 0,0 1 0,0-1 0,0 1 0,0-1 0,0 1 0,0 0 0,0 0 0,0-1 0,0 1 0,0 0 0,0 0 0,0 0 0,0 0 0,0 0 0,0-1 0,0 1 0,0-1 0,0 1 0,0-1 0,0 1 0,0-1 0,-1 1 0,1-1 0,0 1 0,0 0 0,0 0 0,0 0 0,0 0 0,0 1 0,0-1 0,0-1 0,0 1 0,0-1 0,-1 0 0,1 1 0,0-1 0,0 1 0,0 0 0,0 0 0,-1 1 0,1-1 0,0 0 0,0 0 0,0 0 0,0 0 0,-1 0 0,1 0 0,0 0 0,0 1 0,0-1 0,0 0 0,0 0 0,-1 0 0,1 0 0,0 0 0,0 0 0,0 0 0,0 0 0,0 0 0,0 0 0,-1 0 0,1-1 0,0 1 0,0 0 0,0 0 0,0-1 0,0 1 0,0-1 0,0 1 0,0-1 0,0 1 0,0 0 0,0-1 0,0 1 0,0-1 0,0 1 0,0-1 0,0 1 0,0 0 0,0 0 0,-1-1 0,1 1 0,0 0 0,0-1 0,0 1 0,0 0 0,0 0 0,0 0 0,0 0 0,0 0 0,0 0 0,0 0 0,0-1 0,0 1 0,0 0 0,0 0 0,0 0 0,0 0 0,0-1 0,0 1 0,0 0 0,0 0 0,0 0 0,0-1 0,0 1 0,0-1 0,0 1 0,0-1 0,0 0 0,0 1 0,0-1 0,0 1 0,0-1 0,0 1 0,0-1 0,0 1 0,0-1 0,0 1 0,0-1 0,0 1 0,0 0 0,0 0 0,0 0 0,0 0 0,0-1 0,0 1 0,0 0 0,0-1 0,0 1 0,0 0 0,0-1 0,0 1 0,0-1 0,0 1 0,0-1 0,0 1 0,0-1 0,0 1 0,0 0 0,0 0 0,0 0 0,0-1 0,0 1 0,0-1 0,0 1 0,0 0 0,0-1 0,0 1 0,0 0 0,0 0 0,0 1 0,0 0 0,0-1 0,0 0 0,0 0 0,0 0 0,0 0 0,0-1 0,0 1 0,0 1 0,0-1 0,0 0 0,-1-1 0,1 1 0,0 1 0,0-1 0,0 1 0,0 0 0,-1-1 0,1 0 0,0-1 0,0 1 0,0-1 0,0 1 0,0 0 0,0 0 0,0 0 0,0 0 0,0-1 0,0 1 0,0 0 0,0 0 0,0 0 0,-1 0 0,1-1 0,0 1 0,0-1 0,0 0 0,-1 1 0,1-1 0,0 1 0,0-1 0,-1 1 0,1-1 0,0 1 0,0 0 0,-1-1 0,1 1 0,0 0 0,-1-1 0,1 0 0,0 1 0,0 0 0,-1-1 0,1 1 0,0 0 0,0-1 0,-1 1 0,1 0 0,0-1 0,-1 1 0,1-1 0,0 1 0,-1-1 0,1 1 0,-1 0 0,1 0 0,-1 0 0,1 0 0,-1 0 0,1 0 0,-1 0 0,1-1 0,-1 0 0,1 1 0,0-1 0,0 1 0,-1 0 0,1-1 0,-1 1 0,1 0 0,0-1 0,-1 1 0,1-1 0,0 1 0,0 0 0,-1-1 0,1 1 0,0-1 0,0 1 0,-1-1 0,1 1 0,0 0 0,0 0 0,0 0 0,-1-1 0,1 1 0,-1 0 0,1 0 0,-1 0 0,1-1 0,0 1 0,0-1 0,0 0 0,0 1 0,0 0 0,-1 0 0,1 0 0,0 0 0,0 0 0,-1-1 0,1 1 0,0-1 0,0 1 0,0-1 0,0 0 0,0 1 0,-1-1 0,1 0 0,0 1 0,0 0 0,0-1 0,0 1 0,-1-1 0,1 1 0,0-1 0,-1 1 0,1-1 0,0 1 0,0-1 0,0 1 0,-1-1 0,1 1 0,0-1 0,0 1 0,-1-1 0,1 1 0,0-1 0,0 1 0,0 0 0,-1 0 0,1 0 0,-1 0 0,1 1 0,-1-1 0,1 0 0,-1 0 0,1-1 0,0 1 0,0 0 0,0 0 0,-1 1 0,1-1 0,0 0 0,0 0 0,0-1 0,0 0 0,0 1 0,0-1 0,0 1 0,0-1 0,0 1 0,-1-1 0,1 1 0,0-1 0,0 0 0,0 1 0,0-1 0,-1 1 0,1 0 0,0 0 0,0-1 0,-1 1 0,1-1 0,0 1 0,0-1 0,0 1 0,0 0 0,0 0 0,-1-1 0,1 1 0,0 0 0,0-1 0,0 1 0,0-1 0,-1 0 0,1 1 0,0-1 0,0 0 0,0 1 0,0 0 0,0-1 0,0 1 0,0 0 0,0 0 0,0 0 0,0 0 0,0 0 0,0-1 0,0 1 0,0 0 0,-1-1 0,1 1 0,0 0 0,0 0 0,0-1 0,0 1 0,0-1 0,0 1 0,0-1 0,0 1 0,0-1 0,0 1 0,0-1 0,0 1 0,0-1 0,0 1 0,0-1 0,0 1 0,0 0 0,0-1 0,0 1 0,0 0 0,0-1 0,0 0 0,0 0 0,0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42"/>
    </inkml:context>
    <inkml:brush xml:id="br0">
      <inkml:brushProperty name="width" value="0.035" units="cm"/>
      <inkml:brushProperty name="height" value="0.035" units="cm"/>
      <inkml:brushProperty name="color" value="#005F27"/>
    </inkml:brush>
  </inkml:definitions>
  <inkml:trace contextRef="#ctx0" brushRef="#br0">0 191 24575,'0'0'0,"0"1"0,0-1 0,0 0 0,0 1 0,0-1 0,0 0 0,0 1 0,1-1 0,-1 0 0,0-1 0,0 1 0,0 0 0,0-1 0,0 0 0,0 1 0,0-1 0,0-1 0,0 1 0,0-1 0,0 0 0,0-1 0,0 1 0,0 0 0,0 0 0,1 0 0,-1 1 0,0 0 0,0 0 0,0 0 0,0 0 0,0-1 0,1 0 0,-1 1 0,0-1 0,0 1 0,0 0 0,0 0 0,0 0 0,0 0 0,0 0 0,0 0 0,0 0 0,0 0 0,0 0 0,0 0 0,0 0 0,0 1 0,0-1 0,0 1 0,0-1 0,0 0 0,0 1 0,0-1 0,0 0 0,0 1 0,0-1 0,0 1 0,0-1 0,0 0 0,0 0 0,0 0 0,0 0 0,0 0 0,0 0 0,0 0 0,0 0 0,-1 0 0,1 0 0,0 0 0,0 0 0,0 0 0,0 1 0,0-1 0,0 0 0,0 1 0,0-1 0,0 0 0,0 0 0,0 0 0,0 0 0,0-1 0,0 1 0,0-1 0,0 0 0,0 0 0,0 0 0,0-1 0,0 2 0,0-1 0,0 0 0,0 1 0,0-1 0,0 1 0,0-1 0,0 1 0,0 0 0,0 0 0,0-1 0,0 1 0,1 0 0,-1 0 0,0 0 0,0-1 0,1 1 0,-1-1 0,0 0 0,0 0 0,1 0 0,-1 0 0,0 0 0,1 0 0,-1 0 0,0 0 0,0 0 0,1-1 0,-1 1 0,0 0 0,1 0 0,-1 0 0,0 1 0,0 0 0,0 0 0,0 0 0,0 0 0,1 0 0,-1 0 0,0 0 0,0 0 0,0 0 0,0 0 0,0 0 0,0 0 0,0 1 0,1-1 0,-1 0 0,0 1 0,0-1 0,0 0 0,1 0 0,-1 1 0,0-1 0,0 1 0,0-1 0,0 1 0,0-1 0,1 0 0,-1 1 0,0-1 0,0 1 0,0 0 0,0-1 0,0 1 0,0-1 0,0 1 0,0-1 0,0 0 0,0 0 0,0 1 0,0-1 0,-1 0 0,1 1 0,0-1 0,0 0 0,0 1 0,0-1 0,0 1 0,0-1 0,0 0 0,0 1 0,0-1 0,0 0 0,0 1 0,0-1 0,0 1 0,0-1 0,0 1 0,0-1 0,0 0 0,0 1 0,0-1 0,0 1 0,0-1 0,0 1 0,0 0 0,1-1 0,-1 1 0,0-1 0,0 1 0,0 0 0,1-1 0,0-2 0,-1 1 0,1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43"/>
    </inkml:context>
    <inkml:brush xml:id="br0">
      <inkml:brushProperty name="width" value="0.035" units="cm"/>
      <inkml:brushProperty name="height" value="0.035" units="cm"/>
      <inkml:brushProperty name="color" value="#005F27"/>
    </inkml:brush>
  </inkml:definitions>
  <inkml:trace contextRef="#ctx0" brushRef="#br0">58 13 24575,'-1'0'0,"1"0"0,-1 0 0,1 0 0,0 0 0,-1 0 0,1 0 0,-1 0 0,1-1 0,0 1 0,-1 0 0,1 0 0,0 0 0,0 0 0,-1-1 0,1 1 0,0 0 0,-1 0 0,1 0 0,0-1 0,0 1 0,-1 0 0,1 0 0,0 0 0,-1-1 0,1 1 0,-1 0 0,1 0 0,0-1 0,0 1 0,-1 0 0,1 0 0,0 0 0,-1 0 0,1-1 0,-1 1 0,1 0 0,-1 0 0,1 0 0,-1 0 0,1 0 0,-1-1 0,1 1 0,-1 0 0,1 0 0,-1 0 0,1 0 0,-1-1 0,1 1 0,-1 0 0,1 0 0,-1-1 0,1 1 0,0 0 0,-1 0 0,1 0 0,-1-1 0,1 1 0,0 0 0,-1 0 0,1 0 0,-1 0 0,1 0 0,-1 0 0,1-1 0,-1 1 0,1 0 0,-1 0 0,1 0 0,0 0 0,-1 0 0,1-1 0,0 1 0,-1 0 0,1 0 0,-1 0 0,1 0 0,0 0 0,-1 0 0,1 0 0,-1 0 0,1 0 0,-1 0 0,1 0 0,-1 0 0,1 0 0,-1 0 0,1 0 0,-1 0 0,1 0 0,0 0 0,-1-1 0,1 1 0,-1 0 0,1 0 0,-1 0 0,1 0 0,0 0 0,-1 0 0,1 0 0,-1 0 0,1 0 0,-1 0 0,1 0 0,0 0 0,-1 0 0,1 0 0,-1 0 0,0 0 0,1 0 0,-1 0 0,1 0 0,0 0 0,-1 0 0,1 1 0,-1-1 0,1 0 0,-1 0 0,1 1 0,0-1 0,-1 0 0,1 1 0,0-1 0,0 0 0,0 0 0,-1 1 0,1-1 0,0 0 0,0 1 0,0-1 0,-1 0 0,1 0 0,0 1 0,0-1 0,0 0 0,-1 0 0,1 1 0,0-1 0,0 1 0,0-1 0,0 1 0,-1-1 0,1 1 0,0-1 0,0 1 0,0-1 0,0 1 0,0-1 0,-1 0 0,1 1 0,0-1 0,0 1 0,0-1 0,0 1 0,-1-1 0,1 1 0,0-1 0,0 0 0,0 1 0,0-1 0,0 1 0,0-1 0,0 1 0,0-1 0,0 1 0,0-1 0,0 0 0,0 1 0,0-1 0,0 1 0,0-1 0,0 1 0,0-1 0,-1 0 0,1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44"/>
    </inkml:context>
    <inkml:brush xml:id="br0">
      <inkml:brushProperty name="width" value="0.035" units="cm"/>
      <inkml:brushProperty name="height" value="0.035" units="cm"/>
      <inkml:brushProperty name="color" value="#005F27"/>
    </inkml:brush>
  </inkml:definitions>
  <inkml:trace contextRef="#ctx0" brushRef="#br0">16 56 24575,'0'-1'0,"0"1"0,0-1 0,0 1 0,-1-1 0,1 0 0,0 1 0,0-1 0,0 1 0,0 0 0,0-1 0,-1 1 0,1-1 0,0 1 0,0 0 0,0-1 0,0 0 0,-1 1 0,1 0 0,0-1 0,0 1 0,0-1 0,-1 0 0,1 0 0,0 1 0,0-1 0,0 1 0,0 0 0,0-1 0,-1 1 0,1-1 0,0 1 0,0 0 0,-1-1 0,1 1 0,0 0 0,0 0 0,-1-1 0,1 1 0,0 0 0,0 0 0,0-1 0,0 1 0,-1-1 0,1 0 0,0 1 0,-1-1 0,1 1 0,0-1 0,0 1 0,-1-1 0,1 1 0,0-1 0,-1 0 0,0 1 0,1-1 0,-1 0 0,0 0 0,1 0 0,-1 1 0,1-1 0,0 1 0,0-1 0,0 0 0,-1 1 0,1-1 0,0 1 0,0-1 0,0 1 0,0-1 0,0 1 0,0-1 0,0 1 0,0-1 0,0 0 0,0 0 0,0 0 0,0 0 0,0 0 0,0 0 0,0 0 0,0 1 0,0-1 0,0 1 0,0-1 0,0 1 0,0-1 0,0 1 0,0-1 0,0 1 0,0-1 0,0 1 0,0-1 0,0 1 0,0-1 0,0 1 0,0 0 0,1-1 0,-1 1 0,0 0 0,1 0 0,-1-1 0,1 1 0,-1 0 0,1-1 0,-1 1 0,1 0 0,-1-1 0,1 1 0,-1 0 0,0 0 0,1 0 0,-1 0 0,1 0 0,-1 0 0,0 0 0,1 0 0,-1 0 0,1 1 0,-1-1 0,1 0 0,-1 1 0,1 0 0,0-1 0,0 1 0,-1-1 0,1 1 0,-1-1 0,0 0 0,0 0 0,1 1 0,-1-1 0,1 1 0,-1-1 0,0 1 0,0-1 0,0 1 0,1-1 0,-1 1 0,0-1 0,1 1 0,-1 0 0,0-1 0,1 1 0,-1-1 0,0 1 0,0-1 0,1 1 0,-1-1 0,0 0 0,0 0 0,0 1 0,1-1 0,-1 1 0,0-1 0,0 1 0,1-1 0,-1 0 0,0 1 0,1-1 0,-1 1 0,0-1 0,1 0 0,-1 1 0,1-1 0,-1 1 0,0-1 0,0 1 0,0-1 0,0 1 0,1-1 0,-1 0 0,0 1 0,0-1 0,0 1 0,0-1 0,0 1 0,0-1 0,0 0 0,0 1 0,0-1 0,0 0 0,0 1 0,0-1 0,0 1 0,0-1 0,0 1 0,0-1 0,0 1 0,0 0 0,0 0 0,1-1 0,-1 1 0,0-1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45"/>
    </inkml:context>
    <inkml:brush xml:id="br0">
      <inkml:brushProperty name="width" value="0.035" units="cm"/>
      <inkml:brushProperty name="height" value="0.035" units="cm"/>
      <inkml:brushProperty name="color" value="#005F27"/>
    </inkml:brush>
  </inkml:definitions>
  <inkml:trace contextRef="#ctx0" brushRef="#br0">0 0 24575,'1'0'0,"-1"1"0,0-1 0,1 0 0,-1 1 0,1-1 0,-1 1 0,1-1 0,-1 0 0,0 1 0,1-1 0,-1 1 0,0-1 0,1 0 0,0 0 0,-1 0 0,0 0 0,1 0 0,-1 1 0,0-1 0,0 0 0,1 0 0,-1 0 0,0 0 0,0 1 0,0-1 0,1 1 0,-1-1 0,0 0 0,1 1 0,-1-1 0,0 0 0,0 1 0,0-1 0,1 0 0,-1 0 0,0 0 0,1 1 0,-1-1 0,0 0 0,0 0 0,1 0 0,-1 0 0,0 0 0,0 1 0,1-1 0,-1 1 0,0-1 0,0 0 0,0 0 0,0 1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26.320"/>
    </inkml:context>
    <inkml:brush xml:id="br0">
      <inkml:brushProperty name="width" value="0.4" units="cm"/>
      <inkml:brushProperty name="height" value="0.8" units="cm"/>
      <inkml:brushProperty name="color" value="#FFA274"/>
      <inkml:brushProperty name="tip" value="rectangle"/>
      <inkml:brushProperty name="rasterOp" value="maskPen"/>
    </inkml:brush>
  </inkml:definitions>
  <inkml:trace contextRef="#ctx0" brushRef="#br0">106 177,'0'17,"1"-2,-1-7,2 0,-1-2,0 1,-1 0,0-2,0 1,0-2,0 0,1 1,0-1,-1 1,1-1,-1 0,0 0,0 1,0 2,0 0,0 1,0-2,0 0,0-1,-1 1,-2-1,-1 2,-1 0,-2-1,-2-1,0-1,0-2,1-1,2 1,0-1,1 1,0 0,1 0,-1 0,-1 0,1 0,-1 0,1-1,1-1,2-5,2 1,1-4,2 4,-1-1,0-1,0-1,0-2,1-1,-1-1,-1 1,0 1,0 1,-1 1,2 0,-1 0,1-1,0 0,-1 0,0 0,0 1,0 0,0 1,1 0,-1 1,1 0,0 0,0 0,-1 1,1 1,0-2,0 1,0-1,0 0,0 0,0 0,1 1,-1 0,-1 1,1-2,0 0,0 0,-1 1,1 0,-1-1,1 1,0-1,-1 1,0 0,1-1,0 0,1 0,0-2,0 1,0 2,-1-1,-1 2,1-1,-2-1,1 1,0 0,0 0,0-1,0 0,-1 2,1-2,-1 1,0 0,0 0,0 0,0-1,0 1,0 0,8 8,-3-2,6 6,-6-5,0 0,0 0,0-1,1 0,-2 0,0-1,1 1,-2-1,2 1,-1 1,1-1,0 1,0-1,0 0,-1 0,0 0,-1 0,1 0,-1 1,1 1,-2-2,-1 2,2 0,-3-1,3 2,-2-1,1 0,-1 0,1-1,0 1,1 0,-1-1,1 1,0-1,-1-1,2 2,0-2,-1 0,0 1,0 0,-1 0,1 1,-1-2,-1 3,1-2,0 1,1 0,0 1,0-1,0 1,-1-1,0-1,1 1,-1-1,0 1,0 0,0-1,0 1,0 0,1 1,-1-1,1 0,0 0,0 0,0-1,1-1,-2 0,3 0,-1-1,0 0,2 0,-3-1,2 0,0 0,-1 0,1 0,-1 0,0-1,1-1,-3 1,2-2,0-1,-2 2,1-2,0 1,-1 0,2-1,-2 2,2-2,-1 0,1 0,-1 1,0-1,-1 1,1 0,-1 0,1 0,-1 0,1 0,0-1,0 1,-1 0,0-2,1 2,0-2,-1 2,0-1,1 0,-1 2,1-3,-1 2,0-1,0 0,-1 1,1-2,0 2,0-1,-1 0,1 1,0-2,0 2,0 0,1 0,-1 0,2-1,-1 1,0 1,-1-2,1 2,0-3,-1 3,1-1,0-1,1 4,0 1,1 2,-1 1,-1-2,1 1,0 0,-1-1,1 1,-1-1,0 1,-1 0,1 0,-2 1,2 0,-2-1,1 1,0 1,0-1,1 0,-1-1,0 1,0-1,1 1,-1 0,0-2,1 4,-2-3,2 2,-2-1,1-1,0 1,0 0,-1 0,1 0,0-1,1 3,-2-2,2 1,-1-1,0-1,0 1,0-1,1 1,-1-1,0 0,0 2,0-3,0 3,0-1,-1 0,2 1,-1 1,1-1,-1 2,1 0,-1-1,0 0,-1-1,1 0,-1-2,0 3,0-3,0 3,-1-1,1 0,0-1,-1-1,2 2,-1-1,0 1,1 0,-1-3,1 3,1-1,-1-1,0 2,0-1,0-1,0 1,0-1,0 1,0-1,1 1,-1 0,0 0,-1 0,1 1,-1-1,1 1,-1 0,1-1,-1 1,1 0,0-1,-1 0,0 1,0 0,1 0,-1 0,0 0,1-1,-1 0,0 0,0 1,-5-3,1 2,-3-4,-1 0,-1 0,-3 0,0-2,-1-1,-1 0,1 0,-1 0,1 1,-1 0,1-1,-1 1,0 1,-1 0,0 1,-1-1,1 0,-2 0,-1-1,-1 0,9 1,-1 0,0-1,0 1,0 0,-1 0,1-1,0 0,0 0,0 0,0 0,0 0,-7-2,-1 1,3-1,2 1,1 0,2 1,1 0,1 0,-1 1,-1-1,0 0,-1 1,-1-2,0 0,0 0,0-1,0-1,2 1,2 0,1 0,3 0,1 0,1 1,2-1,0-1,0 0,0-1,0 0,-1-1,0 0,1-2,-1 1,1 0,0 0,0 1,0 0,1 3,0 0,4 2,-1 1,2 1,-1 0,2-1,0 0,-1 0,-1-1,-1 0,0 1,0-2,0 2,2-1,-1 1,2-1,0 0,1 0,-2 1,-2-1,-1 0,-2-4,-1 0,-1-5,-1 2,-2 0,0 0,1 1,-1 2,1 1,0 2,-1 1,0 1,-1 1,0-1,-1 0,1-1,0-1,1 0,0 0,16 11,-5-2,2 1,2 0,3 4,1 0,0-1,0-1,-5-4,0 1,0 0,-1-1,0 0,-1-1,-2-1,0 0,0-1,-1-1,-1 1,0 0,-1-1,2 2,-1-1,2 2,-1-2,1 0,0-1,2 1,0 1,1-1,-1-1,2 0,-1-1,0 0,-1 0,0 0,-1 0,1 0,1 0,1 0,0 0,-2 0,-1 0,-1 0,-1 0,-1 0,0 0,-1 0,2 1,-2 3,0-1,0 3,-1-2,0 0,1 0,0 1,1 2,0 0,0 0,0 1,0-2,-1 0,1 0,-1-1,1 1,0 0,-1 0,0-1,0-1,-1-1,0 1,1-1,0 2,1-1,-2-1,1 0,0 0,0 0,0 1,0-1,0-1,1 3,-2-3,2 2,-1-1,0 0,0 1,-1-1,1 0,0 0,0 1,-2 0,2 0,-2 0,1-1,0 2,0-1,0-1,0 1,0-1,0 0,1 1,-6-14,1 3,-1-2,-1-1,-2-3,0 0,0 1,-2-1,1-1,-1 0,0-1,0 1,1 1,0 1,1-1,-1 0,0-1,0 0,0 1,0 1,0 2,0 1,2 1,0 1,2 2,-1-1,1 2,1 0,1 1,-1-1,1-1,0-1,0 1,1 1,5 13,-2-3,5 10,-3-8,1 3,2 2,2 4,-4-8,0 0,5 7,-2-4,-2-3,-2-2,-1-2,-1 0,-1-1,0 1,1 2,1-1,0 2,0-1,1 1,-1 1,1 2,0 1,0-1,1-1,-1-2,0-1,-1-1,-1 0,0 0,0 0,1 0,-1-1,0 0,0 0,-1-1,0-1,0 0,0 2,0-1,1 1,-1-1,-1-1,2 2,-2-1,2 1,-1-1,-1 0,1 0,0-1,0 1,-1 0,1 0,-1 1,0-2,3-1,0 0,0-1,0 0,-1 1,0 3,0-2,-2 1,2-1,-1 1,0-1,0 1,0 0,0-1,0 1,0-1,2 1,-2-1,1 1,-1-1,1 1,0-1,1 0,-2 0,2 0,-2 0,1 0,1 1,-2-1,2 1,-1-2,0 0,1 0,-1 0,1-1,0 1,-1 0,1 0,0 0,-1 0,2 0,-2-1,1 1,0 0,-1-1,2 2,-2-1,2 1,-1-2,-1 0,2 0,-2 0,1 1,0 0,-1 1,1-1,-1 1,0 0,0-1,0 1,0 0,-9-12,3 5,-7-8,8 10,0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26.321"/>
    </inkml:context>
    <inkml:brush xml:id="br0">
      <inkml:brushProperty name="width" value="0.4" units="cm"/>
      <inkml:brushProperty name="height" value="0.8" units="cm"/>
      <inkml:brushProperty name="color" value="#A2D762"/>
      <inkml:brushProperty name="tip" value="rectangle"/>
      <inkml:brushProperty name="rasterOp" value="maskPen"/>
    </inkml:brush>
  </inkml:definitions>
  <inkml:trace contextRef="#ctx0" brushRef="#br0">326 0,'-11'12,"0"-1,2-1,-1 1,0-1,1 0,1-2,2-2,1-1,0-1,2-1,-1 0,0-1,1 1,0 0,0 0,0 0,2 1,-1 0,2 1,0-1,0 1,0 0,0-1,0 0,0 1,0-1,0 0,0 0,1 0,0 2,2 2,0 0,1 0,-2-1,0-1,0-1,-1 0,0-1,-1 0,0 0,0 0,0 2,0-1,0 4,0-1,0 0,0 0,0-2,0 0,0 1,0-1,0 0,0 0,-1-1,0 0,0 0,0 0,1 0,-1 1,1-1,-1 0,0 0,1 0,0 0,0-1,0 1,0-1,-1 1,0 1,1 0,-1 2,-1-1,1 0,-1-2,1 0,0 0,0-1,1 0,-1 0,0 0,1 1,-1 1,1 0,-2 3,1 0,-2 3,0 1,0 0,-1 0,1-3,0-3,2 0,-1-1,-1 0,0 1,0 0,0 0,0-1,0 0,-1-1,-1 0,-2 0,1 1,-2 0,0 0,0 1,-1-1,2 1,-1 0,0 0,1-1,-1 0,0 1,1-1,-2 1,1 1,1-2,0 0,3-1,0-2,1 0,-1 0,2-1,-1 2,0 0,1 0,-1 2,1-3,-1 0,9-12,-3 6,6-10,-5 9,2-1,0-3,2-2,-1 0,-1 1,0 2,-1 0,-1 2,-1 1,-1 1,0 0,0-1,1-1,1-2,0-2,2-3,-1 0,1-1,0 0,0 0,-1 1,1 1,0-1,1 1,0-1,1 1,0-2,0-1,2-2,-5 7,0-1,0 0,1 0,-1 0,0-1,0 2,0-1,4-7,-2 2,0 1,-1-1,-1 0,2-2,-1 1,-1 1,1 2,-1 3,-1 1,-2 2,0 1,0 0,1-1,-1 0,0-1,1-1,-1 0,1-1,1 0,0 0,1 1,-2 2,0 1,0 3,0 0,0 1,1-2,0 0,2-2,0 0,0 1,-1 0,1 2,-1 1,-1 0,0 0,0 1,-1 0,2-1,-1 2,0-1,1 1,-1 1,2 0,0 2,1 0,-1 0,0 0,-2 0,0-2,-1 1,2 0,-1 0,0 1,0-2,-1 1,3-1,-3-1,2 2,-1-2,0 1,1-1,-1 0,0 0,1 0,-1 0,2 0,-1 0,-1 0,-1 0,2 0,-1 0,1 0,-1 0,1 0,0 0,-1-1,0 0,1 0,-1-1,-1 1,1-2,-2 1,3-2,-2 2,1-1,-1 0,0 1,0-1,1 1,0 0,-1-1,1 1,0 0,0 0,-1 1,1-2,-1 1,1-1,0 2,0-1,1 3,-1 0,1 1,0 1,0-1,0 0,1-1,-1 1,0 1,0 0,0 0,2 1,0 0,1-1,0-1,-2-1,0 0,0 0,-1 0,0-1,0 2,0-1,0 1,0 0,0-1,0 0,0 1,-1 1,1-1,-1 0,1 1,0-1,1-1,-1 0,0 0,0 0,0 0,1 0,1 0,0 0,0 1,-1-1,0 1,1-1,-1 0,1 1,-1-2,0 1,-1-1,0 0,0 0,0 1,1-1,-1 1,1 1,0-2,0 2,-2 0,1 0,-1 1,0 0,0 0,0-1,-1 2,0-2,2 1,-2-1,2 0,-1 1,1-1,-1 0,0 0,0 0,0 1,-1 0,0 0,0 1,0-1,-1 1,1 1,0-1,0 2,0-1,-1 0,0 0,0 0,-1 0,0 1,1 1,0 0,1 1,-1 0,1-2,-1 0,-1-2,0-1,1 1,0 0,0 2,0-2,0 0,-1 0,1 1,0 0,0 0,0 0,0 1,1 2,0 3,1 1,0 2,-1-1,1-2,-2-1,0-3,1 0,0 1,-1 1,2 1,-2-2,1-1,-1-2,0-1,0-1,0 0,0 1,0-1,1 2,-2-3,2 4,0-1,1 2,1 2,-1-1,-1 0,0-2,-1 0,0-1,0 1,1 1,0 0,-1-1,0-2,-14-11,1 1,-1-2,0 0,2 2,1 0,-3-1,0-1,0-1,0 0,1 0,-1 0,2-1,0 1,2 1,1 1,-5-6,3 3,3 3,3 3,1 1,-1-2,-1 1,-3-2,-1-2,-2 0,-2-1,-1 0,-1-1,1 0,0 1,2 1,3 1,3 2,2 1,2 1,-2-2,-1 0,-4-5,-3 0,-2-1,-3 1,2 2,3 3,6 2,4 2,14 7,-4-2,9 5,-9-4,3 0,2 1,2 1,1 0,-2 1,-2-2,-3 0,-2-3,-4-1,0-2,1 0,0 0,0 0,1 0,-2 0,-2-5,-4 0,-2-2,-2 1,2 2,-1 0,1-1,0 1,2 1,10 1,-3 1,4 1,-28 0,10-1,-1 0,-3 0,-1 0,0 0,-5-2,0 0,6 1,-2 0,1 0,-1 0,0 0,0 0,0 1,0-1,1 1,0-1,0 1,1 0,-5-1,0 0,2 0,1 1,1-1,1 1,2 0,-1 0,2 0,1-1,-9 0,3-1,1 1,1-1,0 0,-1 1,2 1,1 0,3 1,2 0,2 0,0 0,0 1,17 1,-2 1,2 0,1 1,2 0,1 1,1 0,0 0,0 1,0 0,0 0,0 0,-1 0,-1 0,0-1,-3 0,0-1,-1-1,3 2,-1-2,4 1,-12-3,-5-2,-17-7,-2 0,4 1,0 0,3 2,1 1,-7-3,5 2,6 2,4 1,13-3,6 2,-3 1,1-1,-1 2,0 0,-1 0,-1 0,7 0,-7 1,-6 0,-5-2,-9-1,-1-1,-1 0,-4-1,0 1,-4-1,0 1,-1 0,1 1,1 1,1 1,4 0,0 0,-5 2,9 2,3 4,0 2,-1 2,-5 0,3-6,-2-1,-2 1,-1-1,-2 0,0-1,-2-1,1-1,1 0,1-1,2 1,1-2,-4 1,7 1,7 0,9 5,-3-2,3 2,-25-4,7-2,-2-1,-7 0,-1 0,3-2,1 1,3-1,0 1,-1-2,12 2,12 6,8 4,-4-1,1 0,1 2,2 0,-1 0,-3 0,-1-1,0 0,1-1,-1 1,1-1,-1 0,1 0,-1 0,1 0,0-1,0 0,0 0,0 1,0-1,0 0,0-1,0 1,-1-1,0 0,-1 0,4 1,0 0,-4-2,-1 0,5 1,-6-2,-3-2,-2 0,-1-1,3 0,5 0,5 2,-6-1,0 0,2 1,-1-1,1 1,-1-1,-2 0,0 0,5 1,-5-1,-4 1,1-2,3 1,5-1,-5 0,1 0,0 0,0 0,-1 0,0 0,6 2,-5 0,-5 0,-19-15,4 5,-2-2,0 1,-2-1,-2 0,5 5,0 0,-2-1,0-1,-1-1,0 1,0-1,0 0,2 1,1 1,-3-4,7 6,22 13,-4-2,2 1,-1 0,2 0,0 1,0 0,1 0,0 1,1-1,-1 0,-1-1,0 1,1 0,-2-1,3 1,-1 0,-1-1,-2-1,-2-1,2 2,-6-3,-4 0,-1 0,0 0,0-1,0 0,1 0,1 3,0 1,1 1,-1-1,-1-1,-1-2,0-1,-2-1,1 1,-1 1,0 0,1 0,-1-1,-4 0,-5-3,-9 0,7-2,-1 0,-1 0,-1-2,0 1,-1-2,1 0,1 0,0 0,1 0,0 0,1 0,0 0,1 1,0-1,-1 0,0 0,0 1,0-1,0 1,0 0,-1 1,1 0,-1 0,1 0,-1 1,2-1,-1 1,-8 0,3 0,0 1,1 0,-2 0,-2 0,8 0,-1 0,-1 0,-1 0,-1 0,-1 0,0 0,-1 0,0 0,0-2,1 1,0-1,1-1,1 0,1 1,0-1,2 0,0 0,1 1,1-1,-7-2,1 0,1 1,2 0,1-1,0 0,1 0,-3-1,1-1,-1-1,2 1,3 0,2 1,3 2,1 1,11 1,-1 1,9 2,1 0,1 2,-2 2,-1 1,-5 0,2 2,1-1,3-1,1-1,-8-4,1 0,0 0,0 0,2 0,0 0,2 0,0 0,2 1,0 0,2-1,-1 1,1 0,0-1,0 1,-1-1,-1 0,0 0,-2-1,0 0,-2 1,0-1,-2 0,0 1,0-1,-1 0,1 1,-1 0,1 0,0-1,1 1,0 0,0 0,0 0,0-1,0 0,0 1,-1-1,0 0,-1 0,6 1,-4 0,-4-1,-2 1,-1-1,0 0,2 0,2 0,1 0,2 0,0 0,-2 0,-1 0,-2 1,-3 1,-2 1,0 1,1 0,-1 0,1 1,-1-1,0 0,0 0,1 1,0 1,1 1,-1-1,0 0,-1-2,-1-1,0 1,-1 0,0 1,-3-1,-3-2,-8-1,-5-1,7 0,0 0,-1 0,0 0,0 0,0 0,0 0,1 0,1 0,0 0,-9 0,3 0,2 0,2 0,-1 0,1 0,0 0,-1 0,1 0,0 0,0 0,1 0,0 0,-1 0,-1 0,-2 0,-3 0,8 0,0 1,-2-1,0 1,-2 0,1 1,-1-1,1 0,0 0,1 0,1-1,1 1,-6-1,4 0,4 0,1 0,1 0,-1 0,-1 0,-4 0,-1-1,-3 0,0 0,0-2,-1 1,2-1,2 0,1 0,1 0,-1 0,0 0,0 1,-1 0,0 0,1 0,2 1,3-1,2 0,1 1,2 0,-1-2,1 2,-1-3,-1 1,0 0,0 0,0 0,1 0,-1 0,1-1,0 1,0 0,1 1,-2 6,2-1,-2 4,2-3,0 0,-1 2,-1 1,-1 2,-1 0,0 1,1-2,1-1,1-3,2-1,-1 0,0-1,-1 0,-1 1,1 0,1 0,-1 0,1 0,-1 1,1 0,0 0,-1 0,1 0,0-1,0 1,-1 0,1 0,0 0,0-1,0-1,-2-4,1-1,-3-5,4 3,1 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26.322"/>
    </inkml:context>
    <inkml:brush xml:id="br0">
      <inkml:brushProperty name="width" value="0.4" units="cm"/>
      <inkml:brushProperty name="height" value="0.8" units="cm"/>
      <inkml:brushProperty name="color" value="#14E8F6"/>
      <inkml:brushProperty name="tip" value="rectangle"/>
      <inkml:brushProperty name="rasterOp" value="maskPen"/>
    </inkml:brush>
  </inkml:definitions>
  <inkml:trace contextRef="#ctx0" brushRef="#br0">20 586,'17'0,"-1"0,-6 0,1 1,-1 1,2-1,1 1,0-1,0 0,0-1,-2 0,0 0,-1 1,-1-1,0 1,0 0,1 0,0-1,0 2,0-2,-1 1,0 0,0-1,-1 0,0 0,1 0,1 0,1 0,2 0,1 0,1 0,-1 1,1 0,-1-1,-2 0,-2 0,-1 0,0 0,0 0,0 0,0 0,1 0,1 0,1-1,4 0,2-1,-7 2,0-1,1 1,0-1,0 1,-1 0,-1 0,1 0,7 0,-3 0,0 0,-1 0,1 0,-1 0,-1 0,-1 0,-1 0,1 0,1 0,1 0,2 0,1 0,-1 0,1 0,-1 0,0 0,-1 0,0 0,-1-1,0-1,-2 0,0 0,1 0,-1 0,2 0,0-1,1-1,1 0,-1 0,-1 1,-1 1,0-1,-1 1,1-1,1 1,1-1,0-1,0 0,0 0,-1 0,1 0,-1 1,0-1,0 1,0 0,-1-1,1 1,-1 1,-1 0,0 1,-2 0,0-1,-1 1,1-1,-1 0,1 0,1 1,-1-1,-1 0,0 0,0 0,-1 1,-1-1,0 0,-1 0,-1 1,0-1,0 1,0-1,0 0,0 0,1-1,1 1,1 0,0 0,-1 1,-1-1,0 0,-1 0,0 0,1-1,1 0,2 0,-1-1,1 2,-2 0,0 1,-1 0,-1 0,-1 0,1-1,-1 0,0 0,1-1,0 0,-1 1,0 0,-1-2,1 2,0-3,0 2,2-1,-1 0,-1 1,0 0,-14 0,3 0,-11-2,6 3,0-1,-4 1,6 1,-1 1,-3-1,-1 1,-1 0,-2 0,-1 0,0 0,5 0,0 0,0 0,-1 0,1 0,-1 0,0 0,0 0,-1 0,1 0,0 0,0 0,1 0,-1 0,2 0,-7 0,2 0,1 0,0 1,1-1,1 1,-1-1,1 1,0-1,-1 1,1-1,0 0,0 0,1 0,0 0,1 0,2 0,-1 0,2 0,0 0,0 0,0 0,-2 0,-1 0,-1 0,-2 0,3 0,0 0,-1 0,-3 0,0 0,0 1,-2 0,1-1,-2 1,6 0,-1-1,0 1,0 0,-4 0,-1 1,2-1,0 0,1 0,0 0,3 0,0-1,1 1,-4 0,2 0,5-1,1 1,-1-1,4 0,1 1,-2 1,-5 2,-6 3,6-3,-1 1,-1 0,-2-1,0 1,-1 0,1-1,-1-1,1-1,1 0,0-1,0 0,1-1,1 0,0 0,0 0,1 0,0 0,0 0,0 0,1 0,1 0,-1 0,1 0,-8 0,0 0,1 0,2 0,2 0,1 0,2 0,0 0,1 0,1 0,1 0,3 0,12 0,5 1,-3 0,2 0,5 1,2 0,1 0,-6 0,1 1,-1-1,1 0,0 1,1 0,0-1,0 1,1 0,0 0,0 0,0 1,0-1,-1 0,1 1,0-1,0 1,1-1,0 1,0 0,-3-1,0 0,1 0,-1 0,1-1,3 2,-1-1,1 0,-1-1,0 1,-1-1,1-1,-1 1,-1-1,-1 0,1 0,0 0,3-1,0 0,-1 0,0 0,0 0,0 0,-2 0,0-1,0 1,-1-1,-1 0,0 0,5-1,-1-1,-1 0,0 0,-2 0,1 0,-1 0,1 0,-1 0,0 0,1 0,0 1,0-1,0 1,0-1,-1 1,0-1,-1 1,0-1,-1 1,1-1,-1 0,0 1,-1 0,1 0,-1 0,-2 0,0 0,5 0,-5 0,-8 0,-14 1,-8 0,6 1,-2-1,-1 1,2 0,-1 0,-1-1,-1 1,1 0,-1 0,-1 0,1 0,-1 0,0 0,2 0,0 0,-1 0,1-1,0 1,0 0,-2 0,-1-1,1 1,0-1,0 1,0-1,1 0,-1 0,1 1,1-1,-2 0,0 0,1 0,1 0,-3 0,1 0,0 1,3-1,0 1,1-1,-1 1,1 0,4 0,1 0,-2 0,5 0,2 0,-1 0,-6 0,1 0,-1 0,-4 0,-1 0,3 1,0-1,0 0,-1 1,0 0,0-1,1 1,-1 0,1 0,-4 1,0 0,5 0,0 0,-4 1,6-1,5-1,1-1,-1 0,-2 0,-3 0,-3 0,0 0,4 0,3 0,3-1,13-3,6 0,2 0,3 1,-3 0,1 0,2 0,-1 0,-2 1,0 0,0 1,1-1,-1 1,2 0,0 0,1 0,-1 0,1 0,-1 0,0 0,1 1,-1-1,1 1,-1 0,0-1,0 1,0 0,0 0,0 0,0 0,-1 0,1 0,0 0,-1 0,0-1,1 1,-1 0,0-1,-2 1,1-1,0 1,-1-1,1 0,2 0,-1-1,1 1,-1-1,-2 0,0 0,0 0,-1-1,3 0,0 0,-1-1,-2 1,0 0,-1 0,4-2,0 1,-4 0,0 0,-2 1,-1 0,8-1,-6 2,-4 1,-5 1,-15 0,-7 0,4 0,0 0,-2 0,0 0,-1 0,-2 0,0 0,0 0,3 0,-1 0,1 0,-1 0,0 0,-1 0,2 0,-1 0,0 0,-1 0,1 0,-1 0,0 0,0 0,0 0,0 0,-1 0,1 0,0 0,0 0,-2 0,1 0,-1 0,1 0,0 0,0 0,1 0,0 0,0 0,1 0,0 0,1 0,-5 0,1 0,1 0,1 0,-2 0,2 0,0 0,-2-1,2 1,6 0,3-1,-1-1,9 0,18-3,-4 3,2 0,2 0,3-1,0 0,-3 1,1 0,1 1,0-1,-2 0,1 1,0-1,0 0,0 1,0-1,0 0,1 1,-1-1,0 0,-1 1,1-1,-1 0,0 0,0 0,1-1,0 1,0-1,-1 1,1-1,0 0,-1 0,2 0,-2 0,-6 1,-2 0,-1-1,-8 1,-14 0,-1 1,-3-1,1 2,-1-1,-2 1,2-1,-1 1,-1 0,-1 0,3 0,0 0,-1 0,0 0,0 0,0 0,0 0,0 0,0 0,0 0,1 0,1 0,-1 0,1 0,0 0,0 0,-1 0,1 1,2-1,-2 0,1 1,2-1,-3 1,3-1,-2 2,10 0,5 0,17 1,-4-2,2 0,2-1,3 0,1-1,-3-1,1 0,1-1,0 0,-2 0,1 0,1 0,-1 0,1-1,-1 0,1 0,0 0,-1 0,1 0,-2 0,0 0,0 0,-1 1,0-1,1 1,0-1,-1 1,-1 0,0 0,-1 1,-1-1,2 1,-3 0,0 0,-11 0,-14-2,-3 2,-2-1,1 0,-2 0,0 0,2 0,-1 1,0-1,0 0,0 1,-1-1,0 0,1 0,1 0,-1 1,2-1,0 0,-2 0,1 0,1 0,-3 0,3 0,-1-2,11 3,15 1,8 0,0 0,2-1,-5 1,2 1,1-1,-1 0,0 0,-1 0,1-1,-1 1,4-1,1 0,-2 1,-2-1,-1 0,-1 1,2-1,-1 0,1-1,-9 2,-8 0,-9-1,0 1,-1 0,-4-1,-2 0,4 1,0-1,0 0,-5-1,-1-1,3 1,2-1,-4-2,10 1,8 2,7-1,7 2,-4 1,0 0,1 1,-1-1,7 1,-7 0,-9 0,-15-5,1 1,3 0,0 0,3 0,5 2,4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39"/>
    </inkml:context>
    <inkml:brush xml:id="br0">
      <inkml:brushProperty name="width" value="0.025" units="cm"/>
      <inkml:brushProperty name="height" value="0.025" units="cm"/>
      <inkml:brushProperty name="color" value="#F7B220"/>
    </inkml:brush>
  </inkml:definitions>
  <inkml:trace contextRef="#ctx0" brushRef="#br0">0 0 24575,'1'1'0,"1"1"0,-1 0 0,1 0 0,0-1 0,-1 1 0,1 0 0,-1 1 0,1 0 0,-1 0 0,1 0 0,-1 0 0,1-1 0,-1 0 0,0 1 0,0-1 0,0 1 0,0 0 0,0 0 0,0-1 0,-1 1 0,1-2 0,0 1 0,-1-1 0,1 1 0,0 1 0,0 0 0,1 0 0,-2-1 0,1 0 0,-1 0 0,0-1 0,0 1 0,1 1 0,-1 2 0,1 0 0,-1 0 0,1 1 0,-1-2 0,1 1 0,-1-1 0,0 0 0,1 1 0,-1 0 0,0 0 0,0 1 0,0-2 0,0 0 0,0-1 0,1-1 0,-1-1 0,0 1 0,0 0 0,0 1 0,0 1 0,0 1 0,0 0 0,0 1 0,1-1 0,-1 0 0,0 1 0,0 0 0,0-1 0,1 0 0,-1-2 0,0 0 0,0-1 0,0 0 0,0 0 0,0 0 0,0-1 0,0 1 0,0 0 0,0-1 0,0 1 0,0 1 0,0 0 0,0 1 0,0-1 0,0 0 0,0 0 0,0-2 0,-1 0 0,1 0 0,0 0 0,0 1 0,0 0 0,0 1 0,0 1 0,-1 1 0,1 1 0,-1 0 0,0 0 0,1-1 0,-1-1 0,1-2 0,-1 0 0,1-2 0,-1-1 0,1 0 0,-1-1 0,1 1 0,0 1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23"/>
    </inkml:context>
    <inkml:brush xml:id="br0">
      <inkml:brushProperty name="width" value="0.025" units="cm"/>
      <inkml:brushProperty name="height" value="0.025" units="cm"/>
      <inkml:brushProperty name="color" value="#F7B220"/>
    </inkml:brush>
  </inkml:definitions>
  <inkml:trace contextRef="#ctx0" brushRef="#br0">0 0 24575,'1'1'0,"1"1"0,-1 0 0,1 0 0,0-1 0,-1 1 0,1 0 0,-1 1 0,1 0 0,-1 0 0,1 0 0,-1 0 0,1-1 0,-1 0 0,0 1 0,0-1 0,0 1 0,0 0 0,0 0 0,0-1 0,-1 1 0,1-2 0,0 1 0,-1-1 0,1 1 0,0 1 0,0 0 0,1 0 0,-2-1 0,1 0 0,-1 0 0,0-1 0,0 1 0,1 1 0,-1 2 0,1 0 0,-1 0 0,1 1 0,-1-2 0,1 1 0,-1-1 0,0 0 0,1 1 0,-1 0 0,0 0 0,0 1 0,0-2 0,0 0 0,0-1 0,1-1 0,-1-1 0,0 1 0,0 0 0,0 1 0,0 1 0,0 1 0,0 0 0,0 1 0,1-1 0,-1 0 0,0 1 0,0 0 0,0-1 0,1 0 0,-1-2 0,0 0 0,0-1 0,0 0 0,0 0 0,0 0 0,0-1 0,0 1 0,0 0 0,0-1 0,0 1 0,0 1 0,0 0 0,0 1 0,0-1 0,0 0 0,0 0 0,0-2 0,-1 0 0,1 0 0,0 0 0,0 1 0,0 0 0,0 1 0,0 1 0,-1 1 0,1 1 0,-1 0 0,0 0 0,1-1 0,-1-1 0,1-2 0,-1 0 0,1-2 0,-1-1 0,1 0 0,-1-1 0,1 1 0,0 1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24"/>
    </inkml:context>
    <inkml:brush xml:id="br0">
      <inkml:brushProperty name="width" value="0.025" units="cm"/>
      <inkml:brushProperty name="height" value="0.025" units="cm"/>
      <inkml:brushProperty name="color" value="#F7B220"/>
    </inkml:brush>
  </inkml:definitions>
  <inkml:trace contextRef="#ctx0" brushRef="#br0">0 0 24575,'1'3'0,"0"0"0,1 0 0,-1 1 0,1-1 0,-1 1 0,1 0 0,-1 0 0,-1 1 0,1-1 0,0 1 0,0-1 0,0 0 0,-1 1 0,0 1 0,1-1 0,-1 0 0,0 0 0,0-2 0,0 0 0,0-1 0,0-1 0,0 1 0,0-1 0,1 2 0,-1 1 0,0 0 0,1 1 0,0-1 0,-1 0 0,1 0 0,-1-1 0,1 1 0,-1 0 0,1 1 0,-1 0 0,1 1 0,-1-2 0,1 0 0,-1-2 0,0 1 0,0-1 0,1 1 0,-1 0 0,0 1 0,0-1 0,0 1 0,0 0 0,1 0 0,-1 1 0,0 0 0,0 1 0,0 0 0,0 0 0,0-2 0,0-1 0,0 0 0,0-1 0,0 1 0,0 0 0,0 2 0,0 1 0,0-1 0,0 1 0,0-2 0,0-1 0,0 0 0,0 0 0,0-1 0,0 0 0,0 0 0,0-1 0,0 1 0,0 0 0,0-1 0,0 1 0,0 0 0,1 0 0,-1 1 0,0-1 0,0 0 0,1-1 0,-1 1 0,0-1 0,0 2 0,0 0 0,0 0 0,0 1 0,0 0 0,0-2 0,-1 0 0,1-2 0,0 0 0,-1-1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25"/>
    </inkml:context>
    <inkml:brush xml:id="br0">
      <inkml:brushProperty name="width" value="0.025" units="cm"/>
      <inkml:brushProperty name="height" value="0.025" units="cm"/>
      <inkml:brushProperty name="color" value="#F7B220"/>
    </inkml:brush>
  </inkml:definitions>
  <inkml:trace contextRef="#ctx0" brushRef="#br0">0 0 24575,'0'2'0,"0"0"0,1 1 0,0 1 0,0-1 0,0 0 0,0 0 0,0 2 0,0 2 0,0 2 0,1 1 0,-1-1 0,0-2 0,0 0 0,0-3 0,0 0 0,-1 1 0,1 0 0,0 1 0,-1-1 0,1 0 0,0-1 0,-1 1 0,1 0 0,-1 1 0,0 2 0,1-1 0,-1-1 0,0 0 0,1-2 0,-1-1 0,0-1 0,0 1 0,1 1 0,-1 2 0,0 0 0,1 0 0,-1-1 0,0 0 0,0-2 0,0 1 0,0 1 0,0 0 0,0 0 0,0-1 0,0-1 0,0-1 0,0-1 0,0 1 0,0-1 0,0 0 0,0 2 0,0-1 0,0 0 0,0 0 0,0-1 0,0 0 0,0 0 0,0 1 0,0 1 0,0-1 0,0 0 0,0-1 0,0-1 0,-1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26"/>
    </inkml:context>
    <inkml:brush xml:id="br0">
      <inkml:brushProperty name="width" value="0.025" units="cm"/>
      <inkml:brushProperty name="height" value="0.025" units="cm"/>
      <inkml:brushProperty name="color" value="#F7B220"/>
    </inkml:brush>
  </inkml:definitions>
  <inkml:trace contextRef="#ctx0" brushRef="#br0">11 0 24575,'0'2'0,"0"0"0,0 1 0,0 0 0,0 0 0,0 0 0,0-1 0,0 0 0,0 1 0,0 1 0,0 0 0,0 1 0,0-1 0,0-1 0,0-1 0,0 0 0,0 0 0,0 0 0,0 2 0,0 0 0,0-1 0,0-1 0,0 0 0,0-1 0,0 0 0,0 0 0,0 0 0,0 0 0,0 0 0,-1 1 0,1 0 0,0 2 0,-1 1 0,1 1 0,-1 1 0,0 1 0,-1 0 0,1 0 0,0-1 0,0 0 0,1-3 0,-1-1 0,1-1 0,0 0 0,0-1 0,0 0 0,0 1 0,-1 0 0,1 0 0,0 0 0,0-1 0,0 0 0,0 0 0,0 0 0,0 0 0,0-1 0,0-1 0,0-2 0,0 0 0,1 0 0,0 0 0,1-1 0,0 0 0,0 0 0,0 0 0,-1 1 0,0 0 0,-1 0 0,0 1 0,0 1 0,0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27"/>
    </inkml:context>
    <inkml:brush xml:id="br0">
      <inkml:brushProperty name="width" value="0.025" units="cm"/>
      <inkml:brushProperty name="height" value="0.025" units="cm"/>
      <inkml:brushProperty name="color" value="#F7B220"/>
    </inkml:brush>
  </inkml:definitions>
  <inkml:trace contextRef="#ctx0" brushRef="#br0">66 0 24575,'0'0'0,"-1"1"0,1 0 0,0 1 0,-1 0 0,-1 0 0,1 0 0,-1 0 0,-1 2 0,0 0 0,0 0 0,-1 0 0,0-1 0,1 0 0,0-1 0,1 0 0,0-1 0,0 1 0,1-1 0,-1 1 0,0-1 0,0 1 0,-1 0 0,1 1 0,-1-1 0,0 0 0,0 0 0,1 0 0,0 0 0,1 0 0,0 0 0,1 1 0,0 0 0,0 1 0,0 0 0,0 0 0,0 0 0,0 0 0,0 0 0,0 0 0,1 0 0,-1 0 0,1 0 0,0 0 0,0-1 0,-1 0 0,0-1 0,0 0 0,1 0 0,-1 1 0,0 1 0,0-1 0,0-1 0,0 0 0,0-1 0,0 0 0,0 0 0,0-1 0,0 1 0,0 0 0,0-1 0,0 1 0,0 1 0,-1 2 0,1 1 0,-1 0 0,0 0 0,1-1 0,-1 0 0,1 0 0,0 0 0,0 0 0,0 1 0,0-1 0,0 0 0,0 0 0,0-2 0,0 0 0,0-1 0,0 2 0,0 0 0,0 1 0,0 1 0,0-1 0,0 0 0,0 0 0,0-1 0,0-1 0,0 0 0,0 0 0,0-1 0,0 0 0,0 1 0,-1 1 0,1 1 0,-1 0 0,0-2 0,0-1 0,1-1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28"/>
    </inkml:context>
    <inkml:brush xml:id="br0">
      <inkml:brushProperty name="width" value="0.025" units="cm"/>
      <inkml:brushProperty name="height" value="0.025" units="cm"/>
      <inkml:brushProperty name="color" value="#F7B220"/>
    </inkml:brush>
  </inkml:definitions>
  <inkml:trace contextRef="#ctx0" brushRef="#br0">14 0 24575,'0'1'0,"-1"0"0,1 2 0,0 1 0,-1 1 0,0 1 0,0 1 0,1 1 0,-1 0 0,-1 2 0,2 0 0,-1 0 0,1 1 0,0-1 0,0-2 0,0-1 0,0-1 0,0-3 0,0 0 0,0-1 0,0-1 0,0 2 0,0 1 0,0 0 0,0 0 0,0-1 0,0-1 0,0 1 0,-1 1 0,1 1 0,-1 2 0,1-1 0,-1 0 0,1-2 0,0-2 0,0-1 0,0 1 0,0 0 0,0 1 0,0 0 0,-1 0 0,1-2 0,0 0 0,-1-1 0,1 0 0,-1-1 0,1 1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29"/>
    </inkml:context>
    <inkml:brush xml:id="br0">
      <inkml:brushProperty name="width" value="0.025" units="cm"/>
      <inkml:brushProperty name="height" value="0.025" units="cm"/>
      <inkml:brushProperty name="color" value="#F7B220"/>
    </inkml:brush>
  </inkml:definitions>
  <inkml:trace contextRef="#ctx0" brushRef="#br0">0 162 24575,'0'-7'0,"0"0"0,0-1 0,0 3 0,1 3 0,0 0 0,0 1 0,0-1 0,0-1 0,-1-2 0,1 0 0,0 0 0,0 0 0,0 1 0,0 0 0,1 0 0,0-1 0,1-1 0,0-1 0,0-1 0,-1 2 0,0 1 0,-1 2 0,-1 1 0,0 2 0,0-1 0,0 0 0,1 0 0,1 0 0,-1 1 0,1-1 0,-1 0 0,0-1 0,1 0 0,0-2 0,0 0 0,0-3 0,0 1 0,0 1 0,-2 1 0,1 1 0,-1 2 0,0 0 0,0 1 0,0-2 0,-1 2 0,1-1 0,-1 1 0,0 0 0,0-1 0,1 1 0,-1-1 0,1 0 0,0 1 0,0 1 0,0 3 0,0 1 0,0 2 0,-1 0 0,1 0 0,-1-3 0,1-1 0,0-1 0,0 0 0,0 1 0,0 1 0,0 1 0,0 0 0,0-1 0,0-1 0,0-1 0,0 1 0,0 1 0,0 1 0,-1 3 0,-1-1 0,0-1 0,1-2 0,1-1 0,0-2 0,0 0 0,0 0 0,0 0 0,0 0 0,0 0 0,0 0 0,0-1 0,0 1 0,0 0 0,0 0 0,0 0 0,0 0 0,0 0 0,0 0 0,0 1 0,0 0 0,0 0 0,0 0 0,0-1 0,0 0 0,0 0 0,0 0 0,0 1 0,0 0 0,0 0 0,0 1 0,0-2 0,0 0 0,0 0 0,0 0 0,0 1 0,0 0 0,0 1 0,0-1 0,0-1 0,0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30"/>
    </inkml:context>
    <inkml:brush xml:id="br0">
      <inkml:brushProperty name="width" value="0.025" units="cm"/>
      <inkml:brushProperty name="height" value="0.025" units="cm"/>
      <inkml:brushProperty name="color" value="#F7B220"/>
    </inkml:brush>
  </inkml:definitions>
  <inkml:trace contextRef="#ctx0" brushRef="#br0">16 0 24575,'0'3'0,"0"-1"0,0 1 0,0 0 0,0 0 0,-1 0 0,1 0 0,0 3 0,-1 0 0,1 1 0,-1-1 0,0-1 0,1-2 0,0-1 0,0 0 0,-1-1 0,1 1 0,0 0 0,-1 1 0,1 0 0,0-1 0,-1 0 0,1-1 0,0 1 0,-1 2 0,0 0 0,1 2 0,-1 1 0,1-2 0,0 0 0,0-2 0,0 1 0,-1 1 0,1 2 0,-2 0 0,1 0 0,0-2 0,1-1 0,-1-2 0,1 0 0,0 0 0,0 0 0,0 2 0,0 0 0,0-1 0,0-1 0,0-2 0,0-1 0,0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26.331"/>
    </inkml:context>
    <inkml:brush xml:id="br0">
      <inkml:brushProperty name="width" value="0.025" units="cm"/>
      <inkml:brushProperty name="height" value="0.025" units="cm"/>
      <inkml:brushProperty name="color" value="#F7B220"/>
    </inkml:brush>
  </inkml:definitions>
  <inkml:trace contextRef="#ctx0" brushRef="#br0">2 0 24575,'0'1'0,"0"1"0,0 1 0,0 1 0,0 1 0,0 0 0,0-2 0,0 0 0,0 1 0,0-1 0,0 2 0,0-1 0,0 0 0,0-1 0,0 0 0,0 0 0,0 0 0,0 2 0,0-1 0,0 0 0,0-1 0,0-2 0,0 1 0,0-2 0,0 1 0,0 0 0,0 0 0,0 1 0,0-1 0,0 1 0,0 1 0,0 0 0,0 2 0,0 0 0,0-1 0,-1-1 0,1-1 0,0-1 0,-1 0 0,1 0 0,0 1 0,0 1 0,0 0 0,0-1 0,0 1 0,0-1 0,0-1 0,0 1 0,0 0 0,0-1 0,0 1 0,0-1 0,0-1 0,0 1 0,0 1 0,0 0 0,0 1 0,0 0 0,0 0 0,0-1 0,0-1 0,0 0 0,1 0 0,-1 1 0,0 0 0,0-1 0,0 0 0,0 0 0,0-1 0,0 0 0,0 0 0,0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44"/>
    </inkml:context>
    <inkml:brush xml:id="br0">
      <inkml:brushProperty name="width" value="0.05" units="cm"/>
      <inkml:brushProperty name="height" value="0.05" units="cm"/>
      <inkml:brushProperty name="color" value="#005F27"/>
    </inkml:brush>
  </inkml:definitions>
  <inkml:trace contextRef="#ctx0" brushRef="#br0">0 977 24575,'0'-2'0,"0"-2"0,0-7 0,0-7 0,1 5 0,-1-1 0,2-3 0,0 0-435,0 3 1,1 0 0,0-1 434,0-1 0,2-1 0,-1 1 0,0-1 0,1 0 0,0 1 0,0-2 0,-1 1 0,1 0 0,0 2 0,-1-1 0,0 1 0,0 0 0,0 1 0,0-1 0,0 1 0,-1-1 0,1 1 0,0-1 0,0 1 0,-1-1 0,1 1 0,0 0 0,0 0 16,-1 1 1,1-1 0,0 1-17,1-5 0,1 0 0,0 2 0,-1 1 0,1 0 0,-1 2 0,0 0 0,1 1 0,-1-1 0,1 1 0,0-1 0,1-1 0,1-1 0,0-1 0,-2 4 0,0 0 0,0 0 182,0 0 1,1-1 0,-1 1-183,1-1 0,-1 1 0,0 0 0,3-4 0,-1 0 137,-1 3 1,0 0-138,-1 4 0,-1 0 0,2-2 0,-2 4 0,0 3 0,-1 0 430,1 1-430,-1 0 0,1 0 0,0 1 0,0 0 0,-1 2 0,0 0 0,-1 0 0,-1 2 0,0 0 0,1 0 0,1 3 0,1 0 0,0 2 0,1 1 0,1 1 0,-2-1 0,1 2 0,0 0 0,0 2 0,2 0 0,0 1 0,0-2 0,-1-2 0,0-1 0,-2 0 0,1 0 0,0 2 0,0 1 0,1 1 0,-1-2 0,-1-2 0,-1-2 0,0-1 0,0 1 0,3 2 0,4 3 0,-5-4 0,2 1 0,0 1 0,0-1 0,0 1 0,0 0 0,0 0 0,0 0 0,-1-1 0,0 0 0,-1 0 0,0 0 0,1 0 0,-1 0 0,0 0 0,1 1 0,0-1 0,-1 0 0,0-1 0,0 1 0,4 7 0,0 0 0,-2 1 0,-3-6 0,-1 0 0,0 2 0,1 2 0,0 2 0,0 0 0,1 1 0,0 0 0,-1 1 0,1-2 0,-2-2 0,1 0 0,-1-3 0,0 0 0,1 4 0,0-2 0,1 0 0,0 3 0,-2-6 0,0 0 0,1 2 0,0 1 0,0 0 0,1 0 0,-1-1 0,-1 0 0,0-2 0,0 0 0,2 5 0,-2-4 0,0-3 0,-2-1 0,0-2 0,-1 1 0,1 2 0,0 2 0,1 3 0,0 2 0,0 0 0,-1-2 0,0-3 0,-1-3 0,1-3 0,0 0 0,1 0 0,1 0 0,1 1 0,3 1 0,0-1 0,2 1 0,1-1 0,-1 0 0,0 0 0,0 0 0,0-1 0,0 1 0,0-2 0,-1-1 0,-1-1 0,-1 1 0,-1 0 0,0 0 0,1 2 0,-1 0 0,0 0 0,-2 0 0,-1 0 0,-1 1 0,-1 0 0,0 2 0,0 1 0,0 1 0,0-1 0,1-2 0,-1-1 0,0-1 0,0 0 0,1-1 0,-1 0 0,1 0 0,-1 0 0,1 1 0,0-1 0,0 1 0,0-1 0,-1 1 0,1 0 0,0-1 0,0-1 0,-1 0 0,0-1 0,0-1 0,-1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40"/>
    </inkml:context>
    <inkml:brush xml:id="br0">
      <inkml:brushProperty name="width" value="0.025" units="cm"/>
      <inkml:brushProperty name="height" value="0.025" units="cm"/>
      <inkml:brushProperty name="color" value="#F7B220"/>
    </inkml:brush>
  </inkml:definitions>
  <inkml:trace contextRef="#ctx0" brushRef="#br0">0 0 24575,'1'3'0,"0"0"0,1 0 0,-1 1 0,1-1 0,-1 1 0,1 0 0,-1 0 0,-1 1 0,1-1 0,0 1 0,0-1 0,0 0 0,-1 1 0,0 1 0,1-1 0,-1 0 0,0 0 0,0-2 0,0 0 0,0-1 0,0-1 0,0 1 0,0-1 0,1 2 0,-1 1 0,0 0 0,1 1 0,0-1 0,-1 0 0,1 0 0,-1-1 0,1 1 0,-1 0 0,1 1 0,-1 0 0,1 1 0,-1-2 0,1 0 0,-1-2 0,0 1 0,0-1 0,1 1 0,-1 0 0,0 1 0,0-1 0,0 1 0,0 0 0,1 0 0,-1 1 0,0 0 0,0 1 0,0 0 0,0 0 0,0-2 0,0-1 0,0 0 0,0-1 0,0 1 0,0 0 0,0 2 0,0 1 0,0-1 0,0 1 0,0-2 0,0-1 0,0 0 0,0 0 0,0-1 0,0 0 0,0 0 0,0-1 0,0 1 0,0 0 0,0-1 0,0 1 0,0 0 0,1 0 0,-1 1 0,0-1 0,0 0 0,1-1 0,-1 1 0,0-1 0,0 2 0,0 0 0,0 0 0,0 1 0,0 0 0,0-2 0,-1 0 0,1-2 0,0 0 0,-1-1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45"/>
    </inkml:context>
    <inkml:brush xml:id="br0">
      <inkml:brushProperty name="width" value="0.05" units="cm"/>
      <inkml:brushProperty name="height" value="0.05" units="cm"/>
      <inkml:brushProperty name="color" value="#005F27"/>
    </inkml:brush>
  </inkml:definitions>
  <inkml:trace contextRef="#ctx0" brushRef="#br0">1334 1115 24575,'-1'-1'0,"1"-3"0,-1-4 0,-1-8 0,1 7 0,0-1 0,-1-1 0,1 0 0,-1 0 0,0-1 0,0 0 0,0 1 0,1-2 0,-1 2 0,1-1 0,-1 0 0,0 1 0,0 0 0,0 0 0,-2 1 0,0-2 0,0 1 0,-1-1 0,0-1 0,-2 0 0,1-1 0,-1-2 0,1 0-211,1 5 0,1 0 0,-1-1 211,1-1 0,-1 0 0,1 0 0,-1 0 0,1-1 0,-1 1 0,1 0 0,0-1 0,1 1 0,-1 0 0,0-1 0,0 1 0,1 0 0,-1 1 0,0-1 0,1 1 0,-1 0 0,0 0 0,-1-4 0,-1 0-20,-1 1 1,1 1 19,-1 1 0,0 0 0,0 0 0,0 0 0,0 1 0,0 0 0,0 0 0,0-1 0,0 1 0,0 0 315,1 0 1,-1 0-316,0 0 0,0-1 20,-1 1 1,1 0-21,0 1 0,-1-1 0,0 1 0,0 0 0,0 0 0,0 1 0,0 0 0,0 0 0,0 0 0,1 0 0,0 2 0,0-1 0,0 1 0,1 0 0,0 1 0,0-1 0,-5-4 0,1 2 0,2 0 0,-1 2 0,0-1 0,0 0 0,-1 1 0,0-1 0,1 1 0,-1 0 0,0 1 0,-1 1 0,1 1 0,1 0 0,0 2 0,1 1 0,0 1 0,0 1 0,1 0 0,0 2 0,-2 0 0,1 2 0,-1 1 0,-1 1 0,0 2 0,0 1 0,2 0 0,1-1 0,1 0 0,3-1 0,1-1 0,0 1 0,1 0 0,-1 1 0,1 0 0,-1-1 0,1 1 0,-1 0 0,0 1 0,-1 2 0,-2 2 0,0 1 0,0-1 0,0-2 0,0-2 0,1-2 0,-1-2 0,1-1 0,-1 1 0,-2 1 0,-2 3 0,-2 1 0,-1 1 0,-1 0 0,0 0 0,-1 1 0,6-6 0,0 0 0,-1 1 0,1 1 0,-1-1 0,-1 1 0,2-1 0,-1 1 0,1-2 0,0 1 0,-5 5 0,1-1 0,1 1 0,5-5 0,0 0 0,0 2 0,-1 1 0,0 2 0,0-1 0,0 2 0,0 0 0,0-1 0,0 1 0,2-2 0,-1 1 0,1-1 0,0 0 0,1 1 0,-1 1 0,0 1 0,1 2 0,1-5 0,0 0 0,0 1 0,0 0 0,0 1 0,0-1 0,1 0 0,-1-1 0,1 1 0,0 3 0,0 0 0,1-2 0,0-1 0,0-1 0,1-2 0,0 9 0,0-1 0,0-8 0,0 0 0,0 1 0,0-1 0,0 8 0,0-3 0,0-5 0,0-2 0,0-2 0,0-1 0,-2-1 0,-2 2 0,0 0 0,-2 2 0,0-1 0,0 1 0,0 0 0,0 2 0,0 2 0,-1 1 0,-1-1 0,1 0 0,1-2 0,-1 0 0,0 1 0,-3 3 0,4-5 0,0 0 0,0 1 0,0-1 0,-1 0 0,2 0 0,-6 5 0,3-4 0,1-3 0,1-1 0,2-1 0,0-1 0,0-1 0,0 0 0,1-1 0,-1 1 0,0-1 0,0 1 0,0 0 0,1 1 0,1 0 0,-1 0 0,1-1 0,0 0 0,0 0 0,-1 0 0,1 0 0,0 0 0,1 0 0,0 0 0,0-1 0,1 1 0,-1 0 0,1-1 0,0 1 0,-1 1 0,-1 0 0,1 1 0,-1 0 0,1 0 0,0 1 0,0-2 0,1 0 0,-1-1 0,1-1 0,0 2 0,0-1 0,-1 1 0,1 0 0,-1-1 0,-1 0 0,0 0 0,0-1 0,-1 0 0,1-1 0,0 1 0,1 0 0,-1-1 0,1 1 0,0-2 0,0 0 0,1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46"/>
    </inkml:context>
    <inkml:brush xml:id="br0">
      <inkml:brushProperty name="width" value="0.05" units="cm"/>
      <inkml:brushProperty name="height" value="0.05" units="cm"/>
      <inkml:brushProperty name="color" value="#005F27"/>
    </inkml:brush>
  </inkml:definitions>
  <inkml:trace contextRef="#ctx0" brushRef="#br0">1 0 24575,'0'4'0,"0"1"0,0 1 0,0 2 0,0-1 0,0 0 0,2 1 0,-1 1 0,1 2 0,1 1 0,-1-2 0,1-1 0,-1-2 0,-1-2 0,1-2 0,-1 1 0,1 0 0,1 0 0,0 0 0,1 1 0,0-2 0,0 1 0,0 0 0,2 1 0,2 0 0,1 2 0,0-2 0,-1 0 0,-1-1 0,-2-2 0,-1 0 0,1 1 0,0-1 0,0 1 0,2 1 0,-1-1 0,0 0 0,-2 0 0,-1 0 0,0 0 0,-1 2 0,1 1 0,0 1 0,0 0 0,1 0 0,-1-1 0,1-1 0,-1 1 0,1 2 0,1 1 0,-1 1 0,1 0 0,-2 1 0,0-2 0,0 0 0,-1-1 0,-1 1 0,0-1 0,0-1 0,1-2 0,0-3 0,0-3 0,2-3 0,4-3 0,4-2 0,3-1 0,-1 1 0,-2 1 0,-1 1 0,-1-1 0,0 0 0,-1-2 0,0 0 0,0 0 0,0-1 0,-1 0 0,-1 3 0,-1 0 0,-1 3 0,-2 2 0,0 0 0,-3 0 0,1 0 0,0 0 0,0-1 0,0-1 0,0-2 0,0 1 0,0 0 0,-1 2 0,0 0 0,0 1 0,0 1 0,0 0 0,0 0 0,0 0 0,0 0 0,0-2 0,0 0 0,0 0 0,0 1 0,0 1 0,0-1 0,0 0 0,0 1 0,0-1 0,0 1 0,0 0 0,0 0 0,0-1 0,0 1 0,0-1 0,0 2 0,0-1 0,0-1 0,0 0 0,0-1 0,0 0 0,0 1 0,0 0 0,0 1 0,0 0 0,0 0 0,0 0 0,1 0 0,0 0 0,0 0 0,0 0 0,1-1 0,-1 0 0,1 2 0,-1 1 0,-1 0 0,0 1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47"/>
    </inkml:context>
    <inkml:brush xml:id="br0">
      <inkml:brushProperty name="width" value="0.05" units="cm"/>
      <inkml:brushProperty name="height" value="0.05" units="cm"/>
      <inkml:brushProperty name="color" value="#005F27"/>
    </inkml:brush>
  </inkml:definitions>
  <inkml:trace contextRef="#ctx0" brushRef="#br0">0 1 24575,'4'2'0,"0"1"0,3 2 0,0-1 0,-1 0 0,-1 1 0,0-1 0,0 0 0,-1 1 0,0-1 0,1 0 0,-2 0 0,1-1 0,-1-1 0,-1 0 0,0 1 0,1-1 0,0 1 0,1-1 0,-1 0 0,0 0 0,1 0 0,-1 0 0,1 0 0,0 0 0,2 1 0,0-1 0,0 0 0,-1 0 0,0 0 0,0 0 0,2 1 0,1 1 0,1 1 0,0-1 0,0-1 0,-1 0 0,-1-2 0,1-1 0,0 0 0,-1 0 0,0-1 0,1-2 0,-1-1 0,-1 0 0,-1 1 0,-1 0 0,0 0 0,0 0 0,1-2 0,0 0 0,0-2 0,2 0 0,-1 2 0,-1 0 0,0 1 0,0 1 0,-1 0 0,0 1 0,-1 0 0,1 1 0,0 1 0,0 0 0,0 0 0,1 0 0,-1 0 0,2 0 0,-1 0 0,1 1 0,-2 2 0,1 1 0,-1-1 0,0 1 0,0-2 0,-1 1 0,0-1 0,0 1 0,1-1 0,0 1 0,1 0 0,-1-1 0,1 0 0,0 0 0,0 0 0,-1 0 0,1 1 0,-1 0 0,0-1 0,1 1 0,-1-1 0,2-1 0,0 1 0,1-1 0,0 1 0,2 0 0,0-1 0,0 1 0,0 0 0,1 1 0,0-1 0,-1 0 0,0 1 0,-1-1 0,-1 1 0,0 0 0,0 0 0,-1 1 0,1 0 0,-1 0 0,1 1 0,1-1 0,-2 0 0,1 0 0,-2-2 0,1 0 0,-1 0 0,0-1 0,-1-1 0,1 1 0,-1-1 0,0 0 0,1 0 0,0 0 0,1 0 0,1 0 0,-1 0 0,0 0 0,-1 0 0,-2 0 0,1 0 0,-1 0 0,-1 0 0,1 0 0,0 0 0,0 0 0,1 0 0,0 0 0,1 0 0,-1 0 0,0 0 0,-1 0 0,0 1 0,-1 0 0,-2 0 0,1 0 0,-1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58"/>
    </inkml:context>
    <inkml:brush xml:id="br0">
      <inkml:brushProperty name="width" value="0.035" units="cm"/>
      <inkml:brushProperty name="height" value="0.035" units="cm"/>
      <inkml:brushProperty name="color" value="#005F27"/>
    </inkml:brush>
  </inkml:definitions>
  <inkml:trace contextRef="#ctx0" brushRef="#br0">1 0 24575,'0'1'0,"0"1"0,1 0 0,0 0 0,0 0 0,0 0 0,0 0 0,1 0 0,0 0 0,0 0 0,0 0 0,0 0 0,0 0 0,0 0 0,0 0 0,0-1 0,-1 0 0,-1 0 0,1 0 0,0 0 0,0 0 0,0 0 0,1 0 0,-2 0 0,1 0 0,0-1 0,-1 1 0,1 0 0,0 0 0,0 1 0,1 0 0,0 0 0,-1-1 0,0 1 0,0 0 0,-1 1 0,1 0 0,-1 1 0,1-1 0,-1 1 0,0-1 0,0 0 0,0-1 0,0 1 0,0 1 0,0-1 0,0 1 0,0 0 0,0 0 0,0 0 0,0 0 0,0-1 0,0 1 0,0-1 0,0 2 0,0-1 0,0 0 0,0 0 0,0-1 0,0-1 0,0 0 0,0-1 0,0 0 0,0 0 0,0 0 0,1 1 0,1-1 0,-1 2 0,1 0 0,1 2 0,-1-1 0,0 1 0,0-1 0,1-1 0,-2-1 0,1 1 0,-1-2 0,0 1 0,1 0 0,0 0 0,-1 0 0,1-1 0,-1 1 0,0 0 0,0 0 0,0 1 0,-1 0 0,1 0 0,-1-1 0,1 1 0,-1 0 0,0 0 0,0 2 0,0-1 0,0-1 0,0 0 0,0 0 0,0 0 0,0-1 0,1 1 0,-1 0 0,0 0 0,1 0 0,0 0 0,-1 0 0,1 1 0,0-1 0,0-1 0,0 0 0,0-1 0,-1-1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59"/>
    </inkml:context>
    <inkml:brush xml:id="br0">
      <inkml:brushProperty name="width" value="0.035" units="cm"/>
      <inkml:brushProperty name="height" value="0.035" units="cm"/>
      <inkml:brushProperty name="color" value="#005F27"/>
    </inkml:brush>
  </inkml:definitions>
  <inkml:trace contextRef="#ctx0" brushRef="#br0">0 1 24575,'1'1'0,"0"1"0,1 1 0,0 1 0,1 2 0,-1-1 0,0 1 0,-1 0 0,0 0 0,0 1 0,-1 0 0,0 0 0,0 1 0,0-1 0,0-1 0,-1-2 0,1-1 0,-1 0 0,1-2 0,-1 1 0,1-1 0,-1 1 0,1 1 0,-1-1 0,1 0 0,0 0 0,0 0 0,-1 0 0,1 1 0,0 0 0,-1 0 0,1-1 0,-1 0 0,1 1 0,-1-1 0,0 1 0,0 0 0,0 0 0,0 1 0,0-1 0,0-1 0,1 1 0,-1-1 0,1-1 0,0 0 0,0 0 0,0 0 0,0 0 0,0 0 0,0 0 0,0 1 0,0-1 0,0-1 0,1 1 0,-1 0 0,1 0 0,-1 1 0,1-1 0,0 0 0,0 1 0,0-1 0,0 1 0,0 0 0,-1 0 0,1-1 0,0 0 0,-1 0 0,0 0 0,1 0 0,-1 0 0,0-1 0,0 2 0,1-1 0,0 1 0,0-1 0,0 1 0,-1-1 0,1-1 0,-1 1 0,1 0 0,-1-1 0,0 1 0,0 0 0,1 1 0,-1-1 0,1 1 0,-1 0 0,0 0 0,0 0 0,0 0 0,0 0 0,0-1 0,0 1 0,0-1 0,0 0 0,0 0 0,0 0 0,0-1 0,0 1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60"/>
    </inkml:context>
    <inkml:brush xml:id="br0">
      <inkml:brushProperty name="width" value="0.035" units="cm"/>
      <inkml:brushProperty name="height" value="0.035" units="cm"/>
      <inkml:brushProperty name="color" value="#005F27"/>
    </inkml:brush>
  </inkml:definitions>
  <inkml:trace contextRef="#ctx0" brushRef="#br0">106 86 24575,'-1'-2'0,"0"0"0,-2-1 0,0-1 0,-1 1 0,0 0 0,0 0 0,1 0 0,-1 0 0,1 0 0,1 1 0,0 0 0,0 1 0,0-1 0,1 1 0,0 0 0,0 0 0,0 0 0,1-1 0,-1 1 0,0 0 0,1 0 0,-1-1 0,0 1 0,0-1 0,0 0 0,0 0 0,0-1 0,1 1 0,-1-1 0,1 1 0,-1 0 0,0-1 0,1 2 0,-1-1 0,0 1 0,0 0 0,0-1 0,0 1 0,0 0 0,-1-1 0,0 1 0,1 0 0,-1 0 0,1 0 0,0 0 0,0 1 0,0 0 0,-1 0 0,1 0 0,-1 1 0,0 0 0,-1 0 0,1 0 0,0 0 0,-1 0 0,1 0 0,0-1 0,0 1 0,1-1 0,0 0 0,-1 0 0,1 1 0,0-1 0,0 0 0,0 0 0,-1 0 0,1 0 0,0 1 0,1-1 0,0 1 0,0 0 0,0 0 0,0 0 0,0 0 0,0 0 0,1-1 0,-1 1 0,0-1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61"/>
    </inkml:context>
    <inkml:brush xml:id="br0">
      <inkml:brushProperty name="width" value="0.035" units="cm"/>
      <inkml:brushProperty name="height" value="0.035" units="cm"/>
      <inkml:brushProperty name="color" value="#005F27"/>
    </inkml:brush>
  </inkml:definitions>
  <inkml:trace contextRef="#ctx0" brushRef="#br0">0 101 24575,'0'-3'0,"0"0"0,0-1 0,0 2 0,0 0 0,0 0 0,0 0 0,0 0 0,0 0 0,0 0 0,0 0 0,0-1 0,1 1 0,-1 0 0,1 0 0,0 1 0,-1-2 0,1 1 0,-1 0 0,1-1 0,0 1 0,-1 0 0,0 0 0,0 1 0,0-1 0,0 0 0,0-1 0,0 0 0,0-1 0,0 1 0,0 1 0,-1 0 0,1 1 0,-1 0 0,0 1 0,0-1 0,1 1 0,-1-1 0,0 0 0,1 0 0,0 0 0,0 0 0,0 0 0,0 0 0,0 0 0,0 0 0,1 0 0,-1 0 0,1 0 0,-1 0 0,0 0 0,0 0 0,0-1 0,1 1 0,-1 0 0,1 0 0,-1 0 0,0 0 0,0 0 0,1 1 0,-1-1 0,0 1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62"/>
    </inkml:context>
    <inkml:brush xml:id="br0">
      <inkml:brushProperty name="width" value="0.035" units="cm"/>
      <inkml:brushProperty name="height" value="0.035" units="cm"/>
      <inkml:brushProperty name="color" value="#005F27"/>
    </inkml:brush>
  </inkml:definitions>
  <inkml:trace contextRef="#ctx0" brushRef="#br0">1 64 24575,'1'0'0,"0"-1"0,1 0 0,-1 0 0,0-1 0,0 1 0,1-1 0,-1 1 0,1 0 0,-1-1 0,0 1 0,1 0 0,-1-1 0,0 1 0,0 0 0,0 0 0,0 0 0,0-1 0,0 1 0,1 0 0,-1 0 0,0 0 0,0 0 0,0 1 0,0-1 0,-1 1 0,2 0 0,-1-1 0,1 1 0,0 0 0,0 0 0,0 0 0,0-1 0,-1 0 0,1 0 0,-1-1 0,0 1 0,0 0 0,0-1 0,0 1 0,0 0 0,0-1 0,0 1 0,0-1 0,-1 1 0,1-1 0,0 0 0,-1 1 0,1-1 0,-1 1 0,1-1 0,-1 1 0,0 0 0,1 0 0,-1 0 0,0-1 0,1 1 0,-1 0 0,1 1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63"/>
    </inkml:context>
    <inkml:brush xml:id="br0">
      <inkml:brushProperty name="width" value="0.035" units="cm"/>
      <inkml:brushProperty name="height" value="0.035" units="cm"/>
      <inkml:brushProperty name="color" value="#005F27"/>
    </inkml:brush>
  </inkml:definitions>
  <inkml:trace contextRef="#ctx0" brushRef="#br0">0 70 24575,'1'-2'0,"0"1"0,1 0 0,0 0 0,0-1 0,0 1 0,0 1 0,0-1 0,-1 1 0,1 0 0,0 0 0,-1 0 0,0 0 0,0-1 0,0 1 0,1-1 0,-1 0 0,1 0 0,0 0 0,0-1 0,0 1 0,-1 0 0,0 0 0,0 0 0,1 0 0,-1 0 0,1 0 0,0-1 0,-1 0 0,1 0 0,0 0 0,0 0 0,-1 0 0,1 0 0,-1 1 0,-1 0 0,1 0 0,0 0 0,-1 0 0,1 0 0,0 0 0,1 0 0,0 0 0,0 0 0,0 0 0,-1 1 0,1-1 0,0 1 0,-1 0 0,0 0 0,1 0 0,-1 1 0,1-1 0,-1 0 0,0 1 0,1-1 0,-1 0 0,1 0 0,0 0 0,0 0 0,0 0 0,1 0 0,0 0 0,-1 0 0,0 0 0,-1 0 0,0 0 0,0 0 0,0 0 0,1 0 0,0 0 0,0-1 0,1 0 0,-1 0 0,1-2 0,0 1 0,0 0 0,-1 1 0,1-1 0,-2 1 0,1 0 0,-2 0 0,1 0 0,0 0 0,-1 0 0,1 1 0,-1-1 0,1 0 0,0 1 0,-1-1 0,1 0 0,-1 1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64"/>
    </inkml:context>
    <inkml:brush xml:id="br0">
      <inkml:brushProperty name="width" value="0.035" units="cm"/>
      <inkml:brushProperty name="height" value="0.035" units="cm"/>
      <inkml:brushProperty name="color" value="#005F27"/>
    </inkml:brush>
  </inkml:definitions>
  <inkml:trace contextRef="#ctx0" brushRef="#br0">0 177 24575,'0'-1'0,"0"-1"0,1 0 0,0 0 0,1 0 0,0 0 0,0 0 0,0-1 0,0 0 0,-1 0 0,1-1 0,0 0 0,0 0 0,0-2 0,0 1 0,0-1 0,0 0 0,1 1 0,-1 0 0,0 0 0,-1 1 0,0 1 0,0 0 0,-1 1 0,0 0 0,0 1 0,0-1 0,0 0 0,0 0 0,0-1 0,0 1 0,0-1 0,0 0 0,0 0 0,0-1 0,1 1 0,0 0 0,0 0 0,1 0 0,0 1 0,0-1 0,0 0 0,0 0 0,0 1 0,1-1 0,0 0 0,0-1 0,2 0 0,-1 1 0,0 0 0,-1 1 0,-1 1 0,1 1 0,-1-1 0,0 0 0,0 0 0,0-1 0,0 1 0,0-1 0,0 0 0,1 0 0,-2 0 0,1 0 0,-1 1 0,0 0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50"/>
    </inkml:context>
    <inkml:brush xml:id="br0">
      <inkml:brushProperty name="width" value="0.05" units="cm"/>
      <inkml:brushProperty name="height" value="0.05" units="cm"/>
      <inkml:brushProperty name="color" value="#005F27"/>
    </inkml:brush>
  </inkml:definitions>
  <inkml:trace contextRef="#ctx0" brushRef="#br0">1 0 24575,'0'4'0,"0"1"0,0 1 0,0 2 0,0-1 0,0 0 0,2 1 0,-1 1 0,1 2 0,1 1 0,-1-2 0,1-1 0,-1-2 0,-1-2 0,1-2 0,-1 1 0,1 0 0,1 0 0,0 0 0,1 1 0,0-2 0,0 1 0,0 0 0,2 1 0,2 0 0,1 2 0,0-2 0,-1 0 0,-1-1 0,-2-2 0,-1 0 0,1 1 0,0-1 0,0 1 0,2 1 0,-1-1 0,0 0 0,-2 0 0,-1 0 0,0 0 0,-1 2 0,1 1 0,0 1 0,0 0 0,1 0 0,-1-1 0,1-1 0,-1 1 0,1 2 0,1 1 0,-1 1 0,1 0 0,-2 1 0,0-2 0,0 0 0,-1-1 0,-1 1 0,0-1 0,0-1 0,1-2 0,0-3 0,0-3 0,2-3 0,4-3 0,4-2 0,3-1 0,-1 1 0,-2 1 0,-1 1 0,-1-1 0,0 0 0,-1-2 0,0 0 0,0 0 0,0-1 0,-1 0 0,-1 3 0,-1 0 0,-1 3 0,-2 2 0,0 0 0,-3 0 0,1 0 0,0 0 0,0-1 0,0-1 0,0-2 0,0 1 0,0 0 0,-1 2 0,0 0 0,0 1 0,0 1 0,0 0 0,0 0 0,0 0 0,0 0 0,0-2 0,0 0 0,0 0 0,0 1 0,0 1 0,0-1 0,0 0 0,0 1 0,0-1 0,0 1 0,0 0 0,0 0 0,0-1 0,0 1 0,0-1 0,0 2 0,0-1 0,0-1 0,0 0 0,0-1 0,0 0 0,0 1 0,0 0 0,0 1 0,0 0 0,0 0 0,0 0 0,1 0 0,0 0 0,0 0 0,0 0 0,1-1 0,-1 0 0,1 2 0,-1 1 0,-1 0 0,0 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41"/>
    </inkml:context>
    <inkml:brush xml:id="br0">
      <inkml:brushProperty name="width" value="0.025" units="cm"/>
      <inkml:brushProperty name="height" value="0.025" units="cm"/>
      <inkml:brushProperty name="color" value="#F7B220"/>
    </inkml:brush>
  </inkml:definitions>
  <inkml:trace contextRef="#ctx0" brushRef="#br0">0 0 24575,'0'2'0,"0"0"0,1 1 0,0 1 0,0-1 0,0 0 0,0 0 0,0 2 0,0 2 0,0 2 0,1 1 0,-1-1 0,0-2 0,0 0 0,0-3 0,0 0 0,-1 1 0,1 0 0,0 1 0,-1-1 0,1 0 0,0-1 0,-1 1 0,1 0 0,-1 1 0,0 2 0,1-1 0,-1-1 0,0 0 0,1-2 0,-1-1 0,0-1 0,0 1 0,1 1 0,-1 2 0,0 0 0,1 0 0,-1-1 0,0 0 0,0-2 0,0 1 0,0 1 0,0 0 0,0 0 0,0-1 0,0-1 0,0-1 0,0-1 0,0 1 0,0-1 0,0 0 0,0 2 0,0-1 0,0 0 0,0 0 0,0-1 0,0 0 0,0 0 0,0 1 0,0 1 0,0-1 0,0 0 0,0-1 0,0-1 0,-1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65"/>
    </inkml:context>
    <inkml:brush xml:id="br0">
      <inkml:brushProperty name="width" value="0.035" units="cm"/>
      <inkml:brushProperty name="height" value="0.035" units="cm"/>
      <inkml:brushProperty name="color" value="#005F27"/>
    </inkml:brush>
  </inkml:definitions>
  <inkml:trace contextRef="#ctx0" brushRef="#br0">0 64 24575,'2'-2'0,"1"1"0,0-1 0,0 2 0,-1-1 0,0 1 0,1 0 0,0 0 0,0 0 0,0 0 0,0 0 0,-1 0 0,0 0 0,-1 0 0,1 0 0,-1 1 0,0-1 0,0 0 0,0 1 0,0-1 0,1 0 0,-1 0 0,2 0 0,0 0 0,0 0 0,1-1 0,-1 0 0,0-1 0,1 0 0,-1 0 0,1-2 0,-1 1 0,0-1 0,-1 1 0,0-1 0,0 1 0,-1 1 0,0 0 0,0 0 0,0 0 0,0 0 0,0 0 0,0 0 0,0 0 0,1 0 0,-1 0 0,1-1 0,0 1 0,-1 0 0,1 0 0,-1 1 0,0 0 0,0 1 0,0 0 0,0 0 0,0 0 0,0 0 0,-1 0 0,1 1 0,0-1 0,0 2 0,0-1 0,0 0 0,-1 0 0,1 0 0,-1-1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66"/>
    </inkml:context>
    <inkml:brush xml:id="br0">
      <inkml:brushProperty name="width" value="0.035" units="cm"/>
      <inkml:brushProperty name="height" value="0.035" units="cm"/>
      <inkml:brushProperty name="color" value="#005F27"/>
    </inkml:brush>
  </inkml:definitions>
  <inkml:trace contextRef="#ctx0" brushRef="#br0">71 22 24575,'-2'-3'0,"0"1"0,-2-1 0,0 1 0,1 0 0,1 0 0,0 1 0,-1 0 0,1 0 0,0 0 0,-1 0 0,1 0 0,0 1 0,0-1 0,1 1 0,0 0 0,0 0 0,-1 0 0,1-1 0,0 1 0,0 0 0,-1 0 0,1 0 0,0 0 0,-1 0 0,1 0 0,0 0 0,-1 0 0,1 0 0,0 0 0,-1 0 0,1 1 0,-1 0 0,0-1 0,1 1 0,0-1 0,-1 0 0,1 1 0,1-1 0,-1 1 0,0-1 0,0-1 0,1 1 0,0-1 0,0 1 0,0-1 0,0 1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67"/>
    </inkml:context>
    <inkml:brush xml:id="br0">
      <inkml:brushProperty name="width" value="0.035" units="cm"/>
      <inkml:brushProperty name="height" value="0.035" units="cm"/>
      <inkml:brushProperty name="color" value="#005F27"/>
    </inkml:brush>
  </inkml:definitions>
  <inkml:trace contextRef="#ctx0" brushRef="#br0">152 56 24575,'-1'0'0,"-2"-1"0,0 1 0,-1-1 0,0-1 0,0 1 0,1-1 0,0 1 0,1 0 0,0 0 0,1-1 0,-1 1 0,1 0 0,-1 0 0,1 1 0,0-1 0,-1 0 0,0 1 0,1-1 0,-1 1 0,0 0 0,-1-1 0,0 1 0,0 0 0,0 0 0,0 0 0,1-1 0,0 1 0,0 0 0,-1 0 0,-1 0 0,0 0 0,0 0 0,1 0 0,1 0 0,1 0 0,0-1 0,1 0 0,0-2 0,0 0 0,0-2 0,0 1 0,0 0 0,0 2 0,0 0 0,-1 1 0,1 0 0,-1 0 0,-1 1 0,1-1 0,-1 0 0,0 0 0,0 0 0,1 0 0,0 0 0,-1 0 0,1 0 0,-1 1 0,0 0 0,-1 0 0,0 0 0,-2 1 0,1 0 0,-1 0 0,1 0 0,0 0 0,2-1 0,0 1 0,0-1 0,1 0 0,0 0 0,0 0 0,0 0 0,0 0 0,0 0 0,0 0 0,0 0 0,0 0 0,1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48"/>
    </inkml:context>
    <inkml:brush xml:id="br0">
      <inkml:brushProperty name="width" value="0.03528" units="cm"/>
      <inkml:brushProperty name="height" value="0.03528" units="cm"/>
      <inkml:brushProperty name="color" value="#FFA53D"/>
    </inkml:brush>
  </inkml:definitions>
  <inkml:trace contextRef="#ctx0" brushRef="#br0">2 341 24575,'0'1'0,"0"-1"0,0 1 0,0 0 0,0-1 0,0 1 0,0-1 0,0 1 0,0-1 0,0 1 0,0-1 0,0 1 0,0 0 0,0 0 0,0-1 0,0 1 0,0-1 0,0 1 0,-1-1 0,1 0 0,0 1 0,0-3 0,0-1 0,0-2 0,0-1 0,0 2 0,0 1 0,0 2 0,0 0 0,0 0 0,0 0 0,0 0 0,-1 0 0,1 0 0,0 0 0,0 0 0,0 0 0,0 1 0,0-1 0,0 0 0,0-1 0,0 1 0,0-1 0,0 1 0,0 0 0,0 1 0,1-1 0,-1-1 0,0 1 0,1-1 0,-1 1 0,0 0 0,1 0 0,-1 0 0,0 0 0,0 1 0,1-1 0,-1 1 0,0-1 0,0 0 0,0 1 0,1-1 0,-1 0 0,0 0 0,1 0 0,-1 0 0,0-1 0,1 0 0,-1-1 0,0 1 0,0 0 0,0 0 0,0 1 0,0 0 0,0 0 0,1-1 0,-1 0 0,0 0 0,0 0 0,0 0 0,0 0 0,0 1 0,0-1 0,0 1 0,0-1 0,0 0 0,0-1 0,0 1 0,0 1 0,0-1 0,0 1 0,0 0 0,1-1 0,-1 0 0,1 0 0,-1 0 0,1 0 0,-1 1 0,0 0 0,0-1 0,0 1 0,0-1 0,0 0 0,1-1 0,-1 1 0,0 0 0,1 1 0,-1-1 0,0 1 0,0 0 0,1-1 0,-1 0 0,0 0 0,0 0 0,0 1 0,1-1 0,-1 0 0,0 1 0,0-1 0,0 0 0,0 0 0,0 0 0,0 0 0,0 1 0,0-1 0,0 0 0,0 0 0,1 0 0,-1-1 0,0 1 0,1 0 0,-1 0 0,0 1 0,0-1 0,0 1 0,0-1 0,0 0 0,1 0 0,-1-1 0,0 1 0,0-1 0,1 1 0,-1 0 0,0 0 0,0 0 0,0 1 0,0-2 0,0 1 0,1 0 0,-1-1 0,1 0 0,-1 0 0,1 0 0,-1 0 0,1 1 0,-1 0 0,1 1 0,-1 1 0,1-1 0,-1 1 0,1 0 0,-1 0 0,0-1 0,0 0 0,0 0 0,0 0 0,0 0 0,1 0 0,-1 0 0,1 0 0,-1 1 0,1-1 0,0 0 0,0-1 0,1 1 0,-1-1 0,0 1 0,-1 0 0,1 1 0,-1-1 0,1 1 0,-1-1 0,1 0 0,-1 0 0,1 0 0,-1 0 0,1 0 0,-1-1 0,0 1 0,1-1 0,-1 1 0,0-1 0,1 1 0,-1 0 0,1 0 0,-1 0 0,1 0 0,-1-1 0,0 0 0,1 1 0,-1 0 0,0-1 0,1 1 0,-1-1 0,1 1 0,0-1 0,-1 1 0,1 0 0,0 0 0,0 0 0,0 0 0,0 0 0,0-1 0,0 1 0,0 0 0,0 1 0,0-1 0,0 0 0,1 0 0,-1 0 0,1 0 0,-1 0 0,0 0 0,0 0 0,0 1 0,0-1 0,0 0 0,0 0 0,0 0 0,1 0 0,-1 1 0,-1 0 0,2-1 0,-1 1 0,0-1 0,0 1 0,0-1 0,0 0 0,0 0 0,0 0 0,1-1 0,-1 0 0,1 0 0,0 1 0,-1 0 0,0 0 0,0 0 0,-1 1 0,1-1 0,0 1 0,-1-1 0,1 1 0,-1-1 0,1 1 0,-1 0 0,1 0 0,-1-1 0,1 1 0,0 0 0,0 0 0,-1-1 0,1 1 0,0-1 0,1 1 0,-1 0 0,0-1 0,1 1 0,-1-1 0,1 0 0,-1 1 0,1 0 0,-1-1 0,0 1 0,1 0 0,-1 0 0,0-1 0,1 1 0,0 0 0,-1 0 0,0 0 0,0 0 0,0-1 0,0 1 0,0 0 0,1-1 0,-1 1 0,1 0 0,-1 0 0,0 0 0,0 0 0,0 0 0,0-1 0,0 1 0,0 0 0,0 0 0,-1 0 0,1 0 0,-1 0 0,1-1 0,0 1 0,0 0 0,0 0 0,-1 0 0,1-1 0,0 1 0,-1 0 0,1-1 0,-1 1 0,1-1 0,0 1 0,0-1 0,1 1 0,-1-1 0,-1 1 0,1 0 0,0 0 0,0 0 0,0 0 0,-1 0 0,1 0 0,0-1 0,0 1 0,0 0 0,0 0 0,0 0 0,0 0 0,0 0 0,0-1 0,0 1 0,0 0 0,0 0 0,1-1 0,-1 1 0,0 0 0,1 0 0,0-1 0,-1 1 0,1-1 0,0 1 0,0-1 0,0 1 0,0 0 0,0-1 0,-1 1 0,1 0 0,-1-1 0,1 1 0,-1 0 0,0 0 0,0 0 0,-1 0 0,1 0 0,0 0 0,0 0 0,0 0 0,0 0 0,0 0 0,0 0 0,0 1 0,0-1 0,0 0 0,0 1 0,0-1 0,0 0 0,0 1 0,0-1 0,0 0 0,0 0 0,0 0 0,0 0 0,1 1 0,0-1 0,-1 1 0,1-1 0,0 1 0,-1-1 0,1 1 0,0-1 0,-1 1 0,1-1 0,-1 1 0,1 0 0,-1-1 0,0 1 0,1-1 0,-1 1 0,0-1 0,0 1 0,0-1 0,0 0 0,0 1 0,0-1 0,0 0 0,0 1 0,0-1 0,0 1 0,-1-1 0,1 0 0,0 1 0,0-1 0,0 1 0,0-1 0,0 0 0,-1 1 0,1-1 0,0 0 0,-1 1 0,1-1 0,-1 0 0,1 1 0,0-1 0,-1 1 0,1-1 0,0 1 0,0-1 0,0 0 0,-1 1 0,1-1 0,0 0 0,-1 0 0,1 1 0,-1-1 0,1 1 0,-1-1 0,1 1 0,0-1 0,-1 1 0,1-1 0,-1 1 0,1-1 0,0 1 0,-1 0 0,1-1 0,0 1 0,-1-1 0,0 1 0,1-1 0,-1 1 0,1-1 0,-1 1 0,1 0 0,-1 0 0,1-1 0,-1 0 0,1 0 0,0 0 0,0 0 0,0 1 0,0-1 0,0 1 0,0-1 0,0 1 0,0-1 0,0 0 0,0 1 0,0-1 0,-1 0 0,1 0 0,-1 1 0,0-1 0,1 0 0,-1 0 0,0 0 0,1 1 0,-1-1 0,0 0 0,0 0 0,1 1 0,-1-1 0,1 1 0,-1-1 0,1 1 0,-1-1 0,0 1 0,1 0 0,-1-1 0,0 1 0,1 0 0,-1-1 0,0 1 0,0-1 0,1 1 0,-1-1 0,0 0 0,0 1 0,0-1 0,1 0 0,-1 1 0,0-1 0,1 0 0,-1 1 0,0-1 0,1 0 0,-1 0 0,1 1 0,0-1 0,0 1 0,-1-1 0,1 1 0,0-1 0,-1 1 0,1-1 0,-1 1 0,1-1 0,0 1 0,0 0 0,-1 0 0,1 0 0,0 0 0,0-1 0,0 1 0,-1 0 0,1 0 0,0 0 0,-1 0 0,1 0 0,-1 0 0,0-1 0,1 1 0,-1-1 0,0 1 0,0 0 0,0 0 0,0 0 0,1 0 0,-1-1 0,0 1 0,0 0 0,0 0 0,0 0 0,0 0 0,1 1 0,-1-1 0,0 0 0,0 0 0,0-1 0,1 1 0,-1 0 0,0 0 0,0 0 0,0 0 0,1-1 0,-1 1 0,0 0 0,1-1 0,-1 1 0,0 0 0,1 0 0,-1 0 0,0-1 0,1 1 0,-1-1 0,1 1 0,-1 0 0,1 0 0,-1 0 0,1 0 0,-1-1 0,1 1 0,-1 0 0,1 1 0,-1 0 0,1-1 0,-1 1 0,1-2 0,-1 1 0,0 0 0,1 0 0,-1-1 0,0 1 0,0 0 0,1 0 0,-1 0 0,0 0 0,0-1 0,0 1 0,0 0 0,1 0 0,-1 0 0,0 0 0,1 1 0,-1-1 0,0 0 0,0 0 0,1 0 0,-1 0 0,0 0 0,0 1 0,1-1 0,-1 0 0,0 0 0,0 1 0,0-1 0,1 0 0,-1 1 0,0-1 0,0 0 0,1 0 0,-1 0 0,0-1 0,0 1 0,0 0 0,0-1 0,1 1 0,-1 0 0,0 0 0,0 0 0,1 0 0,-1 1 0,0-1 0,0 1 0,1 0 0,-1-1 0,0 1 0,1-1 0,-1 1 0,0 0 0,0 0 0,0 0 0,0-1 0,0 0 0,0 0 0,0 0 0,0 0 0,0 1 0,0 0 0,0 0 0,0 0 0,0 0 0,0 0 0,0 0 0,0-1 0,0 1 0,0-1 0,0 0 0,0 0 0,0-1 0,0 1 0,0 1 0,0-1 0,0 0 0,0 0 0,-1 1 0,1-1 0,-1 1 0,1-1 0,-1 0 0,1 0 0,-1 0 0,1 1 0,0-1 0,0 0 0,0 0 0,0-1 0,0 1 0,0 0 0,0 0 0,0 0 0,0 0 0,0 0 0,0 0 0,0 0 0,0 0 0,0-1 0,0 1 0,0 0 0,0 0 0,0 0 0,0 0 0,0 1 0,0-1 0,0 0 0,0 1 0,0-1 0,0 0 0,0 0 0,0 1 0,0-1 0,0 0 0,0 0 0,0 0 0,0 0 0,0 0 0,0 1 0,0-1 0,0 1 0,0-1 0,0 1 0,0-1 0,0 1 0,0-1 0,0 0 0,0 1 0,0-1 0,0 1 0,0-1 0,0 1 0,0-1 0,0 0 0,0-1 0,0 1 0,0 0 0,0 0 0,0 0 0,0 0 0,0 0 0,0-1 0,0 1 0,0 0 0,0 0 0,0 0 0,0 0 0,0 0 0,0 0 0,0 0 0,0 1 0,0-1 0,0 0 0,0 0 0,0 1 0,0-1 0,0 0 0,0 1 0,0-1 0,0 0 0,0 1 0,0-1 0,0-1 0,-1 1 0,1 0 0,0 0 0,0-1 0,0 1 0,0-1 0,0 1 0,0-1 0,0 1 0,-1 0 0,1-1 0,0 0 0,-1 1 0,1-1 0,0 1 0,0-1 0,-1 1 0,1 0 0,0-1 0,0 1 0,-1 0 0,1-1 0,-1 1 0,1 0 0,0 0 0,-1 0 0,1 0 0,0-1 0,0 1 0,-1 0 0,1 0 0,-1 0 0,1 0 0,0 0 0,-1 0 0,1-1 0,0 1 0,-1 0 0,1-1 0,0 1 0,0-1 0,0 1 0,0-1 0,0 1 0,0-1 0,0 1 0,-1 0 0,1 0 0,0 0 0,0 0 0,-1 0 0,1 0 0,-1 1 0,1 0 0,0 0 0,-1 0 0,0 0 0,1 0 0,-1-1 0,1 1 0,-1-1 0,1 0 0,0-1 0,-1 1 0,1-1 0,0 1 0,0 0 0,0 0 0,-1 0 0,1-1 0,0 1 0,0 0 0,0-1 0,0 1 0,0-1 0,0 1 0,0 0 0,0-1 0,0 1 0,0-1 0,0 1 0,0-1 0,0 1 0,0 0 0,0 0 0,0 0 0,0 0 0,0-1 0,-1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49"/>
    </inkml:context>
    <inkml:brush xml:id="br0">
      <inkml:brushProperty name="width" value="0.035" units="cm"/>
      <inkml:brushProperty name="height" value="0.035" units="cm"/>
      <inkml:brushProperty name="color" value="#FFA53D"/>
    </inkml:brush>
  </inkml:definitions>
  <inkml:trace contextRef="#ctx0" brushRef="#br0">11 0 24575,'0'0'0,"0"1"0,0 0 0,0-1 0,0 1 0,1 1 0,-1 0 0,1 0 0,-1 0 0,1-1 0,-1 0 0,0 1 0,0 0 0,0 1 0,1 0 0,-1-1 0,0 0 0,0-1 0,1-1 0,-1 1 0,0-1 0,0 1 0,0-1 0,0 1 0,0 0 0,0-1 0,0 1 0,0 0 0,0 0 0,0 0 0,0 1 0,0 0 0,0 1 0,0 0 0,0-1 0,0 0 0,0-1 0,0 1 0,0 0 0,0 1 0,0 0 0,-1 0 0,1-1 0,-1 0 0,1-1 0,0 0 0,0 0 0,0 1 0,-1-1 0,1 1 0,0-1 0,-1 0 0,1 0 0,0 0 0,-1 0 0,1 1 0,-1 1 0,1-1 0,-1-1 0,1 1 0,0-2 0,0 1 0,-1 0 0,1 0 0,0 0 0,0 0 0,-1 0 0,1-1 0,0 1 0,0-1 0,-1 1 0,1 0 0,0 0 0,-1 0 0,1-1 0,0 1 0,0-1 0,-1 1 0,1 0 0,-1 0 0,1 0 0,0 0 0,0-1 0,-1 1 0,1-1 0,0 1 0,-1 0 0,1 0 0,-1-1 0,1 1 0,0-1 0,0 0 0,0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50"/>
    </inkml:context>
    <inkml:brush xml:id="br0">
      <inkml:brushProperty name="width" value="0.035" units="cm"/>
      <inkml:brushProperty name="height" value="0.035" units="cm"/>
      <inkml:brushProperty name="color" value="#005F27"/>
    </inkml:brush>
  </inkml:definitions>
  <inkml:trace contextRef="#ctx0" brushRef="#br0">3 50 24575,'0'-1'0,"0"0"0,0 0 0,0 0 0,0 1 0,0-1 0,0 1 0,0-1 0,0 0 0,0 0 0,0 0 0,0 1 0,0-1 0,0 1 0,-1-1 0,1 1 0,0-1 0,0 1 0,0-1 0,0 0 0,0 1 0,0-1 0,-1 0 0,1 1 0,0-1 0,0 0 0,0 1 0,0 0 0,0-1 0,0 0 0,0 1 0,0-1 0,0 0 0,0 1 0,0-1 0,0 1 0,0-1 0,0 0 0,-1 1 0,1-1 0,0 0 0,0 1 0,0-1 0,0 0 0,0 1 0,0-1 0,0 1 0,0-1 0,0 1 0,0-1 0,0 1 0,0-1 0,0 0 0,0 1 0,0-1 0,0 0 0,0 1 0,0-1 0,0 0 0,0 1 0,0-1 0,0 1 0,0-1 0,0 1 0,0-1 0,0 1 0,0-1 0,0 1 0,0-1 0,0 1 0,1-1 0,-1 1 0,0 0 0,1 0 0,-1-1 0,1 1 0,0 0 0,-1 0 0,1 0 0,0-1 0,-1 1 0,1 0 0,-1 0 0,1 0 0,-1 0 0,1-1 0,-1 1 0,1 0 0,-1 0 0,1-1 0,0 1 0,-1 0 0,1 0 0,-1 0 0,1 0 0,-1 0 0,1 0 0,-1-1 0,1 1 0,-1 0 0,1 0 0,-1 0 0,1 0 0,0 0 0,-1-1 0,1 1 0,-1 0 0,1 0 0,-1 0 0,1 0 0,-1 0 0,1 0 0,-1 0 0,1 0 0,-1 0 0,0 1 0,0-1 0,0 0 0,0 0 0,1 1 0,-1-1 0,0 1 0,1-1 0,-1 0 0,0 1 0,0-1 0,0 0 0,1 1 0,-1-1 0,0 0 0,0 1 0,0-1 0,0 0 0,1 1 0,-1-1 0,0 0 0,0 1 0,0-1 0,0 0 0,0 1 0,0-1 0,0 0 0,0 1 0,1-1 0,-1 1 0,0-1 0,0 1 0,0-1 0,0 1 0,0-1 0,0 1 0,1-1 0,-1 1 0,0-1 0,0 1 0,0-1 0,0 1 0,1-1 0,-1 0 0,0 1 0,0-1 0,1 1 0,-1 0 0,0-1 0,0 1 0,0-1 0,1 1 0,-1-1 0,0 1 0,0-1 0,0 1 0,1-1 0,-1 0 0,0 1 0,0-1 0,0 0 0,0 1 0,1-1 0,-1 1 0,0 0 0,0-1 0,0 0 0,1 1 0,-1-1 0,0 1 0,0-1 0,0 1 0,0-1 0,1 0 0,-1 1 0,0-1 0,0 1 0,0-1 0,0 1 0,0-1 0,0 0 0,0 1 0,0-1 0,0 1 0,1-1 0,-1 1 0,0-1 0,0 1 0,0-1 0,1 1 0,-1-1 0,0 1 0,0-1 0,0 1 0,0-1 0,0 1 0,0-1 0,1 1 0,-1-1 0,0 0 0,0 0 0,0 1 0,0-1 0,0 0 0,0 1 0,0-1 0,0 0 0,0 1 0,1-1 0,-1 1 0,0-1 0,0 0 0,0 1 0,0-1 0,0 0 0,0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51"/>
    </inkml:context>
    <inkml:brush xml:id="br0">
      <inkml:brushProperty name="width" value="0.035" units="cm"/>
      <inkml:brushProperty name="height" value="0.035" units="cm"/>
      <inkml:brushProperty name="color" value="#005F27"/>
    </inkml:brush>
  </inkml:definitions>
  <inkml:trace contextRef="#ctx0" brushRef="#br0">18 97 24575,'0'-1'0,"0"0"0,-1 0 0,1 0 0,0 0 0,-1 1 0,1-1 0,0 0 0,-1 0 0,1 0 0,0 1 0,0-1 0,0 1 0,0 0 0,0-1 0,0 1 0,0-1 0,0 1 0,-1 0 0,1-1 0,0 1 0,0 0 0,0-1 0,0 0 0,0 0 0,0 1 0,0-1 0,0 1 0,0-1 0,0 0 0,0 0 0,0 0 0,0 1 0,0-1 0,0 0 0,0 0 0,0 0 0,0 1 0,0-1 0,0 0 0,0 0 0,0 1 0,0-1 0,0 1 0,0-1 0,0 1 0,0-1 0,-1 1 0,1-1 0,0 1 0,0 0 0,0-1 0,-1 1 0,1-1 0,0 1 0,-1-1 0,1 0 0,0 1 0,-1-1 0,1 0 0,0 0 0,-1 0 0,1 0 0,0 1 0,-1-1 0,1 0 0,0 0 0,0 1 0,0-1 0,-1 0 0,1 0 0,0 0 0,-1 0 0,1 0 0,-1-1 0,1 1 0,-1-1 0,1 1 0,-1 0 0,1-1 0,0 1 0,0 0 0,-1 0 0,1 0 0,0 0 0,0 0 0,0 0 0,-1 0 0,1 1 0,0-1 0,0 0 0,0 1 0,0-1 0,0 1 0,0-1 0,0 1 0,0-1 0,0 0 0,0 0 0,0 0 0,0 0 0,0 1 0,0-1 0,0 0 0,0 1 0,0-1 0,0 0 0,0 1 0,0-1 0,0 1 0,0-1 0,0 1 0,0-1 0,0 1 0,0-1 0,-1 1 0,1-1 0,0 0 0,0 1 0,0-1 0,0 0 0,0 1 0,0-1 0,0 0 0,0 1 0,0-1 0,0 1 0,0-1 0,0 1 0,1-1 0,-1 1 0,0 0 0,1 0 0,-1 0 0,1 0 0,-1-1 0,0 1 0,1 0 0,-1 0 0,0 0 0,1-1 0,-1 1 0,0 0 0,0 0 0,1 0 0,-1 0 0,1-1 0,-1 1 0,0 0 0,0 0 0,1-1 0,-1 1 0,1 0 0,-1 0 0,1 0 0,-1 0 0,0 0 0,1 0 0,-1 0 0,0 0 0,1 0 0,-1 0 0,1 0 0,-1 0 0,0 0 0,1 0 0,-1 0 0,1 0 0,-1 0 0,0 1 0,1-1 0,-1 0 0,1 0 0,-1 0 0,0 1 0,1-1 0,-1 0 0,0 0 0,0 0 0,1 1 0,-1-1 0,0 0 0,1 0 0,-1 0 0,0 0 0,0 0 0,0 1 0,1-1 0,-1 0 0,0 0 0,0 0 0,1 1 0,-1-1 0,0 0 0,0 1 0,1-1 0,-1 0 0,1 0 0,-1 0 0,0 1 0,0-1 0,1 1 0,-1-1 0,0 0 0,0 1 0,0-1 0,0 0 0,0 1 0,0-1 0,0 1 0,0-1 0,0 0 0,0 0 0,0 1 0,0-1 0,0 1 0,0 0 0,0-1 0,0 1 0,0 0 0,1 0 0,-1 0 0,0 0 0,0-1 0,0 1 0,0-1 0,0 1 0,0-1 0,0 0 0,0 1 0,0-1 0,0 1 0,0-1 0,0 1 0,1-1 0,-1 1 0,0-1 0,0 1 0,0 0 0,0 0 0,1-1 0,-1 1 0,0 0 0,0-1 0,1 1 0,-1-1 0,0 0 0,0 1 0,0-1 0,0 1 0,1-1 0,-1 1 0,0-1 0,0 0 0,1 1 0,-1-1 0,0 0 0,0 0 0,1 1 0,-1-1 0,0 1 0,1-1 0,-1 0 0,0 1 0,0-1 0,1 1 0,-1-1 0,0 0 0,0 1 0,1-1 0,-1 1 0,0-1 0,0 1 0,0-1 0,1 0 0,-1 1 0,0-1 0,0 0 0,0 0 0,0 1 0,0-1 0,0 1 0,0-1 0,1 0 0,-1 1 0,0-1 0,0 1 0,0-1 0,0 1 0,1-1 0,-1 0 0,0 1 0,0 0 0,0-1 0,1 1 0,-1-1 0,0 0 0,0 1 0,0-1 0,0 0 0,0 1 0,0-1 0,0 0 0,1 1 0,-1-1 0,0 0 0,0 1 0,0-1 0,0 0 0,0 1 0,0-1 0,0 0 0,0 1 0,1 0 0,-1-1 0,0 1 0,0-1 0,0 1 0,0-1 0,0 1 0,0-1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52"/>
    </inkml:context>
    <inkml:brush xml:id="br0">
      <inkml:brushProperty name="width" value="0.035" units="cm"/>
      <inkml:brushProperty name="height" value="0.035" units="cm"/>
      <inkml:brushProperty name="color" value="#005F27"/>
    </inkml:brush>
  </inkml:definitions>
  <inkml:trace contextRef="#ctx0" brushRef="#br0">46 593 24575,'0'0'0,"0"-1"0,0 0 0,0-1 0,0 1 0,0 0 0,0 0 0,0 0 0,0 0 0,0 0 0,0 1 0,0-1 0,0 0 0,0 0 0,0 1 0,0-1 0,0 0 0,0 1 0,0-1 0,0 1 0,0 0 0,0-1 0,0 1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53"/>
    </inkml:context>
    <inkml:brush xml:id="br0">
      <inkml:brushProperty name="width" value="0.035" units="cm"/>
      <inkml:brushProperty name="height" value="0.035" units="cm"/>
      <inkml:brushProperty name="color" value="#005F27"/>
    </inkml:brush>
  </inkml:definitions>
  <inkml:trace contextRef="#ctx0" brushRef="#br0">18 115 24575,'0'1'0,"1"-1"0,-1 1 0,-1-1 0,1 1 0,0 0 0,-1 0 0,1 0 0,-1 0 0,1 0 0,0 0 0,-1 0 0,1 1 0,0-1 0,0 1 0,0-1 0,0-1 0,0 1 0,0-1 0,0 1 0,-1-1 0,1 1 0,0-1 0,-1 0 0,1 1 0,0-2 0,-1-1 0,2-1 0,-1-1 0,0 0 0,1 1 0,-1 1 0,1 0 0,-1 0 0,1 1 0,-1-1 0,0 1 0,1 1 0,-1-1 0,0 1 0,0-1 0,0 0 0,0-1 0,0 1 0,1-1 0,-1 1 0,0-1 0,0 1 0,0 0 0,0 1 0,0-1 0,0 0 0,0 1 0,0-1 0,0-1 0,0 1 0,0-1 0,0 1 0,0 0 0,0-1 0,1 1 0,-1-1 0,0 1 0,0 0 0,1-1 0,-1 1 0,0 1 0,0-1 0,0 1 0,0-1 0,0 0 0,0 0 0,0 0 0,0 0 0,0 0 0,0 0 0,0 1 0,0-1 0,0 0 0,0 1 0,0-1 0,0 1 0,0-1 0,0 0 0,0 0 0,0 0 0,0 0 0,0 0 0,0 0 0,0 1 0,0-1 0,0 1 0,0-1 0,0 1 0,0 0 0,0-1 0,0 0 0,0 0 0,0-1 0,0 0 0,0 1 0,0 1 0,0-1 0,0 1 0,0-1 0,0 0 0,0 1 0,0-1 0,0 0 0,0 1 0,0-1 0,0 0 0,0 0 0,0 1 0,0-1 0,0 0 0,0 1 0,0-1 0,0 0 0,0 0 0,-1 1 0,1-1 0,0 1 0,0-1 0,0 1 0,0-1 0,0 1 0,0-1 0,0 1 0,0 0 0,0-1 0,-1 0 0,1 1 0,-1-1 0,1 0 0,-1 1 0,1-1 0,0 1 0,0-1 0,0 0 0,-1 0 0,1 1 0,0-1 0,0 1 0,0 0 0,0-1 0,0 1 0,0-1 0,-1 1 0,1-1 0,0 1 0,0-1 0,0 1 0,0 0 0,0-1 0,0 1 0,0-1 0,0 1 0,0-1 0,0 1 0,-1-1 0,1 0 0,0 0 0,0 0 0,0 0 0,0 0 0,0 1 0,0-1 0,0 0 0,0 1 0,1-1 0,-1 0 0,0 1 0,1-1 0,-1 1 0,1 0 0,0 0 0,0 0 0,-1 0 0,1-1 0,0 1 0,-1 0 0,1 0 0,0 0 0,0-1 0,-1 1 0,1 0 0,0 0 0,0-1 0,-1 1 0,1 0 0,-1 0 0,0 0 0,1 0 0,-1 0 0,1 0 0,0 1 0,-1-1 0,1 0 0,-1 1 0,1-1 0,-1 0 0,1 0 0,-1 0 0,0 1 0,1-1 0,-1 0 0,1 0 0,-1 1 0,1 0 0,-1 0 0,1-1 0,0 1 0,-1-1 0,0 0 0,0 0 0,0 1 0,1-1 0,-1 1 0,0-1 0,0 1 0,1-1 0,-1 0 0,0 1 0,1 0 0,-1 0 0,0-1 0,0 1 0,1-1 0,-1 1 0,0-1 0,0 1 0,0-1 0,1 1 0,-1-1 0,0 1 0,0 0 0,0-1 0,1 1 0,-1 0 0,0 0 0,0-1 0,0 1 0,0 0 0,1-1 0,-1 1 0,0 0 0,0 0 0,0-1 0,0 1 0,0-1 0,0 1 0,0-1 0,0 1 0,0 0 0,0-1 0,0 1 0,0-1 0,0 0 0,0 1 0,0-1 0,0 1 0,0-1 0,0 0 0,0 1 0,1 0 0,-1-1 0,0 1 0,0 0 0,0-1 0,0 1 0,0-1 0,1 1 0,-1 0 0,0 0 0,0-1 0,0 1 0,0 0 0,0 0 0,0-1 0,1 1 0,-1-1 0,0 1 0,0-1 0,0 1 0,0 0 0,0-1 0,0 1 0,0-1 0,0 1 0,0 0 0,0-1 0,0 1 0,0 0 0,1 0 0,-1-1 0,0 1 0,0-1 0,0 1 0,0-1 0,0 1 0,0 0 0,0 0 0,0-1 0,0 1 0,0 0 0,0 0 0,0 0 0,0 0 0,0 0 0,0-1 0,0 1 0,0-1 0,0 1 0,0-1 0,0 1 0,0-1 0,-1 1 0,1-1 0,0 1 0,0 0 0,0 0 0,0 0 0,0 0 0,0 1 0,0-1 0,0-1 0,0 1 0,0-1 0,-1 0 0,1 1 0,0-1 0,0 1 0,0 0 0,0 0 0,-1 1 0,1-1 0,0 0 0,0 0 0,0 0 0,0 0 0,-1 0 0,1 0 0,0 0 0,0 1 0,0-1 0,0 0 0,0 0 0,-1 0 0,1 0 0,0 0 0,0 0 0,0 0 0,0 0 0,0 0 0,0 0 0,-1 0 0,1-1 0,0 1 0,0 0 0,0 0 0,0-1 0,0 1 0,0-1 0,0 1 0,0-1 0,0 1 0,0 0 0,0-1 0,0 1 0,0-1 0,0 1 0,0-1 0,0 1 0,0 0 0,0 0 0,-1-1 0,1 1 0,0 0 0,0-1 0,0 1 0,0 0 0,0 0 0,0 0 0,0 0 0,0 0 0,0 0 0,0 0 0,0-1 0,0 1 0,0 0 0,0 0 0,0 0 0,0 0 0,0-1 0,0 1 0,0 0 0,0 0 0,0 0 0,0-1 0,0 1 0,0-1 0,0 1 0,0-1 0,0 0 0,0 1 0,0-1 0,0 1 0,0-1 0,0 1 0,0-1 0,0 1 0,0-1 0,0 1 0,0-1 0,0 1 0,0 0 0,0 0 0,0 0 0,0 0 0,0-1 0,0 1 0,0 0 0,0-1 0,0 1 0,0 0 0,0-1 0,0 1 0,0-1 0,0 1 0,0-1 0,0 1 0,0-1 0,0 1 0,0 0 0,0 0 0,0 0 0,0-1 0,0 1 0,0-1 0,0 1 0,0 0 0,0-1 0,0 1 0,0 0 0,0 0 0,0 1 0,0 0 0,0-1 0,0 0 0,0 0 0,0 0 0,0 0 0,0-1 0,0 1 0,0 1 0,0-1 0,0 0 0,-1-1 0,1 1 0,0 1 0,0-1 0,0 1 0,0 0 0,-1-1 0,1 0 0,0-1 0,0 1 0,0-1 0,0 1 0,0 0 0,0 0 0,0 0 0,0 0 0,0-1 0,0 1 0,0 0 0,0 0 0,0 0 0,-1 0 0,1-1 0,0 1 0,0-1 0,0 0 0,-1 1 0,1-1 0,0 1 0,0-1 0,-1 1 0,1-1 0,0 1 0,0 0 0,-1-1 0,1 1 0,0 0 0,-1-1 0,1 0 0,0 1 0,0 0 0,-1-1 0,1 1 0,0 0 0,0-1 0,-1 1 0,1 0 0,0-1 0,-1 1 0,1-1 0,0 1 0,-1-1 0,1 1 0,-1 0 0,1 0 0,-1 0 0,1 0 0,-1 0 0,1 0 0,-1 0 0,1-1 0,-1 0 0,1 1 0,0-1 0,0 1 0,-1 0 0,1-1 0,-1 1 0,1 0 0,0-1 0,-1 1 0,1-1 0,0 1 0,0 0 0,-1-1 0,1 1 0,0-1 0,0 1 0,-1-1 0,1 1 0,0 0 0,0 0 0,0 0 0,-1-1 0,1 1 0,-1 0 0,1 0 0,-1 0 0,1-1 0,0 1 0,0-1 0,0 0 0,0 1 0,0 0 0,-1 0 0,1 0 0,0 0 0,0 0 0,-1-1 0,1 1 0,0-1 0,0 1 0,0-1 0,0 0 0,0 1 0,-1-1 0,1 0 0,0 1 0,0 0 0,0-1 0,0 1 0,-1-1 0,1 1 0,0-1 0,-1 1 0,1-1 0,0 1 0,0-1 0,0 1 0,-1-1 0,1 1 0,0-1 0,0 1 0,-1-1 0,1 1 0,0-1 0,0 1 0,0 0 0,-1 0 0,1 0 0,-1 0 0,1 1 0,-1-1 0,1 0 0,-1 0 0,1-1 0,0 1 0,0 0 0,0 0 0,-1 1 0,1-1 0,0 0 0,0 0 0,0-1 0,0 0 0,0 1 0,0-1 0,0 1 0,0-1 0,0 1 0,-1-1 0,1 1 0,0-1 0,0 0 0,0 1 0,0-1 0,-1 1 0,1 0 0,0 0 0,0-1 0,-1 1 0,1-1 0,0 1 0,0-1 0,0 1 0,0 0 0,0 0 0,-1-1 0,1 1 0,0 0 0,0-1 0,0 1 0,0-1 0,-1 0 0,1 1 0,0-1 0,0 0 0,0 1 0,0 0 0,0-1 0,0 1 0,0 0 0,0 0 0,0 0 0,0 0 0,0 0 0,0-1 0,0 1 0,0 0 0,-1-1 0,1 1 0,0 0 0,0 0 0,0-1 0,0 1 0,0-1 0,0 1 0,0-1 0,0 1 0,0-1 0,0 1 0,0-1 0,0 1 0,0-1 0,0 1 0,0-1 0,0 1 0,0 0 0,0-1 0,0 1 0,0 0 0,0-1 0,0 0 0,0 0 0,0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54"/>
    </inkml:context>
    <inkml:brush xml:id="br0">
      <inkml:brushProperty name="width" value="0.035" units="cm"/>
      <inkml:brushProperty name="height" value="0.035" units="cm"/>
      <inkml:brushProperty name="color" value="#005F27"/>
    </inkml:brush>
  </inkml:definitions>
  <inkml:trace contextRef="#ctx0" brushRef="#br0">0 191 24575,'0'0'0,"0"1"0,0-1 0,0 0 0,0 1 0,0-1 0,0 0 0,0 1 0,1-1 0,-1 0 0,0-1 0,0 1 0,0 0 0,0-1 0,0 0 0,0 1 0,0-1 0,0-1 0,0 1 0,0-1 0,0 0 0,0-1 0,0 1 0,0 0 0,0 0 0,1 0 0,-1 1 0,0 0 0,0 0 0,0 0 0,0 0 0,0-1 0,1 0 0,-1 1 0,0-1 0,0 1 0,0 0 0,0 0 0,0 0 0,0 0 0,0 0 0,0 0 0,0 0 0,0 0 0,0 0 0,0 0 0,0 0 0,0 1 0,0-1 0,0 1 0,0-1 0,0 0 0,0 1 0,0-1 0,0 0 0,0 1 0,0-1 0,0 1 0,0-1 0,0 0 0,0 0 0,0 0 0,0 0 0,0 0 0,0 0 0,0 0 0,0 0 0,-1 0 0,1 0 0,0 0 0,0 0 0,0 0 0,0 1 0,0-1 0,0 0 0,0 1 0,0-1 0,0 0 0,0 0 0,0 0 0,0 0 0,0-1 0,0 1 0,0-1 0,0 0 0,0 0 0,0 0 0,0-1 0,0 2 0,0-1 0,0 0 0,0 1 0,0-1 0,0 1 0,0-1 0,0 1 0,0 0 0,0 0 0,0-1 0,0 1 0,1 0 0,-1 0 0,0 0 0,0-1 0,1 1 0,-1-1 0,0 0 0,0 0 0,1 0 0,-1 0 0,0 0 0,1 0 0,-1 0 0,0 0 0,0 0 0,1-1 0,-1 1 0,0 0 0,1 0 0,-1 0 0,0 1 0,0 0 0,0 0 0,0 0 0,0 0 0,1 0 0,-1 0 0,0 0 0,0 0 0,0 0 0,0 0 0,0 0 0,0 0 0,0 1 0,1-1 0,-1 0 0,0 1 0,0-1 0,0 0 0,1 0 0,-1 1 0,0-1 0,0 1 0,0-1 0,0 1 0,0-1 0,1 0 0,-1 1 0,0-1 0,0 1 0,0 0 0,0-1 0,0 1 0,0-1 0,0 1 0,0-1 0,0 0 0,0 0 0,0 1 0,0-1 0,-1 0 0,1 1 0,0-1 0,0 0 0,0 1 0,0-1 0,0 1 0,0-1 0,0 0 0,0 1 0,0-1 0,0 0 0,0 1 0,0-1 0,0 1 0,0-1 0,0 1 0,0-1 0,0 0 0,0 1 0,0-1 0,0 1 0,0-1 0,0 1 0,0 0 0,1-1 0,-1 1 0,0-1 0,0 1 0,0 0 0,1-1 0,0-2 0,-1 1 0,1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42"/>
    </inkml:context>
    <inkml:brush xml:id="br0">
      <inkml:brushProperty name="width" value="0.025" units="cm"/>
      <inkml:brushProperty name="height" value="0.025" units="cm"/>
      <inkml:brushProperty name="color" value="#F7B220"/>
    </inkml:brush>
  </inkml:definitions>
  <inkml:trace contextRef="#ctx0" brushRef="#br0">11 0 24575,'0'2'0,"0"0"0,0 1 0,0 0 0,0 0 0,0 0 0,0-1 0,0 0 0,0 1 0,0 1 0,0 0 0,0 1 0,0-1 0,0-1 0,0-1 0,0 0 0,0 0 0,0 0 0,0 2 0,0 0 0,0-1 0,0-1 0,0 0 0,0-1 0,0 0 0,0 0 0,0 0 0,0 0 0,0 0 0,-1 1 0,1 0 0,0 2 0,-1 1 0,1 1 0,-1 1 0,0 1 0,-1 0 0,1 0 0,0-1 0,0 0 0,1-3 0,-1-1 0,1-1 0,0 0 0,0-1 0,0 0 0,0 1 0,-1 0 0,1 0 0,0 0 0,0-1 0,0 0 0,0 0 0,0 0 0,0 0 0,0-1 0,0-1 0,0-2 0,0 0 0,1 0 0,0 0 0,1-1 0,0 0 0,0 0 0,0 0 0,-1 1 0,0 0 0,-1 0 0,0 1 0,0 1 0,0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55"/>
    </inkml:context>
    <inkml:brush xml:id="br0">
      <inkml:brushProperty name="width" value="0.035" units="cm"/>
      <inkml:brushProperty name="height" value="0.035" units="cm"/>
      <inkml:brushProperty name="color" value="#005F27"/>
    </inkml:brush>
  </inkml:definitions>
  <inkml:trace contextRef="#ctx0" brushRef="#br0">58 13 24575,'-1'0'0,"1"0"0,-1 0 0,1 0 0,0 0 0,-1 0 0,1 0 0,-1 0 0,1-1 0,0 1 0,-1 0 0,1 0 0,0 0 0,0 0 0,-1-1 0,1 1 0,0 0 0,-1 0 0,1 0 0,0-1 0,0 1 0,-1 0 0,1 0 0,0 0 0,-1-1 0,1 1 0,-1 0 0,1 0 0,0-1 0,0 1 0,-1 0 0,1 0 0,0 0 0,-1 0 0,1-1 0,-1 1 0,1 0 0,-1 0 0,1 0 0,-1 0 0,1 0 0,-1-1 0,1 1 0,-1 0 0,1 0 0,-1 0 0,1 0 0,-1-1 0,1 1 0,-1 0 0,1 0 0,-1-1 0,1 1 0,0 0 0,-1 0 0,1 0 0,-1-1 0,1 1 0,0 0 0,-1 0 0,1 0 0,-1 0 0,1 0 0,-1 0 0,1-1 0,-1 1 0,1 0 0,-1 0 0,1 0 0,0 0 0,-1 0 0,1-1 0,0 1 0,-1 0 0,1 0 0,-1 0 0,1 0 0,0 0 0,-1 0 0,1 0 0,-1 0 0,1 0 0,-1 0 0,1 0 0,-1 0 0,1 0 0,-1 0 0,1 0 0,-1 0 0,1 0 0,0 0 0,-1-1 0,1 1 0,-1 0 0,1 0 0,-1 0 0,1 0 0,0 0 0,-1 0 0,1 0 0,-1 0 0,1 0 0,-1 0 0,1 0 0,0 0 0,-1 0 0,1 0 0,-1 0 0,0 0 0,1 0 0,-1 0 0,1 0 0,0 0 0,-1 0 0,1 1 0,-1-1 0,1 0 0,-1 0 0,1 1 0,0-1 0,-1 0 0,1 1 0,0-1 0,0 0 0,0 0 0,-1 1 0,1-1 0,0 0 0,0 1 0,0-1 0,-1 0 0,1 0 0,0 1 0,0-1 0,0 0 0,-1 0 0,1 1 0,0-1 0,0 1 0,0-1 0,0 1 0,-1-1 0,1 1 0,0-1 0,0 1 0,0-1 0,0 1 0,0-1 0,-1 0 0,1 1 0,0-1 0,0 1 0,0-1 0,0 1 0,-1-1 0,1 1 0,0-1 0,0 0 0,0 1 0,0-1 0,0 1 0,0-1 0,0 1 0,0-1 0,0 1 0,0-1 0,0 0 0,0 1 0,0-1 0,0 1 0,0-1 0,0 1 0,0-1 0,-1 0 0,1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56"/>
    </inkml:context>
    <inkml:brush xml:id="br0">
      <inkml:brushProperty name="width" value="0.035" units="cm"/>
      <inkml:brushProperty name="height" value="0.035" units="cm"/>
      <inkml:brushProperty name="color" value="#005F27"/>
    </inkml:brush>
  </inkml:definitions>
  <inkml:trace contextRef="#ctx0" brushRef="#br0">16 56 24575,'0'-1'0,"0"1"0,0-1 0,0 1 0,-1-1 0,1 0 0,0 1 0,0-1 0,0 1 0,0 0 0,0-1 0,-1 1 0,1-1 0,0 1 0,0 0 0,0-1 0,0 0 0,-1 1 0,1 0 0,0-1 0,0 1 0,0-1 0,-1 0 0,1 0 0,0 1 0,0-1 0,0 1 0,0 0 0,0-1 0,-1 1 0,1-1 0,0 1 0,0 0 0,-1-1 0,1 1 0,0 0 0,0 0 0,-1-1 0,1 1 0,0 0 0,0 0 0,0-1 0,0 1 0,-1-1 0,1 0 0,0 1 0,-1-1 0,1 1 0,0-1 0,0 1 0,-1-1 0,1 1 0,0-1 0,-1 0 0,0 1 0,1-1 0,-1 0 0,0 0 0,1 0 0,-1 1 0,1-1 0,0 1 0,0-1 0,0 0 0,-1 1 0,1-1 0,0 1 0,0-1 0,0 1 0,0-1 0,0 1 0,0-1 0,0 1 0,0-1 0,0 0 0,0 0 0,0 0 0,0 0 0,0 0 0,0 0 0,0 0 0,0 1 0,0-1 0,0 1 0,0-1 0,0 1 0,0-1 0,0 1 0,0-1 0,0 1 0,0-1 0,0 1 0,0-1 0,0 1 0,0-1 0,0 1 0,0 0 0,1-1 0,-1 1 0,0 0 0,1 0 0,-1-1 0,1 1 0,-1 0 0,1-1 0,-1 1 0,1 0 0,-1-1 0,1 1 0,-1 0 0,0 0 0,1 0 0,-1 0 0,1 0 0,-1 0 0,0 0 0,1 0 0,-1 0 0,1 1 0,-1-1 0,1 0 0,-1 1 0,1 0 0,0-1 0,0 1 0,-1-1 0,1 1 0,-1-1 0,0 0 0,0 0 0,1 1 0,-1-1 0,1 1 0,-1-1 0,0 1 0,0-1 0,0 1 0,1-1 0,-1 1 0,0-1 0,1 1 0,-1 0 0,0-1 0,1 1 0,-1-1 0,0 1 0,0-1 0,1 1 0,-1-1 0,0 0 0,0 0 0,0 1 0,1-1 0,-1 1 0,0-1 0,0 1 0,1-1 0,-1 0 0,0 1 0,1-1 0,-1 1 0,0-1 0,1 0 0,-1 1 0,1-1 0,-1 1 0,0-1 0,0 1 0,0-1 0,0 1 0,1-1 0,-1 0 0,0 1 0,0-1 0,0 1 0,0-1 0,0 1 0,0-1 0,0 0 0,0 1 0,0-1 0,0 0 0,0 1 0,0-1 0,0 1 0,0-1 0,0 1 0,0-1 0,0 1 0,0 0 0,0 0 0,1-1 0,-1 1 0,0-1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57"/>
    </inkml:context>
    <inkml:brush xml:id="br0">
      <inkml:brushProperty name="width" value="0.035" units="cm"/>
      <inkml:brushProperty name="height" value="0.035" units="cm"/>
      <inkml:brushProperty name="color" value="#005F27"/>
    </inkml:brush>
  </inkml:definitions>
  <inkml:trace contextRef="#ctx0" brushRef="#br0">0 0 24575,'1'0'0,"-1"1"0,0-1 0,1 0 0,-1 1 0,1-1 0,-1 1 0,1-1 0,-1 0 0,0 1 0,1-1 0,-1 1 0,0-1 0,1 0 0,0 0 0,-1 0 0,0 0 0,1 0 0,-1 1 0,0-1 0,0 0 0,1 0 0,-1 0 0,0 0 0,0 1 0,0-1 0,1 1 0,-1-1 0,0 0 0,1 1 0,-1-1 0,0 0 0,0 1 0,0-1 0,1 0 0,-1 0 0,0 0 0,1 1 0,-1-1 0,0 0 0,0 0 0,1 0 0,-1 0 0,0 0 0,0 1 0,1-1 0,-1 1 0,0-1 0,0 0 0,0 0 0,0 1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31.532"/>
    </inkml:context>
    <inkml:brush xml:id="br0">
      <inkml:brushProperty name="width" value="0.4" units="cm"/>
      <inkml:brushProperty name="height" value="0.8" units="cm"/>
      <inkml:brushProperty name="color" value="#FFA274"/>
      <inkml:brushProperty name="tip" value="rectangle"/>
      <inkml:brushProperty name="rasterOp" value="maskPen"/>
    </inkml:brush>
  </inkml:definitions>
  <inkml:trace contextRef="#ctx0" brushRef="#br0">106 177,'0'17,"1"-2,-1-7,2 0,-1-2,0 1,-1 0,0-2,0 1,0-2,0 0,1 1,0-1,-1 1,1-1,-1 0,0 0,0 1,0 2,0 0,0 1,0-2,0 0,0-1,-1 1,-2-1,-1 2,-1 0,-2-1,-2-1,0-1,0-2,1-1,2 1,0-1,1 1,0 0,1 0,-1 0,-1 0,1 0,-1 0,1-1,1-1,2-5,2 1,1-4,2 4,-1-1,0-1,0-1,0-2,1-1,-1-1,-1 1,0 1,0 1,-1 1,2 0,-1 0,1-1,0 0,-1 0,0 0,0 1,0 0,0 1,1 0,-1 1,1 0,0 0,0 0,-1 1,1 1,0-2,0 1,0-1,0 0,0 0,0 0,1 1,-1 0,-1 1,1-2,0 0,0 0,-1 1,1 0,-1-1,1 1,0-1,-1 1,0 0,1-1,0 0,1 0,0-2,0 1,0 2,-1-1,-1 2,1-1,-2-1,1 1,0 0,0 0,0-1,0 0,-1 2,1-2,-1 1,0 0,0 0,0 0,0-1,0 1,0 0,8 8,-3-2,6 6,-6-5,0 0,0 0,0-1,1 0,-2 0,0-1,1 1,-2-1,2 1,-1 1,1-1,0 1,0-1,0 0,-1 0,0 0,-1 0,1 0,-1 1,1 1,-2-2,-1 2,2 0,-3-1,3 2,-2-1,1 0,-1 0,1-1,0 1,1 0,-1-1,1 1,0-1,-1-1,2 2,0-2,-1 0,0 1,0 0,-1 0,1 1,-1-2,-1 3,1-2,0 1,1 0,0 1,0-1,0 1,-1-1,0-1,1 1,-1-1,0 1,0 0,0-1,0 1,0 0,1 1,-1-1,1 0,0 0,0 0,0-1,1-1,-2 0,3 0,-1-1,0 0,2 0,-3-1,2 0,0 0,-1 0,1 0,-1 0,0-1,1-1,-3 1,2-2,0-1,-2 2,1-2,0 1,-1 0,2-1,-2 2,2-2,-1 0,1 0,-1 1,0-1,-1 1,1 0,-1 0,1 0,-1 0,1 0,0-1,0 1,-1 0,0-2,1 2,0-2,-1 2,0-1,1 0,-1 2,1-3,-1 2,0-1,0 0,-1 1,1-2,0 2,0-1,-1 0,1 1,0-2,0 2,0 0,1 0,-1 0,2-1,-1 1,0 1,-1-2,1 2,0-3,-1 3,1-1,0-1,1 4,0 1,1 2,-1 1,-1-2,1 1,0 0,-1-1,1 1,-1-1,0 1,-1 0,1 0,-2 1,2 0,-2-1,1 1,0 1,0-1,1 0,-1-1,0 1,0-1,1 1,-1 0,0-2,1 4,-2-3,2 2,-2-1,1-1,0 1,0 0,-1 0,1 0,0-1,1 3,-2-2,2 1,-1-1,0-1,0 1,0-1,1 1,-1-1,0 0,0 2,0-3,0 3,0-1,-1 0,2 1,-1 1,1-1,-1 2,1 0,-1-1,0 0,-1-1,1 0,-1-2,0 3,0-3,0 3,-1-1,1 0,0-1,-1-1,2 2,-1-1,0 1,1 0,-1-3,1 3,1-1,-1-1,0 2,0-1,0-1,0 1,0-1,0 1,0-1,1 1,-1 0,0 0,-1 0,1 1,-1-1,1 1,-1 0,1-1,-1 1,1 0,0-1,-1 0,0 1,0 0,1 0,-1 0,0 0,1-1,-1 0,0 0,0 1,-5-3,1 2,-3-4,-1 0,-1 0,-3 0,0-2,-1-1,-1 0,1 0,-1 0,1 1,-1 0,1-1,-1 1,0 1,-1 0,0 1,-1-1,1 0,-2 0,-1-1,-1 0,9 1,-1 0,0-1,0 1,0 0,-1 0,1-1,0 0,0 0,0 0,0 0,0 0,-7-2,-1 1,3-1,2 1,1 0,2 1,1 0,1 0,-1 1,-1-1,0 0,-1 1,-1-2,0 0,0 0,0-1,0-1,2 1,2 0,1 0,3 0,1 0,1 1,2-1,0-1,0 0,0-1,0 0,-1-1,0 0,1-2,-1 1,1 0,0 0,0 1,0 0,1 3,0 0,4 2,-1 1,2 1,-1 0,2-1,0 0,-1 0,-1-1,-1 0,0 1,0-2,0 2,2-1,-1 1,2-1,0 0,1 0,-2 1,-2-1,-1 0,-2-4,-1 0,-1-5,-1 2,-2 0,0 0,1 1,-1 2,1 1,0 2,-1 1,0 1,-1 1,0-1,-1 0,1-1,0-1,1 0,0 0,16 11,-5-2,2 1,2 0,3 4,1 0,0-1,0-1,-5-4,0 1,0 0,-1-1,0 0,-1-1,-2-1,0 0,0-1,-1-1,-1 1,0 0,-1-1,2 2,-1-1,2 2,-1-2,1 0,0-1,2 1,0 1,1-1,-1-1,2 0,-1-1,0 0,-1 0,0 0,-1 0,1 0,1 0,1 0,0 0,-2 0,-1 0,-1 0,-1 0,-1 0,0 0,-1 0,2 1,-2 3,0-1,0 3,-1-2,0 0,1 0,0 1,1 2,0 0,0 0,0 1,0-2,-1 0,1 0,-1-1,1 1,0 0,-1 0,0-1,0-1,-1-1,0 1,1-1,0 2,1-1,-2-1,1 0,0 0,0 0,0 1,0-1,0-1,1 3,-2-3,2 2,-1-1,0 0,0 1,-1-1,1 0,0 0,0 1,-2 0,2 0,-2 0,1-1,0 2,0-1,0-1,0 1,0-1,0 0,1 1,-6-14,1 3,-1-2,-1-1,-2-3,0 0,0 1,-2-1,1-1,-1 0,0-1,0 1,1 1,0 1,1-1,-1 0,0-1,0 0,0 1,0 1,0 2,0 1,2 1,0 1,2 2,-1-1,1 2,1 0,1 1,-1-1,1-1,0-1,0 1,1 1,5 13,-2-3,5 10,-3-8,1 3,2 2,2 4,-4-8,0 0,5 7,-2-4,-2-3,-2-2,-1-2,-1 0,-1-1,0 1,1 2,1-1,0 2,0-1,1 1,-1 1,1 2,0 1,0-1,1-1,-1-2,0-1,-1-1,-1 0,0 0,0 0,1 0,-1-1,0 0,0 0,-1-1,0-1,0 0,0 2,0-1,1 1,-1-1,-1-1,2 2,-2-1,2 1,-1-1,-1 0,1 0,0-1,0 1,-1 0,1 0,-1 1,0-2,3-1,0 0,0-1,0 0,-1 1,0 3,0-2,-2 1,2-1,-1 1,0-1,0 1,0 0,0-1,0 1,0-1,2 1,-2-1,1 1,-1-1,1 1,0-1,1 0,-2 0,2 0,-2 0,1 0,1 1,-2-1,2 1,-1-2,0 0,1 0,-1 0,1-1,0 1,-1 0,1 0,0 0,-1 0,2 0,-2-1,1 1,0 0,-1-1,2 2,-2-1,2 1,-1-2,-1 0,2 0,-2 0,1 1,0 0,-1 1,1-1,-1 1,0 0,0-1,0 1,0 0,-9-12,3 5,-7-8,8 10,0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31.533"/>
    </inkml:context>
    <inkml:brush xml:id="br0">
      <inkml:brushProperty name="width" value="0.4" units="cm"/>
      <inkml:brushProperty name="height" value="0.8" units="cm"/>
      <inkml:brushProperty name="color" value="#A2D762"/>
      <inkml:brushProperty name="tip" value="rectangle"/>
      <inkml:brushProperty name="rasterOp" value="maskPen"/>
    </inkml:brush>
  </inkml:definitions>
  <inkml:trace contextRef="#ctx0" brushRef="#br0">326 0,'-11'12,"0"-1,2-1,-1 1,0-1,1 0,1-2,2-2,1-1,0-1,2-1,-1 0,0-1,1 1,0 0,0 0,0 0,2 1,-1 0,2 1,0-1,0 1,0 0,0-1,0 0,0 1,0-1,0 0,0 0,1 0,0 2,2 2,0 0,1 0,-2-1,0-1,0-1,-1 0,0-1,-1 0,0 0,0 0,0 2,0-1,0 4,0-1,0 0,0 0,0-2,0 0,0 1,0-1,0 0,0 0,-1-1,0 0,0 0,0 0,1 0,-1 1,1-1,-1 0,0 0,1 0,0 0,0-1,0 1,0-1,-1 1,0 1,1 0,-1 2,-1-1,1 0,-1-2,1 0,0 0,0-1,1 0,-1 0,0 0,1 1,-1 1,1 0,-2 3,1 0,-2 3,0 1,0 0,-1 0,1-3,0-3,2 0,-1-1,-1 0,0 1,0 0,0 0,0-1,0 0,-1-1,-1 0,-2 0,1 1,-2 0,0 0,0 1,-1-1,2 1,-1 0,0 0,1-1,-1 0,0 1,1-1,-2 1,1 1,1-2,0 0,3-1,0-2,1 0,-1 0,2-1,-1 2,0 0,1 0,-1 2,1-3,-1 0,9-12,-3 6,6-10,-5 9,2-1,0-3,2-2,-1 0,-1 1,0 2,-1 0,-1 2,-1 1,-1 1,0 0,0-1,1-1,1-2,0-2,2-3,-1 0,1-1,0 0,0 0,-1 1,1 1,0-1,1 1,0-1,1 1,0-2,0-1,2-2,-5 7,0-1,0 0,1 0,-1 0,0-1,0 2,0-1,4-7,-2 2,0 1,-1-1,-1 0,2-2,-1 1,-1 1,1 2,-1 3,-1 1,-2 2,0 1,0 0,1-1,-1 0,0-1,1-1,-1 0,1-1,1 0,0 0,1 1,-2 2,0 1,0 3,0 0,0 1,1-2,0 0,2-2,0 0,0 1,-1 0,1 2,-1 1,-1 0,0 0,0 1,-1 0,2-1,-1 2,0-1,1 1,-1 1,2 0,0 2,1 0,-1 0,0 0,-2 0,0-2,-1 1,2 0,-1 0,0 1,0-2,-1 1,3-1,-3-1,2 2,-1-2,0 1,1-1,-1 0,0 0,1 0,-1 0,2 0,-1 0,-1 0,-1 0,2 0,-1 0,1 0,-1 0,1 0,0 0,-1-1,0 0,1 0,-1-1,-1 1,1-2,-2 1,3-2,-2 2,1-1,-1 0,0 1,0-1,1 1,0 0,-1-1,1 1,0 0,0 0,-1 1,1-2,-1 1,1-1,0 2,0-1,1 3,-1 0,1 1,0 1,0-1,0 0,1-1,-1 1,0 1,0 0,0 0,2 1,0 0,1-1,0-1,-2-1,0 0,0 0,-1 0,0-1,0 2,0-1,0 1,0 0,0-1,0 0,0 1,-1 1,1-1,-1 0,1 1,0-1,1-1,-1 0,0 0,0 0,0 0,1 0,1 0,0 0,0 1,-1-1,0 1,1-1,-1 0,1 1,-1-2,0 1,-1-1,0 0,0 0,0 1,1-1,-1 1,1 1,0-2,0 2,-2 0,1 0,-1 1,0 0,0 0,0-1,-1 2,0-2,2 1,-2-1,2 0,-1 1,1-1,-1 0,0 0,0 0,0 1,-1 0,0 0,0 1,0-1,-1 1,1 1,0-1,0 2,0-1,-1 0,0 0,0 0,-1 0,0 1,1 1,0 0,1 1,-1 0,1-2,-1 0,-1-2,0-1,1 1,0 0,0 2,0-2,0 0,-1 0,1 1,0 0,0 0,0 0,0 1,1 2,0 3,1 1,0 2,-1-1,1-2,-2-1,0-3,1 0,0 1,-1 1,2 1,-2-2,1-1,-1-2,0-1,0-1,0 0,0 1,0-1,1 2,-2-3,2 4,0-1,1 2,1 2,-1-1,-1 0,0-2,-1 0,0-1,0 1,1 1,0 0,-1-1,0-2,-14-11,1 1,-1-2,0 0,2 2,1 0,-3-1,0-1,0-1,0 0,1 0,-1 0,2-1,0 1,2 1,1 1,-5-6,3 3,3 3,3 3,1 1,-1-2,-1 1,-3-2,-1-2,-2 0,-2-1,-1 0,-1-1,1 0,0 1,2 1,3 1,3 2,2 1,2 1,-2-2,-1 0,-4-5,-3 0,-2-1,-3 1,2 2,3 3,6 2,4 2,14 7,-4-2,9 5,-9-4,3 0,2 1,2 1,1 0,-2 1,-2-2,-3 0,-2-3,-4-1,0-2,1 0,0 0,0 0,1 0,-2 0,-2-5,-4 0,-2-2,-2 1,2 2,-1 0,1-1,0 1,2 1,10 1,-3 1,4 1,-28 0,10-1,-1 0,-3 0,-1 0,0 0,-5-2,0 0,6 1,-2 0,1 0,-1 0,0 0,0 0,0 1,0-1,1 1,0-1,0 1,1 0,-5-1,0 0,2 0,1 1,1-1,1 1,2 0,-1 0,2 0,1-1,-9 0,3-1,1 1,1-1,0 0,-1 1,2 1,1 0,3 1,2 0,2 0,0 0,0 1,17 1,-2 1,2 0,1 1,2 0,1 1,1 0,0 0,0 1,0 0,0 0,0 0,-1 0,-1 0,0-1,-3 0,0-1,-1-1,3 2,-1-2,4 1,-12-3,-5-2,-17-7,-2 0,4 1,0 0,3 2,1 1,-7-3,5 2,6 2,4 1,13-3,6 2,-3 1,1-1,-1 2,0 0,-1 0,-1 0,7 0,-7 1,-6 0,-5-2,-9-1,-1-1,-1 0,-4-1,0 1,-4-1,0 1,-1 0,1 1,1 1,1 1,4 0,0 0,-5 2,9 2,3 4,0 2,-1 2,-5 0,3-6,-2-1,-2 1,-1-1,-2 0,0-1,-2-1,1-1,1 0,1-1,2 1,1-2,-4 1,7 1,7 0,9 5,-3-2,3 2,-25-4,7-2,-2-1,-7 0,-1 0,3-2,1 1,3-1,0 1,-1-2,12 2,12 6,8 4,-4-1,1 0,1 2,2 0,-1 0,-3 0,-1-1,0 0,1-1,-1 1,1-1,-1 0,1 0,-1 0,1 0,0-1,0 0,0 0,0 1,0-1,0 0,0-1,0 1,-1-1,0 0,-1 0,4 1,0 0,-4-2,-1 0,5 1,-6-2,-3-2,-2 0,-1-1,3 0,5 0,5 2,-6-1,0 0,2 1,-1-1,1 1,-1-1,-2 0,0 0,5 1,-5-1,-4 1,1-2,3 1,5-1,-5 0,1 0,0 0,0 0,-1 0,0 0,6 2,-5 0,-5 0,-19-15,4 5,-2-2,0 1,-2-1,-2 0,5 5,0 0,-2-1,0-1,-1-1,0 1,0-1,0 0,2 1,1 1,-3-4,7 6,22 13,-4-2,2 1,-1 0,2 0,0 1,0 0,1 0,0 1,1-1,-1 0,-1-1,0 1,1 0,-2-1,3 1,-1 0,-1-1,-2-1,-2-1,2 2,-6-3,-4 0,-1 0,0 0,0-1,0 0,1 0,1 3,0 1,1 1,-1-1,-1-1,-1-2,0-1,-2-1,1 1,-1 1,0 0,1 0,-1-1,-4 0,-5-3,-9 0,7-2,-1 0,-1 0,-1-2,0 1,-1-2,1 0,1 0,0 0,1 0,0 0,1 0,0 0,1 1,0-1,-1 0,0 0,0 1,0-1,0 1,0 0,-1 1,1 0,-1 0,1 0,-1 1,2-1,-1 1,-8 0,3 0,0 1,1 0,-2 0,-2 0,8 0,-1 0,-1 0,-1 0,-1 0,-1 0,0 0,-1 0,0 0,0-2,1 1,0-1,1-1,1 0,1 1,0-1,2 0,0 0,1 1,1-1,-7-2,1 0,1 1,2 0,1-1,0 0,1 0,-3-1,1-1,-1-1,2 1,3 0,2 1,3 2,1 1,11 1,-1 1,9 2,1 0,1 2,-2 2,-1 1,-5 0,2 2,1-1,3-1,1-1,-8-4,1 0,0 0,0 0,2 0,0 0,2 0,0 0,2 1,0 0,2-1,-1 1,1 0,0-1,0 1,-1-1,-1 0,0 0,-2-1,0 0,-2 1,0-1,-2 0,0 1,0-1,-1 0,1 1,-1 0,1 0,0-1,1 1,0 0,0 0,0 0,0-1,0 0,0 1,-1-1,0 0,-1 0,6 1,-4 0,-4-1,-2 1,-1-1,0 0,2 0,2 0,1 0,2 0,0 0,-2 0,-1 0,-2 1,-3 1,-2 1,0 1,1 0,-1 0,1 1,-1-1,0 0,0 0,1 1,0 1,1 1,-1-1,0 0,-1-2,-1-1,0 1,-1 0,0 1,-3-1,-3-2,-8-1,-5-1,7 0,0 0,-1 0,0 0,0 0,0 0,0 0,1 0,1 0,0 0,-9 0,3 0,2 0,2 0,-1 0,1 0,0 0,-1 0,1 0,0 0,0 0,1 0,0 0,-1 0,-1 0,-2 0,-3 0,8 0,0 1,-2-1,0 1,-2 0,1 1,-1-1,1 0,0 0,1 0,1-1,1 1,-6-1,4 0,4 0,1 0,1 0,-1 0,-1 0,-4 0,-1-1,-3 0,0 0,0-2,-1 1,2-1,2 0,1 0,1 0,-1 0,0 0,0 1,-1 0,0 0,1 0,2 1,3-1,2 0,1 1,2 0,-1-2,1 2,-1-3,-1 1,0 0,0 0,0 0,1 0,-1 0,1-1,0 1,0 0,1 1,-2 6,2-1,-2 4,2-3,0 0,-1 2,-1 1,-1 2,-1 0,0 1,1-2,1-1,1-3,2-1,-1 0,0-1,-1 0,-1 1,1 0,1 0,-1 0,1 0,-1 1,1 0,0 0,-1 0,1 0,0-1,0 1,-1 0,1 0,0 0,0-1,0-1,-2-4,1-1,-3-5,4 3,1 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6:44:31.534"/>
    </inkml:context>
    <inkml:brush xml:id="br0">
      <inkml:brushProperty name="width" value="0.4" units="cm"/>
      <inkml:brushProperty name="height" value="0.8" units="cm"/>
      <inkml:brushProperty name="color" value="#14E8F6"/>
      <inkml:brushProperty name="tip" value="rectangle"/>
      <inkml:brushProperty name="rasterOp" value="maskPen"/>
    </inkml:brush>
  </inkml:definitions>
  <inkml:trace contextRef="#ctx0" brushRef="#br0">20 586,'17'0,"-1"0,-6 0,1 1,-1 1,2-1,1 1,0-1,0 0,0-1,-2 0,0 0,-1 1,-1-1,0 1,0 0,1 0,0-1,0 2,0-2,-1 1,0 0,0-1,-1 0,0 0,1 0,1 0,1 0,2 0,1 0,1 0,-1 1,1 0,-1-1,-2 0,-2 0,-1 0,0 0,0 0,0 0,0 0,1 0,1 0,1-1,4 0,2-1,-7 2,0-1,1 1,0-1,0 1,-1 0,-1 0,1 0,7 0,-3 0,0 0,-1 0,1 0,-1 0,-1 0,-1 0,-1 0,1 0,1 0,1 0,2 0,1 0,-1 0,1 0,-1 0,0 0,-1 0,0 0,-1-1,0-1,-2 0,0 0,1 0,-1 0,2 0,0-1,1-1,1 0,-1 0,-1 1,-1 1,0-1,-1 1,1-1,1 1,1-1,0-1,0 0,0 0,-1 0,1 0,-1 1,0-1,0 1,0 0,-1-1,1 1,-1 1,-1 0,0 1,-2 0,0-1,-1 1,1-1,-1 0,1 0,1 1,-1-1,-1 0,0 0,0 0,-1 1,-1-1,0 0,-1 0,-1 1,0-1,0 1,0-1,0 0,0 0,1-1,1 1,1 0,0 0,-1 1,-1-1,0 0,-1 0,0 0,1-1,1 0,2 0,-1-1,1 2,-2 0,0 1,-1 0,-1 0,-1 0,1-1,-1 0,0 0,1-1,0 0,-1 1,0 0,-1-2,1 2,0-3,0 2,2-1,-1 0,-1 1,0 0,-14 0,3 0,-11-2,6 3,0-1,-4 1,6 1,-1 1,-3-1,-1 1,-1 0,-2 0,-1 0,0 0,5 0,0 0,0 0,-1 0,1 0,-1 0,0 0,0 0,-1 0,1 0,0 0,0 0,1 0,-1 0,2 0,-7 0,2 0,1 0,0 1,1-1,1 1,-1-1,1 1,0-1,-1 1,1-1,0 0,0 0,1 0,0 0,1 0,2 0,-1 0,2 0,0 0,0 0,0 0,-2 0,-1 0,-1 0,-2 0,3 0,0 0,-1 0,-3 0,0 0,0 1,-2 0,1-1,-2 1,6 0,-1-1,0 1,0 0,-4 0,-1 1,2-1,0 0,1 0,0 0,3 0,0-1,1 1,-4 0,2 0,5-1,1 1,-1-1,4 0,1 1,-2 1,-5 2,-6 3,6-3,-1 1,-1 0,-2-1,0 1,-1 0,1-1,-1-1,1-1,1 0,0-1,0 0,1-1,1 0,0 0,0 0,1 0,0 0,0 0,0 0,1 0,1 0,-1 0,1 0,-8 0,0 0,1 0,2 0,2 0,1 0,2 0,0 0,1 0,1 0,1 0,3 0,12 0,5 1,-3 0,2 0,5 1,2 0,1 0,-6 0,1 1,-1-1,1 0,0 1,1 0,0-1,0 1,1 0,0 0,0 0,0 1,0-1,-1 0,1 1,0-1,0 1,1-1,0 1,0 0,-3-1,0 0,1 0,-1 0,1-1,3 2,-1-1,1 0,-1-1,0 1,-1-1,1-1,-1 1,-1-1,-1 0,1 0,0 0,3-1,0 0,-1 0,0 0,0 0,0 0,-2 0,0-1,0 1,-1-1,-1 0,0 0,5-1,-1-1,-1 0,0 0,-2 0,1 0,-1 0,1 0,-1 0,0 0,1 0,0 1,0-1,0 1,0-1,-1 1,0-1,-1 1,0-1,-1 1,1-1,-1 0,0 1,-1 0,1 0,-1 0,-2 0,0 0,5 0,-5 0,-8 0,-14 1,-8 0,6 1,-2-1,-1 1,2 0,-1 0,-1-1,-1 1,1 0,-1 0,-1 0,1 0,-1 0,0 0,2 0,0 0,-1 0,1-1,0 1,0 0,-2 0,-1-1,1 1,0-1,0 1,0-1,1 0,-1 0,1 1,1-1,-2 0,0 0,1 0,1 0,-3 0,1 0,0 1,3-1,0 1,1-1,-1 1,1 0,4 0,1 0,-2 0,5 0,2 0,-1 0,-6 0,1 0,-1 0,-4 0,-1 0,3 1,0-1,0 0,-1 1,0 0,0-1,1 1,-1 0,1 0,-4 1,0 0,5 0,0 0,-4 1,6-1,5-1,1-1,-1 0,-2 0,-3 0,-3 0,0 0,4 0,3 0,3-1,13-3,6 0,2 0,3 1,-3 0,1 0,2 0,-1 0,-2 1,0 0,0 1,1-1,-1 1,2 0,0 0,1 0,-1 0,1 0,-1 0,0 0,1 1,-1-1,1 1,-1 0,0-1,0 1,0 0,0 0,0 0,0 0,-1 0,1 0,0 0,-1 0,0-1,1 1,-1 0,0-1,-2 1,1-1,0 1,-1-1,1 0,2 0,-1-1,1 1,-1-1,-2 0,0 0,0 0,-1-1,3 0,0 0,-1-1,-2 1,0 0,-1 0,4-2,0 1,-4 0,0 0,-2 1,-1 0,8-1,-6 2,-4 1,-5 1,-15 0,-7 0,4 0,0 0,-2 0,0 0,-1 0,-2 0,0 0,0 0,3 0,-1 0,1 0,-1 0,0 0,-1 0,2 0,-1 0,0 0,-1 0,1 0,-1 0,0 0,0 0,0 0,0 0,-1 0,1 0,0 0,0 0,-2 0,1 0,-1 0,1 0,0 0,0 0,1 0,0 0,0 0,1 0,0 0,1 0,-5 0,1 0,1 0,1 0,-2 0,2 0,0 0,-2-1,2 1,6 0,3-1,-1-1,9 0,18-3,-4 3,2 0,2 0,3-1,0 0,-3 1,1 0,1 1,0-1,-2 0,1 1,0-1,0 0,0 1,0-1,0 0,1 1,-1-1,0 0,-1 1,1-1,-1 0,0 0,0 0,1-1,0 1,0-1,-1 1,1-1,0 0,-1 0,2 0,-2 0,-6 1,-2 0,-1-1,-8 1,-14 0,-1 1,-3-1,1 2,-1-1,-2 1,2-1,-1 1,-1 0,-1 0,3 0,0 0,-1 0,0 0,0 0,0 0,0 0,0 0,0 0,0 0,1 0,1 0,-1 0,1 0,0 0,0 0,-1 0,1 1,2-1,-2 0,1 1,2-1,-3 1,3-1,-2 2,10 0,5 0,17 1,-4-2,2 0,2-1,3 0,1-1,-3-1,1 0,1-1,0 0,-2 0,1 0,1 0,-1 0,1-1,-1 0,1 0,0 0,-1 0,1 0,-2 0,0 0,0 0,-1 1,0-1,1 1,0-1,-1 1,-1 0,0 0,-1 1,-1-1,2 1,-3 0,0 0,-11 0,-14-2,-3 2,-2-1,1 0,-2 0,0 0,2 0,-1 1,0-1,0 0,0 1,-1-1,0 0,1 0,1 0,-1 1,2-1,0 0,-2 0,1 0,1 0,-3 0,3 0,-1-2,11 3,15 1,8 0,0 0,2-1,-5 1,2 1,1-1,-1 0,0 0,-1 0,1-1,-1 1,4-1,1 0,-2 1,-2-1,-1 0,-1 1,2-1,-1 0,1-1,-9 2,-8 0,-9-1,0 1,-1 0,-4-1,-2 0,4 1,0-1,0 0,-5-1,-1-1,3 1,2-1,-4-2,10 1,8 2,7-1,7 2,-4 1,0 0,1 1,-1-1,7 1,-7 0,-9 0,-15-5,1 1,3 0,0 0,3 0,5 2,4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35"/>
    </inkml:context>
    <inkml:brush xml:id="br0">
      <inkml:brushProperty name="width" value="0.025" units="cm"/>
      <inkml:brushProperty name="height" value="0.025" units="cm"/>
      <inkml:brushProperty name="color" value="#F7B220"/>
    </inkml:brush>
  </inkml:definitions>
  <inkml:trace contextRef="#ctx0" brushRef="#br0">0 0 24575,'1'1'0,"1"1"0,-1 0 0,1 0 0,0-1 0,-1 1 0,1 0 0,-1 1 0,1 0 0,-1 0 0,1 0 0,-1 0 0,1-1 0,-1 0 0,0 1 0,0-1 0,0 1 0,0 0 0,0 0 0,0-1 0,-1 1 0,1-2 0,0 1 0,-1-1 0,1 1 0,0 1 0,0 0 0,1 0 0,-2-1 0,1 0 0,-1 0 0,0-1 0,0 1 0,1 1 0,-1 2 0,1 0 0,-1 0 0,1 1 0,-1-2 0,1 1 0,-1-1 0,0 0 0,1 1 0,-1 0 0,0 0 0,0 1 0,0-2 0,0 0 0,0-1 0,1-1 0,-1-1 0,0 1 0,0 0 0,0 1 0,0 1 0,0 1 0,0 0 0,0 1 0,1-1 0,-1 0 0,0 1 0,0 0 0,0-1 0,1 0 0,-1-2 0,0 0 0,0-1 0,0 0 0,0 0 0,0 0 0,0-1 0,0 1 0,0 0 0,0-1 0,0 1 0,0 1 0,0 0 0,0 1 0,0-1 0,0 0 0,0 0 0,0-2 0,-1 0 0,1 0 0,0 0 0,0 1 0,0 0 0,0 1 0,0 1 0,-1 1 0,1 1 0,-1 0 0,0 0 0,1-1 0,-1-1 0,1-2 0,-1 0 0,1-2 0,-1-1 0,1 0 0,-1-1 0,1 1 0,0 1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36"/>
    </inkml:context>
    <inkml:brush xml:id="br0">
      <inkml:brushProperty name="width" value="0.025" units="cm"/>
      <inkml:brushProperty name="height" value="0.025" units="cm"/>
      <inkml:brushProperty name="color" value="#F7B220"/>
    </inkml:brush>
  </inkml:definitions>
  <inkml:trace contextRef="#ctx0" brushRef="#br0">0 0 24575,'1'3'0,"0"0"0,1 0 0,-1 1 0,1-1 0,-1 1 0,1 0 0,-1 0 0,-1 1 0,1-1 0,0 1 0,0-1 0,0 0 0,-1 1 0,0 1 0,1-1 0,-1 0 0,0 0 0,0-2 0,0 0 0,0-1 0,0-1 0,0 1 0,0-1 0,1 2 0,-1 1 0,0 0 0,1 1 0,0-1 0,-1 0 0,1 0 0,-1-1 0,1 1 0,-1 0 0,1 1 0,-1 0 0,1 1 0,-1-2 0,1 0 0,-1-2 0,0 1 0,0-1 0,1 1 0,-1 0 0,0 1 0,0-1 0,0 1 0,0 0 0,1 0 0,-1 1 0,0 0 0,0 1 0,0 0 0,0 0 0,0-2 0,0-1 0,0 0 0,0-1 0,0 1 0,0 0 0,0 2 0,0 1 0,0-1 0,0 1 0,0-2 0,0-1 0,0 0 0,0 0 0,0-1 0,0 0 0,0 0 0,0-1 0,0 1 0,0 0 0,0-1 0,0 1 0,0 0 0,1 0 0,-1 1 0,0-1 0,0 0 0,1-1 0,-1 1 0,0-1 0,0 2 0,0 0 0,0 0 0,0 1 0,0 0 0,0-2 0,-1 0 0,1-2 0,0 0 0,-1-1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37"/>
    </inkml:context>
    <inkml:brush xml:id="br0">
      <inkml:brushProperty name="width" value="0.025" units="cm"/>
      <inkml:brushProperty name="height" value="0.025" units="cm"/>
      <inkml:brushProperty name="color" value="#F7B220"/>
    </inkml:brush>
  </inkml:definitions>
  <inkml:trace contextRef="#ctx0" brushRef="#br0">0 0 24575,'0'2'0,"0"0"0,1 1 0,0 1 0,0-1 0,0 0 0,0 0 0,0 2 0,0 2 0,0 2 0,1 1 0,-1-1 0,0-2 0,0 0 0,0-3 0,0 0 0,-1 1 0,1 0 0,0 1 0,-1-1 0,1 0 0,0-1 0,-1 1 0,1 0 0,-1 1 0,0 2 0,1-1 0,-1-1 0,0 0 0,1-2 0,-1-1 0,0-1 0,0 1 0,1 1 0,-1 2 0,0 0 0,1 0 0,-1-1 0,0 0 0,0-2 0,0 1 0,0 1 0,0 0 0,0 0 0,0-1 0,0-1 0,0-1 0,0-1 0,0 1 0,0-1 0,0 0 0,0 2 0,0-1 0,0 0 0,0 0 0,0-1 0,0 0 0,0 0 0,0 1 0,0 1 0,0-1 0,0 0 0,0-1 0,0-1 0,-1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38"/>
    </inkml:context>
    <inkml:brush xml:id="br0">
      <inkml:brushProperty name="width" value="0.025" units="cm"/>
      <inkml:brushProperty name="height" value="0.025" units="cm"/>
      <inkml:brushProperty name="color" value="#F7B220"/>
    </inkml:brush>
  </inkml:definitions>
  <inkml:trace contextRef="#ctx0" brushRef="#br0">11 0 24575,'0'2'0,"0"0"0,0 1 0,0 0 0,0 0 0,0 0 0,0-1 0,0 0 0,0 1 0,0 1 0,0 0 0,0 1 0,0-1 0,0-1 0,0-1 0,0 0 0,0 0 0,0 0 0,0 2 0,0 0 0,0-1 0,0-1 0,0 0 0,0-1 0,0 0 0,0 0 0,0 0 0,0 0 0,0 0 0,-1 1 0,1 0 0,0 2 0,-1 1 0,1 1 0,-1 1 0,0 1 0,-1 0 0,1 0 0,0-1 0,0 0 0,1-3 0,-1-1 0,1-1 0,0 0 0,0-1 0,0 0 0,0 1 0,-1 0 0,1 0 0,0 0 0,0-1 0,0 0 0,0 0 0,0 0 0,0 0 0,0-1 0,0-1 0,0-2 0,0 0 0,1 0 0,0 0 0,1-1 0,0 0 0,0 0 0,0 0 0,-1 1 0,0 0 0,-1 0 0,0 1 0,0 1 0,0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43"/>
    </inkml:context>
    <inkml:brush xml:id="br0">
      <inkml:brushProperty name="width" value="0.025" units="cm"/>
      <inkml:brushProperty name="height" value="0.025" units="cm"/>
      <inkml:brushProperty name="color" value="#F7B220"/>
    </inkml:brush>
  </inkml:definitions>
  <inkml:trace contextRef="#ctx0" brushRef="#br0">66 0 24575,'0'0'0,"-1"1"0,1 0 0,0 1 0,-1 0 0,-1 0 0,1 0 0,-1 0 0,-1 2 0,0 0 0,0 0 0,-1 0 0,0-1 0,1 0 0,0-1 0,1 0 0,0-1 0,0 1 0,1-1 0,-1 1 0,0-1 0,0 1 0,-1 0 0,1 1 0,-1-1 0,0 0 0,0 0 0,1 0 0,0 0 0,1 0 0,0 0 0,1 1 0,0 0 0,0 1 0,0 0 0,0 0 0,0 0 0,0 0 0,0 0 0,0 0 0,1 0 0,-1 0 0,1 0 0,0 0 0,0-1 0,-1 0 0,0-1 0,0 0 0,1 0 0,-1 1 0,0 1 0,0-1 0,0-1 0,0 0 0,0-1 0,0 0 0,0 0 0,0-1 0,0 1 0,0 0 0,0-1 0,0 1 0,0 1 0,-1 2 0,1 1 0,-1 0 0,0 0 0,1-1 0,-1 0 0,1 0 0,0 0 0,0 0 0,0 1 0,0-1 0,0 0 0,0 0 0,0-2 0,0 0 0,0-1 0,0 2 0,0 0 0,0 1 0,0 1 0,0-1 0,0 0 0,0 0 0,0-1 0,0-1 0,0 0 0,0 0 0,0-1 0,0 0 0,0 1 0,-1 1 0,1 1 0,-1 0 0,0-2 0,0-1 0,1-1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39"/>
    </inkml:context>
    <inkml:brush xml:id="br0">
      <inkml:brushProperty name="width" value="0.025" units="cm"/>
      <inkml:brushProperty name="height" value="0.025" units="cm"/>
      <inkml:brushProperty name="color" value="#F7B220"/>
    </inkml:brush>
  </inkml:definitions>
  <inkml:trace contextRef="#ctx0" brushRef="#br0">66 0 24575,'0'0'0,"-1"1"0,1 0 0,0 1 0,-1 0 0,-1 0 0,1 0 0,-1 0 0,-1 2 0,0 0 0,0 0 0,-1 0 0,0-1 0,1 0 0,0-1 0,1 0 0,0-1 0,0 1 0,1-1 0,-1 1 0,0-1 0,0 1 0,-1 0 0,1 1 0,-1-1 0,0 0 0,0 0 0,1 0 0,0 0 0,1 0 0,0 0 0,1 1 0,0 0 0,0 1 0,0 0 0,0 0 0,0 0 0,0 0 0,0 0 0,0 0 0,1 0 0,-1 0 0,1 0 0,0 0 0,0-1 0,-1 0 0,0-1 0,0 0 0,1 0 0,-1 1 0,0 1 0,0-1 0,0-1 0,0 0 0,0-1 0,0 0 0,0 0 0,0-1 0,0 1 0,0 0 0,0-1 0,0 1 0,0 1 0,-1 2 0,1 1 0,-1 0 0,0 0 0,1-1 0,-1 0 0,1 0 0,0 0 0,0 0 0,0 1 0,0-1 0,0 0 0,0 0 0,0-2 0,0 0 0,0-1 0,0 2 0,0 0 0,0 1 0,0 1 0,0-1 0,0 0 0,0 0 0,0-1 0,0-1 0,0 0 0,0 0 0,0-1 0,0 0 0,0 1 0,-1 1 0,1 1 0,-1 0 0,0-2 0,0-1 0,1-1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40"/>
    </inkml:context>
    <inkml:brush xml:id="br0">
      <inkml:brushProperty name="width" value="0.025" units="cm"/>
      <inkml:brushProperty name="height" value="0.025" units="cm"/>
      <inkml:brushProperty name="color" value="#F7B220"/>
    </inkml:brush>
  </inkml:definitions>
  <inkml:trace contextRef="#ctx0" brushRef="#br0">14 0 24575,'0'1'0,"-1"0"0,1 2 0,0 1 0,-1 1 0,0 1 0,0 1 0,1 1 0,-1 0 0,-1 2 0,2 0 0,-1 0 0,1 1 0,0-1 0,0-2 0,0-1 0,0-1 0,0-3 0,0 0 0,0-1 0,0-1 0,0 2 0,0 1 0,0 0 0,0 0 0,0-1 0,0-1 0,0 1 0,-1 1 0,1 1 0,-1 2 0,1-1 0,-1 0 0,1-2 0,0-2 0,0-1 0,0 1 0,0 0 0,0 1 0,0 0 0,-1 0 0,1-2 0,0 0 0,-1-1 0,1 0 0,-1-1 0,1 1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41"/>
    </inkml:context>
    <inkml:brush xml:id="br0">
      <inkml:brushProperty name="width" value="0.025" units="cm"/>
      <inkml:brushProperty name="height" value="0.025" units="cm"/>
      <inkml:brushProperty name="color" value="#F7B220"/>
    </inkml:brush>
  </inkml:definitions>
  <inkml:trace contextRef="#ctx0" brushRef="#br0">0 162 24575,'0'-7'0,"0"0"0,0-1 0,0 3 0,1 3 0,0 0 0,0 1 0,0-1 0,0-1 0,-1-2 0,1 0 0,0 0 0,0 0 0,0 1 0,0 0 0,1 0 0,0-1 0,1-1 0,0-1 0,0-1 0,-1 2 0,0 1 0,-1 2 0,-1 1 0,0 2 0,0-1 0,0 0 0,1 0 0,1 0 0,-1 1 0,1-1 0,-1 0 0,0-1 0,1 0 0,0-2 0,0 0 0,0-3 0,0 1 0,0 1 0,-2 1 0,1 1 0,-1 2 0,0 0 0,0 1 0,0-2 0,-1 2 0,1-1 0,-1 1 0,0 0 0,0-1 0,1 1 0,-1-1 0,1 0 0,0 1 0,0 1 0,0 3 0,0 1 0,0 2 0,-1 0 0,1 0 0,-1-3 0,1-1 0,0-1 0,0 0 0,0 1 0,0 1 0,0 1 0,0 0 0,0-1 0,0-1 0,0-1 0,0 1 0,0 1 0,0 1 0,-1 3 0,-1-1 0,0-1 0,1-2 0,1-1 0,0-2 0,0 0 0,0 0 0,0 0 0,0 0 0,0 0 0,0 0 0,0-1 0,0 1 0,0 0 0,0 0 0,0 0 0,0 0 0,0 0 0,0 0 0,0 1 0,0 0 0,0 0 0,0 0 0,0-1 0,0 0 0,0 0 0,0 0 0,0 1 0,0 0 0,0 0 0,0 1 0,0-2 0,0 0 0,0 0 0,0 0 0,0 1 0,0 0 0,0 1 0,0-1 0,0-1 0,0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42"/>
    </inkml:context>
    <inkml:brush xml:id="br0">
      <inkml:brushProperty name="width" value="0.025" units="cm"/>
      <inkml:brushProperty name="height" value="0.025" units="cm"/>
      <inkml:brushProperty name="color" value="#F7B220"/>
    </inkml:brush>
  </inkml:definitions>
  <inkml:trace contextRef="#ctx0" brushRef="#br0">16 0 24575,'0'3'0,"0"-1"0,0 1 0,0 0 0,0 0 0,-1 0 0,1 0 0,0 3 0,-1 0 0,1 1 0,-1-1 0,0-1 0,1-2 0,0-1 0,0 0 0,-1-1 0,1 1 0,0 0 0,-1 1 0,1 0 0,0-1 0,-1 0 0,1-1 0,0 1 0,-1 2 0,0 0 0,1 2 0,-1 1 0,1-2 0,0 0 0,0-2 0,0 1 0,-1 1 0,1 2 0,-2 0 0,1 0 0,0-2 0,1-1 0,-1-2 0,1 0 0,0 0 0,0 0 0,0 2 0,0 0 0,0-1 0,0-1 0,0-2 0,0-1 0,0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6:44:31.543"/>
    </inkml:context>
    <inkml:brush xml:id="br0">
      <inkml:brushProperty name="width" value="0.025" units="cm"/>
      <inkml:brushProperty name="height" value="0.025" units="cm"/>
      <inkml:brushProperty name="color" value="#F7B220"/>
    </inkml:brush>
  </inkml:definitions>
  <inkml:trace contextRef="#ctx0" brushRef="#br0">2 0 24575,'0'1'0,"0"1"0,0 1 0,0 1 0,0 1 0,0 0 0,0-2 0,0 0 0,0 1 0,0-1 0,0 2 0,0-1 0,0 0 0,0-1 0,0 0 0,0 0 0,0 0 0,0 2 0,0-1 0,0 0 0,0-1 0,0-2 0,0 1 0,0-2 0,0 1 0,0 0 0,0 0 0,0 1 0,0-1 0,0 1 0,0 1 0,0 0 0,0 2 0,0 0 0,0-1 0,-1-1 0,1-1 0,0-1 0,-1 0 0,1 0 0,0 1 0,0 1 0,0 0 0,0-1 0,0 1 0,0-1 0,0-1 0,0 1 0,0 0 0,0-1 0,0 1 0,0-1 0,0-1 0,0 1 0,0 1 0,0 0 0,0 1 0,0 0 0,0 0 0,0-1 0,0-1 0,0 0 0,1 0 0,-1 1 0,0 0 0,0-1 0,0 0 0,0 0 0,0-1 0,0 0 0,0 0 0,0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44"/>
    </inkml:context>
    <inkml:brush xml:id="br0">
      <inkml:brushProperty name="width" value="0.025" units="cm"/>
      <inkml:brushProperty name="height" value="0.025" units="cm"/>
      <inkml:brushProperty name="color" value="#F7B220"/>
    </inkml:brush>
  </inkml:definitions>
  <inkml:trace contextRef="#ctx0" brushRef="#br0">14 0 24575,'0'1'0,"-1"0"0,1 2 0,0 1 0,-1 1 0,0 1 0,0 1 0,1 1 0,-1 0 0,-1 2 0,2 0 0,-1 0 0,1 1 0,0-1 0,0-2 0,0-1 0,0-1 0,0-3 0,0 0 0,0-1 0,0-1 0,0 2 0,0 1 0,0 0 0,0 0 0,0-1 0,0-1 0,0 1 0,-1 1 0,1 1 0,-1 2 0,1-1 0,-1 0 0,1-2 0,0-2 0,0-1 0,0 1 0,0 0 0,0 1 0,0 0 0,-1 0 0,1-2 0,0 0 0,-1-1 0,1 0 0,-1-1 0,1 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45"/>
    </inkml:context>
    <inkml:brush xml:id="br0">
      <inkml:brushProperty name="width" value="0.025" units="cm"/>
      <inkml:brushProperty name="height" value="0.025" units="cm"/>
      <inkml:brushProperty name="color" value="#F7B220"/>
    </inkml:brush>
  </inkml:definitions>
  <inkml:trace contextRef="#ctx0" brushRef="#br0">0 162 24575,'0'-7'0,"0"0"0,0-1 0,0 3 0,1 3 0,0 0 0,0 1 0,0-1 0,0-1 0,-1-2 0,1 0 0,0 0 0,0 0 0,0 1 0,0 0 0,1 0 0,0-1 0,1-1 0,0-1 0,0-1 0,-1 2 0,0 1 0,-1 2 0,-1 1 0,0 2 0,0-1 0,0 0 0,1 0 0,1 0 0,-1 1 0,1-1 0,-1 0 0,0-1 0,1 0 0,0-2 0,0 0 0,0-3 0,0 1 0,0 1 0,-2 1 0,1 1 0,-1 2 0,0 0 0,0 1 0,0-2 0,-1 2 0,1-1 0,-1 1 0,0 0 0,0-1 0,1 1 0,-1-1 0,1 0 0,0 1 0,0 1 0,0 3 0,0 1 0,0 2 0,-1 0 0,1 0 0,-1-3 0,1-1 0,0-1 0,0 0 0,0 1 0,0 1 0,0 1 0,0 0 0,0-1 0,0-1 0,0-1 0,0 1 0,0 1 0,0 1 0,-1 3 0,-1-1 0,0-1 0,1-2 0,1-1 0,0-2 0,0 0 0,0 0 0,0 0 0,0 0 0,0 0 0,0 0 0,0-1 0,0 1 0,0 0 0,0 0 0,0 0 0,0 0 0,0 0 0,0 0 0,0 1 0,0 0 0,0 0 0,0 0 0,0-1 0,0 0 0,0 0 0,0 0 0,0 1 0,0 0 0,0 0 0,0 1 0,0-2 0,0 0 0,0 0 0,0 0 0,0 1 0,0 0 0,0 1 0,0-1 0,0-1 0,0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46"/>
    </inkml:context>
    <inkml:brush xml:id="br0">
      <inkml:brushProperty name="width" value="0.025" units="cm"/>
      <inkml:brushProperty name="height" value="0.025" units="cm"/>
      <inkml:brushProperty name="color" value="#F7B220"/>
    </inkml:brush>
  </inkml:definitions>
  <inkml:trace contextRef="#ctx0" brushRef="#br0">16 0 24575,'0'3'0,"0"-1"0,0 1 0,0 0 0,0 0 0,-1 0 0,1 0 0,0 3 0,-1 0 0,1 1 0,-1-1 0,0-1 0,1-2 0,0-1 0,0 0 0,-1-1 0,1 1 0,0 0 0,-1 1 0,1 0 0,0-1 0,-1 0 0,1-1 0,0 1 0,-1 2 0,0 0 0,1 2 0,-1 1 0,1-2 0,0 0 0,0-2 0,0 1 0,-1 1 0,1 2 0,-2 0 0,1 0 0,0-2 0,1-1 0,-1-2 0,1 0 0,0 0 0,0 0 0,0 2 0,0 0 0,0-1 0,0-1 0,0-2 0,0-1 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47"/>
    </inkml:context>
    <inkml:brush xml:id="br0">
      <inkml:brushProperty name="width" value="0.025" units="cm"/>
      <inkml:brushProperty name="height" value="0.025" units="cm"/>
      <inkml:brushProperty name="color" value="#F7B220"/>
    </inkml:brush>
  </inkml:definitions>
  <inkml:trace contextRef="#ctx0" brushRef="#br0">2 0 24575,'0'1'0,"0"1"0,0 1 0,0 1 0,0 1 0,0 0 0,0-2 0,0 0 0,0 1 0,0-1 0,0 2 0,0-1 0,0 0 0,0-1 0,0 0 0,0 0 0,0 0 0,0 2 0,0-1 0,0 0 0,0-1 0,0-2 0,0 1 0,0-2 0,0 1 0,0 0 0,0 0 0,0 1 0,0-1 0,0 1 0,0 1 0,0 0 0,0 2 0,0 0 0,0-1 0,-1-1 0,1-1 0,0-1 0,-1 0 0,1 0 0,0 1 0,0 1 0,0 0 0,0-1 0,0 1 0,0-1 0,0-1 0,0 1 0,0 0 0,0-1 0,0 1 0,0-1 0,0-1 0,0 1 0,0 1 0,0 0 0,0 1 0,0 0 0,0 0 0,0-1 0,0-1 0,0 0 0,1 0 0,-1 1 0,0 0 0,0-1 0,0 0 0,0 0 0,0-1 0,0 0 0,0 0 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84"/>
    </inkml:context>
    <inkml:brush xml:id="br0">
      <inkml:brushProperty name="width" value="0.05" units="cm"/>
      <inkml:brushProperty name="height" value="0.05" units="cm"/>
      <inkml:brushProperty name="color" value="#005F27"/>
    </inkml:brush>
  </inkml:definitions>
  <inkml:trace contextRef="#ctx0" brushRef="#br0">0 977 24575,'0'-2'0,"0"-2"0,0-7 0,0-7 0,1 5 0,-1-1 0,2-3 0,0 0-435,0 3 1,1 0 0,0-1 434,0-1 0,2-1 0,-1 1 0,0-1 0,1 0 0,0 1 0,0-2 0,-1 1 0,1 0 0,0 2 0,-1-1 0,0 1 0,0 0 0,0 1 0,0-1 0,0 1 0,-1-1 0,1 1 0,0-1 0,0 1 0,-1-1 0,1 1 0,0 0 0,0 0 16,-1 1 1,1-1 0,0 1-17,1-5 0,1 0 0,0 2 0,-1 1 0,1 0 0,-1 2 0,0 0 0,1 1 0,-1-1 0,1 1 0,0-1 0,1-1 0,1-1 0,0-1 0,-2 4 0,0 0 0,0 0 182,0 0 1,1-1 0,-1 1-183,1-1 0,-1 1 0,0 0 0,3-4 0,-1 0 137,-1 3 1,0 0-138,-1 4 0,-1 0 0,2-2 0,-2 4 0,0 3 0,-1 0 430,1 1-430,-1 0 0,1 0 0,0 1 0,0 0 0,-1 2 0,0 0 0,-1 0 0,-1 2 0,0 0 0,1 0 0,1 3 0,1 0 0,0 2 0,1 1 0,1 1 0,-2-1 0,1 2 0,0 0 0,0 2 0,2 0 0,0 1 0,0-2 0,-1-2 0,0-1 0,-2 0 0,1 0 0,0 2 0,0 1 0,1 1 0,-1-2 0,-1-2 0,-1-2 0,0-1 0,0 1 0,3 2 0,4 3 0,-5-4 0,2 1 0,0 1 0,0-1 0,0 1 0,0 0 0,0 0 0,0 0 0,-1-1 0,0 0 0,-1 0 0,0 0 0,1 0 0,-1 0 0,0 0 0,1 1 0,0-1 0,-1 0 0,0-1 0,0 1 0,4 7 0,0 0 0,-2 1 0,-3-6 0,-1 0 0,0 2 0,1 2 0,0 2 0,0 0 0,1 1 0,0 0 0,-1 1 0,1-2 0,-2-2 0,1 0 0,-1-3 0,0 0 0,1 4 0,0-2 0,1 0 0,0 3 0,-2-6 0,0 0 0,1 2 0,0 1 0,0 0 0,1 0 0,-1-1 0,-1 0 0,0-2 0,0 0 0,2 5 0,-2-4 0,0-3 0,-2-1 0,0-2 0,-1 1 0,1 2 0,0 2 0,1 3 0,0 2 0,0 0 0,-1-2 0,0-3 0,-1-3 0,1-3 0,0 0 0,1 0 0,1 0 0,1 1 0,3 1 0,0-1 0,2 1 0,1-1 0,-1 0 0,0 0 0,0 0 0,0-1 0,0 1 0,0-2 0,-1-1 0,-1-1 0,-1 1 0,-1 0 0,0 0 0,1 2 0,-1 0 0,0 0 0,-2 0 0,-1 0 0,-1 1 0,-1 0 0,0 2 0,0 1 0,0 1 0,0-1 0,1-2 0,-1-1 0,0-1 0,0 0 0,1-1 0,-1 0 0,1 0 0,-1 0 0,1 1 0,0-1 0,0 1 0,0-1 0,-1 1 0,1 0 0,0-1 0,0-1 0,-1 0 0,0-1 0,0-1 0,-1 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85"/>
    </inkml:context>
    <inkml:brush xml:id="br0">
      <inkml:brushProperty name="width" value="0.05" units="cm"/>
      <inkml:brushProperty name="height" value="0.05" units="cm"/>
      <inkml:brushProperty name="color" value="#005F27"/>
    </inkml:brush>
  </inkml:definitions>
  <inkml:trace contextRef="#ctx0" brushRef="#br0">1334 1115 24575,'-1'-1'0,"1"-3"0,-1-4 0,-1-8 0,1 7 0,0-1 0,-1-1 0,1 0 0,-1 0 0,0-1 0,0 0 0,0 1 0,1-2 0,-1 2 0,1-1 0,-1 0 0,0 1 0,0 0 0,0 0 0,-2 1 0,0-2 0,0 1 0,-1-1 0,0-1 0,-2 0 0,1-1 0,-1-2 0,1 0-211,1 5 0,1 0 0,-1-1 211,1-1 0,-1 0 0,1 0 0,-1 0 0,1-1 0,-1 1 0,1 0 0,0-1 0,1 1 0,-1 0 0,0-1 0,0 1 0,1 0 0,-1 1 0,0-1 0,1 1 0,-1 0 0,0 0 0,-1-4 0,-1 0-20,-1 1 1,1 1 19,-1 1 0,0 0 0,0 0 0,0 0 0,0 1 0,0 0 0,0 0 0,0-1 0,0 1 0,0 0 315,1 0 1,-1 0-316,0 0 0,0-1 20,-1 1 1,1 0-21,0 1 0,-1-1 0,0 1 0,0 0 0,0 0 0,0 1 0,0 0 0,0 0 0,0 0 0,1 0 0,0 2 0,0-1 0,0 1 0,1 0 0,0 1 0,0-1 0,-5-4 0,1 2 0,2 0 0,-1 2 0,0-1 0,0 0 0,-1 1 0,0-1 0,1 1 0,-1 0 0,0 1 0,-1 1 0,1 1 0,1 0 0,0 2 0,1 1 0,0 1 0,0 1 0,1 0 0,0 2 0,-2 0 0,1 2 0,-1 1 0,-1 1 0,0 2 0,0 1 0,2 0 0,1-1 0,1 0 0,3-1 0,1-1 0,0 1 0,1 0 0,-1 1 0,1 0 0,-1-1 0,1 1 0,-1 0 0,0 1 0,-1 2 0,-2 2 0,0 1 0,0-1 0,0-2 0,0-2 0,1-2 0,-1-2 0,1-1 0,-1 1 0,-2 1 0,-2 3 0,-2 1 0,-1 1 0,-1 0 0,0 0 0,-1 1 0,6-6 0,0 0 0,-1 1 0,1 1 0,-1-1 0,-1 1 0,2-1 0,-1 1 0,1-2 0,0 1 0,-5 5 0,1-1 0,1 1 0,5-5 0,0 0 0,0 2 0,-1 1 0,0 2 0,0-1 0,0 2 0,0 0 0,0-1 0,0 1 0,2-2 0,-1 1 0,1-1 0,0 0 0,1 1 0,-1 1 0,0 1 0,1 2 0,1-5 0,0 0 0,0 1 0,0 0 0,0 1 0,0-1 0,1 0 0,-1-1 0,1 1 0,0 3 0,0 0 0,1-2 0,0-1 0,0-1 0,1-2 0,0 9 0,0-1 0,0-8 0,0 0 0,0 1 0,0-1 0,0 8 0,0-3 0,0-5 0,0-2 0,0-2 0,0-1 0,-2-1 0,-2 2 0,0 0 0,-2 2 0,0-1 0,0 1 0,0 0 0,0 2 0,0 2 0,-1 1 0,-1-1 0,1 0 0,1-2 0,-1 0 0,0 1 0,-3 3 0,4-5 0,0 0 0,0 1 0,0-1 0,-1 0 0,2 0 0,-6 5 0,3-4 0,1-3 0,1-1 0,2-1 0,0-1 0,0-1 0,0 0 0,1-1 0,-1 1 0,0-1 0,0 1 0,0 0 0,1 1 0,1 0 0,-1 0 0,1-1 0,0 0 0,0 0 0,-1 0 0,1 0 0,0 0 0,1 0 0,0 0 0,0-1 0,1 1 0,-1 0 0,1-1 0,0 1 0,-1 1 0,-1 0 0,1 1 0,-1 0 0,1 0 0,0 1 0,0-2 0,1 0 0,-1-1 0,1-1 0,0 2 0,0-1 0,-1 1 0,1 0 0,-1-1 0,-1 0 0,0 0 0,0-1 0,-1 0 0,1-1 0,0 1 0,1 0 0,-1-1 0,1 1 0,0-2 0,0 0 0,1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86"/>
    </inkml:context>
    <inkml:brush xml:id="br0">
      <inkml:brushProperty name="width" value="0.05" units="cm"/>
      <inkml:brushProperty name="height" value="0.05" units="cm"/>
      <inkml:brushProperty name="color" value="#005F27"/>
    </inkml:brush>
  </inkml:definitions>
  <inkml:trace contextRef="#ctx0" brushRef="#br0">1 0 24575,'0'4'0,"0"1"0,0 1 0,0 2 0,0-1 0,0 0 0,2 1 0,-1 1 0,1 2 0,1 1 0,-1-2 0,1-1 0,-1-2 0,-1-2 0,1-2 0,-1 1 0,1 0 0,1 0 0,0 0 0,1 1 0,0-2 0,0 1 0,0 0 0,2 1 0,2 0 0,1 2 0,0-2 0,-1 0 0,-1-1 0,-2-2 0,-1 0 0,1 1 0,0-1 0,0 1 0,2 1 0,-1-1 0,0 0 0,-2 0 0,-1 0 0,0 0 0,-1 2 0,1 1 0,0 1 0,0 0 0,1 0 0,-1-1 0,1-1 0,-1 1 0,1 2 0,1 1 0,-1 1 0,1 0 0,-2 1 0,0-2 0,0 0 0,-1-1 0,-1 1 0,0-1 0,0-1 0,1-2 0,0-3 0,0-3 0,2-3 0,4-3 0,4-2 0,3-1 0,-1 1 0,-2 1 0,-1 1 0,-1-1 0,0 0 0,-1-2 0,0 0 0,0 0 0,0-1 0,-1 0 0,-1 3 0,-1 0 0,-1 3 0,-2 2 0,0 0 0,-3 0 0,1 0 0,0 0 0,0-1 0,0-1 0,0-2 0,0 1 0,0 0 0,-1 2 0,0 0 0,0 1 0,0 1 0,0 0 0,0 0 0,0 0 0,0 0 0,0-2 0,0 0 0,0 0 0,0 1 0,0 1 0,0-1 0,0 0 0,0 1 0,0-1 0,0 1 0,0 0 0,0 0 0,0-1 0,0 1 0,0-1 0,0 2 0,0-1 0,0-1 0,0 0 0,0-1 0,0 0 0,0 1 0,0 0 0,0 1 0,0 0 0,0 0 0,0 0 0,1 0 0,0 0 0,0 0 0,0 0 0,1-1 0,-1 0 0,1 2 0,-1 1 0,-1 0 0,0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51"/>
    </inkml:context>
    <inkml:brush xml:id="br0">
      <inkml:brushProperty name="width" value="0.05" units="cm"/>
      <inkml:brushProperty name="height" value="0.05" units="cm"/>
      <inkml:brushProperty name="color" value="#005F27"/>
    </inkml:brush>
  </inkml:definitions>
  <inkml:trace contextRef="#ctx0" brushRef="#br0">0 1 24575,'4'2'0,"0"1"0,3 2 0,0-1 0,-1 0 0,-1 1 0,0-1 0,0 0 0,-1 1 0,0-1 0,1 0 0,-2 0 0,1-1 0,-1-1 0,-1 0 0,0 1 0,1-1 0,0 1 0,1-1 0,-1 0 0,0 0 0,1 0 0,-1 0 0,1 0 0,0 0 0,2 1 0,0-1 0,0 0 0,-1 0 0,0 0 0,0 0 0,2 1 0,1 1 0,1 1 0,0-1 0,0-1 0,-1 0 0,-1-2 0,1-1 0,0 0 0,-1 0 0,0-1 0,1-2 0,-1-1 0,-1 0 0,-1 1 0,-1 0 0,0 0 0,0 0 0,1-2 0,0 0 0,0-2 0,2 0 0,-1 2 0,-1 0 0,0 1 0,0 1 0,-1 0 0,0 1 0,-1 0 0,1 1 0,0 1 0,0 0 0,0 0 0,1 0 0,-1 0 0,2 0 0,-1 0 0,1 1 0,-2 2 0,1 1 0,-1-1 0,0 1 0,0-2 0,-1 1 0,0-1 0,0 1 0,1-1 0,0 1 0,1 0 0,-1-1 0,1 0 0,0 0 0,0 0 0,-1 0 0,1 1 0,-1 0 0,0-1 0,1 1 0,-1-1 0,2-1 0,0 1 0,1-1 0,0 1 0,2 0 0,0-1 0,0 1 0,0 0 0,1 1 0,0-1 0,-1 0 0,0 1 0,-1-1 0,-1 1 0,0 0 0,0 0 0,-1 1 0,1 0 0,-1 0 0,1 1 0,1-1 0,-2 0 0,1 0 0,-2-2 0,1 0 0,-1 0 0,0-1 0,-1-1 0,1 1 0,-1-1 0,0 0 0,1 0 0,0 0 0,1 0 0,1 0 0,-1 0 0,0 0 0,-1 0 0,-2 0 0,1 0 0,-1 0 0,-1 0 0,1 0 0,0 0 0,0 0 0,1 0 0,0 0 0,1 0 0,-1 0 0,0 0 0,-1 0 0,0 1 0,-1 0 0,-2 0 0,1 0 0,-1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87"/>
    </inkml:context>
    <inkml:brush xml:id="br0">
      <inkml:brushProperty name="width" value="0.05" units="cm"/>
      <inkml:brushProperty name="height" value="0.05" units="cm"/>
      <inkml:brushProperty name="color" value="#005F27"/>
    </inkml:brush>
  </inkml:definitions>
  <inkml:trace contextRef="#ctx0" brushRef="#br0">0 1 24575,'4'2'0,"0"1"0,3 2 0,0-1 0,-1 0 0,-1 1 0,0-1 0,0 0 0,-1 1 0,0-1 0,1 0 0,-2 0 0,1-1 0,-1-1 0,-1 0 0,0 1 0,1-1 0,0 1 0,1-1 0,-1 0 0,0 0 0,1 0 0,-1 0 0,1 0 0,0 0 0,2 1 0,0-1 0,0 0 0,-1 0 0,0 0 0,0 0 0,2 1 0,1 1 0,1 1 0,0-1 0,0-1 0,-1 0 0,-1-2 0,1-1 0,0 0 0,-1 0 0,0-1 0,1-2 0,-1-1 0,-1 0 0,-1 1 0,-1 0 0,0 0 0,0 0 0,1-2 0,0 0 0,0-2 0,2 0 0,-1 2 0,-1 0 0,0 1 0,0 1 0,-1 0 0,0 1 0,-1 0 0,1 1 0,0 1 0,0 0 0,0 0 0,1 0 0,-1 0 0,2 0 0,-1 0 0,1 1 0,-2 2 0,1 1 0,-1-1 0,0 1 0,0-2 0,-1 1 0,0-1 0,0 1 0,1-1 0,0 1 0,1 0 0,-1-1 0,1 0 0,0 0 0,0 0 0,-1 0 0,1 1 0,-1 0 0,0-1 0,1 1 0,-1-1 0,2-1 0,0 1 0,1-1 0,0 1 0,2 0 0,0-1 0,0 1 0,0 0 0,1 1 0,0-1 0,-1 0 0,0 1 0,-1-1 0,-1 1 0,0 0 0,0 0 0,-1 1 0,1 0 0,-1 0 0,1 1 0,1-1 0,-2 0 0,1 0 0,-2-2 0,1 0 0,-1 0 0,0-1 0,-1-1 0,1 1 0,-1-1 0,0 0 0,1 0 0,0 0 0,1 0 0,1 0 0,-1 0 0,0 0 0,-1 0 0,-2 0 0,1 0 0,-1 0 0,-1 0 0,1 0 0,0 0 0,0 0 0,1 0 0,0 0 0,1 0 0,-1 0 0,0 0 0,-1 0 0,0 1 0,-1 0 0,-2 0 0,1 0 0,-1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98"/>
    </inkml:context>
    <inkml:brush xml:id="br0">
      <inkml:brushProperty name="width" value="0.035" units="cm"/>
      <inkml:brushProperty name="height" value="0.035" units="cm"/>
      <inkml:brushProperty name="color" value="#005F27"/>
    </inkml:brush>
  </inkml:definitions>
  <inkml:trace contextRef="#ctx0" brushRef="#br0">1 0 24575,'0'1'0,"0"1"0,1 0 0,0 0 0,0 0 0,0 0 0,0 0 0,1 0 0,0 0 0,0 0 0,0 0 0,0 0 0,0 0 0,0 0 0,0 0 0,0-1 0,-1 0 0,-1 0 0,1 0 0,0 0 0,0 0 0,0 0 0,1 0 0,-2 0 0,1 0 0,0-1 0,-1 1 0,1 0 0,0 0 0,0 1 0,1 0 0,0 0 0,-1-1 0,0 1 0,0 0 0,-1 1 0,1 0 0,-1 1 0,1-1 0,-1 1 0,0-1 0,0 0 0,0-1 0,0 1 0,0 1 0,0-1 0,0 1 0,0 0 0,0 0 0,0 0 0,0 0 0,0-1 0,0 1 0,0-1 0,0 2 0,0-1 0,0 0 0,0 0 0,0-1 0,0-1 0,0 0 0,0-1 0,0 0 0,0 0 0,0 0 0,1 1 0,1-1 0,-1 2 0,1 0 0,1 2 0,-1-1 0,0 1 0,0-1 0,1-1 0,-2-1 0,1 1 0,-1-2 0,0 1 0,1 0 0,0 0 0,-1 0 0,1-1 0,-1 1 0,0 0 0,0 0 0,0 1 0,-1 0 0,1 0 0,-1-1 0,1 1 0,-1 0 0,0 0 0,0 2 0,0-1 0,0-1 0,0 0 0,0 0 0,0 0 0,0-1 0,1 1 0,-1 0 0,0 0 0,1 0 0,0 0 0,-1 0 0,1 1 0,0-1 0,0-1 0,0 0 0,0-1 0,-1-1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99"/>
    </inkml:context>
    <inkml:brush xml:id="br0">
      <inkml:brushProperty name="width" value="0.035" units="cm"/>
      <inkml:brushProperty name="height" value="0.035" units="cm"/>
      <inkml:brushProperty name="color" value="#005F27"/>
    </inkml:brush>
  </inkml:definitions>
  <inkml:trace contextRef="#ctx0" brushRef="#br0">0 1 24575,'1'1'0,"0"1"0,1 1 0,0 1 0,1 2 0,-1-1 0,0 1 0,-1 0 0,0 0 0,0 1 0,-1 0 0,0 0 0,0 1 0,0-1 0,0-1 0,-1-2 0,1-1 0,-1 0 0,1-2 0,-1 1 0,1-1 0,-1 1 0,1 1 0,-1-1 0,1 0 0,0 0 0,0 0 0,-1 0 0,1 1 0,0 0 0,-1 0 0,1-1 0,-1 0 0,1 1 0,-1-1 0,0 1 0,0 0 0,0 0 0,0 1 0,0-1 0,0-1 0,1 1 0,-1-1 0,1-1 0,0 0 0,0 0 0,0 0 0,0 0 0,0 0 0,0 0 0,0 1 0,0-1 0,0-1 0,1 1 0,-1 0 0,1 0 0,-1 1 0,1-1 0,0 0 0,0 1 0,0-1 0,0 1 0,0 0 0,-1 0 0,1-1 0,0 0 0,-1 0 0,0 0 0,1 0 0,-1 0 0,0-1 0,0 2 0,1-1 0,0 1 0,0-1 0,0 1 0,-1-1 0,1-1 0,-1 1 0,1 0 0,-1-1 0,0 1 0,0 0 0,1 1 0,-1-1 0,1 1 0,-1 0 0,0 0 0,0 0 0,0 0 0,0 0 0,0-1 0,0 1 0,0-1 0,0 0 0,0 0 0,0 0 0,0-1 0,0 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5"/>
    </inkml:context>
    <inkml:brush xml:id="br0">
      <inkml:brushProperty name="width" value="0.035" units="cm"/>
      <inkml:brushProperty name="height" value="0.035" units="cm"/>
      <inkml:brushProperty name="color" value="#005F27"/>
    </inkml:brush>
  </inkml:definitions>
  <inkml:trace contextRef="#ctx0" brushRef="#br0">106 86 24575,'-1'-2'0,"0"0"0,-2-1 0,0-1 0,-1 1 0,0 0 0,0 0 0,1 0 0,-1 0 0,1 0 0,1 1 0,0 0 0,0 1 0,0-1 0,1 1 0,0 0 0,0 0 0,0 0 0,1-1 0,-1 1 0,0 0 0,1 0 0,-1-1 0,0 1 0,0-1 0,0 0 0,0 0 0,0-1 0,1 1 0,-1-1 0,1 1 0,-1 0 0,0-1 0,1 2 0,-1-1 0,0 1 0,0 0 0,0-1 0,0 1 0,0 0 0,-1-1 0,0 1 0,1 0 0,-1 0 0,1 0 0,0 0 0,0 1 0,0 0 0,-1 0 0,1 0 0,-1 1 0,0 0 0,-1 0 0,1 0 0,0 0 0,-1 0 0,1 0 0,0-1 0,0 1 0,1-1 0,0 0 0,-1 0 0,1 1 0,0-1 0,0 0 0,0 0 0,-1 0 0,1 0 0,0 1 0,1-1 0,0 1 0,0 0 0,0 0 0,0 0 0,0 0 0,0 0 0,1-1 0,-1 1 0,0-1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5.001"/>
    </inkml:context>
    <inkml:brush xml:id="br0">
      <inkml:brushProperty name="width" value="0.035" units="cm"/>
      <inkml:brushProperty name="height" value="0.035" units="cm"/>
      <inkml:brushProperty name="color" value="#005F27"/>
    </inkml:brush>
  </inkml:definitions>
  <inkml:trace contextRef="#ctx0" brushRef="#br0">0 101 24575,'0'-3'0,"0"0"0,0-1 0,0 2 0,0 0 0,0 0 0,0 0 0,0 0 0,0 0 0,0 0 0,0 0 0,0-1 0,1 1 0,-1 0 0,1 0 0,0 1 0,-1-2 0,1 1 0,-1 0 0,1-1 0,0 1 0,-1 0 0,0 0 0,0 1 0,0-1 0,0 0 0,0-1 0,0 0 0,0-1 0,0 1 0,0 1 0,-1 0 0,1 1 0,-1 0 0,0 1 0,0-1 0,1 1 0,-1-1 0,0 0 0,1 0 0,0 0 0,0 0 0,0 0 0,0 0 0,0 0 0,0 0 0,1 0 0,-1 0 0,1 0 0,-1 0 0,0 0 0,0 0 0,0-1 0,1 1 0,-1 0 0,1 0 0,-1 0 0,0 0 0,0 0 0,1 1 0,-1-1 0,0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5.002"/>
    </inkml:context>
    <inkml:brush xml:id="br0">
      <inkml:brushProperty name="width" value="0.035" units="cm"/>
      <inkml:brushProperty name="height" value="0.035" units="cm"/>
      <inkml:brushProperty name="color" value="#005F27"/>
    </inkml:brush>
  </inkml:definitions>
  <inkml:trace contextRef="#ctx0" brushRef="#br0">1 64 24575,'1'0'0,"0"-1"0,1 0 0,-1 0 0,0-1 0,0 1 0,1-1 0,-1 1 0,1 0 0,-1-1 0,0 1 0,1 0 0,-1-1 0,0 1 0,0 0 0,0 0 0,0 0 0,0-1 0,0 1 0,1 0 0,-1 0 0,0 0 0,0 0 0,0 1 0,0-1 0,-1 1 0,2 0 0,-1-1 0,1 1 0,0 0 0,0 0 0,0 0 0,0-1 0,-1 0 0,1 0 0,-1-1 0,0 1 0,0 0 0,0-1 0,0 1 0,0 0 0,0-1 0,0 1 0,0-1 0,-1 1 0,1-1 0,0 0 0,-1 1 0,1-1 0,-1 1 0,1-1 0,-1 1 0,0 0 0,1 0 0,-1 0 0,0-1 0,1 1 0,-1 0 0,1 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5.003"/>
    </inkml:context>
    <inkml:brush xml:id="br0">
      <inkml:brushProperty name="width" value="0.035" units="cm"/>
      <inkml:brushProperty name="height" value="0.035" units="cm"/>
      <inkml:brushProperty name="color" value="#005F27"/>
    </inkml:brush>
  </inkml:definitions>
  <inkml:trace contextRef="#ctx0" brushRef="#br0">0 70 24575,'1'-2'0,"0"1"0,1 0 0,0 0 0,0-1 0,0 1 0,0 1 0,0-1 0,-1 1 0,1 0 0,0 0 0,-1 0 0,0 0 0,0-1 0,0 1 0,1-1 0,-1 0 0,1 0 0,0 0 0,0-1 0,0 1 0,-1 0 0,0 0 0,0 0 0,1 0 0,-1 0 0,1 0 0,0-1 0,-1 0 0,1 0 0,0 0 0,0 0 0,-1 0 0,1 0 0,-1 1 0,-1 0 0,1 0 0,0 0 0,-1 0 0,1 0 0,0 0 0,1 0 0,0 0 0,0 0 0,0 0 0,-1 1 0,1-1 0,0 1 0,-1 0 0,0 0 0,1 0 0,-1 1 0,1-1 0,-1 0 0,0 1 0,1-1 0,-1 0 0,1 0 0,0 0 0,0 0 0,0 0 0,1 0 0,0 0 0,-1 0 0,0 0 0,-1 0 0,0 0 0,0 0 0,0 0 0,1 0 0,0 0 0,0-1 0,1 0 0,-1 0 0,1-2 0,0 1 0,0 0 0,-1 1 0,1-1 0,-2 1 0,1 0 0,-2 0 0,1 0 0,0 0 0,-1 0 0,1 1 0,-1-1 0,1 0 0,0 1 0,-1-1 0,1 0 0,-1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5.004"/>
    </inkml:context>
    <inkml:brush xml:id="br0">
      <inkml:brushProperty name="width" value="0.035" units="cm"/>
      <inkml:brushProperty name="height" value="0.035" units="cm"/>
      <inkml:brushProperty name="color" value="#005F27"/>
    </inkml:brush>
  </inkml:definitions>
  <inkml:trace contextRef="#ctx0" brushRef="#br0">0 177 24575,'0'-1'0,"0"-1"0,1 0 0,0 0 0,1 0 0,0 0 0,0 0 0,0-1 0,0 0 0,-1 0 0,1-1 0,0 0 0,0 0 0,0-2 0,0 1 0,0-1 0,0 0 0,1 1 0,-1 0 0,0 0 0,-1 1 0,0 1 0,0 0 0,-1 1 0,0 0 0,0 1 0,0-1 0,0 0 0,0 0 0,0-1 0,0 1 0,0-1 0,0 0 0,0 0 0,0-1 0,1 1 0,0 0 0,0 0 0,1 0 0,0 1 0,0-1 0,0 0 0,0 0 0,0 1 0,1-1 0,0 0 0,0-1 0,2 0 0,-1 1 0,0 0 0,-1 1 0,-1 1 0,1 1 0,-1-1 0,0 0 0,0 0 0,0-1 0,0 1 0,0-1 0,0 0 0,1 0 0,-2 0 0,1 0 0,-1 1 0,0 0 0,0 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5.005"/>
    </inkml:context>
    <inkml:brush xml:id="br0">
      <inkml:brushProperty name="width" value="0.035" units="cm"/>
      <inkml:brushProperty name="height" value="0.035" units="cm"/>
      <inkml:brushProperty name="color" value="#005F27"/>
    </inkml:brush>
  </inkml:definitions>
  <inkml:trace contextRef="#ctx0" brushRef="#br0">0 64 24575,'2'-2'0,"1"1"0,0-1 0,0 2 0,-1-1 0,0 1 0,1 0 0,0 0 0,0 0 0,0 0 0,0 0 0,-1 0 0,0 0 0,-1 0 0,1 0 0,-1 1 0,0-1 0,0 0 0,0 1 0,0-1 0,1 0 0,-1 0 0,2 0 0,0 0 0,0 0 0,1-1 0,-1 0 0,0-1 0,1 0 0,-1 0 0,1-2 0,-1 1 0,0-1 0,-1 1 0,0-1 0,0 1 0,-1 1 0,0 0 0,0 0 0,0 0 0,0 0 0,0 0 0,0 0 0,0 0 0,1 0 0,-1 0 0,1-1 0,0 1 0,-1 0 0,1 0 0,-1 1 0,0 0 0,0 1 0,0 0 0,0 0 0,0 0 0,0 0 0,-1 0 0,1 1 0,0-1 0,0 2 0,0-1 0,0 0 0,-1 0 0,1 0 0,-1-1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5.006"/>
    </inkml:context>
    <inkml:brush xml:id="br0">
      <inkml:brushProperty name="width" value="0.035" units="cm"/>
      <inkml:brushProperty name="height" value="0.035" units="cm"/>
      <inkml:brushProperty name="color" value="#005F27"/>
    </inkml:brush>
  </inkml:definitions>
  <inkml:trace contextRef="#ctx0" brushRef="#br0">71 22 24575,'-2'-3'0,"0"1"0,-2-1 0,0 1 0,1 0 0,1 0 0,0 1 0,-1 0 0,1 0 0,0 0 0,-1 0 0,1 0 0,0 1 0,0-1 0,1 1 0,0 0 0,0 0 0,-1 0 0,1-1 0,0 1 0,0 0 0,-1 0 0,1 0 0,0 0 0,-1 0 0,1 0 0,0 0 0,-1 0 0,1 0 0,0 0 0,-1 0 0,1 1 0,-1 0 0,0-1 0,1 1 0,0-1 0,-1 0 0,1 1 0,1-1 0,-1 1 0,0-1 0,0-1 0,1 1 0,0-1 0,0 1 0,0-1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62"/>
    </inkml:context>
    <inkml:brush xml:id="br0">
      <inkml:brushProperty name="width" value="0.035" units="cm"/>
      <inkml:brushProperty name="height" value="0.035" units="cm"/>
      <inkml:brushProperty name="color" value="#005F27"/>
    </inkml:brush>
  </inkml:definitions>
  <inkml:trace contextRef="#ctx0" brushRef="#br0">1 0 24575,'0'1'0,"0"1"0,1 0 0,0 0 0,0 0 0,0 0 0,0 0 0,1 0 0,0 0 0,0 0 0,0 0 0,0 0 0,0 0 0,0 0 0,0 0 0,0-1 0,-1 0 0,-1 0 0,1 0 0,0 0 0,0 0 0,0 0 0,1 0 0,-2 0 0,1 0 0,0-1 0,-1 1 0,1 0 0,0 0 0,0 1 0,1 0 0,0 0 0,-1-1 0,0 1 0,0 0 0,-1 1 0,1 0 0,-1 1 0,1-1 0,-1 1 0,0-1 0,0 0 0,0-1 0,0 1 0,0 1 0,0-1 0,0 1 0,0 0 0,0 0 0,0 0 0,0 0 0,0-1 0,0 1 0,0-1 0,0 2 0,0-1 0,0 0 0,0 0 0,0-1 0,0-1 0,0 0 0,0-1 0,0 0 0,0 0 0,0 0 0,1 1 0,1-1 0,-1 2 0,1 0 0,1 2 0,-1-1 0,0 1 0,0-1 0,1-1 0,-2-1 0,1 1 0,-1-2 0,0 1 0,1 0 0,0 0 0,-1 0 0,1-1 0,-1 1 0,0 0 0,0 0 0,0 1 0,-1 0 0,1 0 0,-1-1 0,1 1 0,-1 0 0,0 0 0,0 2 0,0-1 0,0-1 0,0 0 0,0 0 0,0 0 0,0-1 0,1 1 0,-1 0 0,0 0 0,1 0 0,0 0 0,-1 0 0,1 1 0,0-1 0,0-1 0,0 0 0,0-1 0,-1-1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5.007"/>
    </inkml:context>
    <inkml:brush xml:id="br0">
      <inkml:brushProperty name="width" value="0.035" units="cm"/>
      <inkml:brushProperty name="height" value="0.035" units="cm"/>
      <inkml:brushProperty name="color" value="#005F27"/>
    </inkml:brush>
  </inkml:definitions>
  <inkml:trace contextRef="#ctx0" brushRef="#br0">152 56 24575,'-1'0'0,"-2"-1"0,0 1 0,-1-1 0,0-1 0,0 1 0,1-1 0,0 1 0,1 0 0,0 0 0,1-1 0,-1 1 0,1 0 0,-1 0 0,1 1 0,0-1 0,-1 0 0,0 1 0,1-1 0,-1 1 0,0 0 0,-1-1 0,0 1 0,0 0 0,0 0 0,0 0 0,1-1 0,0 1 0,0 0 0,-1 0 0,-1 0 0,0 0 0,0 0 0,1 0 0,1 0 0,1 0 0,0-1 0,1 0 0,0-2 0,0 0 0,0-2 0,0 1 0,0 0 0,0 2 0,0 0 0,-1 1 0,1 0 0,-1 0 0,-1 1 0,1-1 0,-1 0 0,0 0 0,0 0 0,1 0 0,0 0 0,-1 0 0,1 0 0,-1 1 0,0 0 0,-1 0 0,0 0 0,-2 1 0,1 0 0,-1 0 0,1 0 0,0 0 0,2-1 0,0 1 0,0-1 0,1 0 0,0 0 0,0 0 0,0 0 0,0 0 0,0 0 0,0 0 0,0 0 0,0 0 0,1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88"/>
    </inkml:context>
    <inkml:brush xml:id="br0">
      <inkml:brushProperty name="width" value="0.03528" units="cm"/>
      <inkml:brushProperty name="height" value="0.03528" units="cm"/>
      <inkml:brushProperty name="color" value="#FFA53D"/>
    </inkml:brush>
  </inkml:definitions>
  <inkml:trace contextRef="#ctx0" brushRef="#br0">2 341 24575,'0'1'0,"0"-1"0,0 1 0,0 0 0,0-1 0,0 1 0,0-1 0,0 1 0,0-1 0,0 1 0,0-1 0,0 1 0,0 0 0,0 0 0,0-1 0,0 1 0,0-1 0,0 1 0,-1-1 0,1 0 0,0 1 0,0-3 0,0-1 0,0-2 0,0-1 0,0 2 0,0 1 0,0 2 0,0 0 0,0 0 0,0 0 0,0 0 0,-1 0 0,1 0 0,0 0 0,0 0 0,0 0 0,0 1 0,0-1 0,0 0 0,0-1 0,0 1 0,0-1 0,0 1 0,0 0 0,0 1 0,1-1 0,-1-1 0,0 1 0,1-1 0,-1 1 0,0 0 0,1 0 0,-1 0 0,0 0 0,0 1 0,1-1 0,-1 1 0,0-1 0,0 0 0,0 1 0,1-1 0,-1 0 0,0 0 0,1 0 0,-1 0 0,0-1 0,1 0 0,-1-1 0,0 1 0,0 0 0,0 0 0,0 1 0,0 0 0,0 0 0,1-1 0,-1 0 0,0 0 0,0 0 0,0 0 0,0 0 0,0 1 0,0-1 0,0 1 0,0-1 0,0 0 0,0-1 0,0 1 0,0 1 0,0-1 0,0 1 0,0 0 0,1-1 0,-1 0 0,1 0 0,-1 0 0,1 0 0,-1 1 0,0 0 0,0-1 0,0 1 0,0-1 0,0 0 0,1-1 0,-1 1 0,0 0 0,1 1 0,-1-1 0,0 1 0,0 0 0,1-1 0,-1 0 0,0 0 0,0 0 0,0 1 0,1-1 0,-1 0 0,0 1 0,0-1 0,0 0 0,0 0 0,0 0 0,0 0 0,0 1 0,0-1 0,0 0 0,0 0 0,1 0 0,-1-1 0,0 1 0,1 0 0,-1 0 0,0 1 0,0-1 0,0 1 0,0-1 0,0 0 0,1 0 0,-1-1 0,0 1 0,0-1 0,1 1 0,-1 0 0,0 0 0,0 0 0,0 1 0,0-2 0,0 1 0,1 0 0,-1-1 0,1 0 0,-1 0 0,1 0 0,-1 0 0,1 1 0,-1 0 0,1 1 0,-1 1 0,1-1 0,-1 1 0,1 0 0,-1 0 0,0-1 0,0 0 0,0 0 0,0 0 0,0 0 0,1 0 0,-1 0 0,1 0 0,-1 1 0,1-1 0,0 0 0,0-1 0,1 1 0,-1-1 0,0 1 0,-1 0 0,1 1 0,-1-1 0,1 1 0,-1-1 0,1 0 0,-1 0 0,1 0 0,-1 0 0,1 0 0,-1-1 0,0 1 0,1-1 0,-1 1 0,0-1 0,1 1 0,-1 0 0,1 0 0,-1 0 0,1 0 0,-1-1 0,0 0 0,1 1 0,-1 0 0,0-1 0,1 1 0,-1-1 0,1 1 0,0-1 0,-1 1 0,1 0 0,0 0 0,0 0 0,0 0 0,0 0 0,0-1 0,0 1 0,0 0 0,0 1 0,0-1 0,0 0 0,1 0 0,-1 0 0,1 0 0,-1 0 0,0 0 0,0 0 0,0 1 0,0-1 0,0 0 0,0 0 0,0 0 0,1 0 0,-1 1 0,-1 0 0,2-1 0,-1 1 0,0-1 0,0 1 0,0-1 0,0 0 0,0 0 0,0 0 0,1-1 0,-1 0 0,1 0 0,0 1 0,-1 0 0,0 0 0,0 0 0,-1 1 0,1-1 0,0 1 0,-1-1 0,1 1 0,-1-1 0,1 1 0,-1 0 0,1 0 0,-1-1 0,1 1 0,0 0 0,0 0 0,-1-1 0,1 1 0,0-1 0,1 1 0,-1 0 0,0-1 0,1 1 0,-1-1 0,1 0 0,-1 1 0,1 0 0,-1-1 0,0 1 0,1 0 0,-1 0 0,0-1 0,1 1 0,0 0 0,-1 0 0,0 0 0,0 0 0,0-1 0,0 1 0,0 0 0,1-1 0,-1 1 0,1 0 0,-1 0 0,0 0 0,0 0 0,0 0 0,0-1 0,0 1 0,0 0 0,0 0 0,-1 0 0,1 0 0,-1 0 0,1-1 0,0 1 0,0 0 0,0 0 0,-1 0 0,1-1 0,0 1 0,-1 0 0,1-1 0,-1 1 0,1-1 0,0 1 0,0-1 0,1 1 0,-1-1 0,-1 1 0,1 0 0,0 0 0,0 0 0,0 0 0,-1 0 0,1 0 0,0-1 0,0 1 0,0 0 0,0 0 0,0 0 0,0 0 0,0 0 0,0-1 0,0 1 0,0 0 0,0 0 0,1-1 0,-1 1 0,0 0 0,1 0 0,0-1 0,-1 1 0,1-1 0,0 1 0,0-1 0,0 1 0,0 0 0,0-1 0,-1 1 0,1 0 0,-1-1 0,1 1 0,-1 0 0,0 0 0,0 0 0,-1 0 0,1 0 0,0 0 0,0 0 0,0 0 0,0 0 0,0 0 0,0 0 0,0 1 0,0-1 0,0 0 0,0 1 0,0-1 0,0 0 0,0 1 0,0-1 0,0 0 0,0 0 0,0 0 0,0 0 0,1 1 0,0-1 0,-1 1 0,1-1 0,0 1 0,-1-1 0,1 1 0,0-1 0,-1 1 0,1-1 0,-1 1 0,1 0 0,-1-1 0,0 1 0,1-1 0,-1 1 0,0-1 0,0 1 0,0-1 0,0 0 0,0 1 0,0-1 0,0 0 0,0 1 0,0-1 0,0 1 0,-1-1 0,1 0 0,0 1 0,0-1 0,0 1 0,0-1 0,0 0 0,-1 1 0,1-1 0,0 0 0,-1 1 0,1-1 0,-1 0 0,1 1 0,0-1 0,-1 1 0,1-1 0,0 1 0,0-1 0,0 0 0,-1 1 0,1-1 0,0 0 0,-1 0 0,1 1 0,-1-1 0,1 1 0,-1-1 0,1 1 0,0-1 0,-1 1 0,1-1 0,-1 1 0,1-1 0,0 1 0,-1 0 0,1-1 0,0 1 0,-1-1 0,0 1 0,1-1 0,-1 1 0,1-1 0,-1 1 0,1 0 0,-1 0 0,1-1 0,-1 0 0,1 0 0,0 0 0,0 0 0,0 1 0,0-1 0,0 1 0,0-1 0,0 1 0,0-1 0,0 0 0,0 1 0,0-1 0,-1 0 0,1 0 0,-1 1 0,0-1 0,1 0 0,-1 0 0,0 0 0,1 1 0,-1-1 0,0 0 0,0 0 0,1 1 0,-1-1 0,1 1 0,-1-1 0,1 1 0,-1-1 0,0 1 0,1 0 0,-1-1 0,0 1 0,1 0 0,-1-1 0,0 1 0,0-1 0,1 1 0,-1-1 0,0 0 0,0 1 0,0-1 0,1 0 0,-1 1 0,0-1 0,1 0 0,-1 1 0,0-1 0,1 0 0,-1 0 0,1 1 0,0-1 0,0 1 0,-1-1 0,1 1 0,0-1 0,-1 1 0,1-1 0,-1 1 0,1-1 0,0 1 0,0 0 0,-1 0 0,1 0 0,0 0 0,0-1 0,0 1 0,-1 0 0,1 0 0,0 0 0,-1 0 0,1 0 0,-1 0 0,0-1 0,1 1 0,-1-1 0,0 1 0,0 0 0,0 0 0,0 0 0,1 0 0,-1-1 0,0 1 0,0 0 0,0 0 0,0 0 0,0 0 0,1 1 0,-1-1 0,0 0 0,0 0 0,0-1 0,1 1 0,-1 0 0,0 0 0,0 0 0,0 0 0,1-1 0,-1 1 0,0 0 0,1-1 0,-1 1 0,0 0 0,1 0 0,-1 0 0,0-1 0,1 1 0,-1-1 0,1 1 0,-1 0 0,1 0 0,-1 0 0,1 0 0,-1-1 0,1 1 0,-1 0 0,1 1 0,-1 0 0,1-1 0,-1 1 0,1-2 0,-1 1 0,0 0 0,1 0 0,-1-1 0,0 1 0,0 0 0,1 0 0,-1 0 0,0 0 0,0-1 0,0 1 0,0 0 0,1 0 0,-1 0 0,0 0 0,1 1 0,-1-1 0,0 0 0,0 0 0,1 0 0,-1 0 0,0 0 0,0 1 0,1-1 0,-1 0 0,0 0 0,0 1 0,0-1 0,1 0 0,-1 1 0,0-1 0,0 0 0,1 0 0,-1 0 0,0-1 0,0 1 0,0 0 0,0-1 0,1 1 0,-1 0 0,0 0 0,0 0 0,1 0 0,-1 1 0,0-1 0,0 1 0,1 0 0,-1-1 0,0 1 0,1-1 0,-1 1 0,0 0 0,0 0 0,0 0 0,0-1 0,0 0 0,0 0 0,0 0 0,0 0 0,0 1 0,0 0 0,0 0 0,0 0 0,0 0 0,0 0 0,0 0 0,0-1 0,0 1 0,0-1 0,0 0 0,0 0 0,0-1 0,0 1 0,0 1 0,0-1 0,0 0 0,0 0 0,-1 1 0,1-1 0,-1 1 0,1-1 0,-1 0 0,1 0 0,-1 0 0,1 1 0,0-1 0,0 0 0,0 0 0,0-1 0,0 1 0,0 0 0,0 0 0,0 0 0,0 0 0,0 0 0,0 0 0,0 0 0,0 0 0,0-1 0,0 1 0,0 0 0,0 0 0,0 0 0,0 0 0,0 1 0,0-1 0,0 0 0,0 1 0,0-1 0,0 0 0,0 0 0,0 1 0,0-1 0,0 0 0,0 0 0,0 0 0,0 0 0,0 0 0,0 1 0,0-1 0,0 1 0,0-1 0,0 1 0,0-1 0,0 1 0,0-1 0,0 0 0,0 1 0,0-1 0,0 1 0,0-1 0,0 1 0,0-1 0,0 0 0,0-1 0,0 1 0,0 0 0,0 0 0,0 0 0,0 0 0,0 0 0,0-1 0,0 1 0,0 0 0,0 0 0,0 0 0,0 0 0,0 0 0,0 0 0,0 0 0,0 1 0,0-1 0,0 0 0,0 0 0,0 1 0,0-1 0,0 0 0,0 1 0,0-1 0,0 0 0,0 1 0,0-1 0,0-1 0,-1 1 0,1 0 0,0 0 0,0-1 0,0 1 0,0-1 0,0 1 0,0-1 0,0 1 0,-1 0 0,1-1 0,0 0 0,-1 1 0,1-1 0,0 1 0,0-1 0,-1 1 0,1 0 0,0-1 0,0 1 0,-1 0 0,1-1 0,-1 1 0,1 0 0,0 0 0,-1 0 0,1 0 0,0-1 0,0 1 0,-1 0 0,1 0 0,-1 0 0,1 0 0,0 0 0,-1 0 0,1-1 0,0 1 0,-1 0 0,1-1 0,0 1 0,0-1 0,0 1 0,0-1 0,0 1 0,0-1 0,0 1 0,-1 0 0,1 0 0,0 0 0,0 0 0,-1 0 0,1 0 0,-1 1 0,1 0 0,0 0 0,-1 0 0,0 0 0,1 0 0,-1-1 0,1 1 0,-1-1 0,1 0 0,0-1 0,-1 1 0,1-1 0,0 1 0,0 0 0,0 0 0,-1 0 0,1-1 0,0 1 0,0 0 0,0-1 0,0 1 0,0-1 0,0 1 0,0 0 0,0-1 0,0 1 0,0-1 0,0 1 0,0-1 0,0 1 0,0 0 0,0 0 0,0 0 0,0 0 0,0-1 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89"/>
    </inkml:context>
    <inkml:brush xml:id="br0">
      <inkml:brushProperty name="width" value="0.035" units="cm"/>
      <inkml:brushProperty name="height" value="0.035" units="cm"/>
      <inkml:brushProperty name="color" value="#FFA53D"/>
    </inkml:brush>
  </inkml:definitions>
  <inkml:trace contextRef="#ctx0" brushRef="#br0">11 0 24575,'0'0'0,"0"1"0,0 0 0,0-1 0,0 1 0,1 1 0,-1 0 0,1 0 0,-1 0 0,1-1 0,-1 0 0,0 1 0,0 0 0,0 1 0,1 0 0,-1-1 0,0 0 0,0-1 0,1-1 0,-1 1 0,0-1 0,0 1 0,0-1 0,0 1 0,0 0 0,0-1 0,0 1 0,0 0 0,0 0 0,0 0 0,0 1 0,0 0 0,0 1 0,0 0 0,0-1 0,0 0 0,0-1 0,0 1 0,0 0 0,0 1 0,0 0 0,-1 0 0,1-1 0,-1 0 0,1-1 0,0 0 0,0 0 0,0 1 0,-1-1 0,1 1 0,0-1 0,-1 0 0,1 0 0,0 0 0,-1 0 0,1 1 0,-1 1 0,1-1 0,-1-1 0,1 1 0,0-2 0,0 1 0,-1 0 0,1 0 0,0 0 0,0 0 0,-1 0 0,1-1 0,0 1 0,0-1 0,-1 1 0,1 0 0,0 0 0,-1 0 0,1-1 0,0 1 0,0-1 0,-1 1 0,1 0 0,-1 0 0,1 0 0,0 0 0,0-1 0,-1 1 0,1-1 0,0 1 0,-1 0 0,1 0 0,-1-1 0,1 1 0,0-1 0,0 0 0,0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90"/>
    </inkml:context>
    <inkml:brush xml:id="br0">
      <inkml:brushProperty name="width" value="0.035" units="cm"/>
      <inkml:brushProperty name="height" value="0.035" units="cm"/>
      <inkml:brushProperty name="color" value="#005F27"/>
    </inkml:brush>
  </inkml:definitions>
  <inkml:trace contextRef="#ctx0" brushRef="#br0">3 50 24575,'0'-1'0,"0"0"0,0 0 0,0 0 0,0 1 0,0-1 0,0 1 0,0-1 0,0 0 0,0 0 0,0 0 0,0 1 0,0-1 0,0 1 0,-1-1 0,1 1 0,0-1 0,0 1 0,0-1 0,0 0 0,0 1 0,0-1 0,-1 0 0,1 1 0,0-1 0,0 0 0,0 1 0,0 0 0,0-1 0,0 0 0,0 1 0,0-1 0,0 0 0,0 1 0,0-1 0,0 1 0,0-1 0,0 0 0,-1 1 0,1-1 0,0 0 0,0 1 0,0-1 0,0 0 0,0 1 0,0-1 0,0 1 0,0-1 0,0 1 0,0-1 0,0 1 0,0-1 0,0 0 0,0 1 0,0-1 0,0 0 0,0 1 0,0-1 0,0 0 0,0 1 0,0-1 0,0 1 0,0-1 0,0 1 0,0-1 0,0 1 0,0-1 0,0 1 0,0-1 0,0 1 0,1-1 0,-1 1 0,0 0 0,1 0 0,-1-1 0,1 1 0,0 0 0,-1 0 0,1 0 0,0-1 0,-1 1 0,1 0 0,-1 0 0,1 0 0,-1 0 0,1-1 0,-1 1 0,1 0 0,-1 0 0,1-1 0,0 1 0,-1 0 0,1 0 0,-1 0 0,1 0 0,-1 0 0,1 0 0,-1-1 0,1 1 0,-1 0 0,1 0 0,-1 0 0,1 0 0,0 0 0,-1-1 0,1 1 0,-1 0 0,1 0 0,-1 0 0,1 0 0,-1 0 0,1 0 0,-1 0 0,1 0 0,-1 0 0,0 1 0,0-1 0,0 0 0,0 0 0,1 1 0,-1-1 0,0 1 0,1-1 0,-1 0 0,0 1 0,0-1 0,0 0 0,1 1 0,-1-1 0,0 0 0,0 1 0,0-1 0,0 0 0,1 1 0,-1-1 0,0 0 0,0 1 0,0-1 0,0 0 0,0 1 0,0-1 0,0 0 0,0 1 0,1-1 0,-1 1 0,0-1 0,0 1 0,0-1 0,0 1 0,0-1 0,0 1 0,1-1 0,-1 1 0,0-1 0,0 1 0,0-1 0,0 1 0,1-1 0,-1 0 0,0 1 0,0-1 0,1 1 0,-1 0 0,0-1 0,0 1 0,0-1 0,1 1 0,-1-1 0,0 1 0,0-1 0,0 1 0,1-1 0,-1 0 0,0 1 0,0-1 0,0 0 0,0 1 0,1-1 0,-1 1 0,0 0 0,0-1 0,0 0 0,1 1 0,-1-1 0,0 1 0,0-1 0,0 1 0,0-1 0,1 0 0,-1 1 0,0-1 0,0 1 0,0-1 0,0 1 0,0-1 0,0 0 0,0 1 0,0-1 0,0 1 0,1-1 0,-1 1 0,0-1 0,0 1 0,0-1 0,1 1 0,-1-1 0,0 1 0,0-1 0,0 1 0,0-1 0,0 1 0,0-1 0,1 1 0,-1-1 0,0 0 0,0 0 0,0 1 0,0-1 0,0 0 0,0 1 0,0-1 0,0 0 0,0 1 0,1-1 0,-1 1 0,0-1 0,0 0 0,0 1 0,0-1 0,0 0 0,0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91"/>
    </inkml:context>
    <inkml:brush xml:id="br0">
      <inkml:brushProperty name="width" value="0.035" units="cm"/>
      <inkml:brushProperty name="height" value="0.035" units="cm"/>
      <inkml:brushProperty name="color" value="#005F27"/>
    </inkml:brush>
  </inkml:definitions>
  <inkml:trace contextRef="#ctx0" brushRef="#br0">18 97 24575,'0'-1'0,"0"0"0,-1 0 0,1 0 0,0 0 0,-1 1 0,1-1 0,0 0 0,-1 0 0,1 0 0,0 1 0,0-1 0,0 1 0,0 0 0,0-1 0,0 1 0,0-1 0,0 1 0,-1 0 0,1-1 0,0 1 0,0 0 0,0-1 0,0 0 0,0 0 0,0 1 0,0-1 0,0 1 0,0-1 0,0 0 0,0 0 0,0 0 0,0 1 0,0-1 0,0 0 0,0 0 0,0 0 0,0 1 0,0-1 0,0 0 0,0 0 0,0 1 0,0-1 0,0 1 0,0-1 0,0 1 0,0-1 0,-1 1 0,1-1 0,0 1 0,0 0 0,0-1 0,-1 1 0,1-1 0,0 1 0,-1-1 0,1 0 0,0 1 0,-1-1 0,1 0 0,0 0 0,-1 0 0,1 0 0,0 1 0,-1-1 0,1 0 0,0 0 0,0 1 0,0-1 0,-1 0 0,1 0 0,0 0 0,-1 0 0,1 0 0,-1-1 0,1 1 0,-1-1 0,1 1 0,-1 0 0,1-1 0,0 1 0,0 0 0,-1 0 0,1 0 0,0 0 0,0 0 0,0 0 0,-1 0 0,1 1 0,0-1 0,0 0 0,0 1 0,0-1 0,0 1 0,0-1 0,0 1 0,0-1 0,0 0 0,0 0 0,0 0 0,0 0 0,0 1 0,0-1 0,0 0 0,0 1 0,0-1 0,0 0 0,0 1 0,0-1 0,0 1 0,0-1 0,0 1 0,0-1 0,0 1 0,0-1 0,-1 1 0,1-1 0,0 0 0,0 1 0,0-1 0,0 0 0,0 1 0,0-1 0,0 0 0,0 1 0,0-1 0,0 1 0,0-1 0,0 1 0,1-1 0,-1 1 0,0 0 0,1 0 0,-1 0 0,1 0 0,-1-1 0,0 1 0,1 0 0,-1 0 0,0 0 0,1-1 0,-1 1 0,0 0 0,0 0 0,1 0 0,-1 0 0,1-1 0,-1 1 0,0 0 0,0 0 0,1-1 0,-1 1 0,1 0 0,-1 0 0,1 0 0,-1 0 0,0 0 0,1 0 0,-1 0 0,0 0 0,1 0 0,-1 0 0,1 0 0,-1 0 0,0 0 0,1 0 0,-1 0 0,1 0 0,-1 0 0,0 1 0,1-1 0,-1 0 0,1 0 0,-1 0 0,0 1 0,1-1 0,-1 0 0,0 0 0,0 0 0,1 1 0,-1-1 0,0 0 0,1 0 0,-1 0 0,0 0 0,0 0 0,0 1 0,1-1 0,-1 0 0,0 0 0,0 0 0,1 1 0,-1-1 0,0 0 0,0 1 0,1-1 0,-1 0 0,1 0 0,-1 0 0,0 1 0,0-1 0,1 1 0,-1-1 0,0 0 0,0 1 0,0-1 0,0 0 0,0 1 0,0-1 0,0 1 0,0-1 0,0 0 0,0 0 0,0 1 0,0-1 0,0 1 0,0 0 0,0-1 0,0 1 0,0 0 0,1 0 0,-1 0 0,0 0 0,0-1 0,0 1 0,0-1 0,0 1 0,0-1 0,0 0 0,0 1 0,0-1 0,0 1 0,0-1 0,0 1 0,1-1 0,-1 1 0,0-1 0,0 1 0,0 0 0,0 0 0,1-1 0,-1 1 0,0 0 0,0-1 0,1 1 0,-1-1 0,0 0 0,0 1 0,0-1 0,0 1 0,1-1 0,-1 1 0,0-1 0,0 0 0,1 1 0,-1-1 0,0 0 0,0 0 0,1 1 0,-1-1 0,0 1 0,1-1 0,-1 0 0,0 1 0,0-1 0,1 1 0,-1-1 0,0 0 0,0 1 0,1-1 0,-1 1 0,0-1 0,0 1 0,0-1 0,1 0 0,-1 1 0,0-1 0,0 0 0,0 0 0,0 1 0,0-1 0,0 1 0,0-1 0,1 0 0,-1 1 0,0-1 0,0 1 0,0-1 0,0 1 0,1-1 0,-1 0 0,0 1 0,0 0 0,0-1 0,1 1 0,-1-1 0,0 0 0,0 1 0,0-1 0,0 0 0,0 1 0,0-1 0,0 0 0,1 1 0,-1-1 0,0 0 0,0 1 0,0-1 0,0 0 0,0 1 0,0-1 0,0 0 0,0 1 0,1 0 0,-1-1 0,0 1 0,0-1 0,0 1 0,0-1 0,0 1 0,0-1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92"/>
    </inkml:context>
    <inkml:brush xml:id="br0">
      <inkml:brushProperty name="width" value="0.035" units="cm"/>
      <inkml:brushProperty name="height" value="0.035" units="cm"/>
      <inkml:brushProperty name="color" value="#005F27"/>
    </inkml:brush>
  </inkml:definitions>
  <inkml:trace contextRef="#ctx0" brushRef="#br0">46 593 24575,'0'0'0,"0"-1"0,0 0 0,0-1 0,0 1 0,0 0 0,0 0 0,0 0 0,0 0 0,0 0 0,0 1 0,0-1 0,0 0 0,0 0 0,0 1 0,0-1 0,0 0 0,0 1 0,0-1 0,0 1 0,0 0 0,0-1 0,0 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93"/>
    </inkml:context>
    <inkml:brush xml:id="br0">
      <inkml:brushProperty name="width" value="0.035" units="cm"/>
      <inkml:brushProperty name="height" value="0.035" units="cm"/>
      <inkml:brushProperty name="color" value="#005F27"/>
    </inkml:brush>
  </inkml:definitions>
  <inkml:trace contextRef="#ctx0" brushRef="#br0">18 115 24575,'0'1'0,"1"-1"0,-1 1 0,-1-1 0,1 1 0,0 0 0,-1 0 0,1 0 0,-1 0 0,1 0 0,0 0 0,-1 0 0,1 1 0,0-1 0,0 1 0,0-1 0,0-1 0,0 1 0,0-1 0,0 1 0,-1-1 0,1 1 0,0-1 0,-1 0 0,1 1 0,0-2 0,-1-1 0,2-1 0,-1-1 0,0 0 0,1 1 0,-1 1 0,1 0 0,-1 0 0,1 1 0,-1-1 0,0 1 0,1 1 0,-1-1 0,0 1 0,0-1 0,0 0 0,0-1 0,0 1 0,1-1 0,-1 1 0,0-1 0,0 1 0,0 0 0,0 1 0,0-1 0,0 0 0,0 1 0,0-1 0,0-1 0,0 1 0,0-1 0,0 1 0,0 0 0,0-1 0,1 1 0,-1-1 0,0 1 0,0 0 0,1-1 0,-1 1 0,0 1 0,0-1 0,0 1 0,0-1 0,0 0 0,0 0 0,0 0 0,0 0 0,0 0 0,0 0 0,0 1 0,0-1 0,0 0 0,0 1 0,0-1 0,0 1 0,0-1 0,0 0 0,0 0 0,0 0 0,0 0 0,0 0 0,0 0 0,0 1 0,0-1 0,0 1 0,0-1 0,0 1 0,0 0 0,0-1 0,0 0 0,0 0 0,0-1 0,0 0 0,0 1 0,0 1 0,0-1 0,0 1 0,0-1 0,0 0 0,0 1 0,0-1 0,0 0 0,0 1 0,0-1 0,0 0 0,0 0 0,0 1 0,0-1 0,0 0 0,0 1 0,0-1 0,0 0 0,0 0 0,-1 1 0,1-1 0,0 1 0,0-1 0,0 1 0,0-1 0,0 1 0,0-1 0,0 1 0,0 0 0,0-1 0,-1 0 0,1 1 0,-1-1 0,1 0 0,-1 1 0,1-1 0,0 1 0,0-1 0,0 0 0,-1 0 0,1 1 0,0-1 0,0 1 0,0 0 0,0-1 0,0 1 0,0-1 0,-1 1 0,1-1 0,0 1 0,0-1 0,0 1 0,0 0 0,0-1 0,0 1 0,0-1 0,0 1 0,0-1 0,0 1 0,-1-1 0,1 0 0,0 0 0,0 0 0,0 0 0,0 0 0,0 1 0,0-1 0,0 0 0,0 1 0,1-1 0,-1 0 0,0 1 0,1-1 0,-1 1 0,1 0 0,0 0 0,0 0 0,-1 0 0,1-1 0,0 1 0,-1 0 0,1 0 0,0 0 0,0-1 0,-1 1 0,1 0 0,0 0 0,0-1 0,-1 1 0,1 0 0,-1 0 0,0 0 0,1 0 0,-1 0 0,1 0 0,0 1 0,-1-1 0,1 0 0,-1 1 0,1-1 0,-1 0 0,1 0 0,-1 0 0,0 1 0,1-1 0,-1 0 0,1 0 0,-1 1 0,1 0 0,-1 0 0,1-1 0,0 1 0,-1-1 0,0 0 0,0 0 0,0 1 0,1-1 0,-1 1 0,0-1 0,0 1 0,1-1 0,-1 0 0,0 1 0,1 0 0,-1 0 0,0-1 0,0 1 0,1-1 0,-1 1 0,0-1 0,0 1 0,0-1 0,1 1 0,-1-1 0,0 1 0,0 0 0,0-1 0,1 1 0,-1 0 0,0 0 0,0-1 0,0 1 0,0 0 0,1-1 0,-1 1 0,0 0 0,0 0 0,0-1 0,0 1 0,0-1 0,0 1 0,0-1 0,0 1 0,0 0 0,0-1 0,0 1 0,0-1 0,0 0 0,0 1 0,0-1 0,0 1 0,0-1 0,0 0 0,0 1 0,1 0 0,-1-1 0,0 1 0,0 0 0,0-1 0,0 1 0,0-1 0,1 1 0,-1 0 0,0 0 0,0-1 0,0 1 0,0 0 0,0 0 0,0-1 0,1 1 0,-1-1 0,0 1 0,0-1 0,0 1 0,0 0 0,0-1 0,0 1 0,0-1 0,0 1 0,0 0 0,0-1 0,0 1 0,0 0 0,1 0 0,-1-1 0,0 1 0,0-1 0,0 1 0,0-1 0,0 1 0,0 0 0,0 0 0,0-1 0,0 1 0,0 0 0,0 0 0,0 0 0,0 0 0,0 0 0,0-1 0,0 1 0,0-1 0,0 1 0,0-1 0,0 1 0,0-1 0,-1 1 0,1-1 0,0 1 0,0 0 0,0 0 0,0 0 0,0 0 0,0 1 0,0-1 0,0-1 0,0 1 0,0-1 0,-1 0 0,1 1 0,0-1 0,0 1 0,0 0 0,0 0 0,-1 1 0,1-1 0,0 0 0,0 0 0,0 0 0,0 0 0,-1 0 0,1 0 0,0 0 0,0 1 0,0-1 0,0 0 0,0 0 0,-1 0 0,1 0 0,0 0 0,0 0 0,0 0 0,0 0 0,0 0 0,0 0 0,-1 0 0,1-1 0,0 1 0,0 0 0,0 0 0,0-1 0,0 1 0,0-1 0,0 1 0,0-1 0,0 1 0,0 0 0,0-1 0,0 1 0,0-1 0,0 1 0,0-1 0,0 1 0,0 0 0,0 0 0,-1-1 0,1 1 0,0 0 0,0-1 0,0 1 0,0 0 0,0 0 0,0 0 0,0 0 0,0 0 0,0 0 0,0 0 0,0-1 0,0 1 0,0 0 0,0 0 0,0 0 0,0 0 0,0-1 0,0 1 0,0 0 0,0 0 0,0 0 0,0-1 0,0 1 0,0-1 0,0 1 0,0-1 0,0 0 0,0 1 0,0-1 0,0 1 0,0-1 0,0 1 0,0-1 0,0 1 0,0-1 0,0 1 0,0-1 0,0 1 0,0 0 0,0 0 0,0 0 0,0 0 0,0-1 0,0 1 0,0 0 0,0-1 0,0 1 0,0 0 0,0-1 0,0 1 0,0-1 0,0 1 0,0-1 0,0 1 0,0-1 0,0 1 0,0 0 0,0 0 0,0 0 0,0-1 0,0 1 0,0-1 0,0 1 0,0 0 0,0-1 0,0 1 0,0 0 0,0 0 0,0 1 0,0 0 0,0-1 0,0 0 0,0 0 0,0 0 0,0 0 0,0-1 0,0 1 0,0 1 0,0-1 0,0 0 0,-1-1 0,1 1 0,0 1 0,0-1 0,0 1 0,0 0 0,-1-1 0,1 0 0,0-1 0,0 1 0,0-1 0,0 1 0,0 0 0,0 0 0,0 0 0,0 0 0,0-1 0,0 1 0,0 0 0,0 0 0,0 0 0,-1 0 0,1-1 0,0 1 0,0-1 0,0 0 0,-1 1 0,1-1 0,0 1 0,0-1 0,-1 1 0,1-1 0,0 1 0,0 0 0,-1-1 0,1 1 0,0 0 0,-1-1 0,1 0 0,0 1 0,0 0 0,-1-1 0,1 1 0,0 0 0,0-1 0,-1 1 0,1 0 0,0-1 0,-1 1 0,1-1 0,0 1 0,-1-1 0,1 1 0,-1 0 0,1 0 0,-1 0 0,1 0 0,-1 0 0,1 0 0,-1 0 0,1-1 0,-1 0 0,1 1 0,0-1 0,0 1 0,-1 0 0,1-1 0,-1 1 0,1 0 0,0-1 0,-1 1 0,1-1 0,0 1 0,0 0 0,-1-1 0,1 1 0,0-1 0,0 1 0,-1-1 0,1 1 0,0 0 0,0 0 0,0 0 0,-1-1 0,1 1 0,-1 0 0,1 0 0,-1 0 0,1-1 0,0 1 0,0-1 0,0 0 0,0 1 0,0 0 0,-1 0 0,1 0 0,0 0 0,0 0 0,-1-1 0,1 1 0,0-1 0,0 1 0,0-1 0,0 0 0,0 1 0,-1-1 0,1 0 0,0 1 0,0 0 0,0-1 0,0 1 0,-1-1 0,1 1 0,0-1 0,-1 1 0,1-1 0,0 1 0,0-1 0,0 1 0,-1-1 0,1 1 0,0-1 0,0 1 0,-1-1 0,1 1 0,0-1 0,0 1 0,0 0 0,-1 0 0,1 0 0,-1 0 0,1 1 0,-1-1 0,1 0 0,-1 0 0,1-1 0,0 1 0,0 0 0,0 0 0,-1 1 0,1-1 0,0 0 0,0 0 0,0-1 0,0 0 0,0 1 0,0-1 0,0 1 0,0-1 0,0 1 0,-1-1 0,1 1 0,0-1 0,0 0 0,0 1 0,0-1 0,-1 1 0,1 0 0,0 0 0,0-1 0,-1 1 0,1-1 0,0 1 0,0-1 0,0 1 0,0 0 0,0 0 0,-1-1 0,1 1 0,0 0 0,0-1 0,0 1 0,0-1 0,-1 0 0,1 1 0,0-1 0,0 0 0,0 1 0,0 0 0,0-1 0,0 1 0,0 0 0,0 0 0,0 0 0,0 0 0,0 0 0,0-1 0,0 1 0,0 0 0,-1-1 0,1 1 0,0 0 0,0 0 0,0-1 0,0 1 0,0-1 0,0 1 0,0-1 0,0 1 0,0-1 0,0 1 0,0-1 0,0 1 0,0-1 0,0 1 0,0-1 0,0 1 0,0 0 0,0-1 0,0 1 0,0 0 0,0-1 0,0 0 0,0 0 0,0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94"/>
    </inkml:context>
    <inkml:brush xml:id="br0">
      <inkml:brushProperty name="width" value="0.035" units="cm"/>
      <inkml:brushProperty name="height" value="0.035" units="cm"/>
      <inkml:brushProperty name="color" value="#005F27"/>
    </inkml:brush>
  </inkml:definitions>
  <inkml:trace contextRef="#ctx0" brushRef="#br0">0 191 24575,'0'0'0,"0"1"0,0-1 0,0 0 0,0 1 0,0-1 0,0 0 0,0 1 0,1-1 0,-1 0 0,0-1 0,0 1 0,0 0 0,0-1 0,0 0 0,0 1 0,0-1 0,0-1 0,0 1 0,0-1 0,0 0 0,0-1 0,0 1 0,0 0 0,0 0 0,1 0 0,-1 1 0,0 0 0,0 0 0,0 0 0,0 0 0,0-1 0,1 0 0,-1 1 0,0-1 0,0 1 0,0 0 0,0 0 0,0 0 0,0 0 0,0 0 0,0 0 0,0 0 0,0 0 0,0 0 0,0 0 0,0 0 0,0 1 0,0-1 0,0 1 0,0-1 0,0 0 0,0 1 0,0-1 0,0 0 0,0 1 0,0-1 0,0 1 0,0-1 0,0 0 0,0 0 0,0 0 0,0 0 0,0 0 0,0 0 0,0 0 0,0 0 0,-1 0 0,1 0 0,0 0 0,0 0 0,0 0 0,0 1 0,0-1 0,0 0 0,0 1 0,0-1 0,0 0 0,0 0 0,0 0 0,0 0 0,0-1 0,0 1 0,0-1 0,0 0 0,0 0 0,0 0 0,0-1 0,0 2 0,0-1 0,0 0 0,0 1 0,0-1 0,0 1 0,0-1 0,0 1 0,0 0 0,0 0 0,0-1 0,0 1 0,1 0 0,-1 0 0,0 0 0,0-1 0,1 1 0,-1-1 0,0 0 0,0 0 0,1 0 0,-1 0 0,0 0 0,1 0 0,-1 0 0,0 0 0,0 0 0,1-1 0,-1 1 0,0 0 0,1 0 0,-1 0 0,0 1 0,0 0 0,0 0 0,0 0 0,0 0 0,1 0 0,-1 0 0,0 0 0,0 0 0,0 0 0,0 0 0,0 0 0,0 0 0,0 1 0,1-1 0,-1 0 0,0 1 0,0-1 0,0 0 0,1 0 0,-1 1 0,0-1 0,0 1 0,0-1 0,0 1 0,0-1 0,1 0 0,-1 1 0,0-1 0,0 1 0,0 0 0,0-1 0,0 1 0,0-1 0,0 1 0,0-1 0,0 0 0,0 0 0,0 1 0,0-1 0,-1 0 0,1 1 0,0-1 0,0 0 0,0 1 0,0-1 0,0 1 0,0-1 0,0 0 0,0 1 0,0-1 0,0 0 0,0 1 0,0-1 0,0 1 0,0-1 0,0 1 0,0-1 0,0 0 0,0 1 0,0-1 0,0 1 0,0-1 0,0 1 0,0 0 0,1-1 0,-1 1 0,0-1 0,0 1 0,0 0 0,1-1 0,0-2 0,-1 1 0,1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95"/>
    </inkml:context>
    <inkml:brush xml:id="br0">
      <inkml:brushProperty name="width" value="0.035" units="cm"/>
      <inkml:brushProperty name="height" value="0.035" units="cm"/>
      <inkml:brushProperty name="color" value="#005F27"/>
    </inkml:brush>
  </inkml:definitions>
  <inkml:trace contextRef="#ctx0" brushRef="#br0">58 13 24575,'-1'0'0,"1"0"0,-1 0 0,1 0 0,0 0 0,-1 0 0,1 0 0,-1 0 0,1-1 0,0 1 0,-1 0 0,1 0 0,0 0 0,0 0 0,-1-1 0,1 1 0,0 0 0,-1 0 0,1 0 0,0-1 0,0 1 0,-1 0 0,1 0 0,0 0 0,-1-1 0,1 1 0,-1 0 0,1 0 0,0-1 0,0 1 0,-1 0 0,1 0 0,0 0 0,-1 0 0,1-1 0,-1 1 0,1 0 0,-1 0 0,1 0 0,-1 0 0,1 0 0,-1-1 0,1 1 0,-1 0 0,1 0 0,-1 0 0,1 0 0,-1-1 0,1 1 0,-1 0 0,1 0 0,-1-1 0,1 1 0,0 0 0,-1 0 0,1 0 0,-1-1 0,1 1 0,0 0 0,-1 0 0,1 0 0,-1 0 0,1 0 0,-1 0 0,1-1 0,-1 1 0,1 0 0,-1 0 0,1 0 0,0 0 0,-1 0 0,1-1 0,0 1 0,-1 0 0,1 0 0,-1 0 0,1 0 0,0 0 0,-1 0 0,1 0 0,-1 0 0,1 0 0,-1 0 0,1 0 0,-1 0 0,1 0 0,-1 0 0,1 0 0,-1 0 0,1 0 0,0 0 0,-1-1 0,1 1 0,-1 0 0,1 0 0,-1 0 0,1 0 0,0 0 0,-1 0 0,1 0 0,-1 0 0,1 0 0,-1 0 0,1 0 0,0 0 0,-1 0 0,1 0 0,-1 0 0,0 0 0,1 0 0,-1 0 0,1 0 0,0 0 0,-1 0 0,1 1 0,-1-1 0,1 0 0,-1 0 0,1 1 0,0-1 0,-1 0 0,1 1 0,0-1 0,0 0 0,0 0 0,-1 1 0,1-1 0,0 0 0,0 1 0,0-1 0,-1 0 0,1 0 0,0 1 0,0-1 0,0 0 0,-1 0 0,1 1 0,0-1 0,0 1 0,0-1 0,0 1 0,-1-1 0,1 1 0,0-1 0,0 1 0,0-1 0,0 1 0,0-1 0,-1 0 0,1 1 0,0-1 0,0 1 0,0-1 0,0 1 0,-1-1 0,1 1 0,0-1 0,0 0 0,0 1 0,0-1 0,0 1 0,0-1 0,0 1 0,0-1 0,0 1 0,0-1 0,0 0 0,0 1 0,0-1 0,0 1 0,0-1 0,0 1 0,0-1 0,-1 0 0,1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96"/>
    </inkml:context>
    <inkml:brush xml:id="br0">
      <inkml:brushProperty name="width" value="0.035" units="cm"/>
      <inkml:brushProperty name="height" value="0.035" units="cm"/>
      <inkml:brushProperty name="color" value="#005F27"/>
    </inkml:brush>
  </inkml:definitions>
  <inkml:trace contextRef="#ctx0" brushRef="#br0">16 56 24575,'0'-1'0,"0"1"0,0-1 0,0 1 0,-1-1 0,1 0 0,0 1 0,0-1 0,0 1 0,0 0 0,0-1 0,-1 1 0,1-1 0,0 1 0,0 0 0,0-1 0,0 0 0,-1 1 0,1 0 0,0-1 0,0 1 0,0-1 0,-1 0 0,1 0 0,0 1 0,0-1 0,0 1 0,0 0 0,0-1 0,-1 1 0,1-1 0,0 1 0,0 0 0,-1-1 0,1 1 0,0 0 0,0 0 0,-1-1 0,1 1 0,0 0 0,0 0 0,0-1 0,0 1 0,-1-1 0,1 0 0,0 1 0,-1-1 0,1 1 0,0-1 0,0 1 0,-1-1 0,1 1 0,0-1 0,-1 0 0,0 1 0,1-1 0,-1 0 0,0 0 0,1 0 0,-1 1 0,1-1 0,0 1 0,0-1 0,0 0 0,-1 1 0,1-1 0,0 1 0,0-1 0,0 1 0,0-1 0,0 1 0,0-1 0,0 1 0,0-1 0,0 0 0,0 0 0,0 0 0,0 0 0,0 0 0,0 0 0,0 0 0,0 1 0,0-1 0,0 1 0,0-1 0,0 1 0,0-1 0,0 1 0,0-1 0,0 1 0,0-1 0,0 1 0,0-1 0,0 1 0,0-1 0,0 1 0,0 0 0,1-1 0,-1 1 0,0 0 0,1 0 0,-1-1 0,1 1 0,-1 0 0,1-1 0,-1 1 0,1 0 0,-1-1 0,1 1 0,-1 0 0,0 0 0,1 0 0,-1 0 0,1 0 0,-1 0 0,0 0 0,1 0 0,-1 0 0,1 1 0,-1-1 0,1 0 0,-1 1 0,1 0 0,0-1 0,0 1 0,-1-1 0,1 1 0,-1-1 0,0 0 0,0 0 0,1 1 0,-1-1 0,1 1 0,-1-1 0,0 1 0,0-1 0,0 1 0,1-1 0,-1 1 0,0-1 0,1 1 0,-1 0 0,0-1 0,1 1 0,-1-1 0,0 1 0,0-1 0,1 1 0,-1-1 0,0 0 0,0 0 0,0 1 0,1-1 0,-1 1 0,0-1 0,0 1 0,1-1 0,-1 0 0,0 1 0,1-1 0,-1 1 0,0-1 0,1 0 0,-1 1 0,1-1 0,-1 1 0,0-1 0,0 1 0,0-1 0,0 1 0,1-1 0,-1 0 0,0 1 0,0-1 0,0 1 0,0-1 0,0 1 0,0-1 0,0 0 0,0 1 0,0-1 0,0 0 0,0 1 0,0-1 0,0 1 0,0-1 0,0 1 0,0-1 0,0 1 0,0 0 0,0 0 0,1-1 0,-1 1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63"/>
    </inkml:context>
    <inkml:brush xml:id="br0">
      <inkml:brushProperty name="width" value="0.035" units="cm"/>
      <inkml:brushProperty name="height" value="0.035" units="cm"/>
      <inkml:brushProperty name="color" value="#005F27"/>
    </inkml:brush>
  </inkml:definitions>
  <inkml:trace contextRef="#ctx0" brushRef="#br0">0 1 24575,'1'1'0,"0"1"0,1 1 0,0 1 0,1 2 0,-1-1 0,0 1 0,-1 0 0,0 0 0,0 1 0,-1 0 0,0 0 0,0 1 0,0-1 0,0-1 0,-1-2 0,1-1 0,-1 0 0,1-2 0,-1 1 0,1-1 0,-1 1 0,1 1 0,-1-1 0,1 0 0,0 0 0,0 0 0,-1 0 0,1 1 0,0 0 0,-1 0 0,1-1 0,-1 0 0,1 1 0,-1-1 0,0 1 0,0 0 0,0 0 0,0 1 0,0-1 0,0-1 0,1 1 0,-1-1 0,1-1 0,0 0 0,0 0 0,0 0 0,0 0 0,0 0 0,0 0 0,0 1 0,0-1 0,0-1 0,1 1 0,-1 0 0,1 0 0,-1 1 0,1-1 0,0 0 0,0 1 0,0-1 0,0 1 0,0 0 0,-1 0 0,1-1 0,0 0 0,-1 0 0,0 0 0,1 0 0,-1 0 0,0-1 0,0 2 0,1-1 0,0 1 0,0-1 0,0 1 0,-1-1 0,1-1 0,-1 1 0,1 0 0,-1-1 0,0 1 0,0 0 0,1 1 0,-1-1 0,1 1 0,-1 0 0,0 0 0,0 0 0,0 0 0,0 0 0,0-1 0,0 1 0,0-1 0,0 0 0,0 0 0,0 0 0,0-1 0,0 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97"/>
    </inkml:context>
    <inkml:brush xml:id="br0">
      <inkml:brushProperty name="width" value="0.035" units="cm"/>
      <inkml:brushProperty name="height" value="0.035" units="cm"/>
      <inkml:brushProperty name="color" value="#005F27"/>
    </inkml:brush>
  </inkml:definitions>
  <inkml:trace contextRef="#ctx0" brushRef="#br0">0 0 24575,'1'0'0,"-1"1"0,0-1 0,1 0 0,-1 1 0,1-1 0,-1 1 0,1-1 0,-1 0 0,0 1 0,1-1 0,-1 1 0,0-1 0,1 0 0,0 0 0,-1 0 0,0 0 0,1 0 0,-1 1 0,0-1 0,0 0 0,1 0 0,-1 0 0,0 0 0,0 1 0,0-1 0,1 1 0,-1-1 0,0 0 0,1 1 0,-1-1 0,0 0 0,0 1 0,0-1 0,1 0 0,-1 0 0,0 0 0,1 1 0,-1-1 0,0 0 0,0 0 0,1 0 0,-1 0 0,0 0 0,0 1 0,1-1 0,-1 1 0,0-1 0,0 0 0,0 0 0,0 1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5:34:24.972"/>
    </inkml:context>
    <inkml:brush xml:id="br0">
      <inkml:brushProperty name="width" value="0.4" units="cm"/>
      <inkml:brushProperty name="height" value="0.8" units="cm"/>
      <inkml:brushProperty name="color" value="#FFA274"/>
      <inkml:brushProperty name="tip" value="rectangle"/>
      <inkml:brushProperty name="rasterOp" value="maskPen"/>
    </inkml:brush>
  </inkml:definitions>
  <inkml:trace contextRef="#ctx0" brushRef="#br0">106 177,'0'17,"1"-2,-1-7,2 0,-1-2,0 1,-1 0,0-2,0 1,0-2,0 0,1 1,0-1,-1 1,1-1,-1 0,0 0,0 1,0 2,0 0,0 1,0-2,0 0,0-1,-1 1,-2-1,-1 2,-1 0,-2-1,-2-1,0-1,0-2,1-1,2 1,0-1,1 1,0 0,1 0,-1 0,-1 0,1 0,-1 0,1-1,1-1,2-5,2 1,1-4,2 4,-1-1,0-1,0-1,0-2,1-1,-1-1,-1 1,0 1,0 1,-1 1,2 0,-1 0,1-1,0 0,-1 0,0 0,0 1,0 0,0 1,1 0,-1 1,1 0,0 0,0 0,-1 1,1 1,0-2,0 1,0-1,0 0,0 0,0 0,1 1,-1 0,-1 1,1-2,0 0,0 0,-1 1,1 0,-1-1,1 1,0-1,-1 1,0 0,1-1,0 0,1 0,0-2,0 1,0 2,-1-1,-1 2,1-1,-2-1,1 1,0 0,0 0,0-1,0 0,-1 2,1-2,-1 1,0 0,0 0,0 0,0-1,0 1,0 0,8 8,-3-2,6 6,-6-5,0 0,0 0,0-1,1 0,-2 0,0-1,1 1,-2-1,2 1,-1 1,1-1,0 1,0-1,0 0,-1 0,0 0,-1 0,1 0,-1 1,1 1,-2-2,-1 2,2 0,-3-1,3 2,-2-1,1 0,-1 0,1-1,0 1,1 0,-1-1,1 1,0-1,-1-1,2 2,0-2,-1 0,0 1,0 0,-1 0,1 1,-1-2,-1 3,1-2,0 1,1 0,0 1,0-1,0 1,-1-1,0-1,1 1,-1-1,0 1,0 0,0-1,0 1,0 0,1 1,-1-1,1 0,0 0,0 0,0-1,1-1,-2 0,3 0,-1-1,0 0,2 0,-3-1,2 0,0 0,-1 0,1 0,-1 0,0-1,1-1,-3 1,2-2,0-1,-2 2,1-2,0 1,-1 0,2-1,-2 2,2-2,-1 0,1 0,-1 1,0-1,-1 1,1 0,-1 0,1 0,-1 0,1 0,0-1,0 1,-1 0,0-2,1 2,0-2,-1 2,0-1,1 0,-1 2,1-3,-1 2,0-1,0 0,-1 1,1-2,0 2,0-1,-1 0,1 1,0-2,0 2,0 0,1 0,-1 0,2-1,-1 1,0 1,-1-2,1 2,0-3,-1 3,1-1,0-1,1 4,0 1,1 2,-1 1,-1-2,1 1,0 0,-1-1,1 1,-1-1,0 1,-1 0,1 0,-2 1,2 0,-2-1,1 1,0 1,0-1,1 0,-1-1,0 1,0-1,1 1,-1 0,0-2,1 4,-2-3,2 2,-2-1,1-1,0 1,0 0,-1 0,1 0,0-1,1 3,-2-2,2 1,-1-1,0-1,0 1,0-1,1 1,-1-1,0 0,0 2,0-3,0 3,0-1,-1 0,2 1,-1 1,1-1,-1 2,1 0,-1-1,0 0,-1-1,1 0,-1-2,0 3,0-3,0 3,-1-1,1 0,0-1,-1-1,2 2,-1-1,0 1,1 0,-1-3,1 3,1-1,-1-1,0 2,0-1,0-1,0 1,0-1,0 1,0-1,1 1,-1 0,0 0,-1 0,1 1,-1-1,1 1,-1 0,1-1,-1 1,1 0,0-1,-1 0,0 1,0 0,1 0,-1 0,0 0,1-1,-1 0,0 0,0 1,-5-3,1 2,-3-4,-1 0,-1 0,-3 0,0-2,-1-1,-1 0,1 0,-1 0,1 1,-1 0,1-1,-1 1,0 1,-1 0,0 1,-1-1,1 0,-2 0,-1-1,-1 0,9 1,-1 0,0-1,0 1,0 0,-1 0,1-1,0 0,0 0,0 0,0 0,0 0,-7-2,-1 1,3-1,2 1,1 0,2 1,1 0,1 0,-1 1,-1-1,0 0,-1 1,-1-2,0 0,0 0,0-1,0-1,2 1,2 0,1 0,3 0,1 0,1 1,2-1,0-1,0 0,0-1,0 0,-1-1,0 0,1-2,-1 1,1 0,0 0,0 1,0 0,1 3,0 0,4 2,-1 1,2 1,-1 0,2-1,0 0,-1 0,-1-1,-1 0,0 1,0-2,0 2,2-1,-1 1,2-1,0 0,1 0,-2 1,-2-1,-1 0,-2-4,-1 0,-1-5,-1 2,-2 0,0 0,1 1,-1 2,1 1,0 2,-1 1,0 1,-1 1,0-1,-1 0,1-1,0-1,1 0,0 0,16 11,-5-2,2 1,2 0,3 4,1 0,0-1,0-1,-5-4,0 1,0 0,-1-1,0 0,-1-1,-2-1,0 0,0-1,-1-1,-1 1,0 0,-1-1,2 2,-1-1,2 2,-1-2,1 0,0-1,2 1,0 1,1-1,-1-1,2 0,-1-1,0 0,-1 0,0 0,-1 0,1 0,1 0,1 0,0 0,-2 0,-1 0,-1 0,-1 0,-1 0,0 0,-1 0,2 1,-2 3,0-1,0 3,-1-2,0 0,1 0,0 1,1 2,0 0,0 0,0 1,0-2,-1 0,1 0,-1-1,1 1,0 0,-1 0,0-1,0-1,-1-1,0 1,1-1,0 2,1-1,-2-1,1 0,0 0,0 0,0 1,0-1,0-1,1 3,-2-3,2 2,-1-1,0 0,0 1,-1-1,1 0,0 0,0 1,-2 0,2 0,-2 0,1-1,0 2,0-1,0-1,0 1,0-1,0 0,1 1,-6-14,1 3,-1-2,-1-1,-2-3,0 0,0 1,-2-1,1-1,-1 0,0-1,0 1,1 1,0 1,1-1,-1 0,0-1,0 0,0 1,0 1,0 2,0 1,2 1,0 1,2 2,-1-1,1 2,1 0,1 1,-1-1,1-1,0-1,0 1,1 1,5 13,-2-3,5 10,-3-8,1 3,2 2,2 4,-4-8,0 0,5 7,-2-4,-2-3,-2-2,-1-2,-1 0,-1-1,0 1,1 2,1-1,0 2,0-1,1 1,-1 1,1 2,0 1,0-1,1-1,-1-2,0-1,-1-1,-1 0,0 0,0 0,1 0,-1-1,0 0,0 0,-1-1,0-1,0 0,0 2,0-1,1 1,-1-1,-1-1,2 2,-2-1,2 1,-1-1,-1 0,1 0,0-1,0 1,-1 0,1 0,-1 1,0-2,3-1,0 0,0-1,0 0,-1 1,0 3,0-2,-2 1,2-1,-1 1,0-1,0 1,0 0,0-1,0 1,0-1,2 1,-2-1,1 1,-1-1,1 1,0-1,1 0,-2 0,2 0,-2 0,1 0,1 1,-2-1,2 1,-1-2,0 0,1 0,-1 0,1-1,0 1,-1 0,1 0,0 0,-1 0,2 0,-2-1,1 1,0 0,-1-1,2 2,-2-1,2 1,-1-2,-1 0,2 0,-2 0,1 1,0 0,-1 1,1-1,-1 1,0 0,0-1,0 1,0 0,-9-12,3 5,-7-8,8 10,0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5:34:24.973"/>
    </inkml:context>
    <inkml:brush xml:id="br0">
      <inkml:brushProperty name="width" value="0.4" units="cm"/>
      <inkml:brushProperty name="height" value="0.8" units="cm"/>
      <inkml:brushProperty name="color" value="#A2D762"/>
      <inkml:brushProperty name="tip" value="rectangle"/>
      <inkml:brushProperty name="rasterOp" value="maskPen"/>
    </inkml:brush>
  </inkml:definitions>
  <inkml:trace contextRef="#ctx0" brushRef="#br0">326 0,'-11'12,"0"-1,2-1,-1 1,0-1,1 0,1-2,2-2,1-1,0-1,2-1,-1 0,0-1,1 1,0 0,0 0,0 0,2 1,-1 0,2 1,0-1,0 1,0 0,0-1,0 0,0 1,0-1,0 0,0 0,1 0,0 2,2 2,0 0,1 0,-2-1,0-1,0-1,-1 0,0-1,-1 0,0 0,0 0,0 2,0-1,0 4,0-1,0 0,0 0,0-2,0 0,0 1,0-1,0 0,0 0,-1-1,0 0,0 0,0 0,1 0,-1 1,1-1,-1 0,0 0,1 0,0 0,0-1,0 1,0-1,-1 1,0 1,1 0,-1 2,-1-1,1 0,-1-2,1 0,0 0,0-1,1 0,-1 0,0 0,1 1,-1 1,1 0,-2 3,1 0,-2 3,0 1,0 0,-1 0,1-3,0-3,2 0,-1-1,-1 0,0 1,0 0,0 0,0-1,0 0,-1-1,-1 0,-2 0,1 1,-2 0,0 0,0 1,-1-1,2 1,-1 0,0 0,1-1,-1 0,0 1,1-1,-2 1,1 1,1-2,0 0,3-1,0-2,1 0,-1 0,2-1,-1 2,0 0,1 0,-1 2,1-3,-1 0,9-12,-3 6,6-10,-5 9,2-1,0-3,2-2,-1 0,-1 1,0 2,-1 0,-1 2,-1 1,-1 1,0 0,0-1,1-1,1-2,0-2,2-3,-1 0,1-1,0 0,0 0,-1 1,1 1,0-1,1 1,0-1,1 1,0-2,0-1,2-2,-5 7,0-1,0 0,1 0,-1 0,0-1,0 2,0-1,4-7,-2 2,0 1,-1-1,-1 0,2-2,-1 1,-1 1,1 2,-1 3,-1 1,-2 2,0 1,0 0,1-1,-1 0,0-1,1-1,-1 0,1-1,1 0,0 0,1 1,-2 2,0 1,0 3,0 0,0 1,1-2,0 0,2-2,0 0,0 1,-1 0,1 2,-1 1,-1 0,0 0,0 1,-1 0,2-1,-1 2,0-1,1 1,-1 1,2 0,0 2,1 0,-1 0,0 0,-2 0,0-2,-1 1,2 0,-1 0,0 1,0-2,-1 1,3-1,-3-1,2 2,-1-2,0 1,1-1,-1 0,0 0,1 0,-1 0,2 0,-1 0,-1 0,-1 0,2 0,-1 0,1 0,-1 0,1 0,0 0,-1-1,0 0,1 0,-1-1,-1 1,1-2,-2 1,3-2,-2 2,1-1,-1 0,0 1,0-1,1 1,0 0,-1-1,1 1,0 0,0 0,-1 1,1-2,-1 1,1-1,0 2,0-1,1 3,-1 0,1 1,0 1,0-1,0 0,1-1,-1 1,0 1,0 0,0 0,2 1,0 0,1-1,0-1,-2-1,0 0,0 0,-1 0,0-1,0 2,0-1,0 1,0 0,0-1,0 0,0 1,-1 1,1-1,-1 0,1 1,0-1,1-1,-1 0,0 0,0 0,0 0,1 0,1 0,0 0,0 1,-1-1,0 1,1-1,-1 0,1 1,-1-2,0 1,-1-1,0 0,0 0,0 1,1-1,-1 1,1 1,0-2,0 2,-2 0,1 0,-1 1,0 0,0 0,0-1,-1 2,0-2,2 1,-2-1,2 0,-1 1,1-1,-1 0,0 0,0 0,0 1,-1 0,0 0,0 1,0-1,-1 1,1 1,0-1,0 2,0-1,-1 0,0 0,0 0,-1 0,0 1,1 1,0 0,1 1,-1 0,1-2,-1 0,-1-2,0-1,1 1,0 0,0 2,0-2,0 0,-1 0,1 1,0 0,0 0,0 0,0 1,1 2,0 3,1 1,0 2,-1-1,1-2,-2-1,0-3,1 0,0 1,-1 1,2 1,-2-2,1-1,-1-2,0-1,0-1,0 0,0 1,0-1,1 2,-2-3,2 4,0-1,1 2,1 2,-1-1,-1 0,0-2,-1 0,0-1,0 1,1 1,0 0,-1-1,0-2,-14-11,1 1,-1-2,0 0,2 2,1 0,-3-1,0-1,0-1,0 0,1 0,-1 0,2-1,0 1,2 1,1 1,-5-6,3 3,3 3,3 3,1 1,-1-2,-1 1,-3-2,-1-2,-2 0,-2-1,-1 0,-1-1,1 0,0 1,2 1,3 1,3 2,2 1,2 1,-2-2,-1 0,-4-5,-3 0,-2-1,-3 1,2 2,3 3,6 2,4 2,14 7,-4-2,9 5,-9-4,3 0,2 1,2 1,1 0,-2 1,-2-2,-3 0,-2-3,-4-1,0-2,1 0,0 0,0 0,1 0,-2 0,-2-5,-4 0,-2-2,-2 1,2 2,-1 0,1-1,0 1,2 1,10 1,-3 1,4 1,-28 0,10-1,-1 0,-3 0,-1 0,0 0,-5-2,0 0,6 1,-2 0,1 0,-1 0,0 0,0 0,0 1,0-1,1 1,0-1,0 1,1 0,-5-1,0 0,2 0,1 1,1-1,1 1,2 0,-1 0,2 0,1-1,-9 0,3-1,1 1,1-1,0 0,-1 1,2 1,1 0,3 1,2 0,2 0,0 0,0 1,17 1,-2 1,2 0,1 1,2 0,1 1,1 0,0 0,0 1,0 0,0 0,0 0,-1 0,-1 0,0-1,-3 0,0-1,-1-1,3 2,-1-2,4 1,-12-3,-5-2,-17-7,-2 0,4 1,0 0,3 2,1 1,-7-3,5 2,6 2,4 1,13-3,6 2,-3 1,1-1,-1 2,0 0,-1 0,-1 0,7 0,-7 1,-6 0,-5-2,-9-1,-1-1,-1 0,-4-1,0 1,-4-1,0 1,-1 0,1 1,1 1,1 1,4 0,0 0,-5 2,9 2,3 4,0 2,-1 2,-5 0,3-6,-2-1,-2 1,-1-1,-2 0,0-1,-2-1,1-1,1 0,1-1,2 1,1-2,-4 1,7 1,7 0,9 5,-3-2,3 2,-25-4,7-2,-2-1,-7 0,-1 0,3-2,1 1,3-1,0 1,-1-2,12 2,12 6,8 4,-4-1,1 0,1 2,2 0,-1 0,-3 0,-1-1,0 0,1-1,-1 1,1-1,-1 0,1 0,-1 0,1 0,0-1,0 0,0 0,0 1,0-1,0 0,0-1,0 1,-1-1,0 0,-1 0,4 1,0 0,-4-2,-1 0,5 1,-6-2,-3-2,-2 0,-1-1,3 0,5 0,5 2,-6-1,0 0,2 1,-1-1,1 1,-1-1,-2 0,0 0,5 1,-5-1,-4 1,1-2,3 1,5-1,-5 0,1 0,0 0,0 0,-1 0,0 0,6 2,-5 0,-5 0,-19-15,4 5,-2-2,0 1,-2-1,-2 0,5 5,0 0,-2-1,0-1,-1-1,0 1,0-1,0 0,2 1,1 1,-3-4,7 6,22 13,-4-2,2 1,-1 0,2 0,0 1,0 0,1 0,0 1,1-1,-1 0,-1-1,0 1,1 0,-2-1,3 1,-1 0,-1-1,-2-1,-2-1,2 2,-6-3,-4 0,-1 0,0 0,0-1,0 0,1 0,1 3,0 1,1 1,-1-1,-1-1,-1-2,0-1,-2-1,1 1,-1 1,0 0,1 0,-1-1,-4 0,-5-3,-9 0,7-2,-1 0,-1 0,-1-2,0 1,-1-2,1 0,1 0,0 0,1 0,0 0,1 0,0 0,1 1,0-1,-1 0,0 0,0 1,0-1,0 1,0 0,-1 1,1 0,-1 0,1 0,-1 1,2-1,-1 1,-8 0,3 0,0 1,1 0,-2 0,-2 0,8 0,-1 0,-1 0,-1 0,-1 0,-1 0,0 0,-1 0,0 0,0-2,1 1,0-1,1-1,1 0,1 1,0-1,2 0,0 0,1 1,1-1,-7-2,1 0,1 1,2 0,1-1,0 0,1 0,-3-1,1-1,-1-1,2 1,3 0,2 1,3 2,1 1,11 1,-1 1,9 2,1 0,1 2,-2 2,-1 1,-5 0,2 2,1-1,3-1,1-1,-8-4,1 0,0 0,0 0,2 0,0 0,2 0,0 0,2 1,0 0,2-1,-1 1,1 0,0-1,0 1,-1-1,-1 0,0 0,-2-1,0 0,-2 1,0-1,-2 0,0 1,0-1,-1 0,1 1,-1 0,1 0,0-1,1 1,0 0,0 0,0 0,0-1,0 0,0 1,-1-1,0 0,-1 0,6 1,-4 0,-4-1,-2 1,-1-1,0 0,2 0,2 0,1 0,2 0,0 0,-2 0,-1 0,-2 1,-3 1,-2 1,0 1,1 0,-1 0,1 1,-1-1,0 0,0 0,1 1,0 1,1 1,-1-1,0 0,-1-2,-1-1,0 1,-1 0,0 1,-3-1,-3-2,-8-1,-5-1,7 0,0 0,-1 0,0 0,0 0,0 0,0 0,1 0,1 0,0 0,-9 0,3 0,2 0,2 0,-1 0,1 0,0 0,-1 0,1 0,0 0,0 0,1 0,0 0,-1 0,-1 0,-2 0,-3 0,8 0,0 1,-2-1,0 1,-2 0,1 1,-1-1,1 0,0 0,1 0,1-1,1 1,-6-1,4 0,4 0,1 0,1 0,-1 0,-1 0,-4 0,-1-1,-3 0,0 0,0-2,-1 1,2-1,2 0,1 0,1 0,-1 0,0 0,0 1,-1 0,0 0,1 0,2 1,3-1,2 0,1 1,2 0,-1-2,1 2,-1-3,-1 1,0 0,0 0,0 0,1 0,-1 0,1-1,0 1,0 0,1 1,-2 6,2-1,-2 4,2-3,0 0,-1 2,-1 1,-1 2,-1 0,0 1,1-2,1-1,1-3,2-1,-1 0,0-1,-1 0,-1 1,1 0,1 0,-1 0,1 0,-1 1,1 0,0 0,-1 0,1 0,0-1,0 1,-1 0,1 0,0 0,0-1,0-1,-2-4,1-1,-3-5,4 3,1 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5:34:24.974"/>
    </inkml:context>
    <inkml:brush xml:id="br0">
      <inkml:brushProperty name="width" value="0.4" units="cm"/>
      <inkml:brushProperty name="height" value="0.8" units="cm"/>
      <inkml:brushProperty name="color" value="#14E8F6"/>
      <inkml:brushProperty name="tip" value="rectangle"/>
      <inkml:brushProperty name="rasterOp" value="maskPen"/>
    </inkml:brush>
  </inkml:definitions>
  <inkml:trace contextRef="#ctx0" brushRef="#br0">20 586,'17'0,"-1"0,-6 0,1 1,-1 1,2-1,1 1,0-1,0 0,0-1,-2 0,0 0,-1 1,-1-1,0 1,0 0,1 0,0-1,0 2,0-2,-1 1,0 0,0-1,-1 0,0 0,1 0,1 0,1 0,2 0,1 0,1 0,-1 1,1 0,-1-1,-2 0,-2 0,-1 0,0 0,0 0,0 0,0 0,1 0,1 0,1-1,4 0,2-1,-7 2,0-1,1 1,0-1,0 1,-1 0,-1 0,1 0,7 0,-3 0,0 0,-1 0,1 0,-1 0,-1 0,-1 0,-1 0,1 0,1 0,1 0,2 0,1 0,-1 0,1 0,-1 0,0 0,-1 0,0 0,-1-1,0-1,-2 0,0 0,1 0,-1 0,2 0,0-1,1-1,1 0,-1 0,-1 1,-1 1,0-1,-1 1,1-1,1 1,1-1,0-1,0 0,0 0,-1 0,1 0,-1 1,0-1,0 1,0 0,-1-1,1 1,-1 1,-1 0,0 1,-2 0,0-1,-1 1,1-1,-1 0,1 0,1 1,-1-1,-1 0,0 0,0 0,-1 1,-1-1,0 0,-1 0,-1 1,0-1,0 1,0-1,0 0,0 0,1-1,1 1,1 0,0 0,-1 1,-1-1,0 0,-1 0,0 0,1-1,1 0,2 0,-1-1,1 2,-2 0,0 1,-1 0,-1 0,-1 0,1-1,-1 0,0 0,1-1,0 0,-1 1,0 0,-1-2,1 2,0-3,0 2,2-1,-1 0,-1 1,0 0,-14 0,3 0,-11-2,6 3,0-1,-4 1,6 1,-1 1,-3-1,-1 1,-1 0,-2 0,-1 0,0 0,5 0,0 0,0 0,-1 0,1 0,-1 0,0 0,0 0,-1 0,1 0,0 0,0 0,1 0,-1 0,2 0,-7 0,2 0,1 0,0 1,1-1,1 1,-1-1,1 1,0-1,-1 1,1-1,0 0,0 0,1 0,0 0,1 0,2 0,-1 0,2 0,0 0,0 0,0 0,-2 0,-1 0,-1 0,-2 0,3 0,0 0,-1 0,-3 0,0 0,0 1,-2 0,1-1,-2 1,6 0,-1-1,0 1,0 0,-4 0,-1 1,2-1,0 0,1 0,0 0,3 0,0-1,1 1,-4 0,2 0,5-1,1 1,-1-1,4 0,1 1,-2 1,-5 2,-6 3,6-3,-1 1,-1 0,-2-1,0 1,-1 0,1-1,-1-1,1-1,1 0,0-1,0 0,1-1,1 0,0 0,0 0,1 0,0 0,0 0,0 0,1 0,1 0,-1 0,1 0,-8 0,0 0,1 0,2 0,2 0,1 0,2 0,0 0,1 0,1 0,1 0,3 0,12 0,5 1,-3 0,2 0,5 1,2 0,1 0,-6 0,1 1,-1-1,1 0,0 1,1 0,0-1,0 1,1 0,0 0,0 0,0 1,0-1,-1 0,1 1,0-1,0 1,1-1,0 1,0 0,-3-1,0 0,1 0,-1 0,1-1,3 2,-1-1,1 0,-1-1,0 1,-1-1,1-1,-1 1,-1-1,-1 0,1 0,0 0,3-1,0 0,-1 0,0 0,0 0,0 0,-2 0,0-1,0 1,-1-1,-1 0,0 0,5-1,-1-1,-1 0,0 0,-2 0,1 0,-1 0,1 0,-1 0,0 0,1 0,0 1,0-1,0 1,0-1,-1 1,0-1,-1 1,0-1,-1 1,1-1,-1 0,0 1,-1 0,1 0,-1 0,-2 0,0 0,5 0,-5 0,-8 0,-14 1,-8 0,6 1,-2-1,-1 1,2 0,-1 0,-1-1,-1 1,1 0,-1 0,-1 0,1 0,-1 0,0 0,2 0,0 0,-1 0,1-1,0 1,0 0,-2 0,-1-1,1 1,0-1,0 1,0-1,1 0,-1 0,1 1,1-1,-2 0,0 0,1 0,1 0,-3 0,1 0,0 1,3-1,0 1,1-1,-1 1,1 0,4 0,1 0,-2 0,5 0,2 0,-1 0,-6 0,1 0,-1 0,-4 0,-1 0,3 1,0-1,0 0,-1 1,0 0,0-1,1 1,-1 0,1 0,-4 1,0 0,5 0,0 0,-4 1,6-1,5-1,1-1,-1 0,-2 0,-3 0,-3 0,0 0,4 0,3 0,3-1,13-3,6 0,2 0,3 1,-3 0,1 0,2 0,-1 0,-2 1,0 0,0 1,1-1,-1 1,2 0,0 0,1 0,-1 0,1 0,-1 0,0 0,1 1,-1-1,1 1,-1 0,0-1,0 1,0 0,0 0,0 0,0 0,-1 0,1 0,0 0,-1 0,0-1,1 1,-1 0,0-1,-2 1,1-1,0 1,-1-1,1 0,2 0,-1-1,1 1,-1-1,-2 0,0 0,0 0,-1-1,3 0,0 0,-1-1,-2 1,0 0,-1 0,4-2,0 1,-4 0,0 0,-2 1,-1 0,8-1,-6 2,-4 1,-5 1,-15 0,-7 0,4 0,0 0,-2 0,0 0,-1 0,-2 0,0 0,0 0,3 0,-1 0,1 0,-1 0,0 0,-1 0,2 0,-1 0,0 0,-1 0,1 0,-1 0,0 0,0 0,0 0,0 0,-1 0,1 0,0 0,0 0,-2 0,1 0,-1 0,1 0,0 0,0 0,1 0,0 0,0 0,1 0,0 0,1 0,-5 0,1 0,1 0,1 0,-2 0,2 0,0 0,-2-1,2 1,6 0,3-1,-1-1,9 0,18-3,-4 3,2 0,2 0,3-1,0 0,-3 1,1 0,1 1,0-1,-2 0,1 1,0-1,0 0,0 1,0-1,0 0,1 1,-1-1,0 0,-1 1,1-1,-1 0,0 0,0 0,1-1,0 1,0-1,-1 1,1-1,0 0,-1 0,2 0,-2 0,-6 1,-2 0,-1-1,-8 1,-14 0,-1 1,-3-1,1 2,-1-1,-2 1,2-1,-1 1,-1 0,-1 0,3 0,0 0,-1 0,0 0,0 0,0 0,0 0,0 0,0 0,0 0,1 0,1 0,-1 0,1 0,0 0,0 0,-1 0,1 1,2-1,-2 0,1 1,2-1,-3 1,3-1,-2 2,10 0,5 0,17 1,-4-2,2 0,2-1,3 0,1-1,-3-1,1 0,1-1,0 0,-2 0,1 0,1 0,-1 0,1-1,-1 0,1 0,0 0,-1 0,1 0,-2 0,0 0,0 0,-1 1,0-1,1 1,0-1,-1 1,-1 0,0 0,-1 1,-1-1,2 1,-3 0,0 0,-11 0,-14-2,-3 2,-2-1,1 0,-2 0,0 0,2 0,-1 1,0-1,0 0,0 1,-1-1,0 0,1 0,1 0,-1 1,2-1,0 0,-2 0,1 0,1 0,-3 0,3 0,-1-2,11 3,15 1,8 0,0 0,2-1,-5 1,2 1,1-1,-1 0,0 0,-1 0,1-1,-1 1,4-1,1 0,-2 1,-2-1,-1 0,-1 1,2-1,-1 0,1-1,-9 2,-8 0,-9-1,0 1,-1 0,-4-1,-2 0,4 1,0-1,0 0,-5-1,-1-1,3 1,2-1,-4-2,10 1,8 2,7-1,7 2,-4 1,0 0,1 1,-1-1,7 1,-7 0,-9 0,-15-5,1 1,3 0,0 0,3 0,5 2,4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75"/>
    </inkml:context>
    <inkml:brush xml:id="br0">
      <inkml:brushProperty name="width" value="0.025" units="cm"/>
      <inkml:brushProperty name="height" value="0.025" units="cm"/>
      <inkml:brushProperty name="color" value="#F7B220"/>
    </inkml:brush>
  </inkml:definitions>
  <inkml:trace contextRef="#ctx0" brushRef="#br0">0 0 24575,'1'1'0,"1"1"0,-1 0 0,1 0 0,0-1 0,-1 1 0,1 0 0,-1 1 0,1 0 0,-1 0 0,1 0 0,-1 0 0,1-1 0,-1 0 0,0 1 0,0-1 0,0 1 0,0 0 0,0 0 0,0-1 0,-1 1 0,1-2 0,0 1 0,-1-1 0,1 1 0,0 1 0,0 0 0,1 0 0,-2-1 0,1 0 0,-1 0 0,0-1 0,0 1 0,1 1 0,-1 2 0,1 0 0,-1 0 0,1 1 0,-1-2 0,1 1 0,-1-1 0,0 0 0,1 1 0,-1 0 0,0 0 0,0 1 0,0-2 0,0 0 0,0-1 0,1-1 0,-1-1 0,0 1 0,0 0 0,0 1 0,0 1 0,0 1 0,0 0 0,0 1 0,1-1 0,-1 0 0,0 1 0,0 0 0,0-1 0,1 0 0,-1-2 0,0 0 0,0-1 0,0 0 0,0 0 0,0 0 0,0-1 0,0 1 0,0 0 0,0-1 0,0 1 0,0 1 0,0 0 0,0 1 0,0-1 0,0 0 0,0 0 0,0-2 0,-1 0 0,1 0 0,0 0 0,0 1 0,0 0 0,0 1 0,0 1 0,-1 1 0,1 1 0,-1 0 0,0 0 0,1-1 0,-1-1 0,1-2 0,-1 0 0,1-2 0,-1-1 0,1 0 0,-1-1 0,1 1 0,0 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76"/>
    </inkml:context>
    <inkml:brush xml:id="br0">
      <inkml:brushProperty name="width" value="0.025" units="cm"/>
      <inkml:brushProperty name="height" value="0.025" units="cm"/>
      <inkml:brushProperty name="color" value="#F7B220"/>
    </inkml:brush>
  </inkml:definitions>
  <inkml:trace contextRef="#ctx0" brushRef="#br0">0 0 24575,'1'3'0,"0"0"0,1 0 0,-1 1 0,1-1 0,-1 1 0,1 0 0,-1 0 0,-1 1 0,1-1 0,0 1 0,0-1 0,0 0 0,-1 1 0,0 1 0,1-1 0,-1 0 0,0 0 0,0-2 0,0 0 0,0-1 0,0-1 0,0 1 0,0-1 0,1 2 0,-1 1 0,0 0 0,1 1 0,0-1 0,-1 0 0,1 0 0,-1-1 0,1 1 0,-1 0 0,1 1 0,-1 0 0,1 1 0,-1-2 0,1 0 0,-1-2 0,0 1 0,0-1 0,1 1 0,-1 0 0,0 1 0,0-1 0,0 1 0,0 0 0,1 0 0,-1 1 0,0 0 0,0 1 0,0 0 0,0 0 0,0-2 0,0-1 0,0 0 0,0-1 0,0 1 0,0 0 0,0 2 0,0 1 0,0-1 0,0 1 0,0-2 0,0-1 0,0 0 0,0 0 0,0-1 0,0 0 0,0 0 0,0-1 0,0 1 0,0 0 0,0-1 0,0 1 0,0 0 0,1 0 0,-1 1 0,0-1 0,0 0 0,1-1 0,-1 1 0,0-1 0,0 2 0,0 0 0,0 0 0,0 1 0,0 0 0,0-2 0,-1 0 0,1-2 0,0 0 0,-1-1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77"/>
    </inkml:context>
    <inkml:brush xml:id="br0">
      <inkml:brushProperty name="width" value="0.025" units="cm"/>
      <inkml:brushProperty name="height" value="0.025" units="cm"/>
      <inkml:brushProperty name="color" value="#F7B220"/>
    </inkml:brush>
  </inkml:definitions>
  <inkml:trace contextRef="#ctx0" brushRef="#br0">0 0 24575,'0'2'0,"0"0"0,1 1 0,0 1 0,0-1 0,0 0 0,0 0 0,0 2 0,0 2 0,0 2 0,1 1 0,-1-1 0,0-2 0,0 0 0,0-3 0,0 0 0,-1 1 0,1 0 0,0 1 0,-1-1 0,1 0 0,0-1 0,-1 1 0,1 0 0,-1 1 0,0 2 0,1-1 0,-1-1 0,0 0 0,1-2 0,-1-1 0,0-1 0,0 1 0,1 1 0,-1 2 0,0 0 0,1 0 0,-1-1 0,0 0 0,0-2 0,0 1 0,0 1 0,0 0 0,0 0 0,0-1 0,0-1 0,0-1 0,0-1 0,0 1 0,0-1 0,0 0 0,0 2 0,0-1 0,0 0 0,0 0 0,0-1 0,0 0 0,0 0 0,0 1 0,0 1 0,0-1 0,0 0 0,0-1 0,0-1 0,-1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78"/>
    </inkml:context>
    <inkml:brush xml:id="br0">
      <inkml:brushProperty name="width" value="0.025" units="cm"/>
      <inkml:brushProperty name="height" value="0.025" units="cm"/>
      <inkml:brushProperty name="color" value="#F7B220"/>
    </inkml:brush>
  </inkml:definitions>
  <inkml:trace contextRef="#ctx0" brushRef="#br0">11 0 24575,'0'2'0,"0"0"0,0 1 0,0 0 0,0 0 0,0 0 0,0-1 0,0 0 0,0 1 0,0 1 0,0 0 0,0 1 0,0-1 0,0-1 0,0-1 0,0 0 0,0 0 0,0 0 0,0 2 0,0 0 0,0-1 0,0-1 0,0 0 0,0-1 0,0 0 0,0 0 0,0 0 0,0 0 0,0 0 0,-1 1 0,1 0 0,0 2 0,-1 1 0,1 1 0,-1 1 0,0 1 0,-1 0 0,1 0 0,0-1 0,0 0 0,1-3 0,-1-1 0,1-1 0,0 0 0,0-1 0,0 0 0,0 1 0,-1 0 0,1 0 0,0 0 0,0-1 0,0 0 0,0 0 0,0 0 0,0 0 0,0-1 0,0-1 0,0-2 0,0 0 0,1 0 0,0 0 0,1-1 0,0 0 0,0 0 0,0 0 0,-1 1 0,0 0 0,-1 0 0,0 1 0,0 1 0,0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79"/>
    </inkml:context>
    <inkml:brush xml:id="br0">
      <inkml:brushProperty name="width" value="0.025" units="cm"/>
      <inkml:brushProperty name="height" value="0.025" units="cm"/>
      <inkml:brushProperty name="color" value="#F7B220"/>
    </inkml:brush>
  </inkml:definitions>
  <inkml:trace contextRef="#ctx0" brushRef="#br0">66 0 24575,'0'0'0,"-1"1"0,1 0 0,0 1 0,-1 0 0,-1 0 0,1 0 0,-1 0 0,-1 2 0,0 0 0,0 0 0,-1 0 0,0-1 0,1 0 0,0-1 0,1 0 0,0-1 0,0 1 0,1-1 0,-1 1 0,0-1 0,0 1 0,-1 0 0,1 1 0,-1-1 0,0 0 0,0 0 0,1 0 0,0 0 0,1 0 0,0 0 0,1 1 0,0 0 0,0 1 0,0 0 0,0 0 0,0 0 0,0 0 0,0 0 0,0 0 0,1 0 0,-1 0 0,1 0 0,0 0 0,0-1 0,-1 0 0,0-1 0,0 0 0,1 0 0,-1 1 0,0 1 0,0-1 0,0-1 0,0 0 0,0-1 0,0 0 0,0 0 0,0-1 0,0 1 0,0 0 0,0-1 0,0 1 0,0 1 0,-1 2 0,1 1 0,-1 0 0,0 0 0,1-1 0,-1 0 0,1 0 0,0 0 0,0 0 0,0 1 0,0-1 0,0 0 0,0 0 0,0-2 0,0 0 0,0-1 0,0 2 0,0 0 0,0 1 0,0 1 0,0-1 0,0 0 0,0 0 0,0-1 0,0-1 0,0 0 0,0 0 0,0-1 0,0 0 0,0 1 0,-1 1 0,1 1 0,-1 0 0,0-2 0,0-1 0,1-1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80"/>
    </inkml:context>
    <inkml:brush xml:id="br0">
      <inkml:brushProperty name="width" value="0.025" units="cm"/>
      <inkml:brushProperty name="height" value="0.025" units="cm"/>
      <inkml:brushProperty name="color" value="#F7B220"/>
    </inkml:brush>
  </inkml:definitions>
  <inkml:trace contextRef="#ctx0" brushRef="#br0">14 0 24575,'0'1'0,"-1"0"0,1 2 0,0 1 0,-1 1 0,0 1 0,0 1 0,1 1 0,-1 0 0,-1 2 0,2 0 0,-1 0 0,1 1 0,0-1 0,0-2 0,0-1 0,0-1 0,0-3 0,0 0 0,0-1 0,0-1 0,0 2 0,0 1 0,0 0 0,0 0 0,0-1 0,0-1 0,0 1 0,-1 1 0,1 1 0,-1 2 0,1-1 0,-1 0 0,1-2 0,0-2 0,0-1 0,0 1 0,0 0 0,0 1 0,0 0 0,-1 0 0,1-2 0,0 0 0,-1-1 0,1 0 0,-1-1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64"/>
    </inkml:context>
    <inkml:brush xml:id="br0">
      <inkml:brushProperty name="width" value="0.035" units="cm"/>
      <inkml:brushProperty name="height" value="0.035" units="cm"/>
      <inkml:brushProperty name="color" value="#005F27"/>
    </inkml:brush>
  </inkml:definitions>
  <inkml:trace contextRef="#ctx0" brushRef="#br0">106 86 24575,'-1'-2'0,"0"0"0,-2-1 0,0-1 0,-1 1 0,0 0 0,0 0 0,1 0 0,-1 0 0,1 0 0,1 1 0,0 0 0,0 1 0,0-1 0,1 1 0,0 0 0,0 0 0,0 0 0,1-1 0,-1 1 0,0 0 0,1 0 0,-1-1 0,0 1 0,0-1 0,0 0 0,0 0 0,0-1 0,1 1 0,-1-1 0,1 1 0,-1 0 0,0-1 0,1 2 0,-1-1 0,0 1 0,0 0 0,0-1 0,0 1 0,0 0 0,-1-1 0,0 1 0,1 0 0,-1 0 0,1 0 0,0 0 0,0 1 0,0 0 0,-1 0 0,1 0 0,-1 1 0,0 0 0,-1 0 0,1 0 0,0 0 0,-1 0 0,1 0 0,0-1 0,0 1 0,1-1 0,0 0 0,-1 0 0,1 1 0,0-1 0,0 0 0,0 0 0,-1 0 0,1 0 0,0 1 0,1-1 0,0 1 0,0 0 0,0 0 0,0 0 0,0 0 0,0 0 0,1-1 0,-1 1 0,0-1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81"/>
    </inkml:context>
    <inkml:brush xml:id="br0">
      <inkml:brushProperty name="width" value="0.025" units="cm"/>
      <inkml:brushProperty name="height" value="0.025" units="cm"/>
      <inkml:brushProperty name="color" value="#F7B220"/>
    </inkml:brush>
  </inkml:definitions>
  <inkml:trace contextRef="#ctx0" brushRef="#br0">0 162 24575,'0'-7'0,"0"0"0,0-1 0,0 3 0,1 3 0,0 0 0,0 1 0,0-1 0,0-1 0,-1-2 0,1 0 0,0 0 0,0 0 0,0 1 0,0 0 0,1 0 0,0-1 0,1-1 0,0-1 0,0-1 0,-1 2 0,0 1 0,-1 2 0,-1 1 0,0 2 0,0-1 0,0 0 0,1 0 0,1 0 0,-1 1 0,1-1 0,-1 0 0,0-1 0,1 0 0,0-2 0,0 0 0,0-3 0,0 1 0,0 1 0,-2 1 0,1 1 0,-1 2 0,0 0 0,0 1 0,0-2 0,-1 2 0,1-1 0,-1 1 0,0 0 0,0-1 0,1 1 0,-1-1 0,1 0 0,0 1 0,0 1 0,0 3 0,0 1 0,0 2 0,-1 0 0,1 0 0,-1-3 0,1-1 0,0-1 0,0 0 0,0 1 0,0 1 0,0 1 0,0 0 0,0-1 0,0-1 0,0-1 0,0 1 0,0 1 0,0 1 0,-1 3 0,-1-1 0,0-1 0,1-2 0,1-1 0,0-2 0,0 0 0,0 0 0,0 0 0,0 0 0,0 0 0,0 0 0,0-1 0,0 1 0,0 0 0,0 0 0,0 0 0,0 0 0,0 0 0,0 0 0,0 1 0,0 0 0,0 0 0,0 0 0,0-1 0,0 0 0,0 0 0,0 0 0,0 1 0,0 0 0,0 0 0,0 1 0,0-2 0,0 0 0,0 0 0,0 0 0,0 1 0,0 0 0,0 1 0,0-1 0,0-1 0,0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82"/>
    </inkml:context>
    <inkml:brush xml:id="br0">
      <inkml:brushProperty name="width" value="0.025" units="cm"/>
      <inkml:brushProperty name="height" value="0.025" units="cm"/>
      <inkml:brushProperty name="color" value="#F7B220"/>
    </inkml:brush>
  </inkml:definitions>
  <inkml:trace contextRef="#ctx0" brushRef="#br0">16 0 24575,'0'3'0,"0"-1"0,0 1 0,0 0 0,0 0 0,-1 0 0,1 0 0,0 3 0,-1 0 0,1 1 0,-1-1 0,0-1 0,1-2 0,0-1 0,0 0 0,-1-1 0,1 1 0,0 0 0,-1 1 0,1 0 0,0-1 0,-1 0 0,1-1 0,0 1 0,-1 2 0,0 0 0,1 2 0,-1 1 0,1-2 0,0 0 0,0-2 0,0 1 0,-1 1 0,1 2 0,-2 0 0,1 0 0,0-2 0,1-1 0,-1-2 0,1 0 0,0 0 0,0 0 0,0 2 0,0 0 0,0-1 0,0-1 0,0-2 0,0-1 0,0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8T15:34:24.983"/>
    </inkml:context>
    <inkml:brush xml:id="br0">
      <inkml:brushProperty name="width" value="0.025" units="cm"/>
      <inkml:brushProperty name="height" value="0.025" units="cm"/>
      <inkml:brushProperty name="color" value="#F7B220"/>
    </inkml:brush>
  </inkml:definitions>
  <inkml:trace contextRef="#ctx0" brushRef="#br0">2 0 24575,'0'1'0,"0"1"0,0 1 0,0 1 0,0 1 0,0 0 0,0-2 0,0 0 0,0 1 0,0-1 0,0 2 0,0-1 0,0 0 0,0-1 0,0 0 0,0 0 0,0 0 0,0 2 0,0-1 0,0 0 0,0-1 0,0-2 0,0 1 0,0-2 0,0 1 0,0 0 0,0 0 0,0 1 0,0-1 0,0 1 0,0 1 0,0 0 0,0 2 0,0 0 0,0-1 0,-1-1 0,1-1 0,0-1 0,-1 0 0,1 0 0,0 1 0,0 1 0,0 0 0,0-1 0,0 1 0,0-1 0,0-1 0,0 1 0,0 0 0,0-1 0,0 1 0,0-1 0,0-1 0,0 1 0,0 1 0,0 0 0,0 1 0,0 0 0,0 0 0,0-1 0,0-1 0,0 0 0,1 0 0,-1 1 0,0 0 0,0-1 0,0 0 0,0 0 0,0-1 0,0 0 0,0 0 0,0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27"/>
    </inkml:context>
    <inkml:brush xml:id="br0">
      <inkml:brushProperty name="width" value="0.05" units="cm"/>
      <inkml:brushProperty name="height" value="0.05" units="cm"/>
      <inkml:brushProperty name="color" value="#005F27"/>
    </inkml:brush>
  </inkml:definitions>
  <inkml:trace contextRef="#ctx0" brushRef="#br0">0 977 24575,'0'-2'0,"0"-2"0,0-7 0,0-7 0,1 5 0,-1-1 0,2-3 0,0 0-435,0 3 1,1 0 0,0-1 434,0-1 0,2-1 0,-1 1 0,0-1 0,1 0 0,0 1 0,0-2 0,-1 1 0,1 0 0,0 2 0,-1-1 0,0 1 0,0 0 0,0 1 0,0-1 0,0 1 0,-1-1 0,1 1 0,0-1 0,0 1 0,-1-1 0,1 1 0,0 0 0,0 0 16,-1 1 1,1-1 0,0 1-17,1-5 0,1 0 0,0 2 0,-1 1 0,1 0 0,-1 2 0,0 0 0,1 1 0,-1-1 0,1 1 0,0-1 0,1-1 0,1-1 0,0-1 0,-2 4 0,0 0 0,0 0 182,0 0 1,1-1 0,-1 1-183,1-1 0,-1 1 0,0 0 0,3-4 0,-1 0 137,-1 3 1,0 0-138,-1 4 0,-1 0 0,2-2 0,-2 4 0,0 3 0,-1 0 430,1 1-430,-1 0 0,1 0 0,0 1 0,0 0 0,-1 2 0,0 0 0,-1 0 0,-1 2 0,0 0 0,1 0 0,1 3 0,1 0 0,0 2 0,1 1 0,1 1 0,-2-1 0,1 2 0,0 0 0,0 2 0,2 0 0,0 1 0,0-2 0,-1-2 0,0-1 0,-2 0 0,1 0 0,0 2 0,0 1 0,1 1 0,-1-2 0,-1-2 0,-1-2 0,0-1 0,0 1 0,3 2 0,4 3 0,-5-4 0,2 1 0,0 1 0,0-1 0,0 1 0,0 0 0,0 0 0,0 0 0,-1-1 0,0 0 0,-1 0 0,0 0 0,1 0 0,-1 0 0,0 0 0,1 1 0,0-1 0,-1 0 0,0-1 0,0 1 0,4 7 0,0 0 0,-2 1 0,-3-6 0,-1 0 0,0 2 0,1 2 0,0 2 0,0 0 0,1 1 0,0 0 0,-1 1 0,1-2 0,-2-2 0,1 0 0,-1-3 0,0 0 0,1 4 0,0-2 0,1 0 0,0 3 0,-2-6 0,0 0 0,1 2 0,0 1 0,0 0 0,1 0 0,-1-1 0,-1 0 0,0-2 0,0 0 0,2 5 0,-2-4 0,0-3 0,-2-1 0,0-2 0,-1 1 0,1 2 0,0 2 0,1 3 0,0 2 0,0 0 0,-1-2 0,0-3 0,-1-3 0,1-3 0,0 0 0,1 0 0,1 0 0,1 1 0,3 1 0,0-1 0,2 1 0,1-1 0,-1 0 0,0 0 0,0 0 0,0-1 0,0 1 0,0-2 0,-1-1 0,-1-1 0,-1 1 0,-1 0 0,0 0 0,1 2 0,-1 0 0,0 0 0,-2 0 0,-1 0 0,-1 1 0,-1 0 0,0 2 0,0 1 0,0 1 0,0-1 0,1-2 0,-1-1 0,0-1 0,0 0 0,1-1 0,-1 0 0,1 0 0,-1 0 0,1 1 0,0-1 0,0 1 0,0-1 0,-1 1 0,1 0 0,0-1 0,0-1 0,-1 0 0,0-1 0,0-1 0,-1 1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28"/>
    </inkml:context>
    <inkml:brush xml:id="br0">
      <inkml:brushProperty name="width" value="0.05" units="cm"/>
      <inkml:brushProperty name="height" value="0.05" units="cm"/>
      <inkml:brushProperty name="color" value="#005F27"/>
    </inkml:brush>
  </inkml:definitions>
  <inkml:trace contextRef="#ctx0" brushRef="#br0">1334 1115 24575,'-1'-1'0,"1"-3"0,-1-4 0,-1-8 0,1 7 0,0-1 0,-1-1 0,1 0 0,-1 0 0,0-1 0,0 0 0,0 1 0,1-2 0,-1 2 0,1-1 0,-1 0 0,0 1 0,0 0 0,0 0 0,-2 1 0,0-2 0,0 1 0,-1-1 0,0-1 0,-2 0 0,1-1 0,-1-2 0,1 0-211,1 5 0,1 0 0,-1-1 211,1-1 0,-1 0 0,1 0 0,-1 0 0,1-1 0,-1 1 0,1 0 0,0-1 0,1 1 0,-1 0 0,0-1 0,0 1 0,1 0 0,-1 1 0,0-1 0,1 1 0,-1 0 0,0 0 0,-1-4 0,-1 0-20,-1 1 1,1 1 19,-1 1 0,0 0 0,0 0 0,0 0 0,0 1 0,0 0 0,0 0 0,0-1 0,0 1 0,0 0 315,1 0 1,-1 0-316,0 0 0,0-1 20,-1 1 1,1 0-21,0 1 0,-1-1 0,0 1 0,0 0 0,0 0 0,0 1 0,0 0 0,0 0 0,0 0 0,1 0 0,0 2 0,0-1 0,0 1 0,1 0 0,0 1 0,0-1 0,-5-4 0,1 2 0,2 0 0,-1 2 0,0-1 0,0 0 0,-1 1 0,0-1 0,1 1 0,-1 0 0,0 1 0,-1 1 0,1 1 0,1 0 0,0 2 0,1 1 0,0 1 0,0 1 0,1 0 0,0 2 0,-2 0 0,1 2 0,-1 1 0,-1 1 0,0 2 0,0 1 0,2 0 0,1-1 0,1 0 0,3-1 0,1-1 0,0 1 0,1 0 0,-1 1 0,1 0 0,-1-1 0,1 1 0,-1 0 0,0 1 0,-1 2 0,-2 2 0,0 1 0,0-1 0,0-2 0,0-2 0,1-2 0,-1-2 0,1-1 0,-1 1 0,-2 1 0,-2 3 0,-2 1 0,-1 1 0,-1 0 0,0 0 0,-1 1 0,6-6 0,0 0 0,-1 1 0,1 1 0,-1-1 0,-1 1 0,2-1 0,-1 1 0,1-2 0,0 1 0,-5 5 0,1-1 0,1 1 0,5-5 0,0 0 0,0 2 0,-1 1 0,0 2 0,0-1 0,0 2 0,0 0 0,0-1 0,0 1 0,2-2 0,-1 1 0,1-1 0,0 0 0,1 1 0,-1 1 0,0 1 0,1 2 0,1-5 0,0 0 0,0 1 0,0 0 0,0 1 0,0-1 0,1 0 0,-1-1 0,1 1 0,0 3 0,0 0 0,1-2 0,0-1 0,0-1 0,1-2 0,0 9 0,0-1 0,0-8 0,0 0 0,0 1 0,0-1 0,0 8 0,0-3 0,0-5 0,0-2 0,0-2 0,0-1 0,-2-1 0,-2 2 0,0 0 0,-2 2 0,0-1 0,0 1 0,0 0 0,0 2 0,0 2 0,-1 1 0,-1-1 0,1 0 0,1-2 0,-1 0 0,0 1 0,-3 3 0,4-5 0,0 0 0,0 1 0,0-1 0,-1 0 0,2 0 0,-6 5 0,3-4 0,1-3 0,1-1 0,2-1 0,0-1 0,0-1 0,0 0 0,1-1 0,-1 1 0,0-1 0,0 1 0,0 0 0,1 1 0,1 0 0,-1 0 0,1-1 0,0 0 0,0 0 0,-1 0 0,1 0 0,0 0 0,1 0 0,0 0 0,0-1 0,1 1 0,-1 0 0,1-1 0,0 1 0,-1 1 0,-1 0 0,1 1 0,-1 0 0,1 0 0,0 1 0,0-2 0,1 0 0,-1-1 0,1-1 0,0 2 0,0-1 0,-1 1 0,1 0 0,-1-1 0,-1 0 0,0 0 0,0-1 0,-1 0 0,1-1 0,0 1 0,1 0 0,-1-1 0,1 1 0,0-2 0,0 0 0,1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29"/>
    </inkml:context>
    <inkml:brush xml:id="br0">
      <inkml:brushProperty name="width" value="0.05" units="cm"/>
      <inkml:brushProperty name="height" value="0.05" units="cm"/>
      <inkml:brushProperty name="color" value="#005F27"/>
    </inkml:brush>
  </inkml:definitions>
  <inkml:trace contextRef="#ctx0" brushRef="#br0">1 0 24575,'0'4'0,"0"1"0,0 1 0,0 2 0,0-1 0,0 0 0,2 1 0,-1 1 0,1 2 0,1 1 0,-1-2 0,1-1 0,-1-2 0,-1-2 0,1-2 0,-1 1 0,1 0 0,1 0 0,0 0 0,1 1 0,0-2 0,0 1 0,0 0 0,2 1 0,2 0 0,1 2 0,0-2 0,-1 0 0,-1-1 0,-2-2 0,-1 0 0,1 1 0,0-1 0,0 1 0,2 1 0,-1-1 0,0 0 0,-2 0 0,-1 0 0,0 0 0,-1 2 0,1 1 0,0 1 0,0 0 0,1 0 0,-1-1 0,1-1 0,-1 1 0,1 2 0,1 1 0,-1 1 0,1 0 0,-2 1 0,0-2 0,0 0 0,-1-1 0,-1 1 0,0-1 0,0-1 0,1-2 0,0-3 0,0-3 0,2-3 0,4-3 0,4-2 0,3-1 0,-1 1 0,-2 1 0,-1 1 0,-1-1 0,0 0 0,-1-2 0,0 0 0,0 0 0,0-1 0,-1 0 0,-1 3 0,-1 0 0,-1 3 0,-2 2 0,0 0 0,-3 0 0,1 0 0,0 0 0,0-1 0,0-1 0,0-2 0,0 1 0,0 0 0,-1 2 0,0 0 0,0 1 0,0 1 0,0 0 0,0 0 0,0 0 0,0 0 0,0-2 0,0 0 0,0 0 0,0 1 0,0 1 0,0-1 0,0 0 0,0 1 0,0-1 0,0 1 0,0 0 0,0 0 0,0-1 0,0 1 0,0-1 0,0 2 0,0-1 0,0-1 0,0 0 0,0-1 0,0 0 0,0 1 0,0 0 0,0 1 0,0 0 0,0 0 0,0 0 0,1 0 0,0 0 0,0 0 0,0 0 0,1-1 0,-1 0 0,1 2 0,-1 1 0,-1 0 0,0 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30"/>
    </inkml:context>
    <inkml:brush xml:id="br0">
      <inkml:brushProperty name="width" value="0.05" units="cm"/>
      <inkml:brushProperty name="height" value="0.05" units="cm"/>
      <inkml:brushProperty name="color" value="#005F27"/>
    </inkml:brush>
  </inkml:definitions>
  <inkml:trace contextRef="#ctx0" brushRef="#br0">0 1 24575,'4'2'0,"0"1"0,3 2 0,0-1 0,-1 0 0,-1 1 0,0-1 0,0 0 0,-1 1 0,0-1 0,1 0 0,-2 0 0,1-1 0,-1-1 0,-1 0 0,0 1 0,1-1 0,0 1 0,1-1 0,-1 0 0,0 0 0,1 0 0,-1 0 0,1 0 0,0 0 0,2 1 0,0-1 0,0 0 0,-1 0 0,0 0 0,0 0 0,2 1 0,1 1 0,1 1 0,0-1 0,0-1 0,-1 0 0,-1-2 0,1-1 0,0 0 0,-1 0 0,0-1 0,1-2 0,-1-1 0,-1 0 0,-1 1 0,-1 0 0,0 0 0,0 0 0,1-2 0,0 0 0,0-2 0,2 0 0,-1 2 0,-1 0 0,0 1 0,0 1 0,-1 0 0,0 1 0,-1 0 0,1 1 0,0 1 0,0 0 0,0 0 0,1 0 0,-1 0 0,2 0 0,-1 0 0,1 1 0,-2 2 0,1 1 0,-1-1 0,0 1 0,0-2 0,-1 1 0,0-1 0,0 1 0,1-1 0,0 1 0,1 0 0,-1-1 0,1 0 0,0 0 0,0 0 0,-1 0 0,1 1 0,-1 0 0,0-1 0,1 1 0,-1-1 0,2-1 0,0 1 0,1-1 0,0 1 0,2 0 0,0-1 0,0 1 0,0 0 0,1 1 0,0-1 0,-1 0 0,0 1 0,-1-1 0,-1 1 0,0 0 0,0 0 0,-1 1 0,1 0 0,-1 0 0,1 1 0,1-1 0,-2 0 0,1 0 0,-2-2 0,1 0 0,-1 0 0,0-1 0,-1-1 0,1 1 0,-1-1 0,0 0 0,1 0 0,0 0 0,1 0 0,1 0 0,-1 0 0,0 0 0,-1 0 0,-2 0 0,1 0 0,-1 0 0,-1 0 0,1 0 0,0 0 0,0 0 0,1 0 0,0 0 0,1 0 0,-1 0 0,0 0 0,-1 0 0,0 1 0,-1 0 0,-2 0 0,1 0 0,-1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41"/>
    </inkml:context>
    <inkml:brush xml:id="br0">
      <inkml:brushProperty name="width" value="0.035" units="cm"/>
      <inkml:brushProperty name="height" value="0.035" units="cm"/>
      <inkml:brushProperty name="color" value="#005F27"/>
    </inkml:brush>
  </inkml:definitions>
  <inkml:trace contextRef="#ctx0" brushRef="#br0">1 0 24575,'0'1'0,"0"1"0,1 0 0,0 0 0,0 0 0,0 0 0,0 0 0,1 0 0,0 0 0,0 0 0,0 0 0,0 0 0,0 0 0,0 0 0,0 0 0,0-1 0,-1 0 0,-1 0 0,1 0 0,0 0 0,0 0 0,0 0 0,1 0 0,-2 0 0,1 0 0,0-1 0,-1 1 0,1 0 0,0 0 0,0 1 0,1 0 0,0 0 0,-1-1 0,0 1 0,0 0 0,-1 1 0,1 0 0,-1 1 0,1-1 0,-1 1 0,0-1 0,0 0 0,0-1 0,0 1 0,0 1 0,0-1 0,0 1 0,0 0 0,0 0 0,0 0 0,0 0 0,0-1 0,0 1 0,0-1 0,0 2 0,0-1 0,0 0 0,0 0 0,0-1 0,0-1 0,0 0 0,0-1 0,0 0 0,0 0 0,0 0 0,1 1 0,1-1 0,-1 2 0,1 0 0,1 2 0,-1-1 0,0 1 0,0-1 0,1-1 0,-2-1 0,1 1 0,-1-2 0,0 1 0,1 0 0,0 0 0,-1 0 0,1-1 0,-1 1 0,0 0 0,0 0 0,0 1 0,-1 0 0,1 0 0,-1-1 0,1 1 0,-1 0 0,0 0 0,0 2 0,0-1 0,0-1 0,0 0 0,0 0 0,0 0 0,0-1 0,1 1 0,-1 0 0,0 0 0,1 0 0,0 0 0,-1 0 0,1 1 0,0-1 0,0-1 0,0 0 0,0-1 0,-1-1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42"/>
    </inkml:context>
    <inkml:brush xml:id="br0">
      <inkml:brushProperty name="width" value="0.035" units="cm"/>
      <inkml:brushProperty name="height" value="0.035" units="cm"/>
      <inkml:brushProperty name="color" value="#005F27"/>
    </inkml:brush>
  </inkml:definitions>
  <inkml:trace contextRef="#ctx0" brushRef="#br0">0 1 24575,'1'1'0,"0"1"0,1 1 0,0 1 0,1 2 0,-1-1 0,0 1 0,-1 0 0,0 0 0,0 1 0,-1 0 0,0 0 0,0 1 0,0-1 0,0-1 0,-1-2 0,1-1 0,-1 0 0,1-2 0,-1 1 0,1-1 0,-1 1 0,1 1 0,-1-1 0,1 0 0,0 0 0,0 0 0,-1 0 0,1 1 0,0 0 0,-1 0 0,1-1 0,-1 0 0,1 1 0,-1-1 0,0 1 0,0 0 0,0 0 0,0 1 0,0-1 0,0-1 0,1 1 0,-1-1 0,1-1 0,0 0 0,0 0 0,0 0 0,0 0 0,0 0 0,0 0 0,0 1 0,0-1 0,0-1 0,1 1 0,-1 0 0,1 0 0,-1 1 0,1-1 0,0 0 0,0 1 0,0-1 0,0 1 0,0 0 0,-1 0 0,1-1 0,0 0 0,-1 0 0,0 0 0,1 0 0,-1 0 0,0-1 0,0 2 0,1-1 0,0 1 0,0-1 0,0 1 0,-1-1 0,1-1 0,-1 1 0,1 0 0,-1-1 0,0 1 0,0 0 0,1 1 0,-1-1 0,1 1 0,-1 0 0,0 0 0,0 0 0,0 0 0,0 0 0,0-1 0,0 1 0,0-1 0,0 0 0,0 0 0,0 0 0,0-1 0,0 1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43"/>
    </inkml:context>
    <inkml:brush xml:id="br0">
      <inkml:brushProperty name="width" value="0.035" units="cm"/>
      <inkml:brushProperty name="height" value="0.035" units="cm"/>
      <inkml:brushProperty name="color" value="#005F27"/>
    </inkml:brush>
  </inkml:definitions>
  <inkml:trace contextRef="#ctx0" brushRef="#br0">106 86 24575,'-1'-2'0,"0"0"0,-2-1 0,0-1 0,-1 1 0,0 0 0,0 0 0,1 0 0,-1 0 0,1 0 0,1 1 0,0 0 0,0 1 0,0-1 0,1 1 0,0 0 0,0 0 0,0 0 0,1-1 0,-1 1 0,0 0 0,1 0 0,-1-1 0,0 1 0,0-1 0,0 0 0,0 0 0,0-1 0,1 1 0,-1-1 0,1 1 0,-1 0 0,0-1 0,1 2 0,-1-1 0,0 1 0,0 0 0,0-1 0,0 1 0,0 0 0,-1-1 0,0 1 0,1 0 0,-1 0 0,1 0 0,0 0 0,0 1 0,0 0 0,-1 0 0,1 0 0,-1 1 0,0 0 0,-1 0 0,1 0 0,0 0 0,-1 0 0,1 0 0,0-1 0,0 1 0,1-1 0,0 0 0,-1 0 0,1 1 0,0-1 0,0 0 0,0 0 0,-1 0 0,1 0 0,0 1 0,1-1 0,0 1 0,0 0 0,0 0 0,0 0 0,0 0 0,0 0 0,1-1 0,-1 1 0,0-1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65"/>
    </inkml:context>
    <inkml:brush xml:id="br0">
      <inkml:brushProperty name="width" value="0.035" units="cm"/>
      <inkml:brushProperty name="height" value="0.035" units="cm"/>
      <inkml:brushProperty name="color" value="#005F27"/>
    </inkml:brush>
  </inkml:definitions>
  <inkml:trace contextRef="#ctx0" brushRef="#br0">0 101 24575,'0'-3'0,"0"0"0,0-1 0,0 2 0,0 0 0,0 0 0,0 0 0,0 0 0,0 0 0,0 0 0,0 0 0,0-1 0,1 1 0,-1 0 0,1 0 0,0 1 0,-1-2 0,1 1 0,-1 0 0,1-1 0,0 1 0,-1 0 0,0 0 0,0 1 0,0-1 0,0 0 0,0-1 0,0 0 0,0-1 0,0 1 0,0 1 0,-1 0 0,1 1 0,-1 0 0,0 1 0,0-1 0,1 1 0,-1-1 0,0 0 0,1 0 0,0 0 0,0 0 0,0 0 0,0 0 0,0 0 0,0 0 0,1 0 0,-1 0 0,1 0 0,-1 0 0,0 0 0,0 0 0,0-1 0,1 1 0,-1 0 0,1 0 0,-1 0 0,0 0 0,0 0 0,1 1 0,-1-1 0,0 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44"/>
    </inkml:context>
    <inkml:brush xml:id="br0">
      <inkml:brushProperty name="width" value="0.035" units="cm"/>
      <inkml:brushProperty name="height" value="0.035" units="cm"/>
      <inkml:brushProperty name="color" value="#005F27"/>
    </inkml:brush>
  </inkml:definitions>
  <inkml:trace contextRef="#ctx0" brushRef="#br0">0 101 24575,'0'-3'0,"0"0"0,0-1 0,0 2 0,0 0 0,0 0 0,0 0 0,0 0 0,0 0 0,0 0 0,0 0 0,0-1 0,1 1 0,-1 0 0,1 0 0,0 1 0,-1-2 0,1 1 0,-1 0 0,1-1 0,0 1 0,-1 0 0,0 0 0,0 1 0,0-1 0,0 0 0,0-1 0,0 0 0,0-1 0,0 1 0,0 1 0,-1 0 0,1 1 0,-1 0 0,0 1 0,0-1 0,1 1 0,-1-1 0,0 0 0,1 0 0,0 0 0,0 0 0,0 0 0,0 0 0,0 0 0,0 0 0,1 0 0,-1 0 0,1 0 0,-1 0 0,0 0 0,0 0 0,0-1 0,1 1 0,-1 0 0,1 0 0,-1 0 0,0 0 0,0 0 0,1 1 0,-1-1 0,0 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45"/>
    </inkml:context>
    <inkml:brush xml:id="br0">
      <inkml:brushProperty name="width" value="0.035" units="cm"/>
      <inkml:brushProperty name="height" value="0.035" units="cm"/>
      <inkml:brushProperty name="color" value="#005F27"/>
    </inkml:brush>
  </inkml:definitions>
  <inkml:trace contextRef="#ctx0" brushRef="#br0">1 64 24575,'1'0'0,"0"-1"0,1 0 0,-1 0 0,0-1 0,0 1 0,1-1 0,-1 1 0,1 0 0,-1-1 0,0 1 0,1 0 0,-1-1 0,0 1 0,0 0 0,0 0 0,0 0 0,0-1 0,0 1 0,1 0 0,-1 0 0,0 0 0,0 0 0,0 1 0,0-1 0,-1 1 0,2 0 0,-1-1 0,1 1 0,0 0 0,0 0 0,0 0 0,0-1 0,-1 0 0,1 0 0,-1-1 0,0 1 0,0 0 0,0-1 0,0 1 0,0 0 0,0-1 0,0 1 0,0-1 0,-1 1 0,1-1 0,0 0 0,-1 1 0,1-1 0,-1 1 0,1-1 0,-1 1 0,0 0 0,1 0 0,-1 0 0,0-1 0,1 1 0,-1 0 0,1 1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46"/>
    </inkml:context>
    <inkml:brush xml:id="br0">
      <inkml:brushProperty name="width" value="0.035" units="cm"/>
      <inkml:brushProperty name="height" value="0.035" units="cm"/>
      <inkml:brushProperty name="color" value="#005F27"/>
    </inkml:brush>
  </inkml:definitions>
  <inkml:trace contextRef="#ctx0" brushRef="#br0">0 70 24575,'1'-2'0,"0"1"0,1 0 0,0 0 0,0-1 0,0 1 0,0 1 0,0-1 0,-1 1 0,1 0 0,0 0 0,-1 0 0,0 0 0,0-1 0,0 1 0,1-1 0,-1 0 0,1 0 0,0 0 0,0-1 0,0 1 0,-1 0 0,0 0 0,0 0 0,1 0 0,-1 0 0,1 0 0,0-1 0,-1 0 0,1 0 0,0 0 0,0 0 0,-1 0 0,1 0 0,-1 1 0,-1 0 0,1 0 0,0 0 0,-1 0 0,1 0 0,0 0 0,1 0 0,0 0 0,0 0 0,0 0 0,-1 1 0,1-1 0,0 1 0,-1 0 0,0 0 0,1 0 0,-1 1 0,1-1 0,-1 0 0,0 1 0,1-1 0,-1 0 0,1 0 0,0 0 0,0 0 0,0 0 0,1 0 0,0 0 0,-1 0 0,0 0 0,-1 0 0,0 0 0,0 0 0,0 0 0,1 0 0,0 0 0,0-1 0,1 0 0,-1 0 0,1-2 0,0 1 0,0 0 0,-1 1 0,1-1 0,-2 1 0,1 0 0,-2 0 0,1 0 0,0 0 0,-1 0 0,1 1 0,-1-1 0,1 0 0,0 1 0,-1-1 0,1 0 0,-1 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47"/>
    </inkml:context>
    <inkml:brush xml:id="br0">
      <inkml:brushProperty name="width" value="0.035" units="cm"/>
      <inkml:brushProperty name="height" value="0.035" units="cm"/>
      <inkml:brushProperty name="color" value="#005F27"/>
    </inkml:brush>
  </inkml:definitions>
  <inkml:trace contextRef="#ctx0" brushRef="#br0">0 177 24575,'0'-1'0,"0"-1"0,1 0 0,0 0 0,1 0 0,0 0 0,0 0 0,0-1 0,0 0 0,-1 0 0,1-1 0,0 0 0,0 0 0,0-2 0,0 1 0,0-1 0,0 0 0,1 1 0,-1 0 0,0 0 0,-1 1 0,0 1 0,0 0 0,-1 1 0,0 0 0,0 1 0,0-1 0,0 0 0,0 0 0,0-1 0,0 1 0,0-1 0,0 0 0,0 0 0,0-1 0,1 1 0,0 0 0,0 0 0,1 0 0,0 1 0,0-1 0,0 0 0,0 0 0,0 1 0,1-1 0,0 0 0,0-1 0,2 0 0,-1 1 0,0 0 0,-1 1 0,-1 1 0,1 1 0,-1-1 0,0 0 0,0 0 0,0-1 0,0 1 0,0-1 0,0 0 0,1 0 0,-2 0 0,1 0 0,-1 1 0,0 0 0,0 1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48"/>
    </inkml:context>
    <inkml:brush xml:id="br0">
      <inkml:brushProperty name="width" value="0.035" units="cm"/>
      <inkml:brushProperty name="height" value="0.035" units="cm"/>
      <inkml:brushProperty name="color" value="#005F27"/>
    </inkml:brush>
  </inkml:definitions>
  <inkml:trace contextRef="#ctx0" brushRef="#br0">0 64 24575,'2'-2'0,"1"1"0,0-1 0,0 2 0,-1-1 0,0 1 0,1 0 0,0 0 0,0 0 0,0 0 0,0 0 0,-1 0 0,0 0 0,-1 0 0,1 0 0,-1 1 0,0-1 0,0 0 0,0 1 0,0-1 0,1 0 0,-1 0 0,2 0 0,0 0 0,0 0 0,1-1 0,-1 0 0,0-1 0,1 0 0,-1 0 0,1-2 0,-1 1 0,0-1 0,-1 1 0,0-1 0,0 1 0,-1 1 0,0 0 0,0 0 0,0 0 0,0 0 0,0 0 0,0 0 0,0 0 0,1 0 0,-1 0 0,1-1 0,0 1 0,-1 0 0,1 0 0,-1 1 0,0 0 0,0 1 0,0 0 0,0 0 0,0 0 0,0 0 0,-1 0 0,1 1 0,0-1 0,0 2 0,0-1 0,0 0 0,-1 0 0,1 0 0,-1-1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49"/>
    </inkml:context>
    <inkml:brush xml:id="br0">
      <inkml:brushProperty name="width" value="0.035" units="cm"/>
      <inkml:brushProperty name="height" value="0.035" units="cm"/>
      <inkml:brushProperty name="color" value="#005F27"/>
    </inkml:brush>
  </inkml:definitions>
  <inkml:trace contextRef="#ctx0" brushRef="#br0">71 22 24575,'-2'-3'0,"0"1"0,-2-1 0,0 1 0,1 0 0,1 0 0,0 1 0,-1 0 0,1 0 0,0 0 0,-1 0 0,1 0 0,0 1 0,0-1 0,1 1 0,0 0 0,0 0 0,-1 0 0,1-1 0,0 1 0,0 0 0,-1 0 0,1 0 0,0 0 0,-1 0 0,1 0 0,0 0 0,-1 0 0,1 0 0,0 0 0,-1 0 0,1 1 0,-1 0 0,0-1 0,1 1 0,0-1 0,-1 0 0,1 1 0,1-1 0,-1 1 0,0-1 0,0-1 0,1 1 0,0-1 0,0 1 0,0-1 0,0 1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50"/>
    </inkml:context>
    <inkml:brush xml:id="br0">
      <inkml:brushProperty name="width" value="0.035" units="cm"/>
      <inkml:brushProperty name="height" value="0.035" units="cm"/>
      <inkml:brushProperty name="color" value="#005F27"/>
    </inkml:brush>
  </inkml:definitions>
  <inkml:trace contextRef="#ctx0" brushRef="#br0">152 56 24575,'-1'0'0,"-2"-1"0,0 1 0,-1-1 0,0-1 0,0 1 0,1-1 0,0 1 0,1 0 0,0 0 0,1-1 0,-1 1 0,1 0 0,-1 0 0,1 1 0,0-1 0,-1 0 0,0 1 0,1-1 0,-1 1 0,0 0 0,-1-1 0,0 1 0,0 0 0,0 0 0,0 0 0,1-1 0,0 1 0,0 0 0,-1 0 0,-1 0 0,0 0 0,0 0 0,1 0 0,1 0 0,1 0 0,0-1 0,1 0 0,0-2 0,0 0 0,0-2 0,0 1 0,0 0 0,0 2 0,0 0 0,-1 1 0,1 0 0,-1 0 0,-1 1 0,1-1 0,-1 0 0,0 0 0,0 0 0,1 0 0,0 0 0,-1 0 0,1 0 0,-1 1 0,0 0 0,-1 0 0,0 0 0,-2 1 0,1 0 0,-1 0 0,1 0 0,0 0 0,2-1 0,0 1 0,0-1 0,1 0 0,0 0 0,0 0 0,0 0 0,0 0 0,0 0 0,0 0 0,0 0 0,0 0 0,1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31"/>
    </inkml:context>
    <inkml:brush xml:id="br0">
      <inkml:brushProperty name="width" value="0.03528" units="cm"/>
      <inkml:brushProperty name="height" value="0.03528" units="cm"/>
      <inkml:brushProperty name="color" value="#FFA53D"/>
    </inkml:brush>
  </inkml:definitions>
  <inkml:trace contextRef="#ctx0" brushRef="#br0">2 341 24575,'0'1'0,"0"-1"0,0 1 0,0 0 0,0-1 0,0 1 0,0-1 0,0 1 0,0-1 0,0 1 0,0-1 0,0 1 0,0 0 0,0 0 0,0-1 0,0 1 0,0-1 0,0 1 0,-1-1 0,1 0 0,0 1 0,0-3 0,0-1 0,0-2 0,0-1 0,0 2 0,0 1 0,0 2 0,0 0 0,0 0 0,0 0 0,0 0 0,-1 0 0,1 0 0,0 0 0,0 0 0,0 0 0,0 1 0,0-1 0,0 0 0,0-1 0,0 1 0,0-1 0,0 1 0,0 0 0,0 1 0,1-1 0,-1-1 0,0 1 0,1-1 0,-1 1 0,0 0 0,1 0 0,-1 0 0,0 0 0,0 1 0,1-1 0,-1 1 0,0-1 0,0 0 0,0 1 0,1-1 0,-1 0 0,0 0 0,1 0 0,-1 0 0,0-1 0,1 0 0,-1-1 0,0 1 0,0 0 0,0 0 0,0 1 0,0 0 0,0 0 0,1-1 0,-1 0 0,0 0 0,0 0 0,0 0 0,0 0 0,0 1 0,0-1 0,0 1 0,0-1 0,0 0 0,0-1 0,0 1 0,0 1 0,0-1 0,0 1 0,0 0 0,1-1 0,-1 0 0,1 0 0,-1 0 0,1 0 0,-1 1 0,0 0 0,0-1 0,0 1 0,0-1 0,0 0 0,1-1 0,-1 1 0,0 0 0,1 1 0,-1-1 0,0 1 0,0 0 0,1-1 0,-1 0 0,0 0 0,0 0 0,0 1 0,1-1 0,-1 0 0,0 1 0,0-1 0,0 0 0,0 0 0,0 0 0,0 0 0,0 1 0,0-1 0,0 0 0,0 0 0,1 0 0,-1-1 0,0 1 0,1 0 0,-1 0 0,0 1 0,0-1 0,0 1 0,0-1 0,0 0 0,1 0 0,-1-1 0,0 1 0,0-1 0,1 1 0,-1 0 0,0 0 0,0 0 0,0 1 0,0-2 0,0 1 0,1 0 0,-1-1 0,1 0 0,-1 0 0,1 0 0,-1 0 0,1 1 0,-1 0 0,1 1 0,-1 1 0,1-1 0,-1 1 0,1 0 0,-1 0 0,0-1 0,0 0 0,0 0 0,0 0 0,0 0 0,1 0 0,-1 0 0,1 0 0,-1 1 0,1-1 0,0 0 0,0-1 0,1 1 0,-1-1 0,0 1 0,-1 0 0,1 1 0,-1-1 0,1 1 0,-1-1 0,1 0 0,-1 0 0,1 0 0,-1 0 0,1 0 0,-1-1 0,0 1 0,1-1 0,-1 1 0,0-1 0,1 1 0,-1 0 0,1 0 0,-1 0 0,1 0 0,-1-1 0,0 0 0,1 1 0,-1 0 0,0-1 0,1 1 0,-1-1 0,1 1 0,0-1 0,-1 1 0,1 0 0,0 0 0,0 0 0,0 0 0,0 0 0,0-1 0,0 1 0,0 0 0,0 1 0,0-1 0,0 0 0,1 0 0,-1 0 0,1 0 0,-1 0 0,0 0 0,0 0 0,0 1 0,0-1 0,0 0 0,0 0 0,0 0 0,1 0 0,-1 1 0,-1 0 0,2-1 0,-1 1 0,0-1 0,0 1 0,0-1 0,0 0 0,0 0 0,0 0 0,1-1 0,-1 0 0,1 0 0,0 1 0,-1 0 0,0 0 0,0 0 0,-1 1 0,1-1 0,0 1 0,-1-1 0,1 1 0,-1-1 0,1 1 0,-1 0 0,1 0 0,-1-1 0,1 1 0,0 0 0,0 0 0,-1-1 0,1 1 0,0-1 0,1 1 0,-1 0 0,0-1 0,1 1 0,-1-1 0,1 0 0,-1 1 0,1 0 0,-1-1 0,0 1 0,1 0 0,-1 0 0,0-1 0,1 1 0,0 0 0,-1 0 0,0 0 0,0 0 0,0-1 0,0 1 0,0 0 0,1-1 0,-1 1 0,1 0 0,-1 0 0,0 0 0,0 0 0,0 0 0,0-1 0,0 1 0,0 0 0,0 0 0,-1 0 0,1 0 0,-1 0 0,1-1 0,0 1 0,0 0 0,0 0 0,-1 0 0,1-1 0,0 1 0,-1 0 0,1-1 0,-1 1 0,1-1 0,0 1 0,0-1 0,1 1 0,-1-1 0,-1 1 0,1 0 0,0 0 0,0 0 0,0 0 0,-1 0 0,1 0 0,0-1 0,0 1 0,0 0 0,0 0 0,0 0 0,0 0 0,0 0 0,0-1 0,0 1 0,0 0 0,0 0 0,1-1 0,-1 1 0,0 0 0,1 0 0,0-1 0,-1 1 0,1-1 0,0 1 0,0-1 0,0 1 0,0 0 0,0-1 0,-1 1 0,1 0 0,-1-1 0,1 1 0,-1 0 0,0 0 0,0 0 0,-1 0 0,1 0 0,0 0 0,0 0 0,0 0 0,0 0 0,0 0 0,0 0 0,0 1 0,0-1 0,0 0 0,0 1 0,0-1 0,0 0 0,0 1 0,0-1 0,0 0 0,0 0 0,0 0 0,0 0 0,1 1 0,0-1 0,-1 1 0,1-1 0,0 1 0,-1-1 0,1 1 0,0-1 0,-1 1 0,1-1 0,-1 1 0,1 0 0,-1-1 0,0 1 0,1-1 0,-1 1 0,0-1 0,0 1 0,0-1 0,0 0 0,0 1 0,0-1 0,0 0 0,0 1 0,0-1 0,0 1 0,-1-1 0,1 0 0,0 1 0,0-1 0,0 1 0,0-1 0,0 0 0,-1 1 0,1-1 0,0 0 0,-1 1 0,1-1 0,-1 0 0,1 1 0,0-1 0,-1 1 0,1-1 0,0 1 0,0-1 0,0 0 0,-1 1 0,1-1 0,0 0 0,-1 0 0,1 1 0,-1-1 0,1 1 0,-1-1 0,1 1 0,0-1 0,-1 1 0,1-1 0,-1 1 0,1-1 0,0 1 0,-1 0 0,1-1 0,0 1 0,-1-1 0,0 1 0,1-1 0,-1 1 0,1-1 0,-1 1 0,1 0 0,-1 0 0,1-1 0,-1 0 0,1 0 0,0 0 0,0 0 0,0 1 0,0-1 0,0 1 0,0-1 0,0 1 0,0-1 0,0 0 0,0 1 0,0-1 0,-1 0 0,1 0 0,-1 1 0,0-1 0,1 0 0,-1 0 0,0 0 0,1 1 0,-1-1 0,0 0 0,0 0 0,1 1 0,-1-1 0,1 1 0,-1-1 0,1 1 0,-1-1 0,0 1 0,1 0 0,-1-1 0,0 1 0,1 0 0,-1-1 0,0 1 0,0-1 0,1 1 0,-1-1 0,0 0 0,0 1 0,0-1 0,1 0 0,-1 1 0,0-1 0,1 0 0,-1 1 0,0-1 0,1 0 0,-1 0 0,1 1 0,0-1 0,0 1 0,-1-1 0,1 1 0,0-1 0,-1 1 0,1-1 0,-1 1 0,1-1 0,0 1 0,0 0 0,-1 0 0,1 0 0,0 0 0,0-1 0,0 1 0,-1 0 0,1 0 0,0 0 0,-1 0 0,1 0 0,-1 0 0,0-1 0,1 1 0,-1-1 0,0 1 0,0 0 0,0 0 0,0 0 0,1 0 0,-1-1 0,0 1 0,0 0 0,0 0 0,0 0 0,0 0 0,1 1 0,-1-1 0,0 0 0,0 0 0,0-1 0,1 1 0,-1 0 0,0 0 0,0 0 0,0 0 0,1-1 0,-1 1 0,0 0 0,1-1 0,-1 1 0,0 0 0,1 0 0,-1 0 0,0-1 0,1 1 0,-1-1 0,1 1 0,-1 0 0,1 0 0,-1 0 0,1 0 0,-1-1 0,1 1 0,-1 0 0,1 1 0,-1 0 0,1-1 0,-1 1 0,1-2 0,-1 1 0,0 0 0,1 0 0,-1-1 0,0 1 0,0 0 0,1 0 0,-1 0 0,0 0 0,0-1 0,0 1 0,0 0 0,1 0 0,-1 0 0,0 0 0,1 1 0,-1-1 0,0 0 0,0 0 0,1 0 0,-1 0 0,0 0 0,0 1 0,1-1 0,-1 0 0,0 0 0,0 1 0,0-1 0,1 0 0,-1 1 0,0-1 0,0 0 0,1 0 0,-1 0 0,0-1 0,0 1 0,0 0 0,0-1 0,1 1 0,-1 0 0,0 0 0,0 0 0,1 0 0,-1 1 0,0-1 0,0 1 0,1 0 0,-1-1 0,0 1 0,1-1 0,-1 1 0,0 0 0,0 0 0,0 0 0,0-1 0,0 0 0,0 0 0,0 0 0,0 0 0,0 1 0,0 0 0,0 0 0,0 0 0,0 0 0,0 0 0,0 0 0,0-1 0,0 1 0,0-1 0,0 0 0,0 0 0,0-1 0,0 1 0,0 1 0,0-1 0,0 0 0,0 0 0,-1 1 0,1-1 0,-1 1 0,1-1 0,-1 0 0,1 0 0,-1 0 0,1 1 0,0-1 0,0 0 0,0 0 0,0-1 0,0 1 0,0 0 0,0 0 0,0 0 0,0 0 0,0 0 0,0 0 0,0 0 0,0 0 0,0-1 0,0 1 0,0 0 0,0 0 0,0 0 0,0 0 0,0 1 0,0-1 0,0 0 0,0 1 0,0-1 0,0 0 0,0 0 0,0 1 0,0-1 0,0 0 0,0 0 0,0 0 0,0 0 0,0 0 0,0 1 0,0-1 0,0 1 0,0-1 0,0 1 0,0-1 0,0 1 0,0-1 0,0 0 0,0 1 0,0-1 0,0 1 0,0-1 0,0 1 0,0-1 0,0 0 0,0-1 0,0 1 0,0 0 0,0 0 0,0 0 0,0 0 0,0 0 0,0-1 0,0 1 0,0 0 0,0 0 0,0 0 0,0 0 0,0 0 0,0 0 0,0 0 0,0 1 0,0-1 0,0 0 0,0 0 0,0 1 0,0-1 0,0 0 0,0 1 0,0-1 0,0 0 0,0 1 0,0-1 0,0-1 0,-1 1 0,1 0 0,0 0 0,0-1 0,0 1 0,0-1 0,0 1 0,0-1 0,0 1 0,-1 0 0,1-1 0,0 0 0,-1 1 0,1-1 0,0 1 0,0-1 0,-1 1 0,1 0 0,0-1 0,0 1 0,-1 0 0,1-1 0,-1 1 0,1 0 0,0 0 0,-1 0 0,1 0 0,0-1 0,0 1 0,-1 0 0,1 0 0,-1 0 0,1 0 0,0 0 0,-1 0 0,1-1 0,0 1 0,-1 0 0,1-1 0,0 1 0,0-1 0,0 1 0,0-1 0,0 1 0,0-1 0,0 1 0,-1 0 0,1 0 0,0 0 0,0 0 0,-1 0 0,1 0 0,-1 1 0,1 0 0,0 0 0,-1 0 0,0 0 0,1 0 0,-1-1 0,1 1 0,-1-1 0,1 0 0,0-1 0,-1 1 0,1-1 0,0 1 0,0 0 0,0 0 0,-1 0 0,1-1 0,0 1 0,0 0 0,0-1 0,0 1 0,0-1 0,0 1 0,0 0 0,0-1 0,0 1 0,0-1 0,0 1 0,0-1 0,0 1 0,0 0 0,0 0 0,0 0 0,0 0 0,0-1 0,-1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32"/>
    </inkml:context>
    <inkml:brush xml:id="br0">
      <inkml:brushProperty name="width" value="0.035" units="cm"/>
      <inkml:brushProperty name="height" value="0.035" units="cm"/>
      <inkml:brushProperty name="color" value="#FFA53D"/>
    </inkml:brush>
  </inkml:definitions>
  <inkml:trace contextRef="#ctx0" brushRef="#br0">11 0 24575,'0'0'0,"0"1"0,0 0 0,0-1 0,0 1 0,1 1 0,-1 0 0,1 0 0,-1 0 0,1-1 0,-1 0 0,0 1 0,0 0 0,0 1 0,1 0 0,-1-1 0,0 0 0,0-1 0,1-1 0,-1 1 0,0-1 0,0 1 0,0-1 0,0 1 0,0 0 0,0-1 0,0 1 0,0 0 0,0 0 0,0 0 0,0 1 0,0 0 0,0 1 0,0 0 0,0-1 0,0 0 0,0-1 0,0 1 0,0 0 0,0 1 0,0 0 0,-1 0 0,1-1 0,-1 0 0,1-1 0,0 0 0,0 0 0,0 1 0,-1-1 0,1 1 0,0-1 0,-1 0 0,1 0 0,0 0 0,-1 0 0,1 1 0,-1 1 0,1-1 0,-1-1 0,1 1 0,0-2 0,0 1 0,-1 0 0,1 0 0,0 0 0,0 0 0,-1 0 0,1-1 0,0 1 0,0-1 0,-1 1 0,1 0 0,0 0 0,-1 0 0,1-1 0,0 1 0,0-1 0,-1 1 0,1 0 0,-1 0 0,1 0 0,0 0 0,0-1 0,-1 1 0,1-1 0,0 1 0,-1 0 0,1 0 0,-1-1 0,1 1 0,0-1 0,0 0 0,0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33"/>
    </inkml:context>
    <inkml:brush xml:id="br0">
      <inkml:brushProperty name="width" value="0.035" units="cm"/>
      <inkml:brushProperty name="height" value="0.035" units="cm"/>
      <inkml:brushProperty name="color" value="#005F27"/>
    </inkml:brush>
  </inkml:definitions>
  <inkml:trace contextRef="#ctx0" brushRef="#br0">3 50 24575,'0'-1'0,"0"0"0,0 0 0,0 0 0,0 1 0,0-1 0,0 1 0,0-1 0,0 0 0,0 0 0,0 0 0,0 1 0,0-1 0,0 1 0,-1-1 0,1 1 0,0-1 0,0 1 0,0-1 0,0 0 0,0 1 0,0-1 0,-1 0 0,1 1 0,0-1 0,0 0 0,0 1 0,0 0 0,0-1 0,0 0 0,0 1 0,0-1 0,0 0 0,0 1 0,0-1 0,0 1 0,0-1 0,0 0 0,-1 1 0,1-1 0,0 0 0,0 1 0,0-1 0,0 0 0,0 1 0,0-1 0,0 1 0,0-1 0,0 1 0,0-1 0,0 1 0,0-1 0,0 0 0,0 1 0,0-1 0,0 0 0,0 1 0,0-1 0,0 0 0,0 1 0,0-1 0,0 1 0,0-1 0,0 1 0,0-1 0,0 1 0,0-1 0,0 1 0,0-1 0,0 1 0,1-1 0,-1 1 0,0 0 0,1 0 0,-1-1 0,1 1 0,0 0 0,-1 0 0,1 0 0,0-1 0,-1 1 0,1 0 0,-1 0 0,1 0 0,-1 0 0,1-1 0,-1 1 0,1 0 0,-1 0 0,1-1 0,0 1 0,-1 0 0,1 0 0,-1 0 0,1 0 0,-1 0 0,1 0 0,-1-1 0,1 1 0,-1 0 0,1 0 0,-1 0 0,1 0 0,0 0 0,-1-1 0,1 1 0,-1 0 0,1 0 0,-1 0 0,1 0 0,-1 0 0,1 0 0,-1 0 0,1 0 0,-1 0 0,0 1 0,0-1 0,0 0 0,0 0 0,1 1 0,-1-1 0,0 1 0,1-1 0,-1 0 0,0 1 0,0-1 0,0 0 0,1 1 0,-1-1 0,0 0 0,0 1 0,0-1 0,0 0 0,1 1 0,-1-1 0,0 0 0,0 1 0,0-1 0,0 0 0,0 1 0,0-1 0,0 0 0,0 1 0,1-1 0,-1 1 0,0-1 0,0 1 0,0-1 0,0 1 0,0-1 0,0 1 0,1-1 0,-1 1 0,0-1 0,0 1 0,0-1 0,0 1 0,1-1 0,-1 0 0,0 1 0,0-1 0,1 1 0,-1 0 0,0-1 0,0 1 0,0-1 0,1 1 0,-1-1 0,0 1 0,0-1 0,0 1 0,1-1 0,-1 0 0,0 1 0,0-1 0,0 0 0,0 1 0,1-1 0,-1 1 0,0 0 0,0-1 0,0 0 0,1 1 0,-1-1 0,0 1 0,0-1 0,0 1 0,0-1 0,1 0 0,-1 1 0,0-1 0,0 1 0,0-1 0,0 1 0,0-1 0,0 0 0,0 1 0,0-1 0,0 1 0,1-1 0,-1 1 0,0-1 0,0 1 0,0-1 0,1 1 0,-1-1 0,0 1 0,0-1 0,0 1 0,0-1 0,0 1 0,0-1 0,1 1 0,-1-1 0,0 0 0,0 0 0,0 1 0,0-1 0,0 0 0,0 1 0,0-1 0,0 0 0,0 1 0,1-1 0,-1 1 0,0-1 0,0 0 0,0 1 0,0-1 0,0 0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06:53:19.666"/>
    </inkml:context>
    <inkml:brush xml:id="br0">
      <inkml:brushProperty name="width" value="0.035" units="cm"/>
      <inkml:brushProperty name="height" value="0.035" units="cm"/>
      <inkml:brushProperty name="color" value="#005F27"/>
    </inkml:brush>
  </inkml:definitions>
  <inkml:trace contextRef="#ctx0" brushRef="#br0">1 64 24575,'1'0'0,"0"-1"0,1 0 0,-1 0 0,0-1 0,0 1 0,1-1 0,-1 1 0,1 0 0,-1-1 0,0 1 0,1 0 0,-1-1 0,0 1 0,0 0 0,0 0 0,0 0 0,0-1 0,0 1 0,1 0 0,-1 0 0,0 0 0,0 0 0,0 1 0,0-1 0,-1 1 0,2 0 0,-1-1 0,1 1 0,0 0 0,0 0 0,0 0 0,0-1 0,-1 0 0,1 0 0,-1-1 0,0 1 0,0 0 0,0-1 0,0 1 0,0 0 0,0-1 0,0 1 0,0-1 0,-1 1 0,1-1 0,0 0 0,-1 1 0,1-1 0,-1 1 0,1-1 0,-1 1 0,0 0 0,1 0 0,-1 0 0,0-1 0,1 1 0,-1 0 0,1 1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34"/>
    </inkml:context>
    <inkml:brush xml:id="br0">
      <inkml:brushProperty name="width" value="0.035" units="cm"/>
      <inkml:brushProperty name="height" value="0.035" units="cm"/>
      <inkml:brushProperty name="color" value="#005F27"/>
    </inkml:brush>
  </inkml:definitions>
  <inkml:trace contextRef="#ctx0" brushRef="#br0">18 97 24575,'0'-1'0,"0"0"0,-1 0 0,1 0 0,0 0 0,-1 1 0,1-1 0,0 0 0,-1 0 0,1 0 0,0 1 0,0-1 0,0 1 0,0 0 0,0-1 0,0 1 0,0-1 0,0 1 0,-1 0 0,1-1 0,0 1 0,0 0 0,0-1 0,0 0 0,0 0 0,0 1 0,0-1 0,0 1 0,0-1 0,0 0 0,0 0 0,0 0 0,0 1 0,0-1 0,0 0 0,0 0 0,0 0 0,0 1 0,0-1 0,0 0 0,0 0 0,0 1 0,0-1 0,0 1 0,0-1 0,0 1 0,0-1 0,-1 1 0,1-1 0,0 1 0,0 0 0,0-1 0,-1 1 0,1-1 0,0 1 0,-1-1 0,1 0 0,0 1 0,-1-1 0,1 0 0,0 0 0,-1 0 0,1 0 0,0 1 0,-1-1 0,1 0 0,0 0 0,0 1 0,0-1 0,-1 0 0,1 0 0,0 0 0,-1 0 0,1 0 0,-1-1 0,1 1 0,-1-1 0,1 1 0,-1 0 0,1-1 0,0 1 0,0 0 0,-1 0 0,1 0 0,0 0 0,0 0 0,0 0 0,-1 0 0,1 1 0,0-1 0,0 0 0,0 1 0,0-1 0,0 1 0,0-1 0,0 1 0,0-1 0,0 0 0,0 0 0,0 0 0,0 0 0,0 1 0,0-1 0,0 0 0,0 1 0,0-1 0,0 0 0,0 1 0,0-1 0,0 1 0,0-1 0,0 1 0,0-1 0,0 1 0,0-1 0,-1 1 0,1-1 0,0 0 0,0 1 0,0-1 0,0 0 0,0 1 0,0-1 0,0 0 0,0 1 0,0-1 0,0 1 0,0-1 0,0 1 0,1-1 0,-1 1 0,0 0 0,1 0 0,-1 0 0,1 0 0,-1-1 0,0 1 0,1 0 0,-1 0 0,0 0 0,1-1 0,-1 1 0,0 0 0,0 0 0,1 0 0,-1 0 0,1-1 0,-1 1 0,0 0 0,0 0 0,1-1 0,-1 1 0,1 0 0,-1 0 0,1 0 0,-1 0 0,0 0 0,1 0 0,-1 0 0,0 0 0,1 0 0,-1 0 0,1 0 0,-1 0 0,0 0 0,1 0 0,-1 0 0,1 0 0,-1 0 0,0 1 0,1-1 0,-1 0 0,1 0 0,-1 0 0,0 1 0,1-1 0,-1 0 0,0 0 0,0 0 0,1 1 0,-1-1 0,0 0 0,1 0 0,-1 0 0,0 0 0,0 0 0,0 1 0,1-1 0,-1 0 0,0 0 0,0 0 0,1 1 0,-1-1 0,0 0 0,0 1 0,1-1 0,-1 0 0,1 0 0,-1 0 0,0 1 0,0-1 0,1 1 0,-1-1 0,0 0 0,0 1 0,0-1 0,0 0 0,0 1 0,0-1 0,0 1 0,0-1 0,0 0 0,0 0 0,0 1 0,0-1 0,0 1 0,0 0 0,0-1 0,0 1 0,0 0 0,1 0 0,-1 0 0,0 0 0,0-1 0,0 1 0,0-1 0,0 1 0,0-1 0,0 0 0,0 1 0,0-1 0,0 1 0,0-1 0,0 1 0,1-1 0,-1 1 0,0-1 0,0 1 0,0 0 0,0 0 0,1-1 0,-1 1 0,0 0 0,0-1 0,1 1 0,-1-1 0,0 0 0,0 1 0,0-1 0,0 1 0,1-1 0,-1 1 0,0-1 0,0 0 0,1 1 0,-1-1 0,0 0 0,0 0 0,1 1 0,-1-1 0,0 1 0,1-1 0,-1 0 0,0 1 0,0-1 0,1 1 0,-1-1 0,0 0 0,0 1 0,1-1 0,-1 1 0,0-1 0,0 1 0,0-1 0,1 0 0,-1 1 0,0-1 0,0 0 0,0 0 0,0 1 0,0-1 0,0 1 0,0-1 0,1 0 0,-1 1 0,0-1 0,0 1 0,0-1 0,0 1 0,1-1 0,-1 0 0,0 1 0,0 0 0,0-1 0,1 1 0,-1-1 0,0 0 0,0 1 0,0-1 0,0 0 0,0 1 0,0-1 0,0 0 0,1 1 0,-1-1 0,0 0 0,0 1 0,0-1 0,0 0 0,0 1 0,0-1 0,0 0 0,0 1 0,1 0 0,-1-1 0,0 1 0,0-1 0,0 1 0,0-1 0,0 1 0,0-1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35"/>
    </inkml:context>
    <inkml:brush xml:id="br0">
      <inkml:brushProperty name="width" value="0.035" units="cm"/>
      <inkml:brushProperty name="height" value="0.035" units="cm"/>
      <inkml:brushProperty name="color" value="#005F27"/>
    </inkml:brush>
  </inkml:definitions>
  <inkml:trace contextRef="#ctx0" brushRef="#br0">46 593 24575,'0'0'0,"0"-1"0,0 0 0,0-1 0,0 1 0,0 0 0,0 0 0,0 0 0,0 0 0,0 0 0,0 1 0,0-1 0,0 0 0,0 0 0,0 1 0,0-1 0,0 0 0,0 1 0,0-1 0,0 1 0,0 0 0,0-1 0,0 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36"/>
    </inkml:context>
    <inkml:brush xml:id="br0">
      <inkml:brushProperty name="width" value="0.035" units="cm"/>
      <inkml:brushProperty name="height" value="0.035" units="cm"/>
      <inkml:brushProperty name="color" value="#005F27"/>
    </inkml:brush>
  </inkml:definitions>
  <inkml:trace contextRef="#ctx0" brushRef="#br0">18 115 24575,'0'1'0,"1"-1"0,-1 1 0,-1-1 0,1 1 0,0 0 0,-1 0 0,1 0 0,-1 0 0,1 0 0,0 0 0,-1 0 0,1 1 0,0-1 0,0 1 0,0-1 0,0-1 0,0 1 0,0-1 0,0 1 0,-1-1 0,1 1 0,0-1 0,-1 0 0,1 1 0,0-2 0,-1-1 0,2-1 0,-1-1 0,0 0 0,1 1 0,-1 1 0,1 0 0,-1 0 0,1 1 0,-1-1 0,0 1 0,1 1 0,-1-1 0,0 1 0,0-1 0,0 0 0,0-1 0,0 1 0,1-1 0,-1 1 0,0-1 0,0 1 0,0 0 0,0 1 0,0-1 0,0 0 0,0 1 0,0-1 0,0-1 0,0 1 0,0-1 0,0 1 0,0 0 0,0-1 0,1 1 0,-1-1 0,0 1 0,0 0 0,1-1 0,-1 1 0,0 1 0,0-1 0,0 1 0,0-1 0,0 0 0,0 0 0,0 0 0,0 0 0,0 0 0,0 0 0,0 1 0,0-1 0,0 0 0,0 1 0,0-1 0,0 1 0,0-1 0,0 0 0,0 0 0,0 0 0,0 0 0,0 0 0,0 0 0,0 1 0,0-1 0,0 1 0,0-1 0,0 1 0,0 0 0,0-1 0,0 0 0,0 0 0,0-1 0,0 0 0,0 1 0,0 1 0,0-1 0,0 1 0,0-1 0,0 0 0,0 1 0,0-1 0,0 0 0,0 1 0,0-1 0,0 0 0,0 0 0,0 1 0,0-1 0,0 0 0,0 1 0,0-1 0,0 0 0,0 0 0,-1 1 0,1-1 0,0 1 0,0-1 0,0 1 0,0-1 0,0 1 0,0-1 0,0 1 0,0 0 0,0-1 0,-1 0 0,1 1 0,-1-1 0,1 0 0,-1 1 0,1-1 0,0 1 0,0-1 0,0 0 0,-1 0 0,1 1 0,0-1 0,0 1 0,0 0 0,0-1 0,0 1 0,0-1 0,-1 1 0,1-1 0,0 1 0,0-1 0,0 1 0,0 0 0,0-1 0,0 1 0,0-1 0,0 1 0,0-1 0,0 1 0,-1-1 0,1 0 0,0 0 0,0 0 0,0 0 0,0 0 0,0 1 0,0-1 0,0 0 0,0 1 0,1-1 0,-1 0 0,0 1 0,1-1 0,-1 1 0,1 0 0,0 0 0,0 0 0,-1 0 0,1-1 0,0 1 0,-1 0 0,1 0 0,0 0 0,0-1 0,-1 1 0,1 0 0,0 0 0,0-1 0,-1 1 0,1 0 0,-1 0 0,0 0 0,1 0 0,-1 0 0,1 0 0,0 1 0,-1-1 0,1 0 0,-1 1 0,1-1 0,-1 0 0,1 0 0,-1 0 0,0 1 0,1-1 0,-1 0 0,1 0 0,-1 1 0,1 0 0,-1 0 0,1-1 0,0 1 0,-1-1 0,0 0 0,0 0 0,0 1 0,1-1 0,-1 1 0,0-1 0,0 1 0,1-1 0,-1 0 0,0 1 0,1 0 0,-1 0 0,0-1 0,0 1 0,1-1 0,-1 1 0,0-1 0,0 1 0,0-1 0,1 1 0,-1-1 0,0 1 0,0 0 0,0-1 0,1 1 0,-1 0 0,0 0 0,0-1 0,0 1 0,0 0 0,1-1 0,-1 1 0,0 0 0,0 0 0,0-1 0,0 1 0,0-1 0,0 1 0,0-1 0,0 1 0,0 0 0,0-1 0,0 1 0,0-1 0,0 0 0,0 1 0,0-1 0,0 1 0,0-1 0,0 0 0,0 1 0,1 0 0,-1-1 0,0 1 0,0 0 0,0-1 0,0 1 0,0-1 0,1 1 0,-1 0 0,0 0 0,0-1 0,0 1 0,0 0 0,0 0 0,0-1 0,1 1 0,-1-1 0,0 1 0,0-1 0,0 1 0,0 0 0,0-1 0,0 1 0,0-1 0,0 1 0,0 0 0,0-1 0,0 1 0,0 0 0,1 0 0,-1-1 0,0 1 0,0-1 0,0 1 0,0-1 0,0 1 0,0 0 0,0 0 0,0-1 0,0 1 0,0 0 0,0 0 0,0 0 0,0 0 0,0 0 0,0-1 0,0 1 0,0-1 0,0 1 0,0-1 0,0 1 0,0-1 0,-1 1 0,1-1 0,0 1 0,0 0 0,0 0 0,0 0 0,0 0 0,0 1 0,0-1 0,0-1 0,0 1 0,0-1 0,-1 0 0,1 1 0,0-1 0,0 1 0,0 0 0,0 0 0,-1 1 0,1-1 0,0 0 0,0 0 0,0 0 0,0 0 0,-1 0 0,1 0 0,0 0 0,0 1 0,0-1 0,0 0 0,0 0 0,-1 0 0,1 0 0,0 0 0,0 0 0,0 0 0,0 0 0,0 0 0,0 0 0,-1 0 0,1-1 0,0 1 0,0 0 0,0 0 0,0-1 0,0 1 0,0-1 0,0 1 0,0-1 0,0 1 0,0 0 0,0-1 0,0 1 0,0-1 0,0 1 0,0-1 0,0 1 0,0 0 0,0 0 0,-1-1 0,1 1 0,0 0 0,0-1 0,0 1 0,0 0 0,0 0 0,0 0 0,0 0 0,0 0 0,0 0 0,0 0 0,0-1 0,0 1 0,0 0 0,0 0 0,0 0 0,0 0 0,0-1 0,0 1 0,0 0 0,0 0 0,0 0 0,0-1 0,0 1 0,0-1 0,0 1 0,0-1 0,0 0 0,0 1 0,0-1 0,0 1 0,0-1 0,0 1 0,0-1 0,0 1 0,0-1 0,0 1 0,0-1 0,0 1 0,0 0 0,0 0 0,0 0 0,0 0 0,0-1 0,0 1 0,0 0 0,0-1 0,0 1 0,0 0 0,0-1 0,0 1 0,0-1 0,0 1 0,0-1 0,0 1 0,0-1 0,0 1 0,0 0 0,0 0 0,0 0 0,0-1 0,0 1 0,0-1 0,0 1 0,0 0 0,0-1 0,0 1 0,0 0 0,0 0 0,0 1 0,0 0 0,0-1 0,0 0 0,0 0 0,0 0 0,0 0 0,0-1 0,0 1 0,0 1 0,0-1 0,0 0 0,-1-1 0,1 1 0,0 1 0,0-1 0,0 1 0,0 0 0,-1-1 0,1 0 0,0-1 0,0 1 0,0-1 0,0 1 0,0 0 0,0 0 0,0 0 0,0 0 0,0-1 0,0 1 0,0 0 0,0 0 0,0 0 0,-1 0 0,1-1 0,0 1 0,0-1 0,0 0 0,-1 1 0,1-1 0,0 1 0,0-1 0,-1 1 0,1-1 0,0 1 0,0 0 0,-1-1 0,1 1 0,0 0 0,-1-1 0,1 0 0,0 1 0,0 0 0,-1-1 0,1 1 0,0 0 0,0-1 0,-1 1 0,1 0 0,0-1 0,-1 1 0,1-1 0,0 1 0,-1-1 0,1 1 0,-1 0 0,1 0 0,-1 0 0,1 0 0,-1 0 0,1 0 0,-1 0 0,1-1 0,-1 0 0,1 1 0,0-1 0,0 1 0,-1 0 0,1-1 0,-1 1 0,1 0 0,0-1 0,-1 1 0,1-1 0,0 1 0,0 0 0,-1-1 0,1 1 0,0-1 0,0 1 0,-1-1 0,1 1 0,0 0 0,0 0 0,0 0 0,-1-1 0,1 1 0,-1 0 0,1 0 0,-1 0 0,1-1 0,0 1 0,0-1 0,0 0 0,0 1 0,0 0 0,-1 0 0,1 0 0,0 0 0,0 0 0,-1-1 0,1 1 0,0-1 0,0 1 0,0-1 0,0 0 0,0 1 0,-1-1 0,1 0 0,0 1 0,0 0 0,0-1 0,0 1 0,-1-1 0,1 1 0,0-1 0,-1 1 0,1-1 0,0 1 0,0-1 0,0 1 0,-1-1 0,1 1 0,0-1 0,0 1 0,-1-1 0,1 1 0,0-1 0,0 1 0,0 0 0,-1 0 0,1 0 0,-1 0 0,1 1 0,-1-1 0,1 0 0,-1 0 0,1-1 0,0 1 0,0 0 0,0 0 0,-1 1 0,1-1 0,0 0 0,0 0 0,0-1 0,0 0 0,0 1 0,0-1 0,0 1 0,0-1 0,0 1 0,-1-1 0,1 1 0,0-1 0,0 0 0,0 1 0,0-1 0,-1 1 0,1 0 0,0 0 0,0-1 0,-1 1 0,1-1 0,0 1 0,0-1 0,0 1 0,0 0 0,0 0 0,-1-1 0,1 1 0,0 0 0,0-1 0,0 1 0,0-1 0,-1 0 0,1 1 0,0-1 0,0 0 0,0 1 0,0 0 0,0-1 0,0 1 0,0 0 0,0 0 0,0 0 0,0 0 0,0 0 0,0-1 0,0 1 0,0 0 0,-1-1 0,1 1 0,0 0 0,0 0 0,0-1 0,0 1 0,0-1 0,0 1 0,0-1 0,0 1 0,0-1 0,0 1 0,0-1 0,0 1 0,0-1 0,0 1 0,0-1 0,0 1 0,0 0 0,0-1 0,0 1 0,0 0 0,0-1 0,0 0 0,0 0 0,0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37"/>
    </inkml:context>
    <inkml:brush xml:id="br0">
      <inkml:brushProperty name="width" value="0.035" units="cm"/>
      <inkml:brushProperty name="height" value="0.035" units="cm"/>
      <inkml:brushProperty name="color" value="#005F27"/>
    </inkml:brush>
  </inkml:definitions>
  <inkml:trace contextRef="#ctx0" brushRef="#br0">0 191 24575,'0'0'0,"0"1"0,0-1 0,0 0 0,0 1 0,0-1 0,0 0 0,0 1 0,1-1 0,-1 0 0,0-1 0,0 1 0,0 0 0,0-1 0,0 0 0,0 1 0,0-1 0,0-1 0,0 1 0,0-1 0,0 0 0,0-1 0,0 1 0,0 0 0,0 0 0,1 0 0,-1 1 0,0 0 0,0 0 0,0 0 0,0 0 0,0-1 0,1 0 0,-1 1 0,0-1 0,0 1 0,0 0 0,0 0 0,0 0 0,0 0 0,0 0 0,0 0 0,0 0 0,0 0 0,0 0 0,0 0 0,0 0 0,0 1 0,0-1 0,0 1 0,0-1 0,0 0 0,0 1 0,0-1 0,0 0 0,0 1 0,0-1 0,0 1 0,0-1 0,0 0 0,0 0 0,0 0 0,0 0 0,0 0 0,0 0 0,0 0 0,0 0 0,-1 0 0,1 0 0,0 0 0,0 0 0,0 0 0,0 1 0,0-1 0,0 0 0,0 1 0,0-1 0,0 0 0,0 0 0,0 0 0,0 0 0,0-1 0,0 1 0,0-1 0,0 0 0,0 0 0,0 0 0,0-1 0,0 2 0,0-1 0,0 0 0,0 1 0,0-1 0,0 1 0,0-1 0,0 1 0,0 0 0,0 0 0,0-1 0,0 1 0,1 0 0,-1 0 0,0 0 0,0-1 0,1 1 0,-1-1 0,0 0 0,0 0 0,1 0 0,-1 0 0,0 0 0,1 0 0,-1 0 0,0 0 0,0 0 0,1-1 0,-1 1 0,0 0 0,1 0 0,-1 0 0,0 1 0,0 0 0,0 0 0,0 0 0,0 0 0,1 0 0,-1 0 0,0 0 0,0 0 0,0 0 0,0 0 0,0 0 0,0 0 0,0 1 0,1-1 0,-1 0 0,0 1 0,0-1 0,0 0 0,1 0 0,-1 1 0,0-1 0,0 1 0,0-1 0,0 1 0,0-1 0,1 0 0,-1 1 0,0-1 0,0 1 0,0 0 0,0-1 0,0 1 0,0-1 0,0 1 0,0-1 0,0 0 0,0 0 0,0 1 0,0-1 0,-1 0 0,1 1 0,0-1 0,0 0 0,0 1 0,0-1 0,0 1 0,0-1 0,0 0 0,0 1 0,0-1 0,0 0 0,0 1 0,0-1 0,0 1 0,0-1 0,0 1 0,0-1 0,0 0 0,0 1 0,0-1 0,0 1 0,0-1 0,0 1 0,0 0 0,1-1 0,-1 1 0,0-1 0,0 1 0,0 0 0,1-1 0,0-2 0,-1 1 0,1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38"/>
    </inkml:context>
    <inkml:brush xml:id="br0">
      <inkml:brushProperty name="width" value="0.035" units="cm"/>
      <inkml:brushProperty name="height" value="0.035" units="cm"/>
      <inkml:brushProperty name="color" value="#005F27"/>
    </inkml:brush>
  </inkml:definitions>
  <inkml:trace contextRef="#ctx0" brushRef="#br0">58 13 24575,'-1'0'0,"1"0"0,-1 0 0,1 0 0,0 0 0,-1 0 0,1 0 0,-1 0 0,1-1 0,0 1 0,-1 0 0,1 0 0,0 0 0,0 0 0,-1-1 0,1 1 0,0 0 0,-1 0 0,1 0 0,0-1 0,0 1 0,-1 0 0,1 0 0,0 0 0,-1-1 0,1 1 0,-1 0 0,1 0 0,0-1 0,0 1 0,-1 0 0,1 0 0,0 0 0,-1 0 0,1-1 0,-1 1 0,1 0 0,-1 0 0,1 0 0,-1 0 0,1 0 0,-1-1 0,1 1 0,-1 0 0,1 0 0,-1 0 0,1 0 0,-1-1 0,1 1 0,-1 0 0,1 0 0,-1-1 0,1 1 0,0 0 0,-1 0 0,1 0 0,-1-1 0,1 1 0,0 0 0,-1 0 0,1 0 0,-1 0 0,1 0 0,-1 0 0,1-1 0,-1 1 0,1 0 0,-1 0 0,1 0 0,0 0 0,-1 0 0,1-1 0,0 1 0,-1 0 0,1 0 0,-1 0 0,1 0 0,0 0 0,-1 0 0,1 0 0,-1 0 0,1 0 0,-1 0 0,1 0 0,-1 0 0,1 0 0,-1 0 0,1 0 0,-1 0 0,1 0 0,0 0 0,-1-1 0,1 1 0,-1 0 0,1 0 0,-1 0 0,1 0 0,0 0 0,-1 0 0,1 0 0,-1 0 0,1 0 0,-1 0 0,1 0 0,0 0 0,-1 0 0,1 0 0,-1 0 0,0 0 0,1 0 0,-1 0 0,1 0 0,0 0 0,-1 0 0,1 1 0,-1-1 0,1 0 0,-1 0 0,1 1 0,0-1 0,-1 0 0,1 1 0,0-1 0,0 0 0,0 0 0,-1 1 0,1-1 0,0 0 0,0 1 0,0-1 0,-1 0 0,1 0 0,0 1 0,0-1 0,0 0 0,-1 0 0,1 1 0,0-1 0,0 1 0,0-1 0,0 1 0,-1-1 0,1 1 0,0-1 0,0 1 0,0-1 0,0 1 0,0-1 0,-1 0 0,1 1 0,0-1 0,0 1 0,0-1 0,0 1 0,-1-1 0,1 1 0,0-1 0,0 0 0,0 1 0,0-1 0,0 1 0,0-1 0,0 1 0,0-1 0,0 1 0,0-1 0,0 0 0,0 1 0,0-1 0,0 1 0,0-1 0,0 1 0,0-1 0,-1 0 0,1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39"/>
    </inkml:context>
    <inkml:brush xml:id="br0">
      <inkml:brushProperty name="width" value="0.035" units="cm"/>
      <inkml:brushProperty name="height" value="0.035" units="cm"/>
      <inkml:brushProperty name="color" value="#005F27"/>
    </inkml:brush>
  </inkml:definitions>
  <inkml:trace contextRef="#ctx0" brushRef="#br0">16 56 24575,'0'-1'0,"0"1"0,0-1 0,0 1 0,-1-1 0,1 0 0,0 1 0,0-1 0,0 1 0,0 0 0,0-1 0,-1 1 0,1-1 0,0 1 0,0 0 0,0-1 0,0 0 0,-1 1 0,1 0 0,0-1 0,0 1 0,0-1 0,-1 0 0,1 0 0,0 1 0,0-1 0,0 1 0,0 0 0,0-1 0,-1 1 0,1-1 0,0 1 0,0 0 0,-1-1 0,1 1 0,0 0 0,0 0 0,-1-1 0,1 1 0,0 0 0,0 0 0,0-1 0,0 1 0,-1-1 0,1 0 0,0 1 0,-1-1 0,1 1 0,0-1 0,0 1 0,-1-1 0,1 1 0,0-1 0,-1 0 0,0 1 0,1-1 0,-1 0 0,0 0 0,1 0 0,-1 1 0,1-1 0,0 1 0,0-1 0,0 0 0,-1 1 0,1-1 0,0 1 0,0-1 0,0 1 0,0-1 0,0 1 0,0-1 0,0 1 0,0-1 0,0 0 0,0 0 0,0 0 0,0 0 0,0 0 0,0 0 0,0 0 0,0 1 0,0-1 0,0 1 0,0-1 0,0 1 0,0-1 0,0 1 0,0-1 0,0 1 0,0-1 0,0 1 0,0-1 0,0 1 0,0-1 0,0 1 0,0 0 0,1-1 0,-1 1 0,0 0 0,1 0 0,-1-1 0,1 1 0,-1 0 0,1-1 0,-1 1 0,1 0 0,-1-1 0,1 1 0,-1 0 0,0 0 0,1 0 0,-1 0 0,1 0 0,-1 0 0,0 0 0,1 0 0,-1 0 0,1 1 0,-1-1 0,1 0 0,-1 1 0,1 0 0,0-1 0,0 1 0,-1-1 0,1 1 0,-1-1 0,0 0 0,0 0 0,1 1 0,-1-1 0,1 1 0,-1-1 0,0 1 0,0-1 0,0 1 0,1-1 0,-1 1 0,0-1 0,1 1 0,-1 0 0,0-1 0,1 1 0,-1-1 0,0 1 0,0-1 0,1 1 0,-1-1 0,0 0 0,0 0 0,0 1 0,1-1 0,-1 1 0,0-1 0,0 1 0,1-1 0,-1 0 0,0 1 0,1-1 0,-1 1 0,0-1 0,1 0 0,-1 1 0,1-1 0,-1 1 0,0-1 0,0 1 0,0-1 0,0 1 0,1-1 0,-1 0 0,0 1 0,0-1 0,0 1 0,0-1 0,0 1 0,0-1 0,0 0 0,0 1 0,0-1 0,0 0 0,0 1 0,0-1 0,0 1 0,0-1 0,0 1 0,0-1 0,0 1 0,0 0 0,0 0 0,1-1 0,-1 1 0,0-1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9T07:35:48.040"/>
    </inkml:context>
    <inkml:brush xml:id="br0">
      <inkml:brushProperty name="width" value="0.035" units="cm"/>
      <inkml:brushProperty name="height" value="0.035" units="cm"/>
      <inkml:brushProperty name="color" value="#005F27"/>
    </inkml:brush>
  </inkml:definitions>
  <inkml:trace contextRef="#ctx0" brushRef="#br0">0 0 24575,'1'0'0,"-1"1"0,0-1 0,1 0 0,-1 1 0,1-1 0,-1 1 0,1-1 0,-1 0 0,0 1 0,1-1 0,-1 1 0,0-1 0,1 0 0,0 0 0,-1 0 0,0 0 0,1 0 0,-1 1 0,0-1 0,0 0 0,1 0 0,-1 0 0,0 0 0,0 1 0,0-1 0,1 1 0,-1-1 0,0 0 0,1 1 0,-1-1 0,0 0 0,0 1 0,0-1 0,1 0 0,-1 0 0,0 0 0,1 1 0,-1-1 0,0 0 0,0 0 0,1 0 0,-1 0 0,0 0 0,0 1 0,1-1 0,-1 1 0,0-1 0,0 0 0,0 0 0,0 1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9T07:35:48.015"/>
    </inkml:context>
    <inkml:brush xml:id="br0">
      <inkml:brushProperty name="width" value="0.4" units="cm"/>
      <inkml:brushProperty name="height" value="0.8" units="cm"/>
      <inkml:brushProperty name="color" value="#FFA274"/>
      <inkml:brushProperty name="tip" value="rectangle"/>
      <inkml:brushProperty name="rasterOp" value="maskPen"/>
    </inkml:brush>
  </inkml:definitions>
  <inkml:trace contextRef="#ctx0" brushRef="#br0">106 177,'0'17,"1"-2,-1-7,2 0,-1-2,0 1,-1 0,0-2,0 1,0-2,0 0,1 1,0-1,-1 1,1-1,-1 0,0 0,0 1,0 2,0 0,0 1,0-2,0 0,0-1,-1 1,-2-1,-1 2,-1 0,-2-1,-2-1,0-1,0-2,1-1,2 1,0-1,1 1,0 0,1 0,-1 0,-1 0,1 0,-1 0,1-1,1-1,2-5,2 1,1-4,2 4,-1-1,0-1,0-1,0-2,1-1,-1-1,-1 1,0 1,0 1,-1 1,2 0,-1 0,1-1,0 0,-1 0,0 0,0 1,0 0,0 1,1 0,-1 1,1 0,0 0,0 0,-1 1,1 1,0-2,0 1,0-1,0 0,0 0,0 0,1 1,-1 0,-1 1,1-2,0 0,0 0,-1 1,1 0,-1-1,1 1,0-1,-1 1,0 0,1-1,0 0,1 0,0-2,0 1,0 2,-1-1,-1 2,1-1,-2-1,1 1,0 0,0 0,0-1,0 0,-1 2,1-2,-1 1,0 0,0 0,0 0,0-1,0 1,0 0,8 8,-3-2,6 6,-6-5,0 0,0 0,0-1,1 0,-2 0,0-1,1 1,-2-1,2 1,-1 1,1-1,0 1,0-1,0 0,-1 0,0 0,-1 0,1 0,-1 1,1 1,-2-2,-1 2,2 0,-3-1,3 2,-2-1,1 0,-1 0,1-1,0 1,1 0,-1-1,1 1,0-1,-1-1,2 2,0-2,-1 0,0 1,0 0,-1 0,1 1,-1-2,-1 3,1-2,0 1,1 0,0 1,0-1,0 1,-1-1,0-1,1 1,-1-1,0 1,0 0,0-1,0 1,0 0,1 1,-1-1,1 0,0 0,0 0,0-1,1-1,-2 0,3 0,-1-1,0 0,2 0,-3-1,2 0,0 0,-1 0,1 0,-1 0,0-1,1-1,-3 1,2-2,0-1,-2 2,1-2,0 1,-1 0,2-1,-2 2,2-2,-1 0,1 0,-1 1,0-1,-1 1,1 0,-1 0,1 0,-1 0,1 0,0-1,0 1,-1 0,0-2,1 2,0-2,-1 2,0-1,1 0,-1 2,1-3,-1 2,0-1,0 0,-1 1,1-2,0 2,0-1,-1 0,1 1,0-2,0 2,0 0,1 0,-1 0,2-1,-1 1,0 1,-1-2,1 2,0-3,-1 3,1-1,0-1,1 4,0 1,1 2,-1 1,-1-2,1 1,0 0,-1-1,1 1,-1-1,0 1,-1 0,1 0,-2 1,2 0,-2-1,1 1,0 1,0-1,1 0,-1-1,0 1,0-1,1 1,-1 0,0-2,1 4,-2-3,2 2,-2-1,1-1,0 1,0 0,-1 0,1 0,0-1,1 3,-2-2,2 1,-1-1,0-1,0 1,0-1,1 1,-1-1,0 0,0 2,0-3,0 3,0-1,-1 0,2 1,-1 1,1-1,-1 2,1 0,-1-1,0 0,-1-1,1 0,-1-2,0 3,0-3,0 3,-1-1,1 0,0-1,-1-1,2 2,-1-1,0 1,1 0,-1-3,1 3,1-1,-1-1,0 2,0-1,0-1,0 1,0-1,0 1,0-1,1 1,-1 0,0 0,-1 0,1 1,-1-1,1 1,-1 0,1-1,-1 1,1 0,0-1,-1 0,0 1,0 0,1 0,-1 0,0 0,1-1,-1 0,0 0,0 1,-5-3,1 2,-3-4,-1 0,-1 0,-3 0,0-2,-1-1,-1 0,1 0,-1 0,1 1,-1 0,1-1,-1 1,0 1,-1 0,0 1,-1-1,1 0,-2 0,-1-1,-1 0,9 1,-1 0,0-1,0 1,0 0,-1 0,1-1,0 0,0 0,0 0,0 0,0 0,-7-2,-1 1,3-1,2 1,1 0,2 1,1 0,1 0,-1 1,-1-1,0 0,-1 1,-1-2,0 0,0 0,0-1,0-1,2 1,2 0,1 0,3 0,1 0,1 1,2-1,0-1,0 0,0-1,0 0,-1-1,0 0,1-2,-1 1,1 0,0 0,0 1,0 0,1 3,0 0,4 2,-1 1,2 1,-1 0,2-1,0 0,-1 0,-1-1,-1 0,0 1,0-2,0 2,2-1,-1 1,2-1,0 0,1 0,-2 1,-2-1,-1 0,-2-4,-1 0,-1-5,-1 2,-2 0,0 0,1 1,-1 2,1 1,0 2,-1 1,0 1,-1 1,0-1,-1 0,1-1,0-1,1 0,0 0,16 11,-5-2,2 1,2 0,3 4,1 0,0-1,0-1,-5-4,0 1,0 0,-1-1,0 0,-1-1,-2-1,0 0,0-1,-1-1,-1 1,0 0,-1-1,2 2,-1-1,2 2,-1-2,1 0,0-1,2 1,0 1,1-1,-1-1,2 0,-1-1,0 0,-1 0,0 0,-1 0,1 0,1 0,1 0,0 0,-2 0,-1 0,-1 0,-1 0,-1 0,0 0,-1 0,2 1,-2 3,0-1,0 3,-1-2,0 0,1 0,0 1,1 2,0 0,0 0,0 1,0-2,-1 0,1 0,-1-1,1 1,0 0,-1 0,0-1,0-1,-1-1,0 1,1-1,0 2,1-1,-2-1,1 0,0 0,0 0,0 1,0-1,0-1,1 3,-2-3,2 2,-1-1,0 0,0 1,-1-1,1 0,0 0,0 1,-2 0,2 0,-2 0,1-1,0 2,0-1,0-1,0 1,0-1,0 0,1 1,-6-14,1 3,-1-2,-1-1,-2-3,0 0,0 1,-2-1,1-1,-1 0,0-1,0 1,1 1,0 1,1-1,-1 0,0-1,0 0,0 1,0 1,0 2,0 1,2 1,0 1,2 2,-1-1,1 2,1 0,1 1,-1-1,1-1,0-1,0 1,1 1,5 13,-2-3,5 10,-3-8,1 3,2 2,2 4,-4-8,0 0,5 7,-2-4,-2-3,-2-2,-1-2,-1 0,-1-1,0 1,1 2,1-1,0 2,0-1,1 1,-1 1,1 2,0 1,0-1,1-1,-1-2,0-1,-1-1,-1 0,0 0,0 0,1 0,-1-1,0 0,0 0,-1-1,0-1,0 0,0 2,0-1,1 1,-1-1,-1-1,2 2,-2-1,2 1,-1-1,-1 0,1 0,0-1,0 1,-1 0,1 0,-1 1,0-2,3-1,0 0,0-1,0 0,-1 1,0 3,0-2,-2 1,2-1,-1 1,0-1,0 1,0 0,0-1,0 1,0-1,2 1,-2-1,1 1,-1-1,1 1,0-1,1 0,-2 0,2 0,-2 0,1 0,1 1,-2-1,2 1,-1-2,0 0,1 0,-1 0,1-1,0 1,-1 0,1 0,0 0,-1 0,2 0,-2-1,1 1,0 0,-1-1,2 2,-2-1,2 1,-1-2,-1 0,2 0,-2 0,1 1,0 0,-1 1,1-1,-1 1,0 0,0-1,0 1,0 0,-9-12,3 5,-7-8,8 10,0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9T07:35:48.016"/>
    </inkml:context>
    <inkml:brush xml:id="br0">
      <inkml:brushProperty name="width" value="0.4" units="cm"/>
      <inkml:brushProperty name="height" value="0.8" units="cm"/>
      <inkml:brushProperty name="color" value="#A2D762"/>
      <inkml:brushProperty name="tip" value="rectangle"/>
      <inkml:brushProperty name="rasterOp" value="maskPen"/>
    </inkml:brush>
  </inkml:definitions>
  <inkml:trace contextRef="#ctx0" brushRef="#br0">326 0,'-11'12,"0"-1,2-1,-1 1,0-1,1 0,1-2,2-2,1-1,0-1,2-1,-1 0,0-1,1 1,0 0,0 0,0 0,2 1,-1 0,2 1,0-1,0 1,0 0,0-1,0 0,0 1,0-1,0 0,0 0,1 0,0 2,2 2,0 0,1 0,-2-1,0-1,0-1,-1 0,0-1,-1 0,0 0,0 0,0 2,0-1,0 4,0-1,0 0,0 0,0-2,0 0,0 1,0-1,0 0,0 0,-1-1,0 0,0 0,0 0,1 0,-1 1,1-1,-1 0,0 0,1 0,0 0,0-1,0 1,0-1,-1 1,0 1,1 0,-1 2,-1-1,1 0,-1-2,1 0,0 0,0-1,1 0,-1 0,0 0,1 1,-1 1,1 0,-2 3,1 0,-2 3,0 1,0 0,-1 0,1-3,0-3,2 0,-1-1,-1 0,0 1,0 0,0 0,0-1,0 0,-1-1,-1 0,-2 0,1 1,-2 0,0 0,0 1,-1-1,2 1,-1 0,0 0,1-1,-1 0,0 1,1-1,-2 1,1 1,1-2,0 0,3-1,0-2,1 0,-1 0,2-1,-1 2,0 0,1 0,-1 2,1-3,-1 0,9-12,-3 6,6-10,-5 9,2-1,0-3,2-2,-1 0,-1 1,0 2,-1 0,-1 2,-1 1,-1 1,0 0,0-1,1-1,1-2,0-2,2-3,-1 0,1-1,0 0,0 0,-1 1,1 1,0-1,1 1,0-1,1 1,0-2,0-1,2-2,-5 7,0-1,0 0,1 0,-1 0,0-1,0 2,0-1,4-7,-2 2,0 1,-1-1,-1 0,2-2,-1 1,-1 1,1 2,-1 3,-1 1,-2 2,0 1,0 0,1-1,-1 0,0-1,1-1,-1 0,1-1,1 0,0 0,1 1,-2 2,0 1,0 3,0 0,0 1,1-2,0 0,2-2,0 0,0 1,-1 0,1 2,-1 1,-1 0,0 0,0 1,-1 0,2-1,-1 2,0-1,1 1,-1 1,2 0,0 2,1 0,-1 0,0 0,-2 0,0-2,-1 1,2 0,-1 0,0 1,0-2,-1 1,3-1,-3-1,2 2,-1-2,0 1,1-1,-1 0,0 0,1 0,-1 0,2 0,-1 0,-1 0,-1 0,2 0,-1 0,1 0,-1 0,1 0,0 0,-1-1,0 0,1 0,-1-1,-1 1,1-2,-2 1,3-2,-2 2,1-1,-1 0,0 1,0-1,1 1,0 0,-1-1,1 1,0 0,0 0,-1 1,1-2,-1 1,1-1,0 2,0-1,1 3,-1 0,1 1,0 1,0-1,0 0,1-1,-1 1,0 1,0 0,0 0,2 1,0 0,1-1,0-1,-2-1,0 0,0 0,-1 0,0-1,0 2,0-1,0 1,0 0,0-1,0 0,0 1,-1 1,1-1,-1 0,1 1,0-1,1-1,-1 0,0 0,0 0,0 0,1 0,1 0,0 0,0 1,-1-1,0 1,1-1,-1 0,1 1,-1-2,0 1,-1-1,0 0,0 0,0 1,1-1,-1 1,1 1,0-2,0 2,-2 0,1 0,-1 1,0 0,0 0,0-1,-1 2,0-2,2 1,-2-1,2 0,-1 1,1-1,-1 0,0 0,0 0,0 1,-1 0,0 0,0 1,0-1,-1 1,1 1,0-1,0 2,0-1,-1 0,0 0,0 0,-1 0,0 1,1 1,0 0,1 1,-1 0,1-2,-1 0,-1-2,0-1,1 1,0 0,0 2,0-2,0 0,-1 0,1 1,0 0,0 0,0 0,0 1,1 2,0 3,1 1,0 2,-1-1,1-2,-2-1,0-3,1 0,0 1,-1 1,2 1,-2-2,1-1,-1-2,0-1,0-1,0 0,0 1,0-1,1 2,-2-3,2 4,0-1,1 2,1 2,-1-1,-1 0,0-2,-1 0,0-1,0 1,1 1,0 0,-1-1,0-2,-14-11,1 1,-1-2,0 0,2 2,1 0,-3-1,0-1,0-1,0 0,1 0,-1 0,2-1,0 1,2 1,1 1,-5-6,3 3,3 3,3 3,1 1,-1-2,-1 1,-3-2,-1-2,-2 0,-2-1,-1 0,-1-1,1 0,0 1,2 1,3 1,3 2,2 1,2 1,-2-2,-1 0,-4-5,-3 0,-2-1,-3 1,2 2,3 3,6 2,4 2,14 7,-4-2,9 5,-9-4,3 0,2 1,2 1,1 0,-2 1,-2-2,-3 0,-2-3,-4-1,0-2,1 0,0 0,0 0,1 0,-2 0,-2-5,-4 0,-2-2,-2 1,2 2,-1 0,1-1,0 1,2 1,10 1,-3 1,4 1,-28 0,10-1,-1 0,-3 0,-1 0,0 0,-5-2,0 0,6 1,-2 0,1 0,-1 0,0 0,0 0,0 1,0-1,1 1,0-1,0 1,1 0,-5-1,0 0,2 0,1 1,1-1,1 1,2 0,-1 0,2 0,1-1,-9 0,3-1,1 1,1-1,0 0,-1 1,2 1,1 0,3 1,2 0,2 0,0 0,0 1,17 1,-2 1,2 0,1 1,2 0,1 1,1 0,0 0,0 1,0 0,0 0,0 0,-1 0,-1 0,0-1,-3 0,0-1,-1-1,3 2,-1-2,4 1,-12-3,-5-2,-17-7,-2 0,4 1,0 0,3 2,1 1,-7-3,5 2,6 2,4 1,13-3,6 2,-3 1,1-1,-1 2,0 0,-1 0,-1 0,7 0,-7 1,-6 0,-5-2,-9-1,-1-1,-1 0,-4-1,0 1,-4-1,0 1,-1 0,1 1,1 1,1 1,4 0,0 0,-5 2,9 2,3 4,0 2,-1 2,-5 0,3-6,-2-1,-2 1,-1-1,-2 0,0-1,-2-1,1-1,1 0,1-1,2 1,1-2,-4 1,7 1,7 0,9 5,-3-2,3 2,-25-4,7-2,-2-1,-7 0,-1 0,3-2,1 1,3-1,0 1,-1-2,12 2,12 6,8 4,-4-1,1 0,1 2,2 0,-1 0,-3 0,-1-1,0 0,1-1,-1 1,1-1,-1 0,1 0,-1 0,1 0,0-1,0 0,0 0,0 1,0-1,0 0,0-1,0 1,-1-1,0 0,-1 0,4 1,0 0,-4-2,-1 0,5 1,-6-2,-3-2,-2 0,-1-1,3 0,5 0,5 2,-6-1,0 0,2 1,-1-1,1 1,-1-1,-2 0,0 0,5 1,-5-1,-4 1,1-2,3 1,5-1,-5 0,1 0,0 0,0 0,-1 0,0 0,6 2,-5 0,-5 0,-19-15,4 5,-2-2,0 1,-2-1,-2 0,5 5,0 0,-2-1,0-1,-1-1,0 1,0-1,0 0,2 1,1 1,-3-4,7 6,22 13,-4-2,2 1,-1 0,2 0,0 1,0 0,1 0,0 1,1-1,-1 0,-1-1,0 1,1 0,-2-1,3 1,-1 0,-1-1,-2-1,-2-1,2 2,-6-3,-4 0,-1 0,0 0,0-1,0 0,1 0,1 3,0 1,1 1,-1-1,-1-1,-1-2,0-1,-2-1,1 1,-1 1,0 0,1 0,-1-1,-4 0,-5-3,-9 0,7-2,-1 0,-1 0,-1-2,0 1,-1-2,1 0,1 0,0 0,1 0,0 0,1 0,0 0,1 1,0-1,-1 0,0 0,0 1,0-1,0 1,0 0,-1 1,1 0,-1 0,1 0,-1 1,2-1,-1 1,-8 0,3 0,0 1,1 0,-2 0,-2 0,8 0,-1 0,-1 0,-1 0,-1 0,-1 0,0 0,-1 0,0 0,0-2,1 1,0-1,1-1,1 0,1 1,0-1,2 0,0 0,1 1,1-1,-7-2,1 0,1 1,2 0,1-1,0 0,1 0,-3-1,1-1,-1-1,2 1,3 0,2 1,3 2,1 1,11 1,-1 1,9 2,1 0,1 2,-2 2,-1 1,-5 0,2 2,1-1,3-1,1-1,-8-4,1 0,0 0,0 0,2 0,0 0,2 0,0 0,2 1,0 0,2-1,-1 1,1 0,0-1,0 1,-1-1,-1 0,0 0,-2-1,0 0,-2 1,0-1,-2 0,0 1,0-1,-1 0,1 1,-1 0,1 0,0-1,1 1,0 0,0 0,0 0,0-1,0 0,0 1,-1-1,0 0,-1 0,6 1,-4 0,-4-1,-2 1,-1-1,0 0,2 0,2 0,1 0,2 0,0 0,-2 0,-1 0,-2 1,-3 1,-2 1,0 1,1 0,-1 0,1 1,-1-1,0 0,0 0,1 1,0 1,1 1,-1-1,0 0,-1-2,-1-1,0 1,-1 0,0 1,-3-1,-3-2,-8-1,-5-1,7 0,0 0,-1 0,0 0,0 0,0 0,0 0,1 0,1 0,0 0,-9 0,3 0,2 0,2 0,-1 0,1 0,0 0,-1 0,1 0,0 0,0 0,1 0,0 0,-1 0,-1 0,-2 0,-3 0,8 0,0 1,-2-1,0 1,-2 0,1 1,-1-1,1 0,0 0,1 0,1-1,1 1,-6-1,4 0,4 0,1 0,1 0,-1 0,-1 0,-4 0,-1-1,-3 0,0 0,0-2,-1 1,2-1,2 0,1 0,1 0,-1 0,0 0,0 1,-1 0,0 0,1 0,2 1,3-1,2 0,1 1,2 0,-1-2,1 2,-1-3,-1 1,0 0,0 0,0 0,1 0,-1 0,1-1,0 1,0 0,1 1,-2 6,2-1,-2 4,2-3,0 0,-1 2,-1 1,-1 2,-1 0,0 1,1-2,1-1,1-3,2-1,-1 0,0-1,-1 0,-1 1,1 0,1 0,-1 0,1 0,-1 1,1 0,0 0,-1 0,1 0,0-1,0 1,-1 0,1 0,0 0,0-1,0-1,-2-4,1-1,-3-5,4 3,1 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9T07:35:48.017"/>
    </inkml:context>
    <inkml:brush xml:id="br0">
      <inkml:brushProperty name="width" value="0.4" units="cm"/>
      <inkml:brushProperty name="height" value="0.8" units="cm"/>
      <inkml:brushProperty name="color" value="#14E8F6"/>
      <inkml:brushProperty name="tip" value="rectangle"/>
      <inkml:brushProperty name="rasterOp" value="maskPen"/>
    </inkml:brush>
  </inkml:definitions>
  <inkml:trace contextRef="#ctx0" brushRef="#br0">20 586,'17'0,"-1"0,-6 0,1 1,-1 1,2-1,1 1,0-1,0 0,0-1,-2 0,0 0,-1 1,-1-1,0 1,0 0,1 0,0-1,0 2,0-2,-1 1,0 0,0-1,-1 0,0 0,1 0,1 0,1 0,2 0,1 0,1 0,-1 1,1 0,-1-1,-2 0,-2 0,-1 0,0 0,0 0,0 0,0 0,1 0,1 0,1-1,4 0,2-1,-7 2,0-1,1 1,0-1,0 1,-1 0,-1 0,1 0,7 0,-3 0,0 0,-1 0,1 0,-1 0,-1 0,-1 0,-1 0,1 0,1 0,1 0,2 0,1 0,-1 0,1 0,-1 0,0 0,-1 0,0 0,-1-1,0-1,-2 0,0 0,1 0,-1 0,2 0,0-1,1-1,1 0,-1 0,-1 1,-1 1,0-1,-1 1,1-1,1 1,1-1,0-1,0 0,0 0,-1 0,1 0,-1 1,0-1,0 1,0 0,-1-1,1 1,-1 1,-1 0,0 1,-2 0,0-1,-1 1,1-1,-1 0,1 0,1 1,-1-1,-1 0,0 0,0 0,-1 1,-1-1,0 0,-1 0,-1 1,0-1,0 1,0-1,0 0,0 0,1-1,1 1,1 0,0 0,-1 1,-1-1,0 0,-1 0,0 0,1-1,1 0,2 0,-1-1,1 2,-2 0,0 1,-1 0,-1 0,-1 0,1-1,-1 0,0 0,1-1,0 0,-1 1,0 0,-1-2,1 2,0-3,0 2,2-1,-1 0,-1 1,0 0,-14 0,3 0,-11-2,6 3,0-1,-4 1,6 1,-1 1,-3-1,-1 1,-1 0,-2 0,-1 0,0 0,5 0,0 0,0 0,-1 0,1 0,-1 0,0 0,0 0,-1 0,1 0,0 0,0 0,1 0,-1 0,2 0,-7 0,2 0,1 0,0 1,1-1,1 1,-1-1,1 1,0-1,-1 1,1-1,0 0,0 0,1 0,0 0,1 0,2 0,-1 0,2 0,0 0,0 0,0 0,-2 0,-1 0,-1 0,-2 0,3 0,0 0,-1 0,-3 0,0 0,0 1,-2 0,1-1,-2 1,6 0,-1-1,0 1,0 0,-4 0,-1 1,2-1,0 0,1 0,0 0,3 0,0-1,1 1,-4 0,2 0,5-1,1 1,-1-1,4 0,1 1,-2 1,-5 2,-6 3,6-3,-1 1,-1 0,-2-1,0 1,-1 0,1-1,-1-1,1-1,1 0,0-1,0 0,1-1,1 0,0 0,0 0,1 0,0 0,0 0,0 0,1 0,1 0,-1 0,1 0,-8 0,0 0,1 0,2 0,2 0,1 0,2 0,0 0,1 0,1 0,1 0,3 0,12 0,5 1,-3 0,2 0,5 1,2 0,1 0,-6 0,1 1,-1-1,1 0,0 1,1 0,0-1,0 1,1 0,0 0,0 0,0 1,0-1,-1 0,1 1,0-1,0 1,1-1,0 1,0 0,-3-1,0 0,1 0,-1 0,1-1,3 2,-1-1,1 0,-1-1,0 1,-1-1,1-1,-1 1,-1-1,-1 0,1 0,0 0,3-1,0 0,-1 0,0 0,0 0,0 0,-2 0,0-1,0 1,-1-1,-1 0,0 0,5-1,-1-1,-1 0,0 0,-2 0,1 0,-1 0,1 0,-1 0,0 0,1 0,0 1,0-1,0 1,0-1,-1 1,0-1,-1 1,0-1,-1 1,1-1,-1 0,0 1,-1 0,1 0,-1 0,-2 0,0 0,5 0,-5 0,-8 0,-14 1,-8 0,6 1,-2-1,-1 1,2 0,-1 0,-1-1,-1 1,1 0,-1 0,-1 0,1 0,-1 0,0 0,2 0,0 0,-1 0,1-1,0 1,0 0,-2 0,-1-1,1 1,0-1,0 1,0-1,1 0,-1 0,1 1,1-1,-2 0,0 0,1 0,1 0,-3 0,1 0,0 1,3-1,0 1,1-1,-1 1,1 0,4 0,1 0,-2 0,5 0,2 0,-1 0,-6 0,1 0,-1 0,-4 0,-1 0,3 1,0-1,0 0,-1 1,0 0,0-1,1 1,-1 0,1 0,-4 1,0 0,5 0,0 0,-4 1,6-1,5-1,1-1,-1 0,-2 0,-3 0,-3 0,0 0,4 0,3 0,3-1,13-3,6 0,2 0,3 1,-3 0,1 0,2 0,-1 0,-2 1,0 0,0 1,1-1,-1 1,2 0,0 0,1 0,-1 0,1 0,-1 0,0 0,1 1,-1-1,1 1,-1 0,0-1,0 1,0 0,0 0,0 0,0 0,-1 0,1 0,0 0,-1 0,0-1,1 1,-1 0,0-1,-2 1,1-1,0 1,-1-1,1 0,2 0,-1-1,1 1,-1-1,-2 0,0 0,0 0,-1-1,3 0,0 0,-1-1,-2 1,0 0,-1 0,4-2,0 1,-4 0,0 0,-2 1,-1 0,8-1,-6 2,-4 1,-5 1,-15 0,-7 0,4 0,0 0,-2 0,0 0,-1 0,-2 0,0 0,0 0,3 0,-1 0,1 0,-1 0,0 0,-1 0,2 0,-1 0,0 0,-1 0,1 0,-1 0,0 0,0 0,0 0,0 0,-1 0,1 0,0 0,0 0,-2 0,1 0,-1 0,1 0,0 0,0 0,1 0,0 0,0 0,1 0,0 0,1 0,-5 0,1 0,1 0,1 0,-2 0,2 0,0 0,-2-1,2 1,6 0,3-1,-1-1,9 0,18-3,-4 3,2 0,2 0,3-1,0 0,-3 1,1 0,1 1,0-1,-2 0,1 1,0-1,0 0,0 1,0-1,0 0,1 1,-1-1,0 0,-1 1,1-1,-1 0,0 0,0 0,1-1,0 1,0-1,-1 1,1-1,0 0,-1 0,2 0,-2 0,-6 1,-2 0,-1-1,-8 1,-14 0,-1 1,-3-1,1 2,-1-1,-2 1,2-1,-1 1,-1 0,-1 0,3 0,0 0,-1 0,0 0,0 0,0 0,0 0,0 0,0 0,0 0,1 0,1 0,-1 0,1 0,0 0,0 0,-1 0,1 1,2-1,-2 0,1 1,2-1,-3 1,3-1,-2 2,10 0,5 0,17 1,-4-2,2 0,2-1,3 0,1-1,-3-1,1 0,1-1,0 0,-2 0,1 0,1 0,-1 0,1-1,-1 0,1 0,0 0,-1 0,1 0,-2 0,0 0,0 0,-1 1,0-1,1 1,0-1,-1 1,-1 0,0 0,-1 1,-1-1,2 1,-3 0,0 0,-11 0,-14-2,-3 2,-2-1,1 0,-2 0,0 0,2 0,-1 1,0-1,0 0,0 1,-1-1,0 0,1 0,1 0,-1 1,2-1,0 0,-2 0,1 0,1 0,-3 0,3 0,-1-2,11 3,15 1,8 0,0 0,2-1,-5 1,2 1,1-1,-1 0,0 0,-1 0,1-1,-1 1,4-1,1 0,-2 1,-2-1,-1 0,-1 1,2-1,-1 0,1-1,-9 2,-8 0,-9-1,0 1,-1 0,-4-1,-2 0,4 1,0-1,0 0,-5-1,-1-1,3 1,2-1,-4-2,10 1,8 2,7-1,7 2,-4 1,0 0,1 1,-1-1,7 1,-7 0,-9 0,-15-5,1 1,3 0,0 0,3 0,5 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DD813-D086-DF45-8E55-45A28F5F05C5}" type="datetimeFigureOut">
              <a:rPr lang="fr-FR" smtClean="0"/>
              <a:t>19/03/2025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/Users/francoisdesmouliere/Desktop/Capture d’écran 2025-03-06 à 08.48.21.png</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181E-414E-3242-B28C-AE1C99F735A2}" type="slidenum">
              <a:rPr lang="fr-FR" smtClean="0"/>
              <a:t>‹N°›</a:t>
            </a:fld>
            <a:endParaRPr lang="fr-FR"/>
          </a:p>
        </p:txBody>
      </p:sp>
    </p:spTree>
    <p:extLst>
      <p:ext uri="{BB962C8B-B14F-4D97-AF65-F5344CB8AC3E}">
        <p14:creationId xmlns:p14="http://schemas.microsoft.com/office/powerpoint/2010/main" val="182159163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/Users/francoisdesmouliere/Desktop/Capture d’écran 2025-03-06 à 08.48.21.png</a:t>
            </a:r>
          </a:p>
        </p:txBody>
      </p:sp>
      <p:sp>
        <p:nvSpPr>
          <p:cNvPr id="5" name="Espace réservé du numéro de diapositive 4"/>
          <p:cNvSpPr>
            <a:spLocks noGrp="1"/>
          </p:cNvSpPr>
          <p:nvPr>
            <p:ph type="sldNum" sz="quarter" idx="5"/>
          </p:nvPr>
        </p:nvSpPr>
        <p:spPr/>
        <p:txBody>
          <a:bodyPr/>
          <a:lstStyle/>
          <a:p>
            <a:fld id="{8CD0181E-414E-3242-B28C-AE1C99F735A2}" type="slidenum">
              <a:rPr lang="fr-FR" smtClean="0"/>
              <a:t>3</a:t>
            </a:fld>
            <a:endParaRPr lang="fr-FR"/>
          </a:p>
        </p:txBody>
      </p:sp>
    </p:spTree>
    <p:extLst>
      <p:ext uri="{BB962C8B-B14F-4D97-AF65-F5344CB8AC3E}">
        <p14:creationId xmlns:p14="http://schemas.microsoft.com/office/powerpoint/2010/main" val="252595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/Users/francoisdesmouliere/Desktop/Capture d’écran 2025-03-06 à 08.48.21.png</a:t>
            </a:r>
          </a:p>
        </p:txBody>
      </p:sp>
      <p:sp>
        <p:nvSpPr>
          <p:cNvPr id="5" name="Espace réservé du numéro de diapositive 4"/>
          <p:cNvSpPr>
            <a:spLocks noGrp="1"/>
          </p:cNvSpPr>
          <p:nvPr>
            <p:ph type="sldNum" sz="quarter" idx="5"/>
          </p:nvPr>
        </p:nvSpPr>
        <p:spPr/>
        <p:txBody>
          <a:bodyPr/>
          <a:lstStyle/>
          <a:p>
            <a:fld id="{8CD0181E-414E-3242-B28C-AE1C99F735A2}" type="slidenum">
              <a:rPr lang="fr-FR" smtClean="0"/>
              <a:t>5</a:t>
            </a:fld>
            <a:endParaRPr lang="fr-FR"/>
          </a:p>
        </p:txBody>
      </p:sp>
    </p:spTree>
    <p:extLst>
      <p:ext uri="{BB962C8B-B14F-4D97-AF65-F5344CB8AC3E}">
        <p14:creationId xmlns:p14="http://schemas.microsoft.com/office/powerpoint/2010/main" val="275246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/Users/francoisdesmouliere/Desktop/Capture d’écran 2025-03-06 à 08.48.21.png</a:t>
            </a:r>
          </a:p>
        </p:txBody>
      </p:sp>
      <p:sp>
        <p:nvSpPr>
          <p:cNvPr id="5" name="Espace réservé du numéro de diapositive 4"/>
          <p:cNvSpPr>
            <a:spLocks noGrp="1"/>
          </p:cNvSpPr>
          <p:nvPr>
            <p:ph type="sldNum" sz="quarter" idx="5"/>
          </p:nvPr>
        </p:nvSpPr>
        <p:spPr/>
        <p:txBody>
          <a:bodyPr/>
          <a:lstStyle/>
          <a:p>
            <a:fld id="{8CD0181E-414E-3242-B28C-AE1C99F735A2}" type="slidenum">
              <a:rPr lang="fr-FR" smtClean="0"/>
              <a:t>6</a:t>
            </a:fld>
            <a:endParaRPr lang="fr-FR"/>
          </a:p>
        </p:txBody>
      </p:sp>
    </p:spTree>
    <p:extLst>
      <p:ext uri="{BB962C8B-B14F-4D97-AF65-F5344CB8AC3E}">
        <p14:creationId xmlns:p14="http://schemas.microsoft.com/office/powerpoint/2010/main" val="365614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/Users/francoisdesmouliere/Desktop/Capture d’écran 2025-03-06 à 08.48.21.png</a:t>
            </a:r>
          </a:p>
        </p:txBody>
      </p:sp>
      <p:sp>
        <p:nvSpPr>
          <p:cNvPr id="5" name="Espace réservé du numéro de diapositive 4"/>
          <p:cNvSpPr>
            <a:spLocks noGrp="1"/>
          </p:cNvSpPr>
          <p:nvPr>
            <p:ph type="sldNum" sz="quarter" idx="5"/>
          </p:nvPr>
        </p:nvSpPr>
        <p:spPr/>
        <p:txBody>
          <a:bodyPr/>
          <a:lstStyle/>
          <a:p>
            <a:fld id="{8CD0181E-414E-3242-B28C-AE1C99F735A2}" type="slidenum">
              <a:rPr lang="fr-FR" smtClean="0"/>
              <a:t>8</a:t>
            </a:fld>
            <a:endParaRPr lang="fr-FR"/>
          </a:p>
        </p:txBody>
      </p:sp>
    </p:spTree>
    <p:extLst>
      <p:ext uri="{BB962C8B-B14F-4D97-AF65-F5344CB8AC3E}">
        <p14:creationId xmlns:p14="http://schemas.microsoft.com/office/powerpoint/2010/main" val="314806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/Users/francoisdesmouliere/Desktop/Capture d’écran 2025-03-06 à 08.48.21.png</a:t>
            </a:r>
          </a:p>
        </p:txBody>
      </p:sp>
      <p:sp>
        <p:nvSpPr>
          <p:cNvPr id="5" name="Espace réservé du numéro de diapositive 4"/>
          <p:cNvSpPr>
            <a:spLocks noGrp="1"/>
          </p:cNvSpPr>
          <p:nvPr>
            <p:ph type="sldNum" sz="quarter" idx="5"/>
          </p:nvPr>
        </p:nvSpPr>
        <p:spPr/>
        <p:txBody>
          <a:bodyPr/>
          <a:lstStyle/>
          <a:p>
            <a:fld id="{8CD0181E-414E-3242-B28C-AE1C99F735A2}" type="slidenum">
              <a:rPr lang="fr-FR" smtClean="0"/>
              <a:t>9</a:t>
            </a:fld>
            <a:endParaRPr lang="fr-FR"/>
          </a:p>
        </p:txBody>
      </p:sp>
    </p:spTree>
    <p:extLst>
      <p:ext uri="{BB962C8B-B14F-4D97-AF65-F5344CB8AC3E}">
        <p14:creationId xmlns:p14="http://schemas.microsoft.com/office/powerpoint/2010/main" val="408083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9AF5E-315A-FAB7-5F37-5509782416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3EE044-143B-BE12-203B-F94A858893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686D1C6-7AD0-271F-56E9-8466DAA111BC}"/>
              </a:ext>
            </a:extLst>
          </p:cNvPr>
          <p:cNvSpPr>
            <a:spLocks noGrp="1"/>
          </p:cNvSpPr>
          <p:nvPr>
            <p:ph type="dt" sz="half" idx="10"/>
          </p:nvPr>
        </p:nvSpPr>
        <p:spPr/>
        <p:txBody>
          <a:bodyPr/>
          <a:lstStyle/>
          <a:p>
            <a:fld id="{3DFA5958-25FF-E549-ADE7-808114D6B54C}" type="datetime1">
              <a:rPr lang="fr-FR" smtClean="0"/>
              <a:t>19/03/2025</a:t>
            </a:fld>
            <a:endParaRPr lang="fr-FR"/>
          </a:p>
        </p:txBody>
      </p:sp>
      <p:sp>
        <p:nvSpPr>
          <p:cNvPr id="5" name="Espace réservé du pied de page 4">
            <a:extLst>
              <a:ext uri="{FF2B5EF4-FFF2-40B4-BE49-F238E27FC236}">
                <a16:creationId xmlns:a16="http://schemas.microsoft.com/office/drawing/2014/main" id="{92478A09-DB30-EC59-F20D-E5E4BFC401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ED4E03-0C51-4339-7FE2-ACA3BFA48A97}"/>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151771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95ECF-1D2D-584C-F637-D905492D5C2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4D6B1AC-A278-F26B-303B-58A8ACCB38B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E713A3-7A7D-C9D5-6CFC-C45B5A663990}"/>
              </a:ext>
            </a:extLst>
          </p:cNvPr>
          <p:cNvSpPr>
            <a:spLocks noGrp="1"/>
          </p:cNvSpPr>
          <p:nvPr>
            <p:ph type="dt" sz="half" idx="10"/>
          </p:nvPr>
        </p:nvSpPr>
        <p:spPr/>
        <p:txBody>
          <a:bodyPr/>
          <a:lstStyle/>
          <a:p>
            <a:fld id="{5F7F0D27-8BFA-CE43-A286-2235D3BFD096}" type="datetime1">
              <a:rPr lang="fr-FR" smtClean="0"/>
              <a:t>19/03/2025</a:t>
            </a:fld>
            <a:endParaRPr lang="fr-FR"/>
          </a:p>
        </p:txBody>
      </p:sp>
      <p:sp>
        <p:nvSpPr>
          <p:cNvPr id="5" name="Espace réservé du pied de page 4">
            <a:extLst>
              <a:ext uri="{FF2B5EF4-FFF2-40B4-BE49-F238E27FC236}">
                <a16:creationId xmlns:a16="http://schemas.microsoft.com/office/drawing/2014/main" id="{27ABC701-5FB0-E902-BBB2-FA9661A040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1F879F-F3F9-5CD5-86F3-36322A6CB0B6}"/>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252375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EDB3306-1FC4-F762-167B-252DD08494B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7655F79-9F71-5C39-066B-7B8D593BBA6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0D7E5E-7AD7-0A40-98D6-E0809277FCDF}"/>
              </a:ext>
            </a:extLst>
          </p:cNvPr>
          <p:cNvSpPr>
            <a:spLocks noGrp="1"/>
          </p:cNvSpPr>
          <p:nvPr>
            <p:ph type="dt" sz="half" idx="10"/>
          </p:nvPr>
        </p:nvSpPr>
        <p:spPr/>
        <p:txBody>
          <a:bodyPr/>
          <a:lstStyle/>
          <a:p>
            <a:fld id="{27872C14-83B0-144B-ABF1-2EEC6F055B3F}" type="datetime1">
              <a:rPr lang="fr-FR" smtClean="0"/>
              <a:t>19/03/2025</a:t>
            </a:fld>
            <a:endParaRPr lang="fr-FR"/>
          </a:p>
        </p:txBody>
      </p:sp>
      <p:sp>
        <p:nvSpPr>
          <p:cNvPr id="5" name="Espace réservé du pied de page 4">
            <a:extLst>
              <a:ext uri="{FF2B5EF4-FFF2-40B4-BE49-F238E27FC236}">
                <a16:creationId xmlns:a16="http://schemas.microsoft.com/office/drawing/2014/main" id="{C0BD3D9D-B47E-E27B-F76A-B39D6BDB04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5AD206-9E2A-70D3-93E2-87969F98B0AD}"/>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420466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F1791-F740-FE1C-7CB2-5F21362DBB6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BEB7C3-CD71-09A3-1FA3-7B9033AD63C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B81BF3-536A-9E3C-6DFC-CEC9A5E371FE}"/>
              </a:ext>
            </a:extLst>
          </p:cNvPr>
          <p:cNvSpPr>
            <a:spLocks noGrp="1"/>
          </p:cNvSpPr>
          <p:nvPr>
            <p:ph type="dt" sz="half" idx="10"/>
          </p:nvPr>
        </p:nvSpPr>
        <p:spPr/>
        <p:txBody>
          <a:bodyPr/>
          <a:lstStyle/>
          <a:p>
            <a:fld id="{2295F893-81E2-5340-86A5-08C2CB144B48}" type="datetime1">
              <a:rPr lang="fr-FR" smtClean="0"/>
              <a:t>19/03/2025</a:t>
            </a:fld>
            <a:endParaRPr lang="fr-FR"/>
          </a:p>
        </p:txBody>
      </p:sp>
      <p:sp>
        <p:nvSpPr>
          <p:cNvPr id="5" name="Espace réservé du pied de page 4">
            <a:extLst>
              <a:ext uri="{FF2B5EF4-FFF2-40B4-BE49-F238E27FC236}">
                <a16:creationId xmlns:a16="http://schemas.microsoft.com/office/drawing/2014/main" id="{563DC14D-D91D-F7F8-25F7-591255C3F9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2EF6A2-94B7-5853-7561-F2EF3885239A}"/>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344129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4326F-EDF0-0862-5CA2-391CE79A2EB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26A32CD-95A8-26E8-EE5B-B6C5AD7EEE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1B61BAB-11E6-33F5-549F-F78F4BEF2567}"/>
              </a:ext>
            </a:extLst>
          </p:cNvPr>
          <p:cNvSpPr>
            <a:spLocks noGrp="1"/>
          </p:cNvSpPr>
          <p:nvPr>
            <p:ph type="dt" sz="half" idx="10"/>
          </p:nvPr>
        </p:nvSpPr>
        <p:spPr/>
        <p:txBody>
          <a:bodyPr/>
          <a:lstStyle/>
          <a:p>
            <a:fld id="{69C5CEEF-2E65-D94D-B8FC-99CDD7AB08AB}" type="datetime1">
              <a:rPr lang="fr-FR" smtClean="0"/>
              <a:t>19/03/2025</a:t>
            </a:fld>
            <a:endParaRPr lang="fr-FR"/>
          </a:p>
        </p:txBody>
      </p:sp>
      <p:sp>
        <p:nvSpPr>
          <p:cNvPr id="5" name="Espace réservé du pied de page 4">
            <a:extLst>
              <a:ext uri="{FF2B5EF4-FFF2-40B4-BE49-F238E27FC236}">
                <a16:creationId xmlns:a16="http://schemas.microsoft.com/office/drawing/2014/main" id="{1FA619DE-F133-B519-745A-37FB6A6A1D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F8053D-4C8A-814C-CE96-4ECB47664AB1}"/>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376244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F46E5-2B35-1005-6FB9-79DEF09B9D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02A111-1AB8-9285-F356-717E4E48723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959CC71-0F19-9A8B-01AA-1D519825AF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F2D5451-AFA9-63D1-CF17-CA2B969EBDF1}"/>
              </a:ext>
            </a:extLst>
          </p:cNvPr>
          <p:cNvSpPr>
            <a:spLocks noGrp="1"/>
          </p:cNvSpPr>
          <p:nvPr>
            <p:ph type="dt" sz="half" idx="10"/>
          </p:nvPr>
        </p:nvSpPr>
        <p:spPr/>
        <p:txBody>
          <a:bodyPr/>
          <a:lstStyle/>
          <a:p>
            <a:fld id="{AF4F16FB-14AC-224B-BC0E-DE4DCA1FDB39}" type="datetime1">
              <a:rPr lang="fr-FR" smtClean="0"/>
              <a:t>19/03/2025</a:t>
            </a:fld>
            <a:endParaRPr lang="fr-FR"/>
          </a:p>
        </p:txBody>
      </p:sp>
      <p:sp>
        <p:nvSpPr>
          <p:cNvPr id="6" name="Espace réservé du pied de page 5">
            <a:extLst>
              <a:ext uri="{FF2B5EF4-FFF2-40B4-BE49-F238E27FC236}">
                <a16:creationId xmlns:a16="http://schemas.microsoft.com/office/drawing/2014/main" id="{E6C5D700-0C5F-4A18-EC0F-D823109ABD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26F4E7-FB69-7345-054E-993B60F66155}"/>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96157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D4CCD-1307-BB9A-6A9C-8B80675A8EE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C9C0DF6-83D4-CC6D-4731-FEE64E747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00478AE-376D-6159-406F-B9EC24D3BBA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CA94818-9474-1430-9BD3-E231633B7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D2C1BCB-2202-FA62-66F0-545E9128AF4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C9706D8-AE29-6686-4524-2C388E565654}"/>
              </a:ext>
            </a:extLst>
          </p:cNvPr>
          <p:cNvSpPr>
            <a:spLocks noGrp="1"/>
          </p:cNvSpPr>
          <p:nvPr>
            <p:ph type="dt" sz="half" idx="10"/>
          </p:nvPr>
        </p:nvSpPr>
        <p:spPr/>
        <p:txBody>
          <a:bodyPr/>
          <a:lstStyle/>
          <a:p>
            <a:fld id="{1AE67B9F-7E27-8D4E-9279-93267BAFAEE1}" type="datetime1">
              <a:rPr lang="fr-FR" smtClean="0"/>
              <a:t>19/03/2025</a:t>
            </a:fld>
            <a:endParaRPr lang="fr-FR"/>
          </a:p>
        </p:txBody>
      </p:sp>
      <p:sp>
        <p:nvSpPr>
          <p:cNvPr id="8" name="Espace réservé du pied de page 7">
            <a:extLst>
              <a:ext uri="{FF2B5EF4-FFF2-40B4-BE49-F238E27FC236}">
                <a16:creationId xmlns:a16="http://schemas.microsoft.com/office/drawing/2014/main" id="{6F410511-BF85-0795-8964-87F7E0729C3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05874F0-10A9-7BEB-73CB-0EAEB639D79D}"/>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173927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A0DDA-C6B7-5E47-EEE3-71B5DB21616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60549D7-1B7E-13D6-56B8-F9D824DF6464}"/>
              </a:ext>
            </a:extLst>
          </p:cNvPr>
          <p:cNvSpPr>
            <a:spLocks noGrp="1"/>
          </p:cNvSpPr>
          <p:nvPr>
            <p:ph type="dt" sz="half" idx="10"/>
          </p:nvPr>
        </p:nvSpPr>
        <p:spPr/>
        <p:txBody>
          <a:bodyPr/>
          <a:lstStyle/>
          <a:p>
            <a:fld id="{969375CA-B12C-974A-ACC9-9FDCC287C824}" type="datetime1">
              <a:rPr lang="fr-FR" smtClean="0"/>
              <a:t>19/03/2025</a:t>
            </a:fld>
            <a:endParaRPr lang="fr-FR"/>
          </a:p>
        </p:txBody>
      </p:sp>
      <p:sp>
        <p:nvSpPr>
          <p:cNvPr id="4" name="Espace réservé du pied de page 3">
            <a:extLst>
              <a:ext uri="{FF2B5EF4-FFF2-40B4-BE49-F238E27FC236}">
                <a16:creationId xmlns:a16="http://schemas.microsoft.com/office/drawing/2014/main" id="{1C766CEF-B204-B2F0-545E-AC622D0F3B8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8ED872F-C492-98D4-39C2-50FE6C870F2F}"/>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337595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C787BB-5D2F-1E2B-21B9-E9A3E82CEF4C}"/>
              </a:ext>
            </a:extLst>
          </p:cNvPr>
          <p:cNvSpPr>
            <a:spLocks noGrp="1"/>
          </p:cNvSpPr>
          <p:nvPr>
            <p:ph type="dt" sz="half" idx="10"/>
          </p:nvPr>
        </p:nvSpPr>
        <p:spPr/>
        <p:txBody>
          <a:bodyPr/>
          <a:lstStyle/>
          <a:p>
            <a:fld id="{F4F89F46-7386-9F49-B316-338166B0FBB7}" type="datetime1">
              <a:rPr lang="fr-FR" smtClean="0"/>
              <a:t>19/03/2025</a:t>
            </a:fld>
            <a:endParaRPr lang="fr-FR"/>
          </a:p>
        </p:txBody>
      </p:sp>
      <p:sp>
        <p:nvSpPr>
          <p:cNvPr id="3" name="Espace réservé du pied de page 2">
            <a:extLst>
              <a:ext uri="{FF2B5EF4-FFF2-40B4-BE49-F238E27FC236}">
                <a16:creationId xmlns:a16="http://schemas.microsoft.com/office/drawing/2014/main" id="{972FA19C-0C71-44F8-628B-4BE05B43867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443B5D2-F7DC-23DF-9EFB-75AF439D212F}"/>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296494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231EC-0014-D6FC-94F8-0682BD0A10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552B838-EA2E-5D60-CA22-F9B1EE2BF6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363B598-1274-319B-FB3E-27083D930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CE0122-A999-7661-BF79-2974753A80F1}"/>
              </a:ext>
            </a:extLst>
          </p:cNvPr>
          <p:cNvSpPr>
            <a:spLocks noGrp="1"/>
          </p:cNvSpPr>
          <p:nvPr>
            <p:ph type="dt" sz="half" idx="10"/>
          </p:nvPr>
        </p:nvSpPr>
        <p:spPr/>
        <p:txBody>
          <a:bodyPr/>
          <a:lstStyle/>
          <a:p>
            <a:fld id="{FCF8B676-9456-854F-88F6-8C7C81D34795}" type="datetime1">
              <a:rPr lang="fr-FR" smtClean="0"/>
              <a:t>19/03/2025</a:t>
            </a:fld>
            <a:endParaRPr lang="fr-FR"/>
          </a:p>
        </p:txBody>
      </p:sp>
      <p:sp>
        <p:nvSpPr>
          <p:cNvPr id="6" name="Espace réservé du pied de page 5">
            <a:extLst>
              <a:ext uri="{FF2B5EF4-FFF2-40B4-BE49-F238E27FC236}">
                <a16:creationId xmlns:a16="http://schemas.microsoft.com/office/drawing/2014/main" id="{2B371412-51D9-770A-F03B-D2F0D1CFA4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6F5977-132F-49DE-CE1D-449AC9DB09D2}"/>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182123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504A49-9B71-4428-1354-7628C8BEDC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85D8FA0-743B-5994-4BD7-5BC075DE2A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D8930FA-4C46-E9AA-1F26-1AA4A6722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D7B8FC-EEEB-0FFF-96E3-6B070F6F73B3}"/>
              </a:ext>
            </a:extLst>
          </p:cNvPr>
          <p:cNvSpPr>
            <a:spLocks noGrp="1"/>
          </p:cNvSpPr>
          <p:nvPr>
            <p:ph type="dt" sz="half" idx="10"/>
          </p:nvPr>
        </p:nvSpPr>
        <p:spPr/>
        <p:txBody>
          <a:bodyPr/>
          <a:lstStyle/>
          <a:p>
            <a:fld id="{850964EC-1EB5-A548-8EF4-F0612E78FC43}" type="datetime1">
              <a:rPr lang="fr-FR" smtClean="0"/>
              <a:t>19/03/2025</a:t>
            </a:fld>
            <a:endParaRPr lang="fr-FR"/>
          </a:p>
        </p:txBody>
      </p:sp>
      <p:sp>
        <p:nvSpPr>
          <p:cNvPr id="6" name="Espace réservé du pied de page 5">
            <a:extLst>
              <a:ext uri="{FF2B5EF4-FFF2-40B4-BE49-F238E27FC236}">
                <a16:creationId xmlns:a16="http://schemas.microsoft.com/office/drawing/2014/main" id="{B268E01A-E6F9-CF26-64E3-09FDC39684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4A8F8CD-A539-F35C-F480-93ACF89EF33F}"/>
              </a:ext>
            </a:extLst>
          </p:cNvPr>
          <p:cNvSpPr>
            <a:spLocks noGrp="1"/>
          </p:cNvSpPr>
          <p:nvPr>
            <p:ph type="sldNum" sz="quarter" idx="12"/>
          </p:nvPr>
        </p:nvSpPr>
        <p:spPr/>
        <p:txBody>
          <a:bodyPr/>
          <a:lstStyle/>
          <a:p>
            <a:fld id="{FE33C095-DA1F-344C-A02F-E30891A3467C}" type="slidenum">
              <a:rPr lang="fr-FR" smtClean="0"/>
              <a:t>‹N°›</a:t>
            </a:fld>
            <a:endParaRPr lang="fr-FR"/>
          </a:p>
        </p:txBody>
      </p:sp>
    </p:spTree>
    <p:extLst>
      <p:ext uri="{BB962C8B-B14F-4D97-AF65-F5344CB8AC3E}">
        <p14:creationId xmlns:p14="http://schemas.microsoft.com/office/powerpoint/2010/main" val="154861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555"/>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B9B7662-A1BD-CB15-7679-978CEB7CD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7BFE54-552E-F56C-B7B1-03809D792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161FD3-B4FD-08A3-0634-CEB64B39D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2D2322-AE58-0143-B890-840B5E6B662A}" type="datetime1">
              <a:rPr lang="fr-FR" smtClean="0"/>
              <a:t>19/03/2025</a:t>
            </a:fld>
            <a:endParaRPr lang="fr-FR"/>
          </a:p>
        </p:txBody>
      </p:sp>
      <p:sp>
        <p:nvSpPr>
          <p:cNvPr id="5" name="Espace réservé du pied de page 4">
            <a:extLst>
              <a:ext uri="{FF2B5EF4-FFF2-40B4-BE49-F238E27FC236}">
                <a16:creationId xmlns:a16="http://schemas.microsoft.com/office/drawing/2014/main" id="{A0EE9FFA-B016-4E69-1271-C8E7596C0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E13040D-99F9-D506-7AEC-EBBB611FC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33C095-DA1F-344C-A02F-E30891A3467C}" type="slidenum">
              <a:rPr lang="fr-FR" smtClean="0"/>
              <a:t>‹N°›</a:t>
            </a:fld>
            <a:endParaRPr lang="fr-FR"/>
          </a:p>
        </p:txBody>
      </p:sp>
    </p:spTree>
    <p:extLst>
      <p:ext uri="{BB962C8B-B14F-4D97-AF65-F5344CB8AC3E}">
        <p14:creationId xmlns:p14="http://schemas.microsoft.com/office/powerpoint/2010/main" val="3946721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6" Type="http://schemas.openxmlformats.org/officeDocument/2006/relationships/customXml" Target="../ink/ink228.xml"/><Relationship Id="rId21" Type="http://schemas.openxmlformats.org/officeDocument/2006/relationships/image" Target="../media/image9.png"/><Relationship Id="rId42" Type="http://schemas.openxmlformats.org/officeDocument/2006/relationships/customXml" Target="../ink/ink236.xml"/><Relationship Id="rId47" Type="http://schemas.openxmlformats.org/officeDocument/2006/relationships/image" Target="../media/image22.png"/><Relationship Id="rId63" Type="http://schemas.openxmlformats.org/officeDocument/2006/relationships/image" Target="../media/image30.png"/><Relationship Id="rId68" Type="http://schemas.openxmlformats.org/officeDocument/2006/relationships/customXml" Target="../ink/ink249.xml"/><Relationship Id="rId2" Type="http://schemas.openxmlformats.org/officeDocument/2006/relationships/image" Target="../media/image2.png"/><Relationship Id="rId16" Type="http://schemas.openxmlformats.org/officeDocument/2006/relationships/customXml" Target="../ink/ink223.xml"/><Relationship Id="rId29" Type="http://schemas.openxmlformats.org/officeDocument/2006/relationships/image" Target="../media/image13.png"/><Relationship Id="rId11" Type="http://schemas.openxmlformats.org/officeDocument/2006/relationships/image" Target="../media/image42.png"/><Relationship Id="rId24" Type="http://schemas.openxmlformats.org/officeDocument/2006/relationships/customXml" Target="../ink/ink227.xml"/><Relationship Id="rId32" Type="http://schemas.openxmlformats.org/officeDocument/2006/relationships/customXml" Target="../ink/ink231.xml"/><Relationship Id="rId37" Type="http://schemas.openxmlformats.org/officeDocument/2006/relationships/image" Target="../media/image17.png"/><Relationship Id="rId40" Type="http://schemas.openxmlformats.org/officeDocument/2006/relationships/customXml" Target="../ink/ink235.xml"/><Relationship Id="rId45" Type="http://schemas.openxmlformats.org/officeDocument/2006/relationships/image" Target="../media/image21.png"/><Relationship Id="rId53" Type="http://schemas.openxmlformats.org/officeDocument/2006/relationships/image" Target="../media/image25.png"/><Relationship Id="rId58" Type="http://schemas.openxmlformats.org/officeDocument/2006/relationships/customXml" Target="../ink/ink244.xml"/><Relationship Id="rId66" Type="http://schemas.openxmlformats.org/officeDocument/2006/relationships/customXml" Target="../ink/ink248.xml"/><Relationship Id="rId74" Type="http://schemas.openxmlformats.org/officeDocument/2006/relationships/customXml" Target="../ink/ink252.xml"/><Relationship Id="rId5" Type="http://schemas.openxmlformats.org/officeDocument/2006/relationships/image" Target="../media/image110.png"/><Relationship Id="rId61" Type="http://schemas.openxmlformats.org/officeDocument/2006/relationships/image" Target="../media/image29.png"/><Relationship Id="rId19" Type="http://schemas.openxmlformats.org/officeDocument/2006/relationships/image" Target="../media/image80.png"/><Relationship Id="rId14" Type="http://schemas.openxmlformats.org/officeDocument/2006/relationships/customXml" Target="../ink/ink222.xml"/><Relationship Id="rId22" Type="http://schemas.openxmlformats.org/officeDocument/2006/relationships/customXml" Target="../ink/ink226.xml"/><Relationship Id="rId27" Type="http://schemas.openxmlformats.org/officeDocument/2006/relationships/image" Target="../media/image12.png"/><Relationship Id="rId30" Type="http://schemas.openxmlformats.org/officeDocument/2006/relationships/customXml" Target="../ink/ink230.xml"/><Relationship Id="rId35" Type="http://schemas.openxmlformats.org/officeDocument/2006/relationships/image" Target="../media/image16.png"/><Relationship Id="rId43" Type="http://schemas.openxmlformats.org/officeDocument/2006/relationships/image" Target="../media/image20.png"/><Relationship Id="rId48" Type="http://schemas.openxmlformats.org/officeDocument/2006/relationships/customXml" Target="../ink/ink239.xml"/><Relationship Id="rId56" Type="http://schemas.openxmlformats.org/officeDocument/2006/relationships/customXml" Target="../ink/ink243.xml"/><Relationship Id="rId64" Type="http://schemas.openxmlformats.org/officeDocument/2006/relationships/customXml" Target="../ink/ink247.xml"/><Relationship Id="rId69" Type="http://schemas.openxmlformats.org/officeDocument/2006/relationships/image" Target="../media/image33.png"/><Relationship Id="rId8" Type="http://schemas.openxmlformats.org/officeDocument/2006/relationships/customXml" Target="../ink/ink219.xml"/><Relationship Id="rId51" Type="http://schemas.openxmlformats.org/officeDocument/2006/relationships/image" Target="../media/image24.png"/><Relationship Id="rId72" Type="http://schemas.openxmlformats.org/officeDocument/2006/relationships/customXml" Target="../ink/ink251.xml"/><Relationship Id="rId3" Type="http://schemas.openxmlformats.org/officeDocument/2006/relationships/customXml" Target="../ink/ink217.xml"/><Relationship Id="rId12" Type="http://schemas.openxmlformats.org/officeDocument/2006/relationships/customXml" Target="../ink/ink221.xml"/><Relationship Id="rId17" Type="http://schemas.openxmlformats.org/officeDocument/2006/relationships/image" Target="../media/image70.png"/><Relationship Id="rId25" Type="http://schemas.openxmlformats.org/officeDocument/2006/relationships/image" Target="../media/image11.png"/><Relationship Id="rId33" Type="http://schemas.openxmlformats.org/officeDocument/2006/relationships/image" Target="../media/image15.png"/><Relationship Id="rId38" Type="http://schemas.openxmlformats.org/officeDocument/2006/relationships/customXml" Target="../ink/ink234.xml"/><Relationship Id="rId46" Type="http://schemas.openxmlformats.org/officeDocument/2006/relationships/customXml" Target="../ink/ink238.xml"/><Relationship Id="rId59" Type="http://schemas.openxmlformats.org/officeDocument/2006/relationships/image" Target="../media/image28.png"/><Relationship Id="rId67" Type="http://schemas.openxmlformats.org/officeDocument/2006/relationships/image" Target="../media/image32.png"/><Relationship Id="rId20" Type="http://schemas.openxmlformats.org/officeDocument/2006/relationships/customXml" Target="../ink/ink225.xml"/><Relationship Id="rId41" Type="http://schemas.openxmlformats.org/officeDocument/2006/relationships/image" Target="../media/image19.png"/><Relationship Id="rId54" Type="http://schemas.openxmlformats.org/officeDocument/2006/relationships/customXml" Target="../ink/ink242.xml"/><Relationship Id="rId62" Type="http://schemas.openxmlformats.org/officeDocument/2006/relationships/customXml" Target="../ink/ink246.xml"/><Relationship Id="rId70" Type="http://schemas.openxmlformats.org/officeDocument/2006/relationships/customXml" Target="../ink/ink250.xml"/><Relationship Id="rId75"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customXml" Target="../ink/ink218.xml"/><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customXml" Target="../ink/ink229.xml"/><Relationship Id="rId36" Type="http://schemas.openxmlformats.org/officeDocument/2006/relationships/customXml" Target="../ink/ink233.xml"/><Relationship Id="rId49" Type="http://schemas.openxmlformats.org/officeDocument/2006/relationships/image" Target="../media/image23.png"/><Relationship Id="rId57" Type="http://schemas.openxmlformats.org/officeDocument/2006/relationships/image" Target="../media/image27.png"/><Relationship Id="rId10" Type="http://schemas.openxmlformats.org/officeDocument/2006/relationships/customXml" Target="../ink/ink220.xml"/><Relationship Id="rId31" Type="http://schemas.openxmlformats.org/officeDocument/2006/relationships/image" Target="../media/image14.png"/><Relationship Id="rId44" Type="http://schemas.openxmlformats.org/officeDocument/2006/relationships/customXml" Target="../ink/ink237.xml"/><Relationship Id="rId52" Type="http://schemas.openxmlformats.org/officeDocument/2006/relationships/customXml" Target="../ink/ink241.xml"/><Relationship Id="rId60" Type="http://schemas.openxmlformats.org/officeDocument/2006/relationships/customXml" Target="../ink/ink245.xml"/><Relationship Id="rId65" Type="http://schemas.openxmlformats.org/officeDocument/2006/relationships/image" Target="../media/image31.png"/><Relationship Id="rId73" Type="http://schemas.openxmlformats.org/officeDocument/2006/relationships/image" Target="../media/image35.png"/><Relationship Id="rId9" Type="http://schemas.openxmlformats.org/officeDocument/2006/relationships/image" Target="../media/image39.png"/><Relationship Id="rId13" Type="http://schemas.openxmlformats.org/officeDocument/2006/relationships/image" Target="../media/image50.png"/><Relationship Id="rId18" Type="http://schemas.openxmlformats.org/officeDocument/2006/relationships/customXml" Target="../ink/ink224.xml"/><Relationship Id="rId39" Type="http://schemas.openxmlformats.org/officeDocument/2006/relationships/image" Target="../media/image18.png"/><Relationship Id="rId34" Type="http://schemas.openxmlformats.org/officeDocument/2006/relationships/customXml" Target="../ink/ink232.xml"/><Relationship Id="rId50" Type="http://schemas.openxmlformats.org/officeDocument/2006/relationships/customXml" Target="../ink/ink240.xml"/><Relationship Id="rId55" Type="http://schemas.openxmlformats.org/officeDocument/2006/relationships/image" Target="../media/image26.png"/><Relationship Id="rId7" Type="http://schemas.openxmlformats.org/officeDocument/2006/relationships/image" Target="../media/image210.png"/><Relationship Id="rId71" Type="http://schemas.openxmlformats.org/officeDocument/2006/relationships/image" Target="../media/image34.png"/></Relationships>
</file>

<file path=ppt/slides/_rels/slide11.xml.rels><?xml version="1.0" encoding="UTF-8" standalone="yes"?>
<Relationships xmlns="http://schemas.openxmlformats.org/package/2006/relationships"><Relationship Id="rId26" Type="http://schemas.openxmlformats.org/officeDocument/2006/relationships/customXml" Target="../ink/ink264.xml"/><Relationship Id="rId21" Type="http://schemas.openxmlformats.org/officeDocument/2006/relationships/image" Target="../media/image9.png"/><Relationship Id="rId42" Type="http://schemas.openxmlformats.org/officeDocument/2006/relationships/customXml" Target="../ink/ink272.xml"/><Relationship Id="rId47" Type="http://schemas.openxmlformats.org/officeDocument/2006/relationships/image" Target="../media/image22.png"/><Relationship Id="rId63" Type="http://schemas.openxmlformats.org/officeDocument/2006/relationships/image" Target="../media/image30.png"/><Relationship Id="rId68" Type="http://schemas.openxmlformats.org/officeDocument/2006/relationships/customXml" Target="../ink/ink285.xml"/><Relationship Id="rId2" Type="http://schemas.openxmlformats.org/officeDocument/2006/relationships/image" Target="../media/image2.png"/><Relationship Id="rId16" Type="http://schemas.openxmlformats.org/officeDocument/2006/relationships/customXml" Target="../ink/ink259.xml"/><Relationship Id="rId29" Type="http://schemas.openxmlformats.org/officeDocument/2006/relationships/image" Target="../media/image13.png"/><Relationship Id="rId11" Type="http://schemas.openxmlformats.org/officeDocument/2006/relationships/image" Target="../media/image42.png"/><Relationship Id="rId24" Type="http://schemas.openxmlformats.org/officeDocument/2006/relationships/customXml" Target="../ink/ink263.xml"/><Relationship Id="rId32" Type="http://schemas.openxmlformats.org/officeDocument/2006/relationships/customXml" Target="../ink/ink267.xml"/><Relationship Id="rId37" Type="http://schemas.openxmlformats.org/officeDocument/2006/relationships/image" Target="../media/image17.png"/><Relationship Id="rId40" Type="http://schemas.openxmlformats.org/officeDocument/2006/relationships/customXml" Target="../ink/ink271.xml"/><Relationship Id="rId45" Type="http://schemas.openxmlformats.org/officeDocument/2006/relationships/image" Target="../media/image21.png"/><Relationship Id="rId53" Type="http://schemas.openxmlformats.org/officeDocument/2006/relationships/image" Target="../media/image25.png"/><Relationship Id="rId58" Type="http://schemas.openxmlformats.org/officeDocument/2006/relationships/customXml" Target="../ink/ink280.xml"/><Relationship Id="rId66" Type="http://schemas.openxmlformats.org/officeDocument/2006/relationships/customXml" Target="../ink/ink284.xml"/><Relationship Id="rId74" Type="http://schemas.openxmlformats.org/officeDocument/2006/relationships/customXml" Target="../ink/ink288.xml"/><Relationship Id="rId5" Type="http://schemas.openxmlformats.org/officeDocument/2006/relationships/image" Target="../media/image110.png"/><Relationship Id="rId61" Type="http://schemas.openxmlformats.org/officeDocument/2006/relationships/image" Target="../media/image29.png"/><Relationship Id="rId19" Type="http://schemas.openxmlformats.org/officeDocument/2006/relationships/image" Target="../media/image80.png"/><Relationship Id="rId14" Type="http://schemas.openxmlformats.org/officeDocument/2006/relationships/customXml" Target="../ink/ink258.xml"/><Relationship Id="rId22" Type="http://schemas.openxmlformats.org/officeDocument/2006/relationships/customXml" Target="../ink/ink262.xml"/><Relationship Id="rId27" Type="http://schemas.openxmlformats.org/officeDocument/2006/relationships/image" Target="../media/image12.png"/><Relationship Id="rId30" Type="http://schemas.openxmlformats.org/officeDocument/2006/relationships/customXml" Target="../ink/ink266.xml"/><Relationship Id="rId35" Type="http://schemas.openxmlformats.org/officeDocument/2006/relationships/image" Target="../media/image16.png"/><Relationship Id="rId43" Type="http://schemas.openxmlformats.org/officeDocument/2006/relationships/image" Target="../media/image20.png"/><Relationship Id="rId48" Type="http://schemas.openxmlformats.org/officeDocument/2006/relationships/customXml" Target="../ink/ink275.xml"/><Relationship Id="rId56" Type="http://schemas.openxmlformats.org/officeDocument/2006/relationships/customXml" Target="../ink/ink279.xml"/><Relationship Id="rId64" Type="http://schemas.openxmlformats.org/officeDocument/2006/relationships/customXml" Target="../ink/ink283.xml"/><Relationship Id="rId69" Type="http://schemas.openxmlformats.org/officeDocument/2006/relationships/image" Target="../media/image33.png"/><Relationship Id="rId8" Type="http://schemas.openxmlformats.org/officeDocument/2006/relationships/customXml" Target="../ink/ink255.xml"/><Relationship Id="rId51" Type="http://schemas.openxmlformats.org/officeDocument/2006/relationships/image" Target="../media/image24.png"/><Relationship Id="rId72" Type="http://schemas.openxmlformats.org/officeDocument/2006/relationships/customXml" Target="../ink/ink287.xml"/><Relationship Id="rId3" Type="http://schemas.openxmlformats.org/officeDocument/2006/relationships/customXml" Target="../ink/ink253.xml"/><Relationship Id="rId12" Type="http://schemas.openxmlformats.org/officeDocument/2006/relationships/customXml" Target="../ink/ink257.xml"/><Relationship Id="rId17" Type="http://schemas.openxmlformats.org/officeDocument/2006/relationships/image" Target="../media/image70.png"/><Relationship Id="rId25" Type="http://schemas.openxmlformats.org/officeDocument/2006/relationships/image" Target="../media/image11.png"/><Relationship Id="rId33" Type="http://schemas.openxmlformats.org/officeDocument/2006/relationships/image" Target="../media/image15.png"/><Relationship Id="rId38" Type="http://schemas.openxmlformats.org/officeDocument/2006/relationships/customXml" Target="../ink/ink270.xml"/><Relationship Id="rId46" Type="http://schemas.openxmlformats.org/officeDocument/2006/relationships/customXml" Target="../ink/ink274.xml"/><Relationship Id="rId59" Type="http://schemas.openxmlformats.org/officeDocument/2006/relationships/image" Target="../media/image28.png"/><Relationship Id="rId67" Type="http://schemas.openxmlformats.org/officeDocument/2006/relationships/image" Target="../media/image32.png"/><Relationship Id="rId20" Type="http://schemas.openxmlformats.org/officeDocument/2006/relationships/customXml" Target="../ink/ink261.xml"/><Relationship Id="rId41" Type="http://schemas.openxmlformats.org/officeDocument/2006/relationships/image" Target="../media/image19.png"/><Relationship Id="rId54" Type="http://schemas.openxmlformats.org/officeDocument/2006/relationships/customXml" Target="../ink/ink278.xml"/><Relationship Id="rId62" Type="http://schemas.openxmlformats.org/officeDocument/2006/relationships/customXml" Target="../ink/ink282.xml"/><Relationship Id="rId70" Type="http://schemas.openxmlformats.org/officeDocument/2006/relationships/customXml" Target="../ink/ink286.xml"/><Relationship Id="rId75"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customXml" Target="../ink/ink254.xml"/><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customXml" Target="../ink/ink265.xml"/><Relationship Id="rId36" Type="http://schemas.openxmlformats.org/officeDocument/2006/relationships/customXml" Target="../ink/ink269.xml"/><Relationship Id="rId49" Type="http://schemas.openxmlformats.org/officeDocument/2006/relationships/image" Target="../media/image23.png"/><Relationship Id="rId57" Type="http://schemas.openxmlformats.org/officeDocument/2006/relationships/image" Target="../media/image27.png"/><Relationship Id="rId10" Type="http://schemas.openxmlformats.org/officeDocument/2006/relationships/customXml" Target="../ink/ink256.xml"/><Relationship Id="rId31" Type="http://schemas.openxmlformats.org/officeDocument/2006/relationships/image" Target="../media/image14.png"/><Relationship Id="rId44" Type="http://schemas.openxmlformats.org/officeDocument/2006/relationships/customXml" Target="../ink/ink273.xml"/><Relationship Id="rId52" Type="http://schemas.openxmlformats.org/officeDocument/2006/relationships/customXml" Target="../ink/ink277.xml"/><Relationship Id="rId60" Type="http://schemas.openxmlformats.org/officeDocument/2006/relationships/customXml" Target="../ink/ink281.xml"/><Relationship Id="rId65" Type="http://schemas.openxmlformats.org/officeDocument/2006/relationships/image" Target="../media/image31.png"/><Relationship Id="rId73" Type="http://schemas.openxmlformats.org/officeDocument/2006/relationships/image" Target="../media/image35.png"/><Relationship Id="rId9" Type="http://schemas.openxmlformats.org/officeDocument/2006/relationships/image" Target="../media/image39.png"/><Relationship Id="rId13" Type="http://schemas.openxmlformats.org/officeDocument/2006/relationships/image" Target="../media/image50.png"/><Relationship Id="rId18" Type="http://schemas.openxmlformats.org/officeDocument/2006/relationships/customXml" Target="../ink/ink260.xml"/><Relationship Id="rId39" Type="http://schemas.openxmlformats.org/officeDocument/2006/relationships/image" Target="../media/image18.png"/><Relationship Id="rId34" Type="http://schemas.openxmlformats.org/officeDocument/2006/relationships/customXml" Target="../ink/ink268.xml"/><Relationship Id="rId50" Type="http://schemas.openxmlformats.org/officeDocument/2006/relationships/customXml" Target="../ink/ink276.xml"/><Relationship Id="rId55" Type="http://schemas.openxmlformats.org/officeDocument/2006/relationships/image" Target="../media/image26.png"/><Relationship Id="rId7" Type="http://schemas.openxmlformats.org/officeDocument/2006/relationships/image" Target="../media/image210.png"/><Relationship Id="rId71" Type="http://schemas.openxmlformats.org/officeDocument/2006/relationships/image" Target="../media/image34.png"/></Relationships>
</file>

<file path=ppt/slides/_rels/slide12.xml.rels><?xml version="1.0" encoding="UTF-8" standalone="yes"?>
<Relationships xmlns="http://schemas.openxmlformats.org/package/2006/relationships"><Relationship Id="rId26" Type="http://schemas.openxmlformats.org/officeDocument/2006/relationships/customXml" Target="../ink/ink300.xml"/><Relationship Id="rId21" Type="http://schemas.openxmlformats.org/officeDocument/2006/relationships/image" Target="../media/image9.png"/><Relationship Id="rId42" Type="http://schemas.openxmlformats.org/officeDocument/2006/relationships/customXml" Target="../ink/ink308.xml"/><Relationship Id="rId47" Type="http://schemas.openxmlformats.org/officeDocument/2006/relationships/image" Target="../media/image22.png"/><Relationship Id="rId63" Type="http://schemas.openxmlformats.org/officeDocument/2006/relationships/image" Target="../media/image30.png"/><Relationship Id="rId68" Type="http://schemas.openxmlformats.org/officeDocument/2006/relationships/customXml" Target="../ink/ink321.xml"/><Relationship Id="rId2" Type="http://schemas.openxmlformats.org/officeDocument/2006/relationships/image" Target="../media/image2.png"/><Relationship Id="rId16" Type="http://schemas.openxmlformats.org/officeDocument/2006/relationships/customXml" Target="../ink/ink295.xml"/><Relationship Id="rId29" Type="http://schemas.openxmlformats.org/officeDocument/2006/relationships/image" Target="../media/image13.png"/><Relationship Id="rId11" Type="http://schemas.openxmlformats.org/officeDocument/2006/relationships/image" Target="../media/image42.png"/><Relationship Id="rId24" Type="http://schemas.openxmlformats.org/officeDocument/2006/relationships/customXml" Target="../ink/ink299.xml"/><Relationship Id="rId32" Type="http://schemas.openxmlformats.org/officeDocument/2006/relationships/customXml" Target="../ink/ink303.xml"/><Relationship Id="rId37" Type="http://schemas.openxmlformats.org/officeDocument/2006/relationships/image" Target="../media/image17.png"/><Relationship Id="rId40" Type="http://schemas.openxmlformats.org/officeDocument/2006/relationships/customXml" Target="../ink/ink307.xml"/><Relationship Id="rId45" Type="http://schemas.openxmlformats.org/officeDocument/2006/relationships/image" Target="../media/image21.png"/><Relationship Id="rId53" Type="http://schemas.openxmlformats.org/officeDocument/2006/relationships/image" Target="../media/image25.png"/><Relationship Id="rId58" Type="http://schemas.openxmlformats.org/officeDocument/2006/relationships/customXml" Target="../ink/ink316.xml"/><Relationship Id="rId66" Type="http://schemas.openxmlformats.org/officeDocument/2006/relationships/customXml" Target="../ink/ink320.xml"/><Relationship Id="rId74" Type="http://schemas.openxmlformats.org/officeDocument/2006/relationships/customXml" Target="../ink/ink324.xml"/><Relationship Id="rId5" Type="http://schemas.openxmlformats.org/officeDocument/2006/relationships/image" Target="../media/image110.png"/><Relationship Id="rId61" Type="http://schemas.openxmlformats.org/officeDocument/2006/relationships/image" Target="../media/image29.png"/><Relationship Id="rId19" Type="http://schemas.openxmlformats.org/officeDocument/2006/relationships/image" Target="../media/image80.png"/><Relationship Id="rId14" Type="http://schemas.openxmlformats.org/officeDocument/2006/relationships/customXml" Target="../ink/ink294.xml"/><Relationship Id="rId22" Type="http://schemas.openxmlformats.org/officeDocument/2006/relationships/customXml" Target="../ink/ink298.xml"/><Relationship Id="rId27" Type="http://schemas.openxmlformats.org/officeDocument/2006/relationships/image" Target="../media/image12.png"/><Relationship Id="rId30" Type="http://schemas.openxmlformats.org/officeDocument/2006/relationships/customXml" Target="../ink/ink302.xml"/><Relationship Id="rId35" Type="http://schemas.openxmlformats.org/officeDocument/2006/relationships/image" Target="../media/image16.png"/><Relationship Id="rId43" Type="http://schemas.openxmlformats.org/officeDocument/2006/relationships/image" Target="../media/image20.png"/><Relationship Id="rId48" Type="http://schemas.openxmlformats.org/officeDocument/2006/relationships/customXml" Target="../ink/ink311.xml"/><Relationship Id="rId56" Type="http://schemas.openxmlformats.org/officeDocument/2006/relationships/customXml" Target="../ink/ink315.xml"/><Relationship Id="rId64" Type="http://schemas.openxmlformats.org/officeDocument/2006/relationships/customXml" Target="../ink/ink319.xml"/><Relationship Id="rId69" Type="http://schemas.openxmlformats.org/officeDocument/2006/relationships/image" Target="../media/image33.png"/><Relationship Id="rId8" Type="http://schemas.openxmlformats.org/officeDocument/2006/relationships/customXml" Target="../ink/ink291.xml"/><Relationship Id="rId51" Type="http://schemas.openxmlformats.org/officeDocument/2006/relationships/image" Target="../media/image24.png"/><Relationship Id="rId72" Type="http://schemas.openxmlformats.org/officeDocument/2006/relationships/customXml" Target="../ink/ink323.xml"/><Relationship Id="rId3" Type="http://schemas.openxmlformats.org/officeDocument/2006/relationships/image" Target="../media/image8.png"/><Relationship Id="rId12" Type="http://schemas.openxmlformats.org/officeDocument/2006/relationships/customXml" Target="../ink/ink293.xml"/><Relationship Id="rId17" Type="http://schemas.openxmlformats.org/officeDocument/2006/relationships/image" Target="../media/image70.png"/><Relationship Id="rId25" Type="http://schemas.openxmlformats.org/officeDocument/2006/relationships/image" Target="../media/image11.png"/><Relationship Id="rId33" Type="http://schemas.openxmlformats.org/officeDocument/2006/relationships/image" Target="../media/image15.png"/><Relationship Id="rId38" Type="http://schemas.openxmlformats.org/officeDocument/2006/relationships/customXml" Target="../ink/ink306.xml"/><Relationship Id="rId46" Type="http://schemas.openxmlformats.org/officeDocument/2006/relationships/customXml" Target="../ink/ink310.xml"/><Relationship Id="rId59" Type="http://schemas.openxmlformats.org/officeDocument/2006/relationships/image" Target="../media/image28.png"/><Relationship Id="rId67" Type="http://schemas.openxmlformats.org/officeDocument/2006/relationships/image" Target="../media/image32.png"/><Relationship Id="rId20" Type="http://schemas.openxmlformats.org/officeDocument/2006/relationships/customXml" Target="../ink/ink297.xml"/><Relationship Id="rId41" Type="http://schemas.openxmlformats.org/officeDocument/2006/relationships/image" Target="../media/image19.png"/><Relationship Id="rId54" Type="http://schemas.openxmlformats.org/officeDocument/2006/relationships/customXml" Target="../ink/ink314.xml"/><Relationship Id="rId62" Type="http://schemas.openxmlformats.org/officeDocument/2006/relationships/customXml" Target="../ink/ink318.xml"/><Relationship Id="rId70" Type="http://schemas.openxmlformats.org/officeDocument/2006/relationships/customXml" Target="../ink/ink322.xml"/><Relationship Id="rId75"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customXml" Target="../ink/ink290.xml"/><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customXml" Target="../ink/ink301.xml"/><Relationship Id="rId36" Type="http://schemas.openxmlformats.org/officeDocument/2006/relationships/customXml" Target="../ink/ink305.xml"/><Relationship Id="rId49" Type="http://schemas.openxmlformats.org/officeDocument/2006/relationships/image" Target="../media/image23.png"/><Relationship Id="rId57" Type="http://schemas.openxmlformats.org/officeDocument/2006/relationships/image" Target="../media/image27.png"/><Relationship Id="rId10" Type="http://schemas.openxmlformats.org/officeDocument/2006/relationships/customXml" Target="../ink/ink292.xml"/><Relationship Id="rId31" Type="http://schemas.openxmlformats.org/officeDocument/2006/relationships/image" Target="../media/image14.png"/><Relationship Id="rId44" Type="http://schemas.openxmlformats.org/officeDocument/2006/relationships/customXml" Target="../ink/ink309.xml"/><Relationship Id="rId52" Type="http://schemas.openxmlformats.org/officeDocument/2006/relationships/customXml" Target="../ink/ink313.xml"/><Relationship Id="rId60" Type="http://schemas.openxmlformats.org/officeDocument/2006/relationships/customXml" Target="../ink/ink317.xml"/><Relationship Id="rId65" Type="http://schemas.openxmlformats.org/officeDocument/2006/relationships/image" Target="../media/image31.png"/><Relationship Id="rId73" Type="http://schemas.openxmlformats.org/officeDocument/2006/relationships/image" Target="../media/image35.png"/><Relationship Id="rId4" Type="http://schemas.openxmlformats.org/officeDocument/2006/relationships/customXml" Target="../ink/ink289.xml"/><Relationship Id="rId9" Type="http://schemas.openxmlformats.org/officeDocument/2006/relationships/image" Target="../media/image39.png"/><Relationship Id="rId13" Type="http://schemas.openxmlformats.org/officeDocument/2006/relationships/image" Target="../media/image50.png"/><Relationship Id="rId18" Type="http://schemas.openxmlformats.org/officeDocument/2006/relationships/customXml" Target="../ink/ink296.xml"/><Relationship Id="rId39" Type="http://schemas.openxmlformats.org/officeDocument/2006/relationships/image" Target="../media/image18.png"/><Relationship Id="rId34" Type="http://schemas.openxmlformats.org/officeDocument/2006/relationships/customXml" Target="../ink/ink304.xml"/><Relationship Id="rId50" Type="http://schemas.openxmlformats.org/officeDocument/2006/relationships/customXml" Target="../ink/ink312.xml"/><Relationship Id="rId55" Type="http://schemas.openxmlformats.org/officeDocument/2006/relationships/image" Target="../media/image26.png"/><Relationship Id="rId7" Type="http://schemas.openxmlformats.org/officeDocument/2006/relationships/image" Target="../media/image210.png"/><Relationship Id="rId71"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9.png"/><Relationship Id="rId42" Type="http://schemas.openxmlformats.org/officeDocument/2006/relationships/customXml" Target="../ink/ink20.xml"/><Relationship Id="rId47" Type="http://schemas.openxmlformats.org/officeDocument/2006/relationships/image" Target="../media/image22.png"/><Relationship Id="rId63" Type="http://schemas.openxmlformats.org/officeDocument/2006/relationships/image" Target="../media/image30.png"/><Relationship Id="rId68" Type="http://schemas.openxmlformats.org/officeDocument/2006/relationships/customXml" Target="../ink/ink33.xml"/><Relationship Id="rId16" Type="http://schemas.openxmlformats.org/officeDocument/2006/relationships/customXml" Target="../ink/ink7.xml"/><Relationship Id="rId11" Type="http://schemas.openxmlformats.org/officeDocument/2006/relationships/image" Target="../media/image42.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17.png"/><Relationship Id="rId40" Type="http://schemas.openxmlformats.org/officeDocument/2006/relationships/customXml" Target="../ink/ink19.xml"/><Relationship Id="rId45" Type="http://schemas.openxmlformats.org/officeDocument/2006/relationships/image" Target="../media/image21.png"/><Relationship Id="rId53" Type="http://schemas.openxmlformats.org/officeDocument/2006/relationships/image" Target="../media/image25.png"/><Relationship Id="rId58" Type="http://schemas.openxmlformats.org/officeDocument/2006/relationships/customXml" Target="../ink/ink28.xml"/><Relationship Id="rId66" Type="http://schemas.openxmlformats.org/officeDocument/2006/relationships/customXml" Target="../ink/ink32.xml"/><Relationship Id="rId74" Type="http://schemas.openxmlformats.org/officeDocument/2006/relationships/customXml" Target="../ink/ink36.xml"/><Relationship Id="rId5" Type="http://schemas.openxmlformats.org/officeDocument/2006/relationships/image" Target="../media/image110.png"/><Relationship Id="rId61" Type="http://schemas.openxmlformats.org/officeDocument/2006/relationships/image" Target="../media/image29.png"/><Relationship Id="rId19" Type="http://schemas.openxmlformats.org/officeDocument/2006/relationships/image" Target="../media/image8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2.png"/><Relationship Id="rId30" Type="http://schemas.openxmlformats.org/officeDocument/2006/relationships/customXml" Target="../ink/ink14.xml"/><Relationship Id="rId35" Type="http://schemas.openxmlformats.org/officeDocument/2006/relationships/image" Target="../media/image16.png"/><Relationship Id="rId43" Type="http://schemas.openxmlformats.org/officeDocument/2006/relationships/image" Target="../media/image20.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3.png"/><Relationship Id="rId77" Type="http://schemas.openxmlformats.org/officeDocument/2006/relationships/image" Target="../media/image38.png"/><Relationship Id="rId8" Type="http://schemas.openxmlformats.org/officeDocument/2006/relationships/customXml" Target="../ink/ink3.xml"/><Relationship Id="rId51" Type="http://schemas.openxmlformats.org/officeDocument/2006/relationships/image" Target="../media/image24.png"/><Relationship Id="rId72" Type="http://schemas.openxmlformats.org/officeDocument/2006/relationships/customXml" Target="../ink/ink35.xml"/><Relationship Id="rId3" Type="http://schemas.openxmlformats.org/officeDocument/2006/relationships/image" Target="../media/image8.png"/><Relationship Id="rId12" Type="http://schemas.openxmlformats.org/officeDocument/2006/relationships/customXml" Target="../ink/ink5.xml"/><Relationship Id="rId17" Type="http://schemas.openxmlformats.org/officeDocument/2006/relationships/image" Target="../media/image70.png"/><Relationship Id="rId25" Type="http://schemas.openxmlformats.org/officeDocument/2006/relationships/image" Target="../media/image11.png"/><Relationship Id="rId33" Type="http://schemas.openxmlformats.org/officeDocument/2006/relationships/image" Target="../media/image15.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28.png"/><Relationship Id="rId67" Type="http://schemas.openxmlformats.org/officeDocument/2006/relationships/image" Target="../media/image32.png"/><Relationship Id="rId20" Type="http://schemas.openxmlformats.org/officeDocument/2006/relationships/customXml" Target="../ink/ink9.xml"/><Relationship Id="rId41" Type="http://schemas.openxmlformats.org/officeDocument/2006/relationships/image" Target="../media/image19.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3.png"/><Relationship Id="rId57" Type="http://schemas.openxmlformats.org/officeDocument/2006/relationships/image" Target="../media/image27.png"/><Relationship Id="rId10" Type="http://schemas.openxmlformats.org/officeDocument/2006/relationships/customXml" Target="../ink/ink4.xml"/><Relationship Id="rId31" Type="http://schemas.openxmlformats.org/officeDocument/2006/relationships/image" Target="../media/image14.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1.png"/><Relationship Id="rId73" Type="http://schemas.openxmlformats.org/officeDocument/2006/relationships/image" Target="../media/image35.png"/><Relationship Id="rId4" Type="http://schemas.openxmlformats.org/officeDocument/2006/relationships/customXml" Target="../ink/ink1.xml"/><Relationship Id="rId9" Type="http://schemas.openxmlformats.org/officeDocument/2006/relationships/image" Target="../media/image39.png"/><Relationship Id="rId13" Type="http://schemas.openxmlformats.org/officeDocument/2006/relationships/image" Target="../media/image50.png"/><Relationship Id="rId18" Type="http://schemas.openxmlformats.org/officeDocument/2006/relationships/customXml" Target="../ink/ink8.xml"/><Relationship Id="rId39" Type="http://schemas.openxmlformats.org/officeDocument/2006/relationships/image" Target="../media/image18.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6.png"/><Relationship Id="rId76" Type="http://schemas.openxmlformats.org/officeDocument/2006/relationships/image" Target="../media/image37.png"/><Relationship Id="rId7" Type="http://schemas.openxmlformats.org/officeDocument/2006/relationships/image" Target="../media/image210.png"/><Relationship Id="rId71" Type="http://schemas.openxmlformats.org/officeDocument/2006/relationships/image" Target="../media/image34.png"/><Relationship Id="rId2" Type="http://schemas.openxmlformats.org/officeDocument/2006/relationships/image" Target="../media/image2.png"/><Relationship Id="rId29" Type="http://schemas.openxmlformats.org/officeDocument/2006/relationships/image" Target="../media/image13.png"/></Relationships>
</file>

<file path=ppt/slides/_rels/slide5.xml.rels><?xml version="1.0" encoding="UTF-8" standalone="yes"?>
<Relationships xmlns="http://schemas.openxmlformats.org/package/2006/relationships"><Relationship Id="rId26" Type="http://schemas.openxmlformats.org/officeDocument/2006/relationships/customXml" Target="../ink/ink48.xml"/><Relationship Id="rId21" Type="http://schemas.openxmlformats.org/officeDocument/2006/relationships/image" Target="../media/image9.png"/><Relationship Id="rId42" Type="http://schemas.openxmlformats.org/officeDocument/2006/relationships/customXml" Target="../ink/ink56.xml"/><Relationship Id="rId47" Type="http://schemas.openxmlformats.org/officeDocument/2006/relationships/image" Target="../media/image22.png"/><Relationship Id="rId63" Type="http://schemas.openxmlformats.org/officeDocument/2006/relationships/image" Target="../media/image30.png"/><Relationship Id="rId68" Type="http://schemas.openxmlformats.org/officeDocument/2006/relationships/customXml" Target="../ink/ink69.xml"/><Relationship Id="rId2" Type="http://schemas.openxmlformats.org/officeDocument/2006/relationships/notesSlide" Target="../notesSlides/notesSlide2.xml"/><Relationship Id="rId16" Type="http://schemas.openxmlformats.org/officeDocument/2006/relationships/customXml" Target="../ink/ink43.xml"/><Relationship Id="rId29" Type="http://schemas.openxmlformats.org/officeDocument/2006/relationships/image" Target="../media/image13.png"/><Relationship Id="rId11" Type="http://schemas.openxmlformats.org/officeDocument/2006/relationships/image" Target="../media/image42.png"/><Relationship Id="rId24" Type="http://schemas.openxmlformats.org/officeDocument/2006/relationships/customXml" Target="../ink/ink47.xml"/><Relationship Id="rId32" Type="http://schemas.openxmlformats.org/officeDocument/2006/relationships/customXml" Target="../ink/ink51.xml"/><Relationship Id="rId37" Type="http://schemas.openxmlformats.org/officeDocument/2006/relationships/image" Target="../media/image17.png"/><Relationship Id="rId40" Type="http://schemas.openxmlformats.org/officeDocument/2006/relationships/customXml" Target="../ink/ink55.xml"/><Relationship Id="rId45" Type="http://schemas.openxmlformats.org/officeDocument/2006/relationships/image" Target="../media/image21.png"/><Relationship Id="rId53" Type="http://schemas.openxmlformats.org/officeDocument/2006/relationships/image" Target="../media/image25.png"/><Relationship Id="rId58" Type="http://schemas.openxmlformats.org/officeDocument/2006/relationships/customXml" Target="../ink/ink64.xml"/><Relationship Id="rId66" Type="http://schemas.openxmlformats.org/officeDocument/2006/relationships/customXml" Target="../ink/ink68.xml"/><Relationship Id="rId74" Type="http://schemas.openxmlformats.org/officeDocument/2006/relationships/customXml" Target="../ink/ink72.xml"/><Relationship Id="rId5" Type="http://schemas.openxmlformats.org/officeDocument/2006/relationships/image" Target="../media/image110.png"/><Relationship Id="rId61" Type="http://schemas.openxmlformats.org/officeDocument/2006/relationships/image" Target="../media/image29.png"/><Relationship Id="rId19" Type="http://schemas.openxmlformats.org/officeDocument/2006/relationships/image" Target="../media/image80.png"/><Relationship Id="rId14" Type="http://schemas.openxmlformats.org/officeDocument/2006/relationships/customXml" Target="../ink/ink42.xml"/><Relationship Id="rId22" Type="http://schemas.openxmlformats.org/officeDocument/2006/relationships/customXml" Target="../ink/ink46.xml"/><Relationship Id="rId27" Type="http://schemas.openxmlformats.org/officeDocument/2006/relationships/image" Target="../media/image12.png"/><Relationship Id="rId30" Type="http://schemas.openxmlformats.org/officeDocument/2006/relationships/customXml" Target="../ink/ink50.xml"/><Relationship Id="rId35" Type="http://schemas.openxmlformats.org/officeDocument/2006/relationships/image" Target="../media/image16.png"/><Relationship Id="rId43" Type="http://schemas.openxmlformats.org/officeDocument/2006/relationships/image" Target="../media/image20.png"/><Relationship Id="rId48" Type="http://schemas.openxmlformats.org/officeDocument/2006/relationships/customXml" Target="../ink/ink59.xml"/><Relationship Id="rId56" Type="http://schemas.openxmlformats.org/officeDocument/2006/relationships/customXml" Target="../ink/ink63.xml"/><Relationship Id="rId64" Type="http://schemas.openxmlformats.org/officeDocument/2006/relationships/customXml" Target="../ink/ink67.xml"/><Relationship Id="rId69" Type="http://schemas.openxmlformats.org/officeDocument/2006/relationships/image" Target="../media/image33.png"/><Relationship Id="rId8" Type="http://schemas.openxmlformats.org/officeDocument/2006/relationships/customXml" Target="../ink/ink39.xml"/><Relationship Id="rId51" Type="http://schemas.openxmlformats.org/officeDocument/2006/relationships/image" Target="../media/image24.png"/><Relationship Id="rId72" Type="http://schemas.openxmlformats.org/officeDocument/2006/relationships/customXml" Target="../ink/ink71.xml"/><Relationship Id="rId3" Type="http://schemas.openxmlformats.org/officeDocument/2006/relationships/image" Target="../media/image2.png"/><Relationship Id="rId12" Type="http://schemas.openxmlformats.org/officeDocument/2006/relationships/customXml" Target="../ink/ink41.xml"/><Relationship Id="rId17" Type="http://schemas.openxmlformats.org/officeDocument/2006/relationships/image" Target="../media/image70.png"/><Relationship Id="rId25" Type="http://schemas.openxmlformats.org/officeDocument/2006/relationships/image" Target="../media/image11.png"/><Relationship Id="rId33" Type="http://schemas.openxmlformats.org/officeDocument/2006/relationships/image" Target="../media/image15.png"/><Relationship Id="rId38" Type="http://schemas.openxmlformats.org/officeDocument/2006/relationships/customXml" Target="../ink/ink54.xml"/><Relationship Id="rId46" Type="http://schemas.openxmlformats.org/officeDocument/2006/relationships/customXml" Target="../ink/ink58.xml"/><Relationship Id="rId59" Type="http://schemas.openxmlformats.org/officeDocument/2006/relationships/image" Target="../media/image28.png"/><Relationship Id="rId67" Type="http://schemas.openxmlformats.org/officeDocument/2006/relationships/image" Target="../media/image32.png"/><Relationship Id="rId20" Type="http://schemas.openxmlformats.org/officeDocument/2006/relationships/customXml" Target="../ink/ink45.xml"/><Relationship Id="rId41" Type="http://schemas.openxmlformats.org/officeDocument/2006/relationships/image" Target="../media/image19.png"/><Relationship Id="rId54" Type="http://schemas.openxmlformats.org/officeDocument/2006/relationships/customXml" Target="../ink/ink62.xml"/><Relationship Id="rId62" Type="http://schemas.openxmlformats.org/officeDocument/2006/relationships/customXml" Target="../ink/ink66.xml"/><Relationship Id="rId70" Type="http://schemas.openxmlformats.org/officeDocument/2006/relationships/customXml" Target="../ink/ink70.xml"/><Relationship Id="rId75"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customXml" Target="../ink/ink38.xml"/><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customXml" Target="../ink/ink49.xml"/><Relationship Id="rId36" Type="http://schemas.openxmlformats.org/officeDocument/2006/relationships/customXml" Target="../ink/ink53.xml"/><Relationship Id="rId49" Type="http://schemas.openxmlformats.org/officeDocument/2006/relationships/image" Target="../media/image23.png"/><Relationship Id="rId57" Type="http://schemas.openxmlformats.org/officeDocument/2006/relationships/image" Target="../media/image27.png"/><Relationship Id="rId10" Type="http://schemas.openxmlformats.org/officeDocument/2006/relationships/customXml" Target="../ink/ink40.xml"/><Relationship Id="rId31" Type="http://schemas.openxmlformats.org/officeDocument/2006/relationships/image" Target="../media/image14.png"/><Relationship Id="rId44" Type="http://schemas.openxmlformats.org/officeDocument/2006/relationships/customXml" Target="../ink/ink57.xml"/><Relationship Id="rId52" Type="http://schemas.openxmlformats.org/officeDocument/2006/relationships/customXml" Target="../ink/ink61.xml"/><Relationship Id="rId60" Type="http://schemas.openxmlformats.org/officeDocument/2006/relationships/customXml" Target="../ink/ink65.xml"/><Relationship Id="rId65" Type="http://schemas.openxmlformats.org/officeDocument/2006/relationships/image" Target="../media/image31.png"/><Relationship Id="rId73" Type="http://schemas.openxmlformats.org/officeDocument/2006/relationships/image" Target="../media/image35.png"/><Relationship Id="rId4" Type="http://schemas.openxmlformats.org/officeDocument/2006/relationships/customXml" Target="../ink/ink37.xml"/><Relationship Id="rId9" Type="http://schemas.openxmlformats.org/officeDocument/2006/relationships/image" Target="../media/image39.png"/><Relationship Id="rId13" Type="http://schemas.openxmlformats.org/officeDocument/2006/relationships/image" Target="../media/image50.png"/><Relationship Id="rId18" Type="http://schemas.openxmlformats.org/officeDocument/2006/relationships/customXml" Target="../ink/ink44.xml"/><Relationship Id="rId39" Type="http://schemas.openxmlformats.org/officeDocument/2006/relationships/image" Target="../media/image18.png"/><Relationship Id="rId34" Type="http://schemas.openxmlformats.org/officeDocument/2006/relationships/customXml" Target="../ink/ink52.xml"/><Relationship Id="rId50" Type="http://schemas.openxmlformats.org/officeDocument/2006/relationships/customXml" Target="../ink/ink60.xml"/><Relationship Id="rId55" Type="http://schemas.openxmlformats.org/officeDocument/2006/relationships/image" Target="../media/image26.png"/><Relationship Id="rId7" Type="http://schemas.openxmlformats.org/officeDocument/2006/relationships/image" Target="../media/image210.png"/><Relationship Id="rId71" Type="http://schemas.openxmlformats.org/officeDocument/2006/relationships/image" Target="../media/image34.png"/></Relationships>
</file>

<file path=ppt/slides/_rels/slide6.xml.rels><?xml version="1.0" encoding="UTF-8" standalone="yes"?>
<Relationships xmlns="http://schemas.openxmlformats.org/package/2006/relationships"><Relationship Id="rId26" Type="http://schemas.openxmlformats.org/officeDocument/2006/relationships/customXml" Target="../ink/ink84.xml"/><Relationship Id="rId21" Type="http://schemas.openxmlformats.org/officeDocument/2006/relationships/image" Target="../media/image9.png"/><Relationship Id="rId42" Type="http://schemas.openxmlformats.org/officeDocument/2006/relationships/customXml" Target="../ink/ink92.xml"/><Relationship Id="rId47" Type="http://schemas.openxmlformats.org/officeDocument/2006/relationships/image" Target="../media/image22.png"/><Relationship Id="rId63" Type="http://schemas.openxmlformats.org/officeDocument/2006/relationships/image" Target="../media/image30.png"/><Relationship Id="rId68" Type="http://schemas.openxmlformats.org/officeDocument/2006/relationships/customXml" Target="../ink/ink105.xml"/><Relationship Id="rId2" Type="http://schemas.openxmlformats.org/officeDocument/2006/relationships/notesSlide" Target="../notesSlides/notesSlide3.xml"/><Relationship Id="rId16" Type="http://schemas.openxmlformats.org/officeDocument/2006/relationships/customXml" Target="../ink/ink79.xml"/><Relationship Id="rId29" Type="http://schemas.openxmlformats.org/officeDocument/2006/relationships/image" Target="../media/image13.png"/><Relationship Id="rId11" Type="http://schemas.openxmlformats.org/officeDocument/2006/relationships/image" Target="../media/image42.png"/><Relationship Id="rId24" Type="http://schemas.openxmlformats.org/officeDocument/2006/relationships/customXml" Target="../ink/ink83.xml"/><Relationship Id="rId32" Type="http://schemas.openxmlformats.org/officeDocument/2006/relationships/customXml" Target="../ink/ink87.xml"/><Relationship Id="rId37" Type="http://schemas.openxmlformats.org/officeDocument/2006/relationships/image" Target="../media/image17.png"/><Relationship Id="rId40" Type="http://schemas.openxmlformats.org/officeDocument/2006/relationships/customXml" Target="../ink/ink91.xml"/><Relationship Id="rId45" Type="http://schemas.openxmlformats.org/officeDocument/2006/relationships/image" Target="../media/image21.png"/><Relationship Id="rId53" Type="http://schemas.openxmlformats.org/officeDocument/2006/relationships/image" Target="../media/image25.png"/><Relationship Id="rId58" Type="http://schemas.openxmlformats.org/officeDocument/2006/relationships/customXml" Target="../ink/ink100.xml"/><Relationship Id="rId66" Type="http://schemas.openxmlformats.org/officeDocument/2006/relationships/customXml" Target="../ink/ink104.xml"/><Relationship Id="rId74" Type="http://schemas.openxmlformats.org/officeDocument/2006/relationships/customXml" Target="../ink/ink108.xml"/><Relationship Id="rId5" Type="http://schemas.openxmlformats.org/officeDocument/2006/relationships/image" Target="../media/image110.png"/><Relationship Id="rId61" Type="http://schemas.openxmlformats.org/officeDocument/2006/relationships/image" Target="../media/image29.png"/><Relationship Id="rId19" Type="http://schemas.openxmlformats.org/officeDocument/2006/relationships/image" Target="../media/image80.png"/><Relationship Id="rId14" Type="http://schemas.openxmlformats.org/officeDocument/2006/relationships/customXml" Target="../ink/ink78.xml"/><Relationship Id="rId22" Type="http://schemas.openxmlformats.org/officeDocument/2006/relationships/customXml" Target="../ink/ink82.xml"/><Relationship Id="rId27" Type="http://schemas.openxmlformats.org/officeDocument/2006/relationships/image" Target="../media/image12.png"/><Relationship Id="rId30" Type="http://schemas.openxmlformats.org/officeDocument/2006/relationships/customXml" Target="../ink/ink86.xml"/><Relationship Id="rId35" Type="http://schemas.openxmlformats.org/officeDocument/2006/relationships/image" Target="../media/image16.png"/><Relationship Id="rId43" Type="http://schemas.openxmlformats.org/officeDocument/2006/relationships/image" Target="../media/image20.png"/><Relationship Id="rId48" Type="http://schemas.openxmlformats.org/officeDocument/2006/relationships/customXml" Target="../ink/ink95.xml"/><Relationship Id="rId56" Type="http://schemas.openxmlformats.org/officeDocument/2006/relationships/customXml" Target="../ink/ink99.xml"/><Relationship Id="rId64" Type="http://schemas.openxmlformats.org/officeDocument/2006/relationships/customXml" Target="../ink/ink103.xml"/><Relationship Id="rId69" Type="http://schemas.openxmlformats.org/officeDocument/2006/relationships/image" Target="../media/image33.png"/><Relationship Id="rId8" Type="http://schemas.openxmlformats.org/officeDocument/2006/relationships/customXml" Target="../ink/ink75.xml"/><Relationship Id="rId51" Type="http://schemas.openxmlformats.org/officeDocument/2006/relationships/image" Target="../media/image24.png"/><Relationship Id="rId72" Type="http://schemas.openxmlformats.org/officeDocument/2006/relationships/customXml" Target="../ink/ink107.xml"/><Relationship Id="rId3" Type="http://schemas.openxmlformats.org/officeDocument/2006/relationships/image" Target="../media/image2.png"/><Relationship Id="rId12" Type="http://schemas.openxmlformats.org/officeDocument/2006/relationships/customXml" Target="../ink/ink77.xml"/><Relationship Id="rId17" Type="http://schemas.openxmlformats.org/officeDocument/2006/relationships/image" Target="../media/image70.png"/><Relationship Id="rId25" Type="http://schemas.openxmlformats.org/officeDocument/2006/relationships/image" Target="../media/image11.png"/><Relationship Id="rId33" Type="http://schemas.openxmlformats.org/officeDocument/2006/relationships/image" Target="../media/image15.png"/><Relationship Id="rId38" Type="http://schemas.openxmlformats.org/officeDocument/2006/relationships/customXml" Target="../ink/ink90.xml"/><Relationship Id="rId46" Type="http://schemas.openxmlformats.org/officeDocument/2006/relationships/customXml" Target="../ink/ink94.xml"/><Relationship Id="rId59" Type="http://schemas.openxmlformats.org/officeDocument/2006/relationships/image" Target="../media/image28.png"/><Relationship Id="rId67" Type="http://schemas.openxmlformats.org/officeDocument/2006/relationships/image" Target="../media/image32.png"/><Relationship Id="rId20" Type="http://schemas.openxmlformats.org/officeDocument/2006/relationships/customXml" Target="../ink/ink81.xml"/><Relationship Id="rId41" Type="http://schemas.openxmlformats.org/officeDocument/2006/relationships/image" Target="../media/image19.png"/><Relationship Id="rId54" Type="http://schemas.openxmlformats.org/officeDocument/2006/relationships/customXml" Target="../ink/ink98.xml"/><Relationship Id="rId62" Type="http://schemas.openxmlformats.org/officeDocument/2006/relationships/customXml" Target="../ink/ink102.xml"/><Relationship Id="rId70" Type="http://schemas.openxmlformats.org/officeDocument/2006/relationships/customXml" Target="../ink/ink106.xml"/><Relationship Id="rId75"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customXml" Target="../ink/ink74.xml"/><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customXml" Target="../ink/ink85.xml"/><Relationship Id="rId36" Type="http://schemas.openxmlformats.org/officeDocument/2006/relationships/customXml" Target="../ink/ink89.xml"/><Relationship Id="rId49" Type="http://schemas.openxmlformats.org/officeDocument/2006/relationships/image" Target="../media/image23.png"/><Relationship Id="rId57" Type="http://schemas.openxmlformats.org/officeDocument/2006/relationships/image" Target="../media/image27.png"/><Relationship Id="rId10" Type="http://schemas.openxmlformats.org/officeDocument/2006/relationships/customXml" Target="../ink/ink76.xml"/><Relationship Id="rId31" Type="http://schemas.openxmlformats.org/officeDocument/2006/relationships/image" Target="../media/image14.png"/><Relationship Id="rId44" Type="http://schemas.openxmlformats.org/officeDocument/2006/relationships/customXml" Target="../ink/ink93.xml"/><Relationship Id="rId52" Type="http://schemas.openxmlformats.org/officeDocument/2006/relationships/customXml" Target="../ink/ink97.xml"/><Relationship Id="rId60" Type="http://schemas.openxmlformats.org/officeDocument/2006/relationships/customXml" Target="../ink/ink101.xml"/><Relationship Id="rId65" Type="http://schemas.openxmlformats.org/officeDocument/2006/relationships/image" Target="../media/image31.png"/><Relationship Id="rId73" Type="http://schemas.openxmlformats.org/officeDocument/2006/relationships/image" Target="../media/image35.png"/><Relationship Id="rId4" Type="http://schemas.openxmlformats.org/officeDocument/2006/relationships/customXml" Target="../ink/ink73.xml"/><Relationship Id="rId9" Type="http://schemas.openxmlformats.org/officeDocument/2006/relationships/image" Target="../media/image39.png"/><Relationship Id="rId13" Type="http://schemas.openxmlformats.org/officeDocument/2006/relationships/image" Target="../media/image50.png"/><Relationship Id="rId18" Type="http://schemas.openxmlformats.org/officeDocument/2006/relationships/customXml" Target="../ink/ink80.xml"/><Relationship Id="rId39" Type="http://schemas.openxmlformats.org/officeDocument/2006/relationships/image" Target="../media/image18.png"/><Relationship Id="rId34" Type="http://schemas.openxmlformats.org/officeDocument/2006/relationships/customXml" Target="../ink/ink88.xml"/><Relationship Id="rId50" Type="http://schemas.openxmlformats.org/officeDocument/2006/relationships/customXml" Target="../ink/ink96.xml"/><Relationship Id="rId55" Type="http://schemas.openxmlformats.org/officeDocument/2006/relationships/image" Target="../media/image26.png"/><Relationship Id="rId7" Type="http://schemas.openxmlformats.org/officeDocument/2006/relationships/image" Target="../media/image210.png"/><Relationship Id="rId71" Type="http://schemas.openxmlformats.org/officeDocument/2006/relationships/image" Target="../media/image34.png"/></Relationships>
</file>

<file path=ppt/slides/_rels/slide7.xml.rels><?xml version="1.0" encoding="UTF-8" standalone="yes"?>
<Relationships xmlns="http://schemas.openxmlformats.org/package/2006/relationships"><Relationship Id="rId26" Type="http://schemas.openxmlformats.org/officeDocument/2006/relationships/customXml" Target="../ink/ink120.xml"/><Relationship Id="rId21" Type="http://schemas.openxmlformats.org/officeDocument/2006/relationships/image" Target="../media/image9.png"/><Relationship Id="rId42" Type="http://schemas.openxmlformats.org/officeDocument/2006/relationships/customXml" Target="../ink/ink128.xml"/><Relationship Id="rId47" Type="http://schemas.openxmlformats.org/officeDocument/2006/relationships/image" Target="../media/image22.png"/><Relationship Id="rId63" Type="http://schemas.openxmlformats.org/officeDocument/2006/relationships/image" Target="../media/image30.png"/><Relationship Id="rId68" Type="http://schemas.openxmlformats.org/officeDocument/2006/relationships/customXml" Target="../ink/ink141.xml"/><Relationship Id="rId2" Type="http://schemas.openxmlformats.org/officeDocument/2006/relationships/image" Target="../media/image2.png"/><Relationship Id="rId16" Type="http://schemas.openxmlformats.org/officeDocument/2006/relationships/customXml" Target="../ink/ink115.xml"/><Relationship Id="rId29" Type="http://schemas.openxmlformats.org/officeDocument/2006/relationships/image" Target="../media/image13.png"/><Relationship Id="rId11" Type="http://schemas.openxmlformats.org/officeDocument/2006/relationships/image" Target="../media/image42.png"/><Relationship Id="rId24" Type="http://schemas.openxmlformats.org/officeDocument/2006/relationships/customXml" Target="../ink/ink119.xml"/><Relationship Id="rId32" Type="http://schemas.openxmlformats.org/officeDocument/2006/relationships/customXml" Target="../ink/ink123.xml"/><Relationship Id="rId37" Type="http://schemas.openxmlformats.org/officeDocument/2006/relationships/image" Target="../media/image17.png"/><Relationship Id="rId40" Type="http://schemas.openxmlformats.org/officeDocument/2006/relationships/customXml" Target="../ink/ink127.xml"/><Relationship Id="rId45" Type="http://schemas.openxmlformats.org/officeDocument/2006/relationships/image" Target="../media/image21.png"/><Relationship Id="rId53" Type="http://schemas.openxmlformats.org/officeDocument/2006/relationships/image" Target="../media/image25.png"/><Relationship Id="rId58" Type="http://schemas.openxmlformats.org/officeDocument/2006/relationships/customXml" Target="../ink/ink136.xml"/><Relationship Id="rId66" Type="http://schemas.openxmlformats.org/officeDocument/2006/relationships/customXml" Target="../ink/ink140.xml"/><Relationship Id="rId74" Type="http://schemas.openxmlformats.org/officeDocument/2006/relationships/customXml" Target="../ink/ink144.xml"/><Relationship Id="rId5" Type="http://schemas.openxmlformats.org/officeDocument/2006/relationships/image" Target="../media/image110.png"/><Relationship Id="rId61" Type="http://schemas.openxmlformats.org/officeDocument/2006/relationships/image" Target="../media/image29.png"/><Relationship Id="rId19" Type="http://schemas.openxmlformats.org/officeDocument/2006/relationships/image" Target="../media/image80.png"/><Relationship Id="rId14" Type="http://schemas.openxmlformats.org/officeDocument/2006/relationships/customXml" Target="../ink/ink114.xml"/><Relationship Id="rId22" Type="http://schemas.openxmlformats.org/officeDocument/2006/relationships/customXml" Target="../ink/ink118.xml"/><Relationship Id="rId27" Type="http://schemas.openxmlformats.org/officeDocument/2006/relationships/image" Target="../media/image12.png"/><Relationship Id="rId30" Type="http://schemas.openxmlformats.org/officeDocument/2006/relationships/customXml" Target="../ink/ink122.xml"/><Relationship Id="rId35" Type="http://schemas.openxmlformats.org/officeDocument/2006/relationships/image" Target="../media/image16.png"/><Relationship Id="rId43" Type="http://schemas.openxmlformats.org/officeDocument/2006/relationships/image" Target="../media/image20.png"/><Relationship Id="rId48" Type="http://schemas.openxmlformats.org/officeDocument/2006/relationships/customXml" Target="../ink/ink131.xml"/><Relationship Id="rId56" Type="http://schemas.openxmlformats.org/officeDocument/2006/relationships/customXml" Target="../ink/ink135.xml"/><Relationship Id="rId64" Type="http://schemas.openxmlformats.org/officeDocument/2006/relationships/customXml" Target="../ink/ink139.xml"/><Relationship Id="rId69" Type="http://schemas.openxmlformats.org/officeDocument/2006/relationships/image" Target="../media/image33.png"/><Relationship Id="rId8" Type="http://schemas.openxmlformats.org/officeDocument/2006/relationships/customXml" Target="../ink/ink111.xml"/><Relationship Id="rId51" Type="http://schemas.openxmlformats.org/officeDocument/2006/relationships/image" Target="../media/image24.png"/><Relationship Id="rId72" Type="http://schemas.openxmlformats.org/officeDocument/2006/relationships/customXml" Target="../ink/ink143.xml"/><Relationship Id="rId3" Type="http://schemas.openxmlformats.org/officeDocument/2006/relationships/customXml" Target="../ink/ink109.xml"/><Relationship Id="rId12" Type="http://schemas.openxmlformats.org/officeDocument/2006/relationships/customXml" Target="../ink/ink113.xml"/><Relationship Id="rId17" Type="http://schemas.openxmlformats.org/officeDocument/2006/relationships/image" Target="../media/image70.png"/><Relationship Id="rId25" Type="http://schemas.openxmlformats.org/officeDocument/2006/relationships/image" Target="../media/image11.png"/><Relationship Id="rId33" Type="http://schemas.openxmlformats.org/officeDocument/2006/relationships/image" Target="../media/image15.png"/><Relationship Id="rId38" Type="http://schemas.openxmlformats.org/officeDocument/2006/relationships/customXml" Target="../ink/ink126.xml"/><Relationship Id="rId46" Type="http://schemas.openxmlformats.org/officeDocument/2006/relationships/customXml" Target="../ink/ink130.xml"/><Relationship Id="rId59" Type="http://schemas.openxmlformats.org/officeDocument/2006/relationships/image" Target="../media/image28.png"/><Relationship Id="rId67" Type="http://schemas.openxmlformats.org/officeDocument/2006/relationships/image" Target="../media/image32.png"/><Relationship Id="rId20" Type="http://schemas.openxmlformats.org/officeDocument/2006/relationships/customXml" Target="../ink/ink117.xml"/><Relationship Id="rId41" Type="http://schemas.openxmlformats.org/officeDocument/2006/relationships/image" Target="../media/image19.png"/><Relationship Id="rId54" Type="http://schemas.openxmlformats.org/officeDocument/2006/relationships/customXml" Target="../ink/ink134.xml"/><Relationship Id="rId62" Type="http://schemas.openxmlformats.org/officeDocument/2006/relationships/customXml" Target="../ink/ink138.xml"/><Relationship Id="rId70" Type="http://schemas.openxmlformats.org/officeDocument/2006/relationships/customXml" Target="../ink/ink142.xml"/><Relationship Id="rId75"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customXml" Target="../ink/ink110.xml"/><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customXml" Target="../ink/ink121.xml"/><Relationship Id="rId36" Type="http://schemas.openxmlformats.org/officeDocument/2006/relationships/customXml" Target="../ink/ink125.xml"/><Relationship Id="rId49" Type="http://schemas.openxmlformats.org/officeDocument/2006/relationships/image" Target="../media/image23.png"/><Relationship Id="rId57" Type="http://schemas.openxmlformats.org/officeDocument/2006/relationships/image" Target="../media/image27.png"/><Relationship Id="rId10" Type="http://schemas.openxmlformats.org/officeDocument/2006/relationships/customXml" Target="../ink/ink112.xml"/><Relationship Id="rId31" Type="http://schemas.openxmlformats.org/officeDocument/2006/relationships/image" Target="../media/image14.png"/><Relationship Id="rId44" Type="http://schemas.openxmlformats.org/officeDocument/2006/relationships/customXml" Target="../ink/ink129.xml"/><Relationship Id="rId52" Type="http://schemas.openxmlformats.org/officeDocument/2006/relationships/customXml" Target="../ink/ink133.xml"/><Relationship Id="rId60" Type="http://schemas.openxmlformats.org/officeDocument/2006/relationships/customXml" Target="../ink/ink137.xml"/><Relationship Id="rId65" Type="http://schemas.openxmlformats.org/officeDocument/2006/relationships/image" Target="../media/image31.png"/><Relationship Id="rId73" Type="http://schemas.openxmlformats.org/officeDocument/2006/relationships/image" Target="../media/image35.png"/><Relationship Id="rId9" Type="http://schemas.openxmlformats.org/officeDocument/2006/relationships/image" Target="../media/image39.png"/><Relationship Id="rId13" Type="http://schemas.openxmlformats.org/officeDocument/2006/relationships/image" Target="../media/image50.png"/><Relationship Id="rId18" Type="http://schemas.openxmlformats.org/officeDocument/2006/relationships/customXml" Target="../ink/ink116.xml"/><Relationship Id="rId39" Type="http://schemas.openxmlformats.org/officeDocument/2006/relationships/image" Target="../media/image18.png"/><Relationship Id="rId34" Type="http://schemas.openxmlformats.org/officeDocument/2006/relationships/customXml" Target="../ink/ink124.xml"/><Relationship Id="rId50" Type="http://schemas.openxmlformats.org/officeDocument/2006/relationships/customXml" Target="../ink/ink132.xml"/><Relationship Id="rId55" Type="http://schemas.openxmlformats.org/officeDocument/2006/relationships/image" Target="../media/image26.png"/><Relationship Id="rId7" Type="http://schemas.openxmlformats.org/officeDocument/2006/relationships/image" Target="../media/image210.png"/><Relationship Id="rId71" Type="http://schemas.openxmlformats.org/officeDocument/2006/relationships/image" Target="../media/image34.png"/></Relationships>
</file>

<file path=ppt/slides/_rels/slide8.xml.rels><?xml version="1.0" encoding="UTF-8" standalone="yes"?>
<Relationships xmlns="http://schemas.openxmlformats.org/package/2006/relationships"><Relationship Id="rId26" Type="http://schemas.openxmlformats.org/officeDocument/2006/relationships/customXml" Target="../ink/ink155.xml"/><Relationship Id="rId21" Type="http://schemas.openxmlformats.org/officeDocument/2006/relationships/image" Target="../media/image80.png"/><Relationship Id="rId42" Type="http://schemas.openxmlformats.org/officeDocument/2006/relationships/customXml" Target="../ink/ink163.xml"/><Relationship Id="rId47" Type="http://schemas.openxmlformats.org/officeDocument/2006/relationships/image" Target="../media/image21.png"/><Relationship Id="rId63" Type="http://schemas.openxmlformats.org/officeDocument/2006/relationships/image" Target="../media/image29.png"/><Relationship Id="rId68" Type="http://schemas.openxmlformats.org/officeDocument/2006/relationships/customXml" Target="../ink/ink176.xml"/><Relationship Id="rId16" Type="http://schemas.openxmlformats.org/officeDocument/2006/relationships/customXml" Target="../ink/ink150.xml"/><Relationship Id="rId11" Type="http://schemas.openxmlformats.org/officeDocument/2006/relationships/image" Target="../media/image39.png"/><Relationship Id="rId24" Type="http://schemas.openxmlformats.org/officeDocument/2006/relationships/customXml" Target="../ink/ink154.xml"/><Relationship Id="rId32" Type="http://schemas.openxmlformats.org/officeDocument/2006/relationships/customXml" Target="../ink/ink158.xml"/><Relationship Id="rId37" Type="http://schemas.openxmlformats.org/officeDocument/2006/relationships/image" Target="../media/image16.png"/><Relationship Id="rId40" Type="http://schemas.openxmlformats.org/officeDocument/2006/relationships/customXml" Target="../ink/ink162.xml"/><Relationship Id="rId45" Type="http://schemas.openxmlformats.org/officeDocument/2006/relationships/image" Target="../media/image20.png"/><Relationship Id="rId53" Type="http://schemas.openxmlformats.org/officeDocument/2006/relationships/image" Target="../media/image24.png"/><Relationship Id="rId58" Type="http://schemas.openxmlformats.org/officeDocument/2006/relationships/customXml" Target="../ink/ink171.xml"/><Relationship Id="rId66" Type="http://schemas.openxmlformats.org/officeDocument/2006/relationships/customXml" Target="../ink/ink175.xml"/><Relationship Id="rId74" Type="http://schemas.openxmlformats.org/officeDocument/2006/relationships/customXml" Target="../ink/ink179.xml"/><Relationship Id="rId5" Type="http://schemas.microsoft.com/office/2007/relationships/hdphoto" Target="../media/hdphoto1.wdp"/><Relationship Id="rId61" Type="http://schemas.openxmlformats.org/officeDocument/2006/relationships/image" Target="../media/image28.png"/><Relationship Id="rId19" Type="http://schemas.openxmlformats.org/officeDocument/2006/relationships/image" Target="../media/image70.png"/><Relationship Id="rId14" Type="http://schemas.openxmlformats.org/officeDocument/2006/relationships/customXml" Target="../ink/ink149.xml"/><Relationship Id="rId22" Type="http://schemas.openxmlformats.org/officeDocument/2006/relationships/customXml" Target="../ink/ink153.xml"/><Relationship Id="rId27" Type="http://schemas.openxmlformats.org/officeDocument/2006/relationships/image" Target="../media/image11.png"/><Relationship Id="rId30" Type="http://schemas.openxmlformats.org/officeDocument/2006/relationships/customXml" Target="../ink/ink157.xml"/><Relationship Id="rId35" Type="http://schemas.openxmlformats.org/officeDocument/2006/relationships/image" Target="../media/image15.png"/><Relationship Id="rId43" Type="http://schemas.openxmlformats.org/officeDocument/2006/relationships/image" Target="../media/image19.png"/><Relationship Id="rId48" Type="http://schemas.openxmlformats.org/officeDocument/2006/relationships/customXml" Target="../ink/ink166.xml"/><Relationship Id="rId56" Type="http://schemas.openxmlformats.org/officeDocument/2006/relationships/customXml" Target="../ink/ink170.xml"/><Relationship Id="rId64" Type="http://schemas.openxmlformats.org/officeDocument/2006/relationships/customXml" Target="../ink/ink174.xml"/><Relationship Id="rId69" Type="http://schemas.openxmlformats.org/officeDocument/2006/relationships/image" Target="../media/image32.png"/><Relationship Id="rId77" Type="http://schemas.openxmlformats.org/officeDocument/2006/relationships/image" Target="../media/image36.png"/><Relationship Id="rId8" Type="http://schemas.openxmlformats.org/officeDocument/2006/relationships/customXml" Target="../ink/ink146.xml"/><Relationship Id="rId51" Type="http://schemas.openxmlformats.org/officeDocument/2006/relationships/image" Target="../media/image23.png"/><Relationship Id="rId72" Type="http://schemas.openxmlformats.org/officeDocument/2006/relationships/customXml" Target="../ink/ink178.xml"/><Relationship Id="rId3" Type="http://schemas.openxmlformats.org/officeDocument/2006/relationships/image" Target="../media/image2.png"/><Relationship Id="rId12" Type="http://schemas.openxmlformats.org/officeDocument/2006/relationships/customXml" Target="../ink/ink148.xml"/><Relationship Id="rId17" Type="http://schemas.openxmlformats.org/officeDocument/2006/relationships/image" Target="../media/image6.png"/><Relationship Id="rId25" Type="http://schemas.openxmlformats.org/officeDocument/2006/relationships/image" Target="../media/image10.png"/><Relationship Id="rId33" Type="http://schemas.openxmlformats.org/officeDocument/2006/relationships/image" Target="../media/image14.png"/><Relationship Id="rId38" Type="http://schemas.openxmlformats.org/officeDocument/2006/relationships/customXml" Target="../ink/ink161.xml"/><Relationship Id="rId46" Type="http://schemas.openxmlformats.org/officeDocument/2006/relationships/customXml" Target="../ink/ink165.xml"/><Relationship Id="rId59" Type="http://schemas.openxmlformats.org/officeDocument/2006/relationships/image" Target="../media/image27.png"/><Relationship Id="rId67" Type="http://schemas.openxmlformats.org/officeDocument/2006/relationships/image" Target="../media/image31.png"/><Relationship Id="rId20" Type="http://schemas.openxmlformats.org/officeDocument/2006/relationships/customXml" Target="../ink/ink152.xml"/><Relationship Id="rId41" Type="http://schemas.openxmlformats.org/officeDocument/2006/relationships/image" Target="../media/image18.png"/><Relationship Id="rId54" Type="http://schemas.openxmlformats.org/officeDocument/2006/relationships/customXml" Target="../ink/ink169.xml"/><Relationship Id="rId62" Type="http://schemas.openxmlformats.org/officeDocument/2006/relationships/customXml" Target="../ink/ink173.xml"/><Relationship Id="rId70" Type="http://schemas.openxmlformats.org/officeDocument/2006/relationships/customXml" Target="../ink/ink177.xml"/><Relationship Id="rId75"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customXml" Target="../ink/ink145.xml"/><Relationship Id="rId15" Type="http://schemas.openxmlformats.org/officeDocument/2006/relationships/image" Target="../media/image50.png"/><Relationship Id="rId23" Type="http://schemas.openxmlformats.org/officeDocument/2006/relationships/image" Target="../media/image9.png"/><Relationship Id="rId28" Type="http://schemas.openxmlformats.org/officeDocument/2006/relationships/customXml" Target="../ink/ink156.xml"/><Relationship Id="rId36" Type="http://schemas.openxmlformats.org/officeDocument/2006/relationships/customXml" Target="../ink/ink160.xml"/><Relationship Id="rId49" Type="http://schemas.openxmlformats.org/officeDocument/2006/relationships/image" Target="../media/image22.png"/><Relationship Id="rId57" Type="http://schemas.openxmlformats.org/officeDocument/2006/relationships/image" Target="../media/image26.png"/><Relationship Id="rId10" Type="http://schemas.openxmlformats.org/officeDocument/2006/relationships/customXml" Target="../ink/ink147.xml"/><Relationship Id="rId31" Type="http://schemas.openxmlformats.org/officeDocument/2006/relationships/image" Target="../media/image13.png"/><Relationship Id="rId44" Type="http://schemas.openxmlformats.org/officeDocument/2006/relationships/customXml" Target="../ink/ink164.xml"/><Relationship Id="rId52" Type="http://schemas.openxmlformats.org/officeDocument/2006/relationships/customXml" Target="../ink/ink168.xml"/><Relationship Id="rId60" Type="http://schemas.openxmlformats.org/officeDocument/2006/relationships/customXml" Target="../ink/ink172.xml"/><Relationship Id="rId65" Type="http://schemas.openxmlformats.org/officeDocument/2006/relationships/image" Target="../media/image30.png"/><Relationship Id="rId73"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210.png"/><Relationship Id="rId13" Type="http://schemas.openxmlformats.org/officeDocument/2006/relationships/image" Target="../media/image42.png"/><Relationship Id="rId18" Type="http://schemas.openxmlformats.org/officeDocument/2006/relationships/customXml" Target="../ink/ink151.xml"/><Relationship Id="rId39" Type="http://schemas.openxmlformats.org/officeDocument/2006/relationships/image" Target="../media/image17.png"/><Relationship Id="rId34" Type="http://schemas.openxmlformats.org/officeDocument/2006/relationships/customXml" Target="../ink/ink159.xml"/><Relationship Id="rId50" Type="http://schemas.openxmlformats.org/officeDocument/2006/relationships/customXml" Target="../ink/ink167.xml"/><Relationship Id="rId55" Type="http://schemas.openxmlformats.org/officeDocument/2006/relationships/image" Target="../media/image25.png"/><Relationship Id="rId76" Type="http://schemas.openxmlformats.org/officeDocument/2006/relationships/customXml" Target="../ink/ink180.xml"/><Relationship Id="rId7" Type="http://schemas.openxmlformats.org/officeDocument/2006/relationships/image" Target="../media/image110.png"/><Relationship Id="rId71" Type="http://schemas.openxmlformats.org/officeDocument/2006/relationships/image" Target="../media/image33.png"/><Relationship Id="rId2" Type="http://schemas.openxmlformats.org/officeDocument/2006/relationships/notesSlide" Target="../notesSlides/notesSlide4.xml"/><Relationship Id="rId29" Type="http://schemas.openxmlformats.org/officeDocument/2006/relationships/image" Target="../media/image12.png"/></Relationships>
</file>

<file path=ppt/slides/_rels/slide9.xml.rels><?xml version="1.0" encoding="UTF-8" standalone="yes"?>
<Relationships xmlns="http://schemas.openxmlformats.org/package/2006/relationships"><Relationship Id="rId26" Type="http://schemas.openxmlformats.org/officeDocument/2006/relationships/image" Target="../media/image11.png"/><Relationship Id="rId21" Type="http://schemas.openxmlformats.org/officeDocument/2006/relationships/customXml" Target="../ink/ink189.xml"/><Relationship Id="rId42" Type="http://schemas.openxmlformats.org/officeDocument/2006/relationships/image" Target="../media/image19.png"/><Relationship Id="rId47" Type="http://schemas.openxmlformats.org/officeDocument/2006/relationships/customXml" Target="../ink/ink202.xml"/><Relationship Id="rId63" Type="http://schemas.openxmlformats.org/officeDocument/2006/relationships/customXml" Target="../ink/ink210.xml"/><Relationship Id="rId68"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6.png"/><Relationship Id="rId29" Type="http://schemas.openxmlformats.org/officeDocument/2006/relationships/customXml" Target="../ink/ink193.xml"/><Relationship Id="rId11" Type="http://schemas.openxmlformats.org/officeDocument/2006/relationships/customXml" Target="../ink/ink184.xml"/><Relationship Id="rId24" Type="http://schemas.openxmlformats.org/officeDocument/2006/relationships/image" Target="../media/image10.png"/><Relationship Id="rId32" Type="http://schemas.openxmlformats.org/officeDocument/2006/relationships/image" Target="../media/image14.png"/><Relationship Id="rId37" Type="http://schemas.openxmlformats.org/officeDocument/2006/relationships/customXml" Target="../ink/ink197.xml"/><Relationship Id="rId40" Type="http://schemas.openxmlformats.org/officeDocument/2006/relationships/image" Target="../media/image18.png"/><Relationship Id="rId45" Type="http://schemas.openxmlformats.org/officeDocument/2006/relationships/customXml" Target="../ink/ink201.xml"/><Relationship Id="rId53" Type="http://schemas.openxmlformats.org/officeDocument/2006/relationships/customXml" Target="../ink/ink205.xml"/><Relationship Id="rId58" Type="http://schemas.openxmlformats.org/officeDocument/2006/relationships/image" Target="../media/image27.png"/><Relationship Id="rId66" Type="http://schemas.openxmlformats.org/officeDocument/2006/relationships/image" Target="../media/image31.png"/><Relationship Id="rId74" Type="http://schemas.openxmlformats.org/officeDocument/2006/relationships/image" Target="../media/image35.png"/><Relationship Id="rId5" Type="http://schemas.openxmlformats.org/officeDocument/2006/relationships/customXml" Target="../ink/ink181.xml"/><Relationship Id="rId61" Type="http://schemas.openxmlformats.org/officeDocument/2006/relationships/customXml" Target="../ink/ink209.xml"/><Relationship Id="rId19" Type="http://schemas.openxmlformats.org/officeDocument/2006/relationships/customXml" Target="../ink/ink188.xml"/><Relationship Id="rId14" Type="http://schemas.openxmlformats.org/officeDocument/2006/relationships/image" Target="../media/image50.png"/><Relationship Id="rId22" Type="http://schemas.openxmlformats.org/officeDocument/2006/relationships/image" Target="../media/image9.png"/><Relationship Id="rId27" Type="http://schemas.openxmlformats.org/officeDocument/2006/relationships/customXml" Target="../ink/ink192.xml"/><Relationship Id="rId30" Type="http://schemas.openxmlformats.org/officeDocument/2006/relationships/image" Target="../media/image13.png"/><Relationship Id="rId35" Type="http://schemas.openxmlformats.org/officeDocument/2006/relationships/customXml" Target="../ink/ink196.xml"/><Relationship Id="rId43" Type="http://schemas.openxmlformats.org/officeDocument/2006/relationships/customXml" Target="../ink/ink200.xml"/><Relationship Id="rId48" Type="http://schemas.openxmlformats.org/officeDocument/2006/relationships/image" Target="../media/image22.png"/><Relationship Id="rId56" Type="http://schemas.openxmlformats.org/officeDocument/2006/relationships/image" Target="../media/image26.png"/><Relationship Id="rId64" Type="http://schemas.openxmlformats.org/officeDocument/2006/relationships/image" Target="../media/image30.png"/><Relationship Id="rId69" Type="http://schemas.openxmlformats.org/officeDocument/2006/relationships/customXml" Target="../ink/ink213.xml"/><Relationship Id="rId8" Type="http://schemas.openxmlformats.org/officeDocument/2006/relationships/image" Target="../media/image210.png"/><Relationship Id="rId51" Type="http://schemas.openxmlformats.org/officeDocument/2006/relationships/customXml" Target="../ink/ink204.xml"/><Relationship Id="rId72" Type="http://schemas.openxmlformats.org/officeDocument/2006/relationships/image" Target="../media/image34.png"/><Relationship Id="rId3" Type="http://schemas.openxmlformats.org/officeDocument/2006/relationships/image" Target="../media/image2.png"/><Relationship Id="rId12" Type="http://schemas.openxmlformats.org/officeDocument/2006/relationships/image" Target="../media/image42.png"/><Relationship Id="rId17" Type="http://schemas.openxmlformats.org/officeDocument/2006/relationships/customXml" Target="../ink/ink187.xml"/><Relationship Id="rId25" Type="http://schemas.openxmlformats.org/officeDocument/2006/relationships/customXml" Target="../ink/ink191.xml"/><Relationship Id="rId33" Type="http://schemas.openxmlformats.org/officeDocument/2006/relationships/customXml" Target="../ink/ink195.xml"/><Relationship Id="rId38" Type="http://schemas.openxmlformats.org/officeDocument/2006/relationships/image" Target="../media/image17.png"/><Relationship Id="rId46" Type="http://schemas.openxmlformats.org/officeDocument/2006/relationships/image" Target="../media/image21.png"/><Relationship Id="rId59" Type="http://schemas.openxmlformats.org/officeDocument/2006/relationships/customXml" Target="../ink/ink208.xml"/><Relationship Id="rId67" Type="http://schemas.openxmlformats.org/officeDocument/2006/relationships/customXml" Target="../ink/ink212.xml"/><Relationship Id="rId20" Type="http://schemas.openxmlformats.org/officeDocument/2006/relationships/image" Target="../media/image80.png"/><Relationship Id="rId41" Type="http://schemas.openxmlformats.org/officeDocument/2006/relationships/customXml" Target="../ink/ink199.xml"/><Relationship Id="rId54" Type="http://schemas.openxmlformats.org/officeDocument/2006/relationships/image" Target="../media/image25.png"/><Relationship Id="rId62" Type="http://schemas.openxmlformats.org/officeDocument/2006/relationships/image" Target="../media/image29.png"/><Relationship Id="rId70" Type="http://schemas.openxmlformats.org/officeDocument/2006/relationships/image" Target="../media/image33.png"/><Relationship Id="rId75" Type="http://schemas.openxmlformats.org/officeDocument/2006/relationships/customXml" Target="../ink/ink216.xml"/><Relationship Id="rId1" Type="http://schemas.openxmlformats.org/officeDocument/2006/relationships/slideLayout" Target="../slideLayouts/slideLayout1.xml"/><Relationship Id="rId6" Type="http://schemas.openxmlformats.org/officeDocument/2006/relationships/image" Target="../media/image110.png"/><Relationship Id="rId15" Type="http://schemas.openxmlformats.org/officeDocument/2006/relationships/customXml" Target="../ink/ink186.xml"/><Relationship Id="rId23" Type="http://schemas.openxmlformats.org/officeDocument/2006/relationships/customXml" Target="../ink/ink190.xml"/><Relationship Id="rId28" Type="http://schemas.openxmlformats.org/officeDocument/2006/relationships/image" Target="../media/image12.png"/><Relationship Id="rId36" Type="http://schemas.openxmlformats.org/officeDocument/2006/relationships/image" Target="../media/image16.png"/><Relationship Id="rId49" Type="http://schemas.openxmlformats.org/officeDocument/2006/relationships/customXml" Target="../ink/ink203.xml"/><Relationship Id="rId57" Type="http://schemas.openxmlformats.org/officeDocument/2006/relationships/customXml" Target="../ink/ink207.xml"/><Relationship Id="rId10" Type="http://schemas.openxmlformats.org/officeDocument/2006/relationships/image" Target="../media/image39.png"/><Relationship Id="rId31" Type="http://schemas.openxmlformats.org/officeDocument/2006/relationships/customXml" Target="../ink/ink194.xml"/><Relationship Id="rId44" Type="http://schemas.openxmlformats.org/officeDocument/2006/relationships/image" Target="../media/image20.png"/><Relationship Id="rId52" Type="http://schemas.openxmlformats.org/officeDocument/2006/relationships/image" Target="../media/image24.png"/><Relationship Id="rId60" Type="http://schemas.openxmlformats.org/officeDocument/2006/relationships/image" Target="../media/image28.png"/><Relationship Id="rId65" Type="http://schemas.openxmlformats.org/officeDocument/2006/relationships/customXml" Target="../ink/ink211.xml"/><Relationship Id="rId73" Type="http://schemas.openxmlformats.org/officeDocument/2006/relationships/customXml" Target="../ink/ink215.xml"/><Relationship Id="rId4" Type="http://schemas.openxmlformats.org/officeDocument/2006/relationships/image" Target="../media/image41.png"/><Relationship Id="rId9" Type="http://schemas.openxmlformats.org/officeDocument/2006/relationships/customXml" Target="../ink/ink183.xml"/><Relationship Id="rId13" Type="http://schemas.openxmlformats.org/officeDocument/2006/relationships/customXml" Target="../ink/ink185.xml"/><Relationship Id="rId18" Type="http://schemas.openxmlformats.org/officeDocument/2006/relationships/image" Target="../media/image70.png"/><Relationship Id="rId39" Type="http://schemas.openxmlformats.org/officeDocument/2006/relationships/customXml" Target="../ink/ink198.xml"/><Relationship Id="rId34" Type="http://schemas.openxmlformats.org/officeDocument/2006/relationships/image" Target="../media/image15.png"/><Relationship Id="rId50" Type="http://schemas.openxmlformats.org/officeDocument/2006/relationships/image" Target="../media/image23.png"/><Relationship Id="rId55" Type="http://schemas.openxmlformats.org/officeDocument/2006/relationships/customXml" Target="../ink/ink206.xml"/><Relationship Id="rId76" Type="http://schemas.openxmlformats.org/officeDocument/2006/relationships/image" Target="../media/image36.png"/><Relationship Id="rId7" Type="http://schemas.openxmlformats.org/officeDocument/2006/relationships/customXml" Target="../ink/ink182.xml"/><Relationship Id="rId71" Type="http://schemas.openxmlformats.org/officeDocument/2006/relationships/customXml" Target="../ink/ink2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B8543FF-43CC-AA05-1AD7-CD5871950223}"/>
              </a:ext>
            </a:extLst>
          </p:cNvPr>
          <p:cNvSpPr>
            <a:spLocks noGrp="1"/>
          </p:cNvSpPr>
          <p:nvPr>
            <p:ph type="sldNum" sz="quarter" idx="12"/>
          </p:nvPr>
        </p:nvSpPr>
        <p:spPr/>
        <p:txBody>
          <a:bodyPr/>
          <a:lstStyle/>
          <a:p>
            <a:fld id="{FE33C095-DA1F-344C-A02F-E30891A3467C}" type="slidenum">
              <a:rPr lang="fr-FR" smtClean="0"/>
              <a:t>1</a:t>
            </a:fld>
            <a:endParaRPr lang="fr-FR"/>
          </a:p>
        </p:txBody>
      </p:sp>
    </p:spTree>
    <p:extLst>
      <p:ext uri="{BB962C8B-B14F-4D97-AF65-F5344CB8AC3E}">
        <p14:creationId xmlns:p14="http://schemas.microsoft.com/office/powerpoint/2010/main" val="377477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E0C7D-515B-5A10-14B7-05C3D7976387}"/>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B7EC8BAD-E596-5C96-5F98-E249E4523038}"/>
              </a:ext>
            </a:extLst>
          </p:cNvPr>
          <p:cNvPicPr>
            <a:picLocks noChangeAspect="1"/>
          </p:cNvPicPr>
          <p:nvPr/>
        </p:nvPicPr>
        <p:blipFill>
          <a:blip r:embed="rId2"/>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73EBF2BF-D44F-EF1C-54B7-61BE7DC81593}"/>
              </a:ext>
            </a:extLst>
          </p:cNvPr>
          <p:cNvSpPr>
            <a:spLocks noGrp="1"/>
          </p:cNvSpPr>
          <p:nvPr>
            <p:ph type="sldNum" sz="quarter" idx="12"/>
          </p:nvPr>
        </p:nvSpPr>
        <p:spPr/>
        <p:txBody>
          <a:bodyPr/>
          <a:lstStyle/>
          <a:p>
            <a:fld id="{FE33C095-DA1F-344C-A02F-E30891A3467C}" type="slidenum">
              <a:rPr lang="fr-FR" smtClean="0"/>
              <a:t>10</a:t>
            </a:fld>
            <a:endParaRPr lang="fr-FR"/>
          </a:p>
        </p:txBody>
      </p:sp>
      <p:sp>
        <p:nvSpPr>
          <p:cNvPr id="2" name="ZoneTexte 1">
            <a:extLst>
              <a:ext uri="{FF2B5EF4-FFF2-40B4-BE49-F238E27FC236}">
                <a16:creationId xmlns:a16="http://schemas.microsoft.com/office/drawing/2014/main" id="{1BFA2261-A3BF-BCE3-4F8B-96617CE9279A}"/>
              </a:ext>
            </a:extLst>
          </p:cNvPr>
          <p:cNvSpPr txBox="1"/>
          <p:nvPr/>
        </p:nvSpPr>
        <p:spPr>
          <a:xfrm>
            <a:off x="2816199" y="271463"/>
            <a:ext cx="6296660" cy="369332"/>
          </a:xfrm>
          <a:prstGeom prst="rect">
            <a:avLst/>
          </a:prstGeom>
          <a:noFill/>
        </p:spPr>
        <p:txBody>
          <a:bodyPr wrap="none" rtlCol="0">
            <a:spAutoFit/>
          </a:bodyPr>
          <a:lstStyle/>
          <a:p>
            <a:r>
              <a:rPr lang="fr-FR" sz="1800" b="1" cap="all"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La Loi et La Sagesse : chemin d’abondance et de bonheur</a:t>
            </a:r>
            <a:endParaRPr lang="fr-FR" sz="18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3" name="ZoneTexte 2">
            <a:extLst>
              <a:ext uri="{FF2B5EF4-FFF2-40B4-BE49-F238E27FC236}">
                <a16:creationId xmlns:a16="http://schemas.microsoft.com/office/drawing/2014/main" id="{57D1D29A-E5A3-DA36-9F23-C5A0E0055F18}"/>
              </a:ext>
            </a:extLst>
          </p:cNvPr>
          <p:cNvSpPr txBox="1"/>
          <p:nvPr/>
        </p:nvSpPr>
        <p:spPr>
          <a:xfrm>
            <a:off x="5414956" y="817811"/>
            <a:ext cx="1460656" cy="369332"/>
          </a:xfrm>
          <a:prstGeom prst="rect">
            <a:avLst/>
          </a:prstGeom>
          <a:noFill/>
        </p:spPr>
        <p:txBody>
          <a:bodyPr wrap="none" rtlCol="0">
            <a:spAutoFit/>
          </a:bodyPr>
          <a:lstStyle/>
          <a:p>
            <a:r>
              <a:rPr lang="fr-FR" sz="1800" b="1" u="sng" dirty="0">
                <a:effectLst/>
                <a:latin typeface="Calibri" panose="020F0502020204030204" pitchFamily="34" charset="0"/>
                <a:ea typeface="Arial Unicode MS" panose="020B0604020202020204" pitchFamily="34" charset="-128"/>
                <a:cs typeface="Calibri" panose="020F0502020204030204" pitchFamily="34" charset="0"/>
              </a:rPr>
              <a:t>Sir 24, 23-34 </a:t>
            </a:r>
            <a:endParaRPr lang="fr-FR" b="1" u="sng" dirty="0">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542B9786-A818-6046-93E1-D494A98FE8FA}"/>
              </a:ext>
            </a:extLst>
          </p:cNvPr>
          <p:cNvSpPr txBox="1"/>
          <p:nvPr/>
        </p:nvSpPr>
        <p:spPr>
          <a:xfrm>
            <a:off x="608704" y="1353879"/>
            <a:ext cx="11040833" cy="738664"/>
          </a:xfrm>
          <a:prstGeom prst="rect">
            <a:avLst/>
          </a:prstGeom>
          <a:noFill/>
        </p:spPr>
        <p:txBody>
          <a:bodyPr wrap="square" rtlCol="0">
            <a:spAutoFit/>
          </a:bodyPr>
          <a:lstStyle/>
          <a:p>
            <a:r>
              <a:rPr lang="fr-FR" sz="1400" dirty="0">
                <a:solidFill>
                  <a:srgbClr val="BF2329"/>
                </a:solidFill>
                <a:effectLst/>
                <a:latin typeface="Calibri Light" panose="020F0302020204030204" pitchFamily="34" charset="0"/>
                <a:ea typeface="Times New Roman" panose="02020603050405020304" pitchFamily="18" charset="0"/>
                <a:cs typeface="Calibri Light" panose="020F0302020204030204" pitchFamily="34" charset="0"/>
              </a:rPr>
              <a:t>23</a:t>
            </a:r>
            <a:r>
              <a:rPr lang="fr-FR" sz="1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Tout cela, c’est le livre de l’alliance du Dieu Très-Haut, la Loi que Moïse nous a prescrite, héritage laissé aux assemblées de Jacob.</a:t>
            </a:r>
            <a:endParaRPr lang="fr-FR" sz="1400" dirty="0">
              <a:effectLst/>
              <a:latin typeface="Calibri Light" panose="020F0302020204030204" pitchFamily="34" charset="0"/>
              <a:ea typeface="Arial Unicode MS" panose="020B0604020202020204" pitchFamily="34" charset="-128"/>
              <a:cs typeface="Calibri Light" panose="020F0302020204030204" pitchFamily="34" charset="0"/>
            </a:endParaRPr>
          </a:p>
          <a:p>
            <a:r>
              <a:rPr lang="fr-FR" sz="1400" dirty="0">
                <a:solidFill>
                  <a:srgbClr val="BF2329"/>
                </a:solidFill>
                <a:effectLst/>
                <a:latin typeface="Calibri Light" panose="020F0302020204030204" pitchFamily="34" charset="0"/>
                <a:ea typeface="Times New Roman" panose="02020603050405020304" pitchFamily="18" charset="0"/>
                <a:cs typeface="Calibri Light" panose="020F0302020204030204" pitchFamily="34" charset="0"/>
              </a:rPr>
              <a:t>24</a:t>
            </a:r>
            <a:r>
              <a:rPr lang="fr-FR" sz="1400" dirty="0">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 Continuez à vous affermir dans le Seigneur ; attachez-vous à lui afin qu’il vous fortifie. Le Seigneur souverain de l’univers est le Dieu unique ; il n’y a pas d’autre Sauveur que lui.</a:t>
            </a:r>
            <a:endParaRPr lang="fr-FR" sz="1400" dirty="0">
              <a:effectLst/>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5" name="ZoneTexte 4">
            <a:extLst>
              <a:ext uri="{FF2B5EF4-FFF2-40B4-BE49-F238E27FC236}">
                <a16:creationId xmlns:a16="http://schemas.microsoft.com/office/drawing/2014/main" id="{2A5B2672-ED65-283F-0250-4C88F192D36D}"/>
              </a:ext>
            </a:extLst>
          </p:cNvPr>
          <p:cNvSpPr txBox="1"/>
          <p:nvPr/>
        </p:nvSpPr>
        <p:spPr>
          <a:xfrm>
            <a:off x="2201933" y="2293563"/>
            <a:ext cx="7813357" cy="307777"/>
          </a:xfrm>
          <a:prstGeom prst="rect">
            <a:avLst/>
          </a:prstGeom>
          <a:noFill/>
          <a:ln w="6350">
            <a:solidFill>
              <a:schemeClr val="tx1"/>
            </a:solidFill>
          </a:ln>
        </p:spPr>
        <p:txBody>
          <a:bodyPr wrap="none" rtlCol="0">
            <a:spAutoFit/>
          </a:bodyPr>
          <a:lstStyle/>
          <a:p>
            <a:r>
              <a:rPr lang="fr-FR" sz="1400" dirty="0">
                <a:ln>
                  <a:noFill/>
                </a:ln>
                <a:solidFill>
                  <a:srgbClr val="333333"/>
                </a:solidFill>
                <a:effectLst/>
                <a:latin typeface="Calibri Light" panose="020F0302020204030204" pitchFamily="34" charset="0"/>
                <a:ea typeface="Arial Unicode MS" panose="020B0604020202020204" pitchFamily="34" charset="-128"/>
                <a:cs typeface="Arial Unicode MS" panose="020B0604020202020204" pitchFamily="34" charset="-128"/>
              </a:rPr>
              <a:t>Comment voyons-nous à travers l’expérience de Ben Sira, la Loi et la Sagesse comme chemin de bonheur ?</a:t>
            </a:r>
            <a:endParaRPr lang="fr-FR" sz="14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sp>
        <p:nvSpPr>
          <p:cNvPr id="6" name="ZoneTexte 5">
            <a:extLst>
              <a:ext uri="{FF2B5EF4-FFF2-40B4-BE49-F238E27FC236}">
                <a16:creationId xmlns:a16="http://schemas.microsoft.com/office/drawing/2014/main" id="{D07C901B-B1E0-7871-8040-E4E21F977F8E}"/>
              </a:ext>
            </a:extLst>
          </p:cNvPr>
          <p:cNvSpPr txBox="1"/>
          <p:nvPr/>
        </p:nvSpPr>
        <p:spPr>
          <a:xfrm>
            <a:off x="3336149" y="3771900"/>
            <a:ext cx="5256760" cy="369332"/>
          </a:xfrm>
          <a:prstGeom prst="rect">
            <a:avLst/>
          </a:prstGeom>
          <a:noFill/>
        </p:spPr>
        <p:txBody>
          <a:bodyPr wrap="none" rtlCol="0">
            <a:spAutoFit/>
          </a:bodyPr>
          <a:lstStyle/>
          <a:p>
            <a:r>
              <a:rPr lang="fr-FR" sz="1800" b="1" cap="all" dirty="0">
                <a:effectLst/>
                <a:latin typeface="Calibri" panose="020F0502020204030204" pitchFamily="34" charset="0"/>
                <a:ea typeface="Calibri" panose="020F0502020204030204" pitchFamily="34" charset="0"/>
                <a:cs typeface="Calibri Light" panose="020F0302020204030204" pitchFamily="34" charset="0"/>
              </a:rPr>
              <a:t>Heureux celui qui pense au pauvre et au faible</a:t>
            </a:r>
            <a:endParaRPr lang="fr-FR" sz="1800" dirty="0">
              <a:effectLst/>
              <a:latin typeface="Calibri" panose="020F0502020204030204" pitchFamily="34" charset="0"/>
              <a:ea typeface="Calibri" panose="020F0502020204030204" pitchFamily="34" charset="0"/>
            </a:endParaRPr>
          </a:p>
        </p:txBody>
      </p:sp>
      <p:sp>
        <p:nvSpPr>
          <p:cNvPr id="7" name="ZoneTexte 6">
            <a:extLst>
              <a:ext uri="{FF2B5EF4-FFF2-40B4-BE49-F238E27FC236}">
                <a16:creationId xmlns:a16="http://schemas.microsoft.com/office/drawing/2014/main" id="{3F6E58CD-40BD-42A4-BC0E-0DC7C5CD4B2C}"/>
              </a:ext>
            </a:extLst>
          </p:cNvPr>
          <p:cNvSpPr txBox="1"/>
          <p:nvPr/>
        </p:nvSpPr>
        <p:spPr>
          <a:xfrm>
            <a:off x="2703230" y="5881889"/>
            <a:ext cx="6848478" cy="307777"/>
          </a:xfrm>
          <a:prstGeom prst="rect">
            <a:avLst/>
          </a:prstGeom>
          <a:noFill/>
          <a:ln w="6350">
            <a:solidFill>
              <a:schemeClr val="tx1"/>
            </a:solidFill>
          </a:ln>
        </p:spPr>
        <p:txBody>
          <a:bodyPr wrap="none" rtlCol="0">
            <a:spAutoFit/>
          </a:bodyPr>
          <a:lstStyle/>
          <a:p>
            <a:r>
              <a:rPr lang="fr-FR" sz="1400" dirty="0">
                <a:effectLst/>
                <a:latin typeface="Calibri Light" panose="020F0302020204030204" pitchFamily="34" charset="0"/>
                <a:ea typeface="Calibri Light" panose="020F0302020204030204" pitchFamily="34" charset="0"/>
                <a:cs typeface="Calibri Light" panose="020F0302020204030204" pitchFamily="34" charset="0"/>
              </a:rPr>
              <a:t>Exprimons un tel moment de bonheur qui ouvre à la reconnaissance et à la louange de Dieu.</a:t>
            </a:r>
            <a:r>
              <a:rPr lang="fr-FR" sz="1400" dirty="0">
                <a:effectLst/>
                <a:latin typeface="Calibri Light" panose="020F0302020204030204" pitchFamily="34" charset="0"/>
                <a:cs typeface="Calibri Light" panose="020F0302020204030204" pitchFamily="34" charset="0"/>
              </a:rPr>
              <a:t> </a:t>
            </a:r>
            <a:endParaRPr lang="fr-FR" sz="1400" dirty="0">
              <a:latin typeface="Calibri Light" panose="020F0302020204030204" pitchFamily="34" charset="0"/>
              <a:cs typeface="Calibri Light" panose="020F0302020204030204" pitchFamily="34" charset="0"/>
            </a:endParaRPr>
          </a:p>
        </p:txBody>
      </p:sp>
      <p:sp>
        <p:nvSpPr>
          <p:cNvPr id="8" name="ZoneTexte 7">
            <a:extLst>
              <a:ext uri="{FF2B5EF4-FFF2-40B4-BE49-F238E27FC236}">
                <a16:creationId xmlns:a16="http://schemas.microsoft.com/office/drawing/2014/main" id="{86B36115-7509-8FED-DCE1-6A9F1190E07F}"/>
              </a:ext>
            </a:extLst>
          </p:cNvPr>
          <p:cNvSpPr txBox="1"/>
          <p:nvPr/>
        </p:nvSpPr>
        <p:spPr>
          <a:xfrm>
            <a:off x="5579904" y="4347701"/>
            <a:ext cx="1130759" cy="369332"/>
          </a:xfrm>
          <a:prstGeom prst="rect">
            <a:avLst/>
          </a:prstGeom>
          <a:noFill/>
        </p:spPr>
        <p:txBody>
          <a:bodyPr wrap="none" rtlCol="0">
            <a:spAutoFit/>
          </a:bodyPr>
          <a:lstStyle/>
          <a:p>
            <a:r>
              <a:rPr lang="fr-FR" sz="1800" b="1" u="sng" dirty="0">
                <a:effectLst/>
                <a:latin typeface="Calibri" panose="020F0502020204030204" pitchFamily="34" charset="0"/>
                <a:ea typeface="Arial Unicode MS" panose="020B0604020202020204" pitchFamily="34" charset="-128"/>
                <a:cs typeface="Calibri" panose="020F0502020204030204" pitchFamily="34" charset="0"/>
              </a:rPr>
              <a:t>Ps 41(40)</a:t>
            </a:r>
            <a:r>
              <a:rPr lang="fr-FR" b="1" u="sng" dirty="0">
                <a:effectLst/>
                <a:latin typeface="Calibri" panose="020F0502020204030204" pitchFamily="34" charset="0"/>
                <a:cs typeface="Calibri" panose="020F0502020204030204" pitchFamily="34" charset="0"/>
              </a:rPr>
              <a:t> </a:t>
            </a:r>
            <a:endParaRPr lang="fr-FR" b="1" u="sng" dirty="0">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5BFE1BB5-7260-20CE-CB8B-B02102810945}"/>
              </a:ext>
            </a:extLst>
          </p:cNvPr>
          <p:cNvSpPr txBox="1"/>
          <p:nvPr/>
        </p:nvSpPr>
        <p:spPr>
          <a:xfrm>
            <a:off x="764296" y="4944214"/>
            <a:ext cx="8331191" cy="307777"/>
          </a:xfrm>
          <a:prstGeom prst="rect">
            <a:avLst/>
          </a:prstGeom>
          <a:noFill/>
          <a:ln w="6350">
            <a:noFill/>
          </a:ln>
        </p:spPr>
        <p:txBody>
          <a:bodyPr wrap="none" rtlCol="0">
            <a:spAutoFit/>
          </a:bodyPr>
          <a:lstStyle/>
          <a:p>
            <a:r>
              <a:rPr lang="fr-FR" sz="1400" b="1"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Arial Unicode MS" panose="020B0604020202020204" pitchFamily="34" charset="-128"/>
              </a:rPr>
              <a:t>02</a:t>
            </a:r>
            <a:r>
              <a:rPr lang="fr-FR" sz="1400"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Arial Unicode MS" panose="020B0604020202020204" pitchFamily="34" charset="-128"/>
              </a:rPr>
              <a:t> Heureux l’homme qui prête attention aux faibles ! Le jour où tout va mal pour lui, le Seigneur le tire de danger.</a:t>
            </a:r>
            <a:endParaRPr lang="fr-FR" sz="1400"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3" name="Explosion 1 12">
            <a:extLst>
              <a:ext uri="{FF2B5EF4-FFF2-40B4-BE49-F238E27FC236}">
                <a16:creationId xmlns:a16="http://schemas.microsoft.com/office/drawing/2014/main" id="{14EC8BDA-7444-D3A3-D4C4-D7935969EC07}"/>
              </a:ext>
            </a:extLst>
          </p:cNvPr>
          <p:cNvSpPr/>
          <p:nvPr/>
        </p:nvSpPr>
        <p:spPr>
          <a:xfrm>
            <a:off x="11090042" y="19807"/>
            <a:ext cx="1120065" cy="649558"/>
          </a:xfrm>
          <a:prstGeom prst="irregularSeal1">
            <a:avLst/>
          </a:prstGeom>
          <a:solidFill>
            <a:srgbClr val="EED9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218</a:t>
            </a:r>
          </a:p>
        </p:txBody>
      </p:sp>
      <p:sp>
        <p:nvSpPr>
          <p:cNvPr id="14" name="ZoneTexte 13">
            <a:extLst>
              <a:ext uri="{FF2B5EF4-FFF2-40B4-BE49-F238E27FC236}">
                <a16:creationId xmlns:a16="http://schemas.microsoft.com/office/drawing/2014/main" id="{CB924E42-7E6D-CADE-2A54-B059452BB347}"/>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grpSp>
        <p:nvGrpSpPr>
          <p:cNvPr id="9" name="Groupe 8">
            <a:extLst>
              <a:ext uri="{FF2B5EF4-FFF2-40B4-BE49-F238E27FC236}">
                <a16:creationId xmlns:a16="http://schemas.microsoft.com/office/drawing/2014/main" id="{6AEC86F0-CD4F-9E37-62B3-4A0FB1514410}"/>
              </a:ext>
            </a:extLst>
          </p:cNvPr>
          <p:cNvGrpSpPr/>
          <p:nvPr/>
        </p:nvGrpSpPr>
        <p:grpSpPr>
          <a:xfrm>
            <a:off x="107829" y="148445"/>
            <a:ext cx="1204635" cy="653491"/>
            <a:chOff x="1523695" y="776591"/>
            <a:chExt cx="1204635" cy="653491"/>
          </a:xfrm>
        </p:grpSpPr>
        <p:grpSp>
          <p:nvGrpSpPr>
            <p:cNvPr id="15" name="Groupe 14">
              <a:extLst>
                <a:ext uri="{FF2B5EF4-FFF2-40B4-BE49-F238E27FC236}">
                  <a16:creationId xmlns:a16="http://schemas.microsoft.com/office/drawing/2014/main" id="{F416E24D-2B5A-60D1-CEC9-D9F73C6F92E9}"/>
                </a:ext>
              </a:extLst>
            </p:cNvPr>
            <p:cNvGrpSpPr>
              <a:grpSpLocks noChangeAspect="1"/>
            </p:cNvGrpSpPr>
            <p:nvPr/>
          </p:nvGrpSpPr>
          <p:grpSpPr>
            <a:xfrm>
              <a:off x="1523695" y="776591"/>
              <a:ext cx="1204635" cy="653491"/>
              <a:chOff x="1523695" y="776591"/>
              <a:chExt cx="6161821" cy="3342667"/>
            </a:xfrm>
          </p:grpSpPr>
          <p:grpSp>
            <p:nvGrpSpPr>
              <p:cNvPr id="23" name="Groupe 22">
                <a:extLst>
                  <a:ext uri="{FF2B5EF4-FFF2-40B4-BE49-F238E27FC236}">
                    <a16:creationId xmlns:a16="http://schemas.microsoft.com/office/drawing/2014/main" id="{524BA85F-E22B-576E-A00C-D2783E433722}"/>
                  </a:ext>
                </a:extLst>
              </p:cNvPr>
              <p:cNvGrpSpPr/>
              <p:nvPr/>
            </p:nvGrpSpPr>
            <p:grpSpPr>
              <a:xfrm>
                <a:off x="1523695" y="776591"/>
                <a:ext cx="6161821" cy="3301863"/>
                <a:chOff x="1523695" y="776591"/>
                <a:chExt cx="6161821" cy="3301863"/>
              </a:xfrm>
            </p:grpSpPr>
            <p:sp>
              <p:nvSpPr>
                <p:cNvPr id="37" name="Ellipse 36">
                  <a:extLst>
                    <a:ext uri="{FF2B5EF4-FFF2-40B4-BE49-F238E27FC236}">
                      <a16:creationId xmlns:a16="http://schemas.microsoft.com/office/drawing/2014/main" id="{1CCE4DFA-7ED0-03C8-195A-CFC348C13E2F}"/>
                    </a:ext>
                  </a:extLst>
                </p:cNvPr>
                <p:cNvSpPr/>
                <p:nvPr/>
              </p:nvSpPr>
              <p:spPr>
                <a:xfrm>
                  <a:off x="1610838" y="1087983"/>
                  <a:ext cx="1064301" cy="989351"/>
                </a:xfrm>
                <a:prstGeom prst="ellipse">
                  <a:avLst/>
                </a:prstGeom>
                <a:gradFill flip="none" rotWithShape="1">
                  <a:gsLst>
                    <a:gs pos="0">
                      <a:srgbClr val="FFEEC8"/>
                    </a:gs>
                    <a:gs pos="31000">
                      <a:srgbClr val="FFC000">
                        <a:tint val="44500"/>
                        <a:satMod val="160000"/>
                        <a:lumMod val="42028"/>
                        <a:lumOff val="57972"/>
                      </a:srgbClr>
                    </a:gs>
                    <a:gs pos="91000">
                      <a:srgbClr val="FF776C"/>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
                  <p14:nvContentPartPr>
                    <p14:cNvPr id="38" name="Encre 37">
                      <a:extLst>
                        <a:ext uri="{FF2B5EF4-FFF2-40B4-BE49-F238E27FC236}">
                          <a16:creationId xmlns:a16="http://schemas.microsoft.com/office/drawing/2014/main" id="{19B0575A-6A61-8C53-AD3C-B585DFA1861B}"/>
                        </a:ext>
                      </a:extLst>
                    </p14:cNvPr>
                    <p14:cNvContentPartPr/>
                    <p14:nvPr/>
                  </p14:nvContentPartPr>
                  <p14:xfrm>
                    <a:off x="1523695" y="1942692"/>
                    <a:ext cx="1985441" cy="2135762"/>
                  </p14:xfrm>
                </p:contentPart>
              </mc:Choice>
              <mc:Fallback xmlns="">
                <p:pic>
                  <p:nvPicPr>
                    <p:cNvPr id="4" name="Encre 3">
                      <a:extLst>
                        <a:ext uri="{FF2B5EF4-FFF2-40B4-BE49-F238E27FC236}">
                          <a16:creationId xmlns:a16="http://schemas.microsoft.com/office/drawing/2014/main" id="{E0F57612-4597-C434-AD95-1A07C8906AD9}"/>
                        </a:ext>
                      </a:extLst>
                    </p:cNvPr>
                    <p:cNvPicPr/>
                    <p:nvPr/>
                  </p:nvPicPr>
                  <p:blipFill>
                    <a:blip r:embed="rId5"/>
                    <a:stretch>
                      <a:fillRect/>
                    </a:stretch>
                  </p:blipFill>
                  <p:spPr>
                    <a:xfrm>
                      <a:off x="1477693" y="1896702"/>
                      <a:ext cx="2075605" cy="22259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 name="Encre 38">
                      <a:extLst>
                        <a:ext uri="{FF2B5EF4-FFF2-40B4-BE49-F238E27FC236}">
                          <a16:creationId xmlns:a16="http://schemas.microsoft.com/office/drawing/2014/main" id="{9C5CB105-7B25-8B57-E7B2-C11C0166A77B}"/>
                        </a:ext>
                      </a:extLst>
                    </p14:cNvPr>
                    <p14:cNvContentPartPr/>
                    <p14:nvPr/>
                  </p14:nvContentPartPr>
                  <p14:xfrm>
                    <a:off x="5228516" y="1784591"/>
                    <a:ext cx="2457000" cy="2286714"/>
                  </p14:xfrm>
                </p:contentPart>
              </mc:Choice>
              <mc:Fallback xmlns="">
                <p:pic>
                  <p:nvPicPr>
                    <p:cNvPr id="8" name="Encre 7">
                      <a:extLst>
                        <a:ext uri="{FF2B5EF4-FFF2-40B4-BE49-F238E27FC236}">
                          <a16:creationId xmlns:a16="http://schemas.microsoft.com/office/drawing/2014/main" id="{2B9FC5AD-1B2C-40F8-B442-68FFDAA6454E}"/>
                        </a:ext>
                      </a:extLst>
                    </p:cNvPr>
                    <p:cNvPicPr/>
                    <p:nvPr/>
                  </p:nvPicPr>
                  <p:blipFill>
                    <a:blip r:embed="rId7"/>
                    <a:stretch>
                      <a:fillRect/>
                    </a:stretch>
                  </p:blipFill>
                  <p:spPr>
                    <a:xfrm>
                      <a:off x="5182505" y="1738599"/>
                      <a:ext cx="2547182" cy="23768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Encre 39">
                      <a:extLst>
                        <a:ext uri="{FF2B5EF4-FFF2-40B4-BE49-F238E27FC236}">
                          <a16:creationId xmlns:a16="http://schemas.microsoft.com/office/drawing/2014/main" id="{F8711074-B4D9-E3C4-E3EB-5107BA480056}"/>
                        </a:ext>
                      </a:extLst>
                    </p14:cNvPr>
                    <p14:cNvContentPartPr/>
                    <p14:nvPr/>
                  </p14:nvContentPartPr>
                  <p14:xfrm>
                    <a:off x="1889876" y="2385425"/>
                    <a:ext cx="712800" cy="660960"/>
                  </p14:xfrm>
                </p:contentPart>
              </mc:Choice>
              <mc:Fallback xmlns="">
                <p:pic>
                  <p:nvPicPr>
                    <p:cNvPr id="9" name="Encre 8">
                      <a:extLst>
                        <a:ext uri="{FF2B5EF4-FFF2-40B4-BE49-F238E27FC236}">
                          <a16:creationId xmlns:a16="http://schemas.microsoft.com/office/drawing/2014/main" id="{1B4C534D-6EF2-762E-A663-AE5B52FFFE1D}"/>
                        </a:ext>
                      </a:extLst>
                    </p:cNvPr>
                    <p:cNvPicPr/>
                    <p:nvPr/>
                  </p:nvPicPr>
                  <p:blipFill>
                    <a:blip r:embed="rId9"/>
                    <a:stretch>
                      <a:fillRect/>
                    </a:stretch>
                  </p:blipFill>
                  <p:spPr>
                    <a:xfrm>
                      <a:off x="1843948" y="2339525"/>
                      <a:ext cx="802819" cy="75092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Encre 40">
                      <a:extLst>
                        <a:ext uri="{FF2B5EF4-FFF2-40B4-BE49-F238E27FC236}">
                          <a16:creationId xmlns:a16="http://schemas.microsoft.com/office/drawing/2014/main" id="{DCB82AF3-A2D0-D10F-0D2E-D2C71F073F28}"/>
                        </a:ext>
                      </a:extLst>
                    </p14:cNvPr>
                    <p14:cNvContentPartPr/>
                    <p14:nvPr/>
                  </p14:nvContentPartPr>
                  <p14:xfrm>
                    <a:off x="6005913" y="2534501"/>
                    <a:ext cx="1377777" cy="316568"/>
                  </p14:xfrm>
                </p:contentPart>
              </mc:Choice>
              <mc:Fallback xmlns="">
                <p:pic>
                  <p:nvPicPr>
                    <p:cNvPr id="10" name="Encre 9">
                      <a:extLst>
                        <a:ext uri="{FF2B5EF4-FFF2-40B4-BE49-F238E27FC236}">
                          <a16:creationId xmlns:a16="http://schemas.microsoft.com/office/drawing/2014/main" id="{34D08AF8-B5A8-38E1-23FF-AD3C03132CA8}"/>
                        </a:ext>
                      </a:extLst>
                    </p:cNvPr>
                    <p:cNvPicPr/>
                    <p:nvPr/>
                  </p:nvPicPr>
                  <p:blipFill>
                    <a:blip r:embed="rId11"/>
                    <a:stretch>
                      <a:fillRect/>
                    </a:stretch>
                  </p:blipFill>
                  <p:spPr>
                    <a:xfrm>
                      <a:off x="5959926" y="2488754"/>
                      <a:ext cx="1467912" cy="406232"/>
                    </a:xfrm>
                    <a:prstGeom prst="rect">
                      <a:avLst/>
                    </a:prstGeom>
                  </p:spPr>
                </p:pic>
              </mc:Fallback>
            </mc:AlternateContent>
            <p:sp>
              <p:nvSpPr>
                <p:cNvPr id="42" name="Arc 41">
                  <a:extLst>
                    <a:ext uri="{FF2B5EF4-FFF2-40B4-BE49-F238E27FC236}">
                      <a16:creationId xmlns:a16="http://schemas.microsoft.com/office/drawing/2014/main" id="{33FCF5E9-E98A-C312-AF2D-619157267343}"/>
                    </a:ext>
                  </a:extLst>
                </p:cNvPr>
                <p:cNvSpPr/>
                <p:nvPr/>
              </p:nvSpPr>
              <p:spPr>
                <a:xfrm rot="10586078">
                  <a:off x="2190476" y="1514741"/>
                  <a:ext cx="4391877" cy="699829"/>
                </a:xfrm>
                <a:prstGeom prst="arc">
                  <a:avLst>
                    <a:gd name="adj1" fmla="val 10834999"/>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43" name="Groupe 42">
                  <a:extLst>
                    <a:ext uri="{FF2B5EF4-FFF2-40B4-BE49-F238E27FC236}">
                      <a16:creationId xmlns:a16="http://schemas.microsoft.com/office/drawing/2014/main" id="{9F5053A0-3A98-2F26-CFE3-6C78F6C4E49C}"/>
                    </a:ext>
                  </a:extLst>
                </p:cNvPr>
                <p:cNvGrpSpPr/>
                <p:nvPr/>
              </p:nvGrpSpPr>
              <p:grpSpPr>
                <a:xfrm>
                  <a:off x="1901656" y="1424951"/>
                  <a:ext cx="543600" cy="520920"/>
                  <a:chOff x="1768924" y="3843685"/>
                  <a:chExt cx="543600" cy="520920"/>
                </a:xfrm>
              </p:grpSpPr>
              <mc:AlternateContent xmlns:mc="http://schemas.openxmlformats.org/markup-compatibility/2006" xmlns:p14="http://schemas.microsoft.com/office/powerpoint/2010/main">
                <mc:Choice Requires="p14">
                  <p:contentPart p14:bwMode="auto" r:id="rId12">
                    <p14:nvContentPartPr>
                      <p14:cNvPr id="57" name="Encre 56">
                        <a:extLst>
                          <a:ext uri="{FF2B5EF4-FFF2-40B4-BE49-F238E27FC236}">
                            <a16:creationId xmlns:a16="http://schemas.microsoft.com/office/drawing/2014/main" id="{C1C34F80-FE3A-7DE9-2F29-33FC9879A2DA}"/>
                          </a:ext>
                        </a:extLst>
                      </p14:cNvPr>
                      <p14:cNvContentPartPr/>
                      <p14:nvPr/>
                    </p14:nvContentPartPr>
                    <p14:xfrm>
                      <a:off x="1879084" y="3866365"/>
                      <a:ext cx="163080" cy="498240"/>
                    </p14:xfrm>
                  </p:contentPart>
                </mc:Choice>
                <mc:Fallback xmlns="">
                  <p:pic>
                    <p:nvPicPr>
                      <p:cNvPr id="34" name="Encre 33">
                        <a:extLst>
                          <a:ext uri="{FF2B5EF4-FFF2-40B4-BE49-F238E27FC236}">
                            <a16:creationId xmlns:a16="http://schemas.microsoft.com/office/drawing/2014/main" id="{9FF3F1EF-3803-C4D6-EA68-DD487B318C86}"/>
                          </a:ext>
                        </a:extLst>
                      </p:cNvPr>
                      <p:cNvPicPr/>
                      <p:nvPr/>
                    </p:nvPicPr>
                    <p:blipFill>
                      <a:blip r:embed="rId13"/>
                      <a:stretch>
                        <a:fillRect/>
                      </a:stretch>
                    </p:blipFill>
                    <p:spPr>
                      <a:xfrm>
                        <a:off x="1872964" y="3860245"/>
                        <a:ext cx="1753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8" name="Encre 57">
                        <a:extLst>
                          <a:ext uri="{FF2B5EF4-FFF2-40B4-BE49-F238E27FC236}">
                            <a16:creationId xmlns:a16="http://schemas.microsoft.com/office/drawing/2014/main" id="{95036758-6202-45B4-9341-B535E64FEC39}"/>
                          </a:ext>
                        </a:extLst>
                      </p14:cNvPr>
                      <p14:cNvContentPartPr/>
                      <p14:nvPr/>
                    </p14:nvContentPartPr>
                    <p14:xfrm>
                      <a:off x="1996804" y="3843685"/>
                      <a:ext cx="35280" cy="403560"/>
                    </p14:xfrm>
                  </p:contentPart>
                </mc:Choice>
                <mc:Fallback xmlns="">
                  <p:pic>
                    <p:nvPicPr>
                      <p:cNvPr id="35" name="Encre 34">
                        <a:extLst>
                          <a:ext uri="{FF2B5EF4-FFF2-40B4-BE49-F238E27FC236}">
                            <a16:creationId xmlns:a16="http://schemas.microsoft.com/office/drawing/2014/main" id="{4CEBC71B-CC6D-B904-37E0-CC9DAB727395}"/>
                          </a:ext>
                        </a:extLst>
                      </p:cNvPr>
                      <p:cNvPicPr/>
                      <p:nvPr/>
                    </p:nvPicPr>
                    <p:blipFill>
                      <a:blip r:embed="rId15"/>
                      <a:stretch>
                        <a:fillRect/>
                      </a:stretch>
                    </p:blipFill>
                    <p:spPr>
                      <a:xfrm>
                        <a:off x="1990684" y="3837565"/>
                        <a:ext cx="475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9" name="Encre 58">
                        <a:extLst>
                          <a:ext uri="{FF2B5EF4-FFF2-40B4-BE49-F238E27FC236}">
                            <a16:creationId xmlns:a16="http://schemas.microsoft.com/office/drawing/2014/main" id="{8DDA8336-E3B5-91A0-E02B-03E6EBE77555}"/>
                          </a:ext>
                        </a:extLst>
                      </p14:cNvPr>
                      <p14:cNvContentPartPr/>
                      <p14:nvPr/>
                    </p14:nvContentPartPr>
                    <p14:xfrm>
                      <a:off x="1821124" y="4086325"/>
                      <a:ext cx="194400" cy="156600"/>
                    </p14:xfrm>
                  </p:contentPart>
                </mc:Choice>
                <mc:Fallback xmlns="">
                  <p:pic>
                    <p:nvPicPr>
                      <p:cNvPr id="43" name="Encre 42">
                        <a:extLst>
                          <a:ext uri="{FF2B5EF4-FFF2-40B4-BE49-F238E27FC236}">
                            <a16:creationId xmlns:a16="http://schemas.microsoft.com/office/drawing/2014/main" id="{519E4E70-8532-1438-7A16-D73106BA2C6E}"/>
                          </a:ext>
                        </a:extLst>
                      </p:cNvPr>
                      <p:cNvPicPr/>
                      <p:nvPr/>
                    </p:nvPicPr>
                    <p:blipFill>
                      <a:blip r:embed="rId17"/>
                      <a:stretch>
                        <a:fillRect/>
                      </a:stretch>
                    </p:blipFill>
                    <p:spPr>
                      <a:xfrm>
                        <a:off x="1815004" y="4080205"/>
                        <a:ext cx="206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0" name="Encre 59">
                        <a:extLst>
                          <a:ext uri="{FF2B5EF4-FFF2-40B4-BE49-F238E27FC236}">
                            <a16:creationId xmlns:a16="http://schemas.microsoft.com/office/drawing/2014/main" id="{B65F88AD-026D-ABA6-647A-D2C9C6B01478}"/>
                          </a:ext>
                        </a:extLst>
                      </p14:cNvPr>
                      <p14:cNvContentPartPr/>
                      <p14:nvPr/>
                    </p14:nvContentPartPr>
                    <p14:xfrm>
                      <a:off x="2056204" y="4034845"/>
                      <a:ext cx="11880" cy="186120"/>
                    </p14:xfrm>
                  </p:contentPart>
                </mc:Choice>
                <mc:Fallback xmlns="">
                  <p:pic>
                    <p:nvPicPr>
                      <p:cNvPr id="46" name="Encre 45">
                        <a:extLst>
                          <a:ext uri="{FF2B5EF4-FFF2-40B4-BE49-F238E27FC236}">
                            <a16:creationId xmlns:a16="http://schemas.microsoft.com/office/drawing/2014/main" id="{6B55A451-42CD-1C95-20B7-7834E190E095}"/>
                          </a:ext>
                        </a:extLst>
                      </p:cNvPr>
                      <p:cNvPicPr/>
                      <p:nvPr/>
                    </p:nvPicPr>
                    <p:blipFill>
                      <a:blip r:embed="rId19"/>
                      <a:stretch>
                        <a:fillRect/>
                      </a:stretch>
                    </p:blipFill>
                    <p:spPr>
                      <a:xfrm>
                        <a:off x="2050084" y="4028725"/>
                        <a:ext cx="2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1" name="Encre 60">
                        <a:extLst>
                          <a:ext uri="{FF2B5EF4-FFF2-40B4-BE49-F238E27FC236}">
                            <a16:creationId xmlns:a16="http://schemas.microsoft.com/office/drawing/2014/main" id="{5AE4AE49-FE31-24AC-9C65-1A087B494A5B}"/>
                          </a:ext>
                        </a:extLst>
                      </p14:cNvPr>
                      <p14:cNvContentPartPr/>
                      <p14:nvPr/>
                    </p14:nvContentPartPr>
                    <p14:xfrm>
                      <a:off x="2062324" y="4133845"/>
                      <a:ext cx="114120" cy="118440"/>
                    </p14:xfrm>
                  </p:contentPart>
                </mc:Choice>
                <mc:Fallback xmlns="">
                  <p:pic>
                    <p:nvPicPr>
                      <p:cNvPr id="49" name="Encre 48">
                        <a:extLst>
                          <a:ext uri="{FF2B5EF4-FFF2-40B4-BE49-F238E27FC236}">
                            <a16:creationId xmlns:a16="http://schemas.microsoft.com/office/drawing/2014/main" id="{F0EB7083-C0A5-66E5-471B-D658BD0B5A10}"/>
                          </a:ext>
                        </a:extLst>
                      </p:cNvPr>
                      <p:cNvPicPr/>
                      <p:nvPr/>
                    </p:nvPicPr>
                    <p:blipFill>
                      <a:blip r:embed="rId21"/>
                      <a:stretch>
                        <a:fillRect/>
                      </a:stretch>
                    </p:blipFill>
                    <p:spPr>
                      <a:xfrm>
                        <a:off x="2056204" y="4127725"/>
                        <a:ext cx="126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2" name="Encre 61">
                        <a:extLst>
                          <a:ext uri="{FF2B5EF4-FFF2-40B4-BE49-F238E27FC236}">
                            <a16:creationId xmlns:a16="http://schemas.microsoft.com/office/drawing/2014/main" id="{8D228707-DA8D-E1EC-8BE5-BFB6A159136D}"/>
                          </a:ext>
                        </a:extLst>
                      </p14:cNvPr>
                      <p14:cNvContentPartPr/>
                      <p14:nvPr/>
                    </p14:nvContentPartPr>
                    <p14:xfrm>
                      <a:off x="2054044" y="4185325"/>
                      <a:ext cx="258480" cy="128520"/>
                    </p14:xfrm>
                  </p:contentPart>
                </mc:Choice>
                <mc:Fallback xmlns="">
                  <p:pic>
                    <p:nvPicPr>
                      <p:cNvPr id="52" name="Encre 51">
                        <a:extLst>
                          <a:ext uri="{FF2B5EF4-FFF2-40B4-BE49-F238E27FC236}">
                            <a16:creationId xmlns:a16="http://schemas.microsoft.com/office/drawing/2014/main" id="{2E3C3525-DAC2-4B1C-7B6F-4F03866EC757}"/>
                          </a:ext>
                        </a:extLst>
                      </p:cNvPr>
                      <p:cNvPicPr/>
                      <p:nvPr/>
                    </p:nvPicPr>
                    <p:blipFill>
                      <a:blip r:embed="rId23"/>
                      <a:stretch>
                        <a:fillRect/>
                      </a:stretch>
                    </p:blipFill>
                    <p:spPr>
                      <a:xfrm>
                        <a:off x="2047924" y="4179205"/>
                        <a:ext cx="270720" cy="140760"/>
                      </a:xfrm>
                      <a:prstGeom prst="rect">
                        <a:avLst/>
                      </a:prstGeom>
                    </p:spPr>
                  </p:pic>
                </mc:Fallback>
              </mc:AlternateContent>
              <p:grpSp>
                <p:nvGrpSpPr>
                  <p:cNvPr id="63" name="Groupe 62">
                    <a:extLst>
                      <a:ext uri="{FF2B5EF4-FFF2-40B4-BE49-F238E27FC236}">
                        <a16:creationId xmlns:a16="http://schemas.microsoft.com/office/drawing/2014/main" id="{728B2025-2231-378F-E06E-C4A9A754A2EE}"/>
                      </a:ext>
                    </a:extLst>
                  </p:cNvPr>
                  <p:cNvGrpSpPr/>
                  <p:nvPr/>
                </p:nvGrpSpPr>
                <p:grpSpPr>
                  <a:xfrm>
                    <a:off x="1768924" y="3936205"/>
                    <a:ext cx="522720" cy="389160"/>
                    <a:chOff x="1768924" y="3936205"/>
                    <a:chExt cx="522720" cy="389160"/>
                  </a:xfrm>
                </p:grpSpPr>
                <mc:AlternateContent xmlns:mc="http://schemas.openxmlformats.org/markup-compatibility/2006" xmlns:p14="http://schemas.microsoft.com/office/powerpoint/2010/main">
                  <mc:Choice Requires="p14">
                    <p:contentPart p14:bwMode="auto" r:id="rId24">
                      <p14:nvContentPartPr>
                        <p14:cNvPr id="64" name="Encre 63">
                          <a:extLst>
                            <a:ext uri="{FF2B5EF4-FFF2-40B4-BE49-F238E27FC236}">
                              <a16:creationId xmlns:a16="http://schemas.microsoft.com/office/drawing/2014/main" id="{F9FA874D-827F-2A6E-1E7E-C1E04346C687}"/>
                            </a:ext>
                          </a:extLst>
                        </p14:cNvPr>
                        <p14:cNvContentPartPr/>
                        <p14:nvPr/>
                      </p14:nvContentPartPr>
                      <p14:xfrm>
                        <a:off x="2041804" y="3936205"/>
                        <a:ext cx="192600" cy="325800"/>
                      </p14:xfrm>
                    </p:contentPart>
                  </mc:Choice>
                  <mc:Fallback xmlns="">
                    <p:pic>
                      <p:nvPicPr>
                        <p:cNvPr id="36" name="Encre 35">
                          <a:extLst>
                            <a:ext uri="{FF2B5EF4-FFF2-40B4-BE49-F238E27FC236}">
                              <a16:creationId xmlns:a16="http://schemas.microsoft.com/office/drawing/2014/main" id="{C04919B3-FEC2-A6EF-2B65-A6C5D8889C3C}"/>
                            </a:ext>
                          </a:extLst>
                        </p:cNvPr>
                        <p:cNvPicPr/>
                        <p:nvPr/>
                      </p:nvPicPr>
                      <p:blipFill>
                        <a:blip r:embed="rId25"/>
                        <a:stretch>
                          <a:fillRect/>
                        </a:stretch>
                      </p:blipFill>
                      <p:spPr>
                        <a:xfrm>
                          <a:off x="2035684" y="3930085"/>
                          <a:ext cx="204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5" name="Encre 64">
                          <a:extLst>
                            <a:ext uri="{FF2B5EF4-FFF2-40B4-BE49-F238E27FC236}">
                              <a16:creationId xmlns:a16="http://schemas.microsoft.com/office/drawing/2014/main" id="{7357772C-077B-55F9-3776-4CF1EBA69DFE}"/>
                            </a:ext>
                          </a:extLst>
                        </p14:cNvPr>
                        <p14:cNvContentPartPr/>
                        <p14:nvPr/>
                      </p14:nvContentPartPr>
                      <p14:xfrm>
                        <a:off x="2074204" y="4132045"/>
                        <a:ext cx="217440" cy="117720"/>
                      </p14:xfrm>
                    </p:contentPart>
                  </mc:Choice>
                  <mc:Fallback xmlns="">
                    <p:pic>
                      <p:nvPicPr>
                        <p:cNvPr id="37" name="Encre 36">
                          <a:extLst>
                            <a:ext uri="{FF2B5EF4-FFF2-40B4-BE49-F238E27FC236}">
                              <a16:creationId xmlns:a16="http://schemas.microsoft.com/office/drawing/2014/main" id="{AADB4848-ED5F-3771-52E1-F5AD830CC623}"/>
                            </a:ext>
                          </a:extLst>
                        </p:cNvPr>
                        <p:cNvPicPr/>
                        <p:nvPr/>
                      </p:nvPicPr>
                      <p:blipFill>
                        <a:blip r:embed="rId27"/>
                        <a:stretch>
                          <a:fillRect/>
                        </a:stretch>
                      </p:blipFill>
                      <p:spPr>
                        <a:xfrm>
                          <a:off x="2068084" y="4125925"/>
                          <a:ext cx="22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6" name="Encre 65">
                          <a:extLst>
                            <a:ext uri="{FF2B5EF4-FFF2-40B4-BE49-F238E27FC236}">
                              <a16:creationId xmlns:a16="http://schemas.microsoft.com/office/drawing/2014/main" id="{5A333E24-53F1-8E87-8D81-B3535267716B}"/>
                            </a:ext>
                          </a:extLst>
                        </p14:cNvPr>
                        <p14:cNvContentPartPr/>
                        <p14:nvPr/>
                      </p14:nvContentPartPr>
                      <p14:xfrm>
                        <a:off x="1880884" y="4203325"/>
                        <a:ext cx="130320" cy="39600"/>
                      </p14:xfrm>
                    </p:contentPart>
                  </mc:Choice>
                  <mc:Fallback xmlns="">
                    <p:pic>
                      <p:nvPicPr>
                        <p:cNvPr id="40" name="Encre 39">
                          <a:extLst>
                            <a:ext uri="{FF2B5EF4-FFF2-40B4-BE49-F238E27FC236}">
                              <a16:creationId xmlns:a16="http://schemas.microsoft.com/office/drawing/2014/main" id="{01ADDE31-B9BE-C03D-FA35-F6756E3E723E}"/>
                            </a:ext>
                          </a:extLst>
                        </p:cNvPr>
                        <p:cNvPicPr/>
                        <p:nvPr/>
                      </p:nvPicPr>
                      <p:blipFill>
                        <a:blip r:embed="rId29"/>
                        <a:stretch>
                          <a:fillRect/>
                        </a:stretch>
                      </p:blipFill>
                      <p:spPr>
                        <a:xfrm>
                          <a:off x="1874764" y="4197205"/>
                          <a:ext cx="142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7" name="Encre 66">
                          <a:extLst>
                            <a:ext uri="{FF2B5EF4-FFF2-40B4-BE49-F238E27FC236}">
                              <a16:creationId xmlns:a16="http://schemas.microsoft.com/office/drawing/2014/main" id="{5E9D25A2-5C6D-7C28-2AD6-E69ECEC08C51}"/>
                            </a:ext>
                          </a:extLst>
                        </p14:cNvPr>
                        <p14:cNvContentPartPr/>
                        <p14:nvPr/>
                      </p14:nvContentPartPr>
                      <p14:xfrm>
                        <a:off x="1768924" y="4222045"/>
                        <a:ext cx="279360" cy="103320"/>
                      </p14:xfrm>
                    </p:contentPart>
                  </mc:Choice>
                  <mc:Fallback xmlns="">
                    <p:pic>
                      <p:nvPicPr>
                        <p:cNvPr id="55" name="Encre 54">
                          <a:extLst>
                            <a:ext uri="{FF2B5EF4-FFF2-40B4-BE49-F238E27FC236}">
                              <a16:creationId xmlns:a16="http://schemas.microsoft.com/office/drawing/2014/main" id="{5C5FA2EF-322F-360A-6AC9-304A7E452EF6}"/>
                            </a:ext>
                          </a:extLst>
                        </p:cNvPr>
                        <p:cNvPicPr/>
                        <p:nvPr/>
                      </p:nvPicPr>
                      <p:blipFill>
                        <a:blip r:embed="rId31"/>
                        <a:stretch>
                          <a:fillRect/>
                        </a:stretch>
                      </p:blipFill>
                      <p:spPr>
                        <a:xfrm>
                          <a:off x="1762804" y="4215925"/>
                          <a:ext cx="291600" cy="115560"/>
                        </a:xfrm>
                        <a:prstGeom prst="rect">
                          <a:avLst/>
                        </a:prstGeom>
                      </p:spPr>
                    </p:pic>
                  </mc:Fallback>
                </mc:AlternateContent>
              </p:grpSp>
            </p:grpSp>
            <p:grpSp>
              <p:nvGrpSpPr>
                <p:cNvPr id="44" name="Groupe 43">
                  <a:extLst>
                    <a:ext uri="{FF2B5EF4-FFF2-40B4-BE49-F238E27FC236}">
                      <a16:creationId xmlns:a16="http://schemas.microsoft.com/office/drawing/2014/main" id="{47F59CD2-7DD1-5D1E-DB00-F87007387507}"/>
                    </a:ext>
                  </a:extLst>
                </p:cNvPr>
                <p:cNvGrpSpPr>
                  <a:grpSpLocks noChangeAspect="1"/>
                </p:cNvGrpSpPr>
                <p:nvPr/>
              </p:nvGrpSpPr>
              <p:grpSpPr>
                <a:xfrm>
                  <a:off x="6037500" y="776591"/>
                  <a:ext cx="1314602" cy="1008000"/>
                  <a:chOff x="4605259" y="2555342"/>
                  <a:chExt cx="1734184" cy="1329723"/>
                </a:xfrm>
              </p:grpSpPr>
              <p:sp>
                <p:nvSpPr>
                  <p:cNvPr id="45" name="Ellipse 44">
                    <a:extLst>
                      <a:ext uri="{FF2B5EF4-FFF2-40B4-BE49-F238E27FC236}">
                        <a16:creationId xmlns:a16="http://schemas.microsoft.com/office/drawing/2014/main" id="{D19B498A-73E4-1891-4235-116BBC126A41}"/>
                      </a:ext>
                    </a:extLst>
                  </p:cNvPr>
                  <p:cNvSpPr/>
                  <p:nvPr/>
                </p:nvSpPr>
                <p:spPr>
                  <a:xfrm>
                    <a:off x="4605259" y="2555342"/>
                    <a:ext cx="1339770" cy="1329723"/>
                  </a:xfrm>
                  <a:prstGeom prst="ellipse">
                    <a:avLst/>
                  </a:prstGeom>
                  <a:gradFill flip="none" rotWithShape="1">
                    <a:gsLst>
                      <a:gs pos="0">
                        <a:srgbClr val="FFC000"/>
                      </a:gs>
                      <a:gs pos="74000">
                        <a:srgbClr val="F0DE58"/>
                      </a:gs>
                    </a:gsLst>
                    <a:path path="circle">
                      <a:fillToRect l="100000" t="100000"/>
                    </a:path>
                    <a:tileRect r="-100000" b="-100000"/>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2">
                    <p14:nvContentPartPr>
                      <p14:cNvPr id="46" name="Encre 45">
                        <a:extLst>
                          <a:ext uri="{FF2B5EF4-FFF2-40B4-BE49-F238E27FC236}">
                            <a16:creationId xmlns:a16="http://schemas.microsoft.com/office/drawing/2014/main" id="{AB197752-6DD6-3A40-D050-B62482B28619}"/>
                          </a:ext>
                        </a:extLst>
                      </p14:cNvPr>
                      <p14:cNvContentPartPr/>
                      <p14:nvPr/>
                    </p14:nvContentPartPr>
                    <p14:xfrm>
                      <a:off x="4845229" y="2788105"/>
                      <a:ext cx="865440" cy="914760"/>
                    </p14:xfrm>
                  </p:contentPart>
                </mc:Choice>
                <mc:Fallback xmlns="">
                  <p:pic>
                    <p:nvPicPr>
                      <p:cNvPr id="11" name="Encre 10">
                        <a:extLst>
                          <a:ext uri="{FF2B5EF4-FFF2-40B4-BE49-F238E27FC236}">
                            <a16:creationId xmlns:a16="http://schemas.microsoft.com/office/drawing/2014/main" id="{43040440-5BD3-A5ED-B687-4C58E023C6AC}"/>
                          </a:ext>
                        </a:extLst>
                      </p:cNvPr>
                      <p:cNvPicPr/>
                      <p:nvPr/>
                    </p:nvPicPr>
                    <p:blipFill>
                      <a:blip r:embed="rId33"/>
                      <a:stretch>
                        <a:fillRect/>
                      </a:stretch>
                    </p:blipFill>
                    <p:spPr>
                      <a:xfrm>
                        <a:off x="4801593" y="2744429"/>
                        <a:ext cx="947863" cy="9996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Encre 46">
                        <a:extLst>
                          <a:ext uri="{FF2B5EF4-FFF2-40B4-BE49-F238E27FC236}">
                            <a16:creationId xmlns:a16="http://schemas.microsoft.com/office/drawing/2014/main" id="{D1848B66-1999-B50B-16B7-85B7E979E527}"/>
                          </a:ext>
                        </a:extLst>
                      </p14:cNvPr>
                      <p14:cNvContentPartPr/>
                      <p14:nvPr/>
                    </p14:nvContentPartPr>
                    <p14:xfrm>
                      <a:off x="5269309" y="2836705"/>
                      <a:ext cx="39240" cy="275760"/>
                    </p14:xfrm>
                  </p:contentPart>
                </mc:Choice>
                <mc:Fallback xmlns="">
                  <p:pic>
                    <p:nvPicPr>
                      <p:cNvPr id="12" name="Encre 11">
                        <a:extLst>
                          <a:ext uri="{FF2B5EF4-FFF2-40B4-BE49-F238E27FC236}">
                            <a16:creationId xmlns:a16="http://schemas.microsoft.com/office/drawing/2014/main" id="{26C1D507-8BEC-BC19-C30A-6DCBF3DF5793}"/>
                          </a:ext>
                        </a:extLst>
                      </p:cNvPr>
                      <p:cNvPicPr/>
                      <p:nvPr/>
                    </p:nvPicPr>
                    <p:blipFill>
                      <a:blip r:embed="rId35"/>
                      <a:stretch>
                        <a:fillRect/>
                      </a:stretch>
                    </p:blipFill>
                    <p:spPr>
                      <a:xfrm>
                        <a:off x="5230069" y="2795583"/>
                        <a:ext cx="117720" cy="358004"/>
                      </a:xfrm>
                      <a:prstGeom prst="rect">
                        <a:avLst/>
                      </a:prstGeom>
                    </p:spPr>
                  </p:pic>
                </mc:Fallback>
              </mc:AlternateContent>
              <p:grpSp>
                <p:nvGrpSpPr>
                  <p:cNvPr id="48" name="Groupe 47">
                    <a:extLst>
                      <a:ext uri="{FF2B5EF4-FFF2-40B4-BE49-F238E27FC236}">
                        <a16:creationId xmlns:a16="http://schemas.microsoft.com/office/drawing/2014/main" id="{9825624D-B92F-46F4-DB29-F0BDCAED9ABC}"/>
                      </a:ext>
                    </a:extLst>
                  </p:cNvPr>
                  <p:cNvGrpSpPr/>
                  <p:nvPr/>
                </p:nvGrpSpPr>
                <p:grpSpPr>
                  <a:xfrm>
                    <a:off x="5983262" y="2742067"/>
                    <a:ext cx="356181" cy="871200"/>
                    <a:chOff x="6061168" y="2709265"/>
                    <a:chExt cx="356181" cy="871200"/>
                  </a:xfrm>
                </p:grpSpPr>
                <mc:AlternateContent xmlns:mc="http://schemas.openxmlformats.org/markup-compatibility/2006" xmlns:p14="http://schemas.microsoft.com/office/powerpoint/2010/main">
                  <mc:Choice Requires="p14">
                    <p:contentPart p14:bwMode="auto" r:id="rId36">
                      <p14:nvContentPartPr>
                        <p14:cNvPr id="49" name="Encre 48">
                          <a:extLst>
                            <a:ext uri="{FF2B5EF4-FFF2-40B4-BE49-F238E27FC236}">
                              <a16:creationId xmlns:a16="http://schemas.microsoft.com/office/drawing/2014/main" id="{813D8C60-AEAF-4F5D-B600-3F646716B17A}"/>
                            </a:ext>
                          </a:extLst>
                        </p14:cNvPr>
                        <p14:cNvContentPartPr/>
                        <p14:nvPr/>
                      </p14:nvContentPartPr>
                      <p14:xfrm>
                        <a:off x="6120349" y="2936785"/>
                        <a:ext cx="100440" cy="120240"/>
                      </p14:xfrm>
                    </p:contentPart>
                  </mc:Choice>
                  <mc:Fallback xmlns="">
                    <p:pic>
                      <p:nvPicPr>
                        <p:cNvPr id="15" name="Encre 14">
                          <a:extLst>
                            <a:ext uri="{FF2B5EF4-FFF2-40B4-BE49-F238E27FC236}">
                              <a16:creationId xmlns:a16="http://schemas.microsoft.com/office/drawing/2014/main" id="{6678FF0C-E34B-179B-36A4-81A235B35B03}"/>
                            </a:ext>
                          </a:extLst>
                        </p:cNvPr>
                        <p:cNvPicPr/>
                        <p:nvPr/>
                      </p:nvPicPr>
                      <p:blipFill>
                        <a:blip r:embed="rId37"/>
                        <a:stretch>
                          <a:fillRect/>
                        </a:stretch>
                      </p:blipFill>
                      <p:spPr>
                        <a:xfrm>
                          <a:off x="6079695" y="2895903"/>
                          <a:ext cx="181749" cy="20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Encre 49">
                          <a:extLst>
                            <a:ext uri="{FF2B5EF4-FFF2-40B4-BE49-F238E27FC236}">
                              <a16:creationId xmlns:a16="http://schemas.microsoft.com/office/drawing/2014/main" id="{78ECC547-2719-C786-AB9C-5319013E238D}"/>
                            </a:ext>
                          </a:extLst>
                        </p14:cNvPr>
                        <p14:cNvContentPartPr/>
                        <p14:nvPr/>
                      </p14:nvContentPartPr>
                      <p14:xfrm>
                        <a:off x="6233749" y="2999425"/>
                        <a:ext cx="100800" cy="236880"/>
                      </p14:xfrm>
                    </p:contentPart>
                  </mc:Choice>
                  <mc:Fallback xmlns="">
                    <p:pic>
                      <p:nvPicPr>
                        <p:cNvPr id="16" name="Encre 15">
                          <a:extLst>
                            <a:ext uri="{FF2B5EF4-FFF2-40B4-BE49-F238E27FC236}">
                              <a16:creationId xmlns:a16="http://schemas.microsoft.com/office/drawing/2014/main" id="{A1E1D02A-46B5-68B9-E83D-5573757C1220}"/>
                            </a:ext>
                          </a:extLst>
                        </p:cNvPr>
                        <p:cNvPicPr/>
                        <p:nvPr/>
                      </p:nvPicPr>
                      <p:blipFill>
                        <a:blip r:embed="rId39"/>
                        <a:stretch>
                          <a:fillRect/>
                        </a:stretch>
                      </p:blipFill>
                      <p:spPr>
                        <a:xfrm>
                          <a:off x="6192949" y="2958334"/>
                          <a:ext cx="182400" cy="31906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Encre 50">
                          <a:extLst>
                            <a:ext uri="{FF2B5EF4-FFF2-40B4-BE49-F238E27FC236}">
                              <a16:creationId xmlns:a16="http://schemas.microsoft.com/office/drawing/2014/main" id="{1CB3528C-25E4-8D1F-0EDC-153CCF0B7C8F}"/>
                            </a:ext>
                          </a:extLst>
                        </p14:cNvPr>
                        <p14:cNvContentPartPr/>
                        <p14:nvPr/>
                      </p14:nvContentPartPr>
                      <p14:xfrm>
                        <a:off x="6348229" y="2923465"/>
                        <a:ext cx="360" cy="42480"/>
                      </p14:xfrm>
                    </p:contentPart>
                  </mc:Choice>
                  <mc:Fallback xmlns="">
                    <p:pic>
                      <p:nvPicPr>
                        <p:cNvPr id="17" name="Encre 16">
                          <a:extLst>
                            <a:ext uri="{FF2B5EF4-FFF2-40B4-BE49-F238E27FC236}">
                              <a16:creationId xmlns:a16="http://schemas.microsoft.com/office/drawing/2014/main" id="{601100D1-C90C-13CA-10E9-C1603546AF1D}"/>
                            </a:ext>
                          </a:extLst>
                        </p:cNvPr>
                        <p:cNvPicPr/>
                        <p:nvPr/>
                      </p:nvPicPr>
                      <p:blipFill>
                        <a:blip r:embed="rId41"/>
                        <a:stretch>
                          <a:fillRect/>
                        </a:stretch>
                      </p:blipFill>
                      <p:spPr>
                        <a:xfrm>
                          <a:off x="6342109" y="2883345"/>
                          <a:ext cx="12600" cy="12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Encre 51">
                          <a:extLst>
                            <a:ext uri="{FF2B5EF4-FFF2-40B4-BE49-F238E27FC236}">
                              <a16:creationId xmlns:a16="http://schemas.microsoft.com/office/drawing/2014/main" id="{6D8DF204-B4A4-81D6-4494-0B65A8E0FB21}"/>
                            </a:ext>
                          </a:extLst>
                        </p14:cNvPr>
                        <p14:cNvContentPartPr/>
                        <p14:nvPr/>
                      </p14:nvContentPartPr>
                      <p14:xfrm>
                        <a:off x="6298549" y="2709265"/>
                        <a:ext cx="118800" cy="783000"/>
                      </p14:xfrm>
                    </p:contentPart>
                  </mc:Choice>
                  <mc:Fallback xmlns="">
                    <p:pic>
                      <p:nvPicPr>
                        <p:cNvPr id="18" name="Encre 17">
                          <a:extLst>
                            <a:ext uri="{FF2B5EF4-FFF2-40B4-BE49-F238E27FC236}">
                              <a16:creationId xmlns:a16="http://schemas.microsoft.com/office/drawing/2014/main" id="{287E43EF-B4E9-AFE5-B7A3-E8A24C23FC64}"/>
                            </a:ext>
                          </a:extLst>
                        </p:cNvPr>
                        <p:cNvPicPr/>
                        <p:nvPr/>
                      </p:nvPicPr>
                      <p:blipFill>
                        <a:blip r:embed="rId43"/>
                        <a:stretch>
                          <a:fillRect/>
                        </a:stretch>
                      </p:blipFill>
                      <p:spPr>
                        <a:xfrm>
                          <a:off x="6258157" y="2668054"/>
                          <a:ext cx="199584" cy="86542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Encre 52">
                          <a:extLst>
                            <a:ext uri="{FF2B5EF4-FFF2-40B4-BE49-F238E27FC236}">
                              <a16:creationId xmlns:a16="http://schemas.microsoft.com/office/drawing/2014/main" id="{DAB9CF04-A284-70E3-12E9-B9D33145E637}"/>
                            </a:ext>
                          </a:extLst>
                        </p14:cNvPr>
                        <p14:cNvContentPartPr/>
                        <p14:nvPr/>
                      </p14:nvContentPartPr>
                      <p14:xfrm>
                        <a:off x="6061168" y="3109585"/>
                        <a:ext cx="35640" cy="470880"/>
                      </p14:xfrm>
                    </p:contentPart>
                  </mc:Choice>
                  <mc:Fallback xmlns="">
                    <p:pic>
                      <p:nvPicPr>
                        <p:cNvPr id="19" name="Encre 18">
                          <a:extLst>
                            <a:ext uri="{FF2B5EF4-FFF2-40B4-BE49-F238E27FC236}">
                              <a16:creationId xmlns:a16="http://schemas.microsoft.com/office/drawing/2014/main" id="{99F20205-BF4B-4D1C-687F-5D4DA05A072C}"/>
                            </a:ext>
                          </a:extLst>
                        </p:cNvPr>
                        <p:cNvPicPr/>
                        <p:nvPr/>
                      </p:nvPicPr>
                      <p:blipFill>
                        <a:blip r:embed="rId45"/>
                        <a:stretch>
                          <a:fillRect/>
                        </a:stretch>
                      </p:blipFill>
                      <p:spPr>
                        <a:xfrm>
                          <a:off x="6023300" y="3068534"/>
                          <a:ext cx="111375" cy="55298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 name="Encre 53">
                          <a:extLst>
                            <a:ext uri="{FF2B5EF4-FFF2-40B4-BE49-F238E27FC236}">
                              <a16:creationId xmlns:a16="http://schemas.microsoft.com/office/drawing/2014/main" id="{2F421E2D-BECE-905C-6A12-F3D4766E818A}"/>
                            </a:ext>
                          </a:extLst>
                        </p14:cNvPr>
                        <p14:cNvContentPartPr/>
                        <p14:nvPr/>
                      </p14:nvContentPartPr>
                      <p14:xfrm>
                        <a:off x="6188968" y="2891785"/>
                        <a:ext cx="140400" cy="56160"/>
                      </p14:xfrm>
                    </p:contentPart>
                  </mc:Choice>
                  <mc:Fallback xmlns="">
                    <p:pic>
                      <p:nvPicPr>
                        <p:cNvPr id="20" name="Encre 19">
                          <a:extLst>
                            <a:ext uri="{FF2B5EF4-FFF2-40B4-BE49-F238E27FC236}">
                              <a16:creationId xmlns:a16="http://schemas.microsoft.com/office/drawing/2014/main" id="{62EE3643-0A15-7F73-6E9B-AA54FCEF4029}"/>
                            </a:ext>
                          </a:extLst>
                        </p:cNvPr>
                        <p:cNvPicPr/>
                        <p:nvPr/>
                      </p:nvPicPr>
                      <p:blipFill>
                        <a:blip r:embed="rId47"/>
                        <a:stretch>
                          <a:fillRect/>
                        </a:stretch>
                      </p:blipFill>
                      <p:spPr>
                        <a:xfrm>
                          <a:off x="6148514" y="2852005"/>
                          <a:ext cx="221308"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5" name="Encre 54">
                          <a:extLst>
                            <a:ext uri="{FF2B5EF4-FFF2-40B4-BE49-F238E27FC236}">
                              <a16:creationId xmlns:a16="http://schemas.microsoft.com/office/drawing/2014/main" id="{2E0C1683-AAC2-7F8E-A2FC-1D776C71981D}"/>
                            </a:ext>
                          </a:extLst>
                        </p14:cNvPr>
                        <p14:cNvContentPartPr/>
                        <p14:nvPr/>
                      </p14:nvContentPartPr>
                      <p14:xfrm>
                        <a:off x="6084208" y="3011305"/>
                        <a:ext cx="66960" cy="135720"/>
                      </p14:xfrm>
                    </p:contentPart>
                  </mc:Choice>
                  <mc:Fallback xmlns="">
                    <p:pic>
                      <p:nvPicPr>
                        <p:cNvPr id="21" name="Encre 20">
                          <a:extLst>
                            <a:ext uri="{FF2B5EF4-FFF2-40B4-BE49-F238E27FC236}">
                              <a16:creationId xmlns:a16="http://schemas.microsoft.com/office/drawing/2014/main" id="{EE590CCF-F2B6-03EA-0570-E1EEF2DEA564}"/>
                            </a:ext>
                          </a:extLst>
                        </p:cNvPr>
                        <p:cNvPicPr/>
                        <p:nvPr/>
                      </p:nvPicPr>
                      <p:blipFill>
                        <a:blip r:embed="rId49"/>
                        <a:stretch>
                          <a:fillRect/>
                        </a:stretch>
                      </p:blipFill>
                      <p:spPr>
                        <a:xfrm>
                          <a:off x="6043554" y="2970827"/>
                          <a:ext cx="148269" cy="2166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6" name="Encre 55">
                          <a:extLst>
                            <a:ext uri="{FF2B5EF4-FFF2-40B4-BE49-F238E27FC236}">
                              <a16:creationId xmlns:a16="http://schemas.microsoft.com/office/drawing/2014/main" id="{1E1D6275-D5F9-F215-AC1E-1345DB9A7D7C}"/>
                            </a:ext>
                          </a:extLst>
                        </p14:cNvPr>
                        <p14:cNvContentPartPr/>
                        <p14:nvPr/>
                      </p14:nvContentPartPr>
                      <p14:xfrm>
                        <a:off x="6246928" y="2972065"/>
                        <a:ext cx="37080" cy="33480"/>
                      </p14:xfrm>
                    </p:contentPart>
                  </mc:Choice>
                  <mc:Fallback xmlns="">
                    <p:pic>
                      <p:nvPicPr>
                        <p:cNvPr id="22" name="Encre 21">
                          <a:extLst>
                            <a:ext uri="{FF2B5EF4-FFF2-40B4-BE49-F238E27FC236}">
                              <a16:creationId xmlns:a16="http://schemas.microsoft.com/office/drawing/2014/main" id="{6B196B2A-A3C0-8586-F50B-A419AF2EBBBB}"/>
                            </a:ext>
                          </a:extLst>
                        </p:cNvPr>
                        <p:cNvPicPr/>
                        <p:nvPr/>
                      </p:nvPicPr>
                      <p:blipFill>
                        <a:blip r:embed="rId51"/>
                        <a:stretch>
                          <a:fillRect/>
                        </a:stretch>
                      </p:blipFill>
                      <p:spPr>
                        <a:xfrm>
                          <a:off x="6207530" y="2934121"/>
                          <a:ext cx="115875" cy="109368"/>
                        </a:xfrm>
                        <a:prstGeom prst="rect">
                          <a:avLst/>
                        </a:prstGeom>
                      </p:spPr>
                    </p:pic>
                  </mc:Fallback>
                </mc:AlternateContent>
              </p:grpSp>
            </p:grpSp>
          </p:grpSp>
          <mc:AlternateContent xmlns:mc="http://schemas.openxmlformats.org/markup-compatibility/2006" xmlns:p14="http://schemas.microsoft.com/office/powerpoint/2010/main">
            <mc:Choice Requires="p14">
              <p:contentPart p14:bwMode="auto" r:id="rId52">
                <p14:nvContentPartPr>
                  <p14:cNvPr id="24" name="Encre 23">
                    <a:extLst>
                      <a:ext uri="{FF2B5EF4-FFF2-40B4-BE49-F238E27FC236}">
                        <a16:creationId xmlns:a16="http://schemas.microsoft.com/office/drawing/2014/main" id="{EF66839D-107D-7C50-1161-78D665935DF6}"/>
                      </a:ext>
                    </a:extLst>
                  </p14:cNvPr>
                  <p14:cNvContentPartPr/>
                  <p14:nvPr/>
                </p14:nvContentPartPr>
                <p14:xfrm>
                  <a:off x="1668242" y="2700137"/>
                  <a:ext cx="1724400" cy="1335960"/>
                </p14:xfrm>
              </p:contentPart>
            </mc:Choice>
            <mc:Fallback xmlns="">
              <p:pic>
                <p:nvPicPr>
                  <p:cNvPr id="24" name="Encre 23">
                    <a:extLst>
                      <a:ext uri="{FF2B5EF4-FFF2-40B4-BE49-F238E27FC236}">
                        <a16:creationId xmlns:a16="http://schemas.microsoft.com/office/drawing/2014/main" id="{7C960BF5-FC7B-8202-E789-A0BB73CC4433}"/>
                      </a:ext>
                    </a:extLst>
                  </p:cNvPr>
                  <p:cNvPicPr/>
                  <p:nvPr/>
                </p:nvPicPr>
                <p:blipFill>
                  <a:blip r:embed="rId53"/>
                  <a:stretch>
                    <a:fillRect/>
                  </a:stretch>
                </p:blipFill>
                <p:spPr>
                  <a:xfrm>
                    <a:off x="1300174" y="1964071"/>
                    <a:ext cx="2458696" cy="280625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Encre 24">
                    <a:extLst>
                      <a:ext uri="{FF2B5EF4-FFF2-40B4-BE49-F238E27FC236}">
                        <a16:creationId xmlns:a16="http://schemas.microsoft.com/office/drawing/2014/main" id="{DF54CED7-023B-ED08-234F-09F8B7ACC102}"/>
                      </a:ext>
                    </a:extLst>
                  </p14:cNvPr>
                  <p14:cNvContentPartPr/>
                  <p14:nvPr/>
                </p14:nvContentPartPr>
                <p14:xfrm>
                  <a:off x="5403240" y="2708058"/>
                  <a:ext cx="2246760" cy="1411200"/>
                </p14:xfrm>
              </p:contentPart>
            </mc:Choice>
            <mc:Fallback xmlns="">
              <p:pic>
                <p:nvPicPr>
                  <p:cNvPr id="33" name="Encre 32">
                    <a:extLst>
                      <a:ext uri="{FF2B5EF4-FFF2-40B4-BE49-F238E27FC236}">
                        <a16:creationId xmlns:a16="http://schemas.microsoft.com/office/drawing/2014/main" id="{54AFB51F-5357-58CC-9215-5B9F473D8484}"/>
                      </a:ext>
                    </a:extLst>
                  </p:cNvPr>
                  <p:cNvPicPr/>
                  <p:nvPr/>
                </p:nvPicPr>
                <p:blipFill>
                  <a:blip r:embed="rId55"/>
                  <a:stretch>
                    <a:fillRect/>
                  </a:stretch>
                </p:blipFill>
                <p:spPr>
                  <a:xfrm>
                    <a:off x="5035220" y="1972100"/>
                    <a:ext cx="2980959" cy="288127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Encre 25">
                    <a:extLst>
                      <a:ext uri="{FF2B5EF4-FFF2-40B4-BE49-F238E27FC236}">
                        <a16:creationId xmlns:a16="http://schemas.microsoft.com/office/drawing/2014/main" id="{8679B92E-D82D-DF70-3714-402B1E6C3160}"/>
                      </a:ext>
                    </a:extLst>
                  </p14:cNvPr>
                  <p14:cNvContentPartPr/>
                  <p14:nvPr/>
                </p14:nvContentPartPr>
                <p14:xfrm>
                  <a:off x="2793240" y="835698"/>
                  <a:ext cx="3161160" cy="1113480"/>
                </p14:xfrm>
              </p:contentPart>
            </mc:Choice>
            <mc:Fallback xmlns="">
              <p:pic>
                <p:nvPicPr>
                  <p:cNvPr id="38" name="Encre 37">
                    <a:extLst>
                      <a:ext uri="{FF2B5EF4-FFF2-40B4-BE49-F238E27FC236}">
                        <a16:creationId xmlns:a16="http://schemas.microsoft.com/office/drawing/2014/main" id="{88DDAB67-9994-B4F4-E7C2-DE5870D08EA8}"/>
                      </a:ext>
                    </a:extLst>
                  </p:cNvPr>
                  <p:cNvPicPr/>
                  <p:nvPr/>
                </p:nvPicPr>
                <p:blipFill>
                  <a:blip r:embed="rId57"/>
                  <a:stretch>
                    <a:fillRect/>
                  </a:stretch>
                </p:blipFill>
                <p:spPr>
                  <a:xfrm>
                    <a:off x="2425235" y="99513"/>
                    <a:ext cx="3895329" cy="258401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Encre 26">
                    <a:extLst>
                      <a:ext uri="{FF2B5EF4-FFF2-40B4-BE49-F238E27FC236}">
                        <a16:creationId xmlns:a16="http://schemas.microsoft.com/office/drawing/2014/main" id="{425BF3C6-B40E-4AB1-31AA-25DE1A8D9D67}"/>
                      </a:ext>
                    </a:extLst>
                  </p14:cNvPr>
                  <p14:cNvContentPartPr/>
                  <p14:nvPr/>
                </p14:nvContentPartPr>
                <p14:xfrm>
                  <a:off x="6704087" y="1045463"/>
                  <a:ext cx="79200" cy="554760"/>
                </p14:xfrm>
              </p:contentPart>
            </mc:Choice>
            <mc:Fallback xmlns="">
              <p:pic>
                <p:nvPicPr>
                  <p:cNvPr id="56" name="Encre 55">
                    <a:extLst>
                      <a:ext uri="{FF2B5EF4-FFF2-40B4-BE49-F238E27FC236}">
                        <a16:creationId xmlns:a16="http://schemas.microsoft.com/office/drawing/2014/main" id="{8EBB7E78-3FA7-FDE1-E1A3-74A373A752E6}"/>
                      </a:ext>
                    </a:extLst>
                  </p:cNvPr>
                  <p:cNvPicPr/>
                  <p:nvPr/>
                </p:nvPicPr>
                <p:blipFill>
                  <a:blip r:embed="rId59"/>
                  <a:stretch>
                    <a:fillRect/>
                  </a:stretch>
                </p:blipFill>
                <p:spPr>
                  <a:xfrm>
                    <a:off x="6682487" y="1023420"/>
                    <a:ext cx="122400" cy="59884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 name="Encre 27">
                    <a:extLst>
                      <a:ext uri="{FF2B5EF4-FFF2-40B4-BE49-F238E27FC236}">
                        <a16:creationId xmlns:a16="http://schemas.microsoft.com/office/drawing/2014/main" id="{6E3FF9E4-470A-0A64-9D14-F27DED427869}"/>
                      </a:ext>
                    </a:extLst>
                  </p14:cNvPr>
                  <p14:cNvContentPartPr/>
                  <p14:nvPr/>
                </p14:nvContentPartPr>
                <p14:xfrm>
                  <a:off x="6656207" y="1077503"/>
                  <a:ext cx="50760" cy="577800"/>
                </p14:xfrm>
              </p:contentPart>
            </mc:Choice>
            <mc:Fallback xmlns="">
              <p:pic>
                <p:nvPicPr>
                  <p:cNvPr id="58" name="Encre 57">
                    <a:extLst>
                      <a:ext uri="{FF2B5EF4-FFF2-40B4-BE49-F238E27FC236}">
                        <a16:creationId xmlns:a16="http://schemas.microsoft.com/office/drawing/2014/main" id="{4BA34B2A-431E-1657-27D6-3A2A012E0FD8}"/>
                      </a:ext>
                    </a:extLst>
                  </p:cNvPr>
                  <p:cNvPicPr/>
                  <p:nvPr/>
                </p:nvPicPr>
                <p:blipFill>
                  <a:blip r:embed="rId61"/>
                  <a:stretch>
                    <a:fillRect/>
                  </a:stretch>
                </p:blipFill>
                <p:spPr>
                  <a:xfrm>
                    <a:off x="6634453" y="1055492"/>
                    <a:ext cx="94269" cy="6218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Encre 28">
                    <a:extLst>
                      <a:ext uri="{FF2B5EF4-FFF2-40B4-BE49-F238E27FC236}">
                        <a16:creationId xmlns:a16="http://schemas.microsoft.com/office/drawing/2014/main" id="{86133557-6A37-7CB2-B927-6A7AB9CB86AF}"/>
                      </a:ext>
                    </a:extLst>
                  </p14:cNvPr>
                  <p14:cNvContentPartPr/>
                  <p14:nvPr/>
                </p14:nvContentPartPr>
                <p14:xfrm>
                  <a:off x="6593207" y="1239863"/>
                  <a:ext cx="45000" cy="473760"/>
                </p14:xfrm>
              </p:contentPart>
            </mc:Choice>
            <mc:Fallback xmlns="">
              <p:pic>
                <p:nvPicPr>
                  <p:cNvPr id="60" name="Encre 59">
                    <a:extLst>
                      <a:ext uri="{FF2B5EF4-FFF2-40B4-BE49-F238E27FC236}">
                        <a16:creationId xmlns:a16="http://schemas.microsoft.com/office/drawing/2014/main" id="{C2B6742F-EAE3-6BF7-0C6A-C297BD6EC40E}"/>
                      </a:ext>
                    </a:extLst>
                  </p:cNvPr>
                  <p:cNvPicPr/>
                  <p:nvPr/>
                </p:nvPicPr>
                <p:blipFill>
                  <a:blip r:embed="rId63"/>
                  <a:stretch>
                    <a:fillRect/>
                  </a:stretch>
                </p:blipFill>
                <p:spPr>
                  <a:xfrm>
                    <a:off x="6571607" y="1217828"/>
                    <a:ext cx="88200" cy="51783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Encre 29">
                    <a:extLst>
                      <a:ext uri="{FF2B5EF4-FFF2-40B4-BE49-F238E27FC236}">
                        <a16:creationId xmlns:a16="http://schemas.microsoft.com/office/drawing/2014/main" id="{801780E1-C7A3-9165-2179-9839984DE4F5}"/>
                      </a:ext>
                    </a:extLst>
                  </p14:cNvPr>
                  <p14:cNvContentPartPr/>
                  <p14:nvPr/>
                </p14:nvContentPartPr>
                <p14:xfrm>
                  <a:off x="6481967" y="1392143"/>
                  <a:ext cx="23040" cy="298800"/>
                </p14:xfrm>
              </p:contentPart>
            </mc:Choice>
            <mc:Fallback xmlns="">
              <p:pic>
                <p:nvPicPr>
                  <p:cNvPr id="61" name="Encre 60">
                    <a:extLst>
                      <a:ext uri="{FF2B5EF4-FFF2-40B4-BE49-F238E27FC236}">
                        <a16:creationId xmlns:a16="http://schemas.microsoft.com/office/drawing/2014/main" id="{36C4F717-682E-5244-742E-E861BCF596D8}"/>
                      </a:ext>
                    </a:extLst>
                  </p:cNvPr>
                  <p:cNvPicPr/>
                  <p:nvPr/>
                </p:nvPicPr>
                <p:blipFill>
                  <a:blip r:embed="rId65"/>
                  <a:stretch>
                    <a:fillRect/>
                  </a:stretch>
                </p:blipFill>
                <p:spPr>
                  <a:xfrm>
                    <a:off x="6460699" y="1370145"/>
                    <a:ext cx="65575" cy="342795"/>
                  </a:xfrm>
                  <a:prstGeom prst="rect">
                    <a:avLst/>
                  </a:prstGeom>
                </p:spPr>
              </p:pic>
            </mc:Fallback>
          </mc:AlternateContent>
          <p:grpSp>
            <p:nvGrpSpPr>
              <p:cNvPr id="31" name="Groupe 30">
                <a:extLst>
                  <a:ext uri="{FF2B5EF4-FFF2-40B4-BE49-F238E27FC236}">
                    <a16:creationId xmlns:a16="http://schemas.microsoft.com/office/drawing/2014/main" id="{F10A24E8-8274-D247-5F4D-C63CE75BA604}"/>
                  </a:ext>
                </a:extLst>
              </p:cNvPr>
              <p:cNvGrpSpPr/>
              <p:nvPr/>
            </p:nvGrpSpPr>
            <p:grpSpPr>
              <a:xfrm>
                <a:off x="6271727" y="1058783"/>
                <a:ext cx="303120" cy="700560"/>
                <a:chOff x="6271727" y="1058783"/>
                <a:chExt cx="303120" cy="700560"/>
              </a:xfrm>
            </p:grpSpPr>
            <mc:AlternateContent xmlns:mc="http://schemas.openxmlformats.org/markup-compatibility/2006" xmlns:p14="http://schemas.microsoft.com/office/powerpoint/2010/main">
              <mc:Choice Requires="p14">
                <p:contentPart p14:bwMode="auto" r:id="rId66">
                  <p14:nvContentPartPr>
                    <p14:cNvPr id="32" name="Encre 31">
                      <a:extLst>
                        <a:ext uri="{FF2B5EF4-FFF2-40B4-BE49-F238E27FC236}">
                          <a16:creationId xmlns:a16="http://schemas.microsoft.com/office/drawing/2014/main" id="{A1607997-2941-3773-40F6-8F54085FECAD}"/>
                        </a:ext>
                      </a:extLst>
                    </p14:cNvPr>
                    <p14:cNvContentPartPr/>
                    <p14:nvPr/>
                  </p14:nvContentPartPr>
                  <p14:xfrm>
                    <a:off x="6271727" y="1058783"/>
                    <a:ext cx="122400" cy="488520"/>
                  </p14:xfrm>
                </p:contentPart>
              </mc:Choice>
              <mc:Fallback xmlns="">
                <p:pic>
                  <p:nvPicPr>
                    <p:cNvPr id="41" name="Encre 40">
                      <a:extLst>
                        <a:ext uri="{FF2B5EF4-FFF2-40B4-BE49-F238E27FC236}">
                          <a16:creationId xmlns:a16="http://schemas.microsoft.com/office/drawing/2014/main" id="{4A1BE460-C36E-84D3-8FF8-E305AF529B11}"/>
                        </a:ext>
                      </a:extLst>
                    </p:cNvPr>
                    <p:cNvPicPr/>
                    <p:nvPr/>
                  </p:nvPicPr>
                  <p:blipFill>
                    <a:blip r:embed="rId67"/>
                    <a:stretch>
                      <a:fillRect/>
                    </a:stretch>
                  </p:blipFill>
                  <p:spPr>
                    <a:xfrm>
                      <a:off x="6249805" y="1036745"/>
                      <a:ext cx="166245" cy="53259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3" name="Encre 32">
                      <a:extLst>
                        <a:ext uri="{FF2B5EF4-FFF2-40B4-BE49-F238E27FC236}">
                          <a16:creationId xmlns:a16="http://schemas.microsoft.com/office/drawing/2014/main" id="{BC157815-8B10-F505-A739-168DA71095B6}"/>
                        </a:ext>
                      </a:extLst>
                    </p14:cNvPr>
                    <p14:cNvContentPartPr/>
                    <p14:nvPr/>
                  </p14:nvContentPartPr>
                  <p14:xfrm>
                    <a:off x="6296567" y="1296383"/>
                    <a:ext cx="25920" cy="363240"/>
                  </p14:xfrm>
                </p:contentPart>
              </mc:Choice>
              <mc:Fallback xmlns="">
                <p:pic>
                  <p:nvPicPr>
                    <p:cNvPr id="42" name="Encre 41">
                      <a:extLst>
                        <a:ext uri="{FF2B5EF4-FFF2-40B4-BE49-F238E27FC236}">
                          <a16:creationId xmlns:a16="http://schemas.microsoft.com/office/drawing/2014/main" id="{DAC7F580-EC9D-E221-72D4-0AB18C146AB5}"/>
                        </a:ext>
                      </a:extLst>
                    </p:cNvPr>
                    <p:cNvPicPr/>
                    <p:nvPr/>
                  </p:nvPicPr>
                  <p:blipFill>
                    <a:blip r:embed="rId69"/>
                    <a:stretch>
                      <a:fillRect/>
                    </a:stretch>
                  </p:blipFill>
                  <p:spPr>
                    <a:xfrm>
                      <a:off x="6275831" y="1274368"/>
                      <a:ext cx="67392" cy="407269"/>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4" name="Encre 33">
                      <a:extLst>
                        <a:ext uri="{FF2B5EF4-FFF2-40B4-BE49-F238E27FC236}">
                          <a16:creationId xmlns:a16="http://schemas.microsoft.com/office/drawing/2014/main" id="{506E41EA-8C8F-F41D-CFC3-477BBD1C210E}"/>
                        </a:ext>
                      </a:extLst>
                    </p14:cNvPr>
                    <p14:cNvContentPartPr/>
                    <p14:nvPr/>
                  </p14:nvContentPartPr>
                  <p14:xfrm>
                    <a:off x="6295127" y="1354703"/>
                    <a:ext cx="89640" cy="298440"/>
                  </p14:xfrm>
                </p:contentPart>
              </mc:Choice>
              <mc:Fallback xmlns="">
                <p:pic>
                  <p:nvPicPr>
                    <p:cNvPr id="47" name="Encre 46">
                      <a:extLst>
                        <a:ext uri="{FF2B5EF4-FFF2-40B4-BE49-F238E27FC236}">
                          <a16:creationId xmlns:a16="http://schemas.microsoft.com/office/drawing/2014/main" id="{4D9C71D4-D25B-4CF2-A6A5-94242DC27E2A}"/>
                        </a:ext>
                      </a:extLst>
                    </p:cNvPr>
                    <p:cNvPicPr/>
                    <p:nvPr/>
                  </p:nvPicPr>
                  <p:blipFill>
                    <a:blip r:embed="rId71"/>
                    <a:stretch>
                      <a:fillRect/>
                    </a:stretch>
                  </p:blipFill>
                  <p:spPr>
                    <a:xfrm>
                      <a:off x="6273174" y="1332732"/>
                      <a:ext cx="133545" cy="34238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 name="Encre 34">
                      <a:extLst>
                        <a:ext uri="{FF2B5EF4-FFF2-40B4-BE49-F238E27FC236}">
                          <a16:creationId xmlns:a16="http://schemas.microsoft.com/office/drawing/2014/main" id="{9FEE8BC9-FDD5-AE92-1048-78D4992D1019}"/>
                        </a:ext>
                      </a:extLst>
                    </p14:cNvPr>
                    <p14:cNvContentPartPr/>
                    <p14:nvPr/>
                  </p14:nvContentPartPr>
                  <p14:xfrm>
                    <a:off x="6406367" y="1396823"/>
                    <a:ext cx="29160" cy="310680"/>
                  </p14:xfrm>
                </p:contentPart>
              </mc:Choice>
              <mc:Fallback xmlns="">
                <p:pic>
                  <p:nvPicPr>
                    <p:cNvPr id="51" name="Encre 50">
                      <a:extLst>
                        <a:ext uri="{FF2B5EF4-FFF2-40B4-BE49-F238E27FC236}">
                          <a16:creationId xmlns:a16="http://schemas.microsoft.com/office/drawing/2014/main" id="{D7F23B89-DFDE-C261-6708-A9832D411C2C}"/>
                        </a:ext>
                      </a:extLst>
                    </p:cNvPr>
                    <p:cNvPicPr/>
                    <p:nvPr/>
                  </p:nvPicPr>
                  <p:blipFill>
                    <a:blip r:embed="rId73"/>
                    <a:stretch>
                      <a:fillRect/>
                    </a:stretch>
                  </p:blipFill>
                  <p:spPr>
                    <a:xfrm>
                      <a:off x="6385783" y="1374763"/>
                      <a:ext cx="70327" cy="35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6" name="Encre 35">
                      <a:extLst>
                        <a:ext uri="{FF2B5EF4-FFF2-40B4-BE49-F238E27FC236}">
                          <a16:creationId xmlns:a16="http://schemas.microsoft.com/office/drawing/2014/main" id="{DE1762E0-1D96-E4C5-0854-22195FEAA7B8}"/>
                        </a:ext>
                      </a:extLst>
                    </p14:cNvPr>
                    <p14:cNvContentPartPr/>
                    <p14:nvPr/>
                  </p14:nvContentPartPr>
                  <p14:xfrm>
                    <a:off x="6571967" y="1458383"/>
                    <a:ext cx="2880" cy="300960"/>
                  </p14:xfrm>
                </p:contentPart>
              </mc:Choice>
              <mc:Fallback xmlns="">
                <p:pic>
                  <p:nvPicPr>
                    <p:cNvPr id="64" name="Encre 63">
                      <a:extLst>
                        <a:ext uri="{FF2B5EF4-FFF2-40B4-BE49-F238E27FC236}">
                          <a16:creationId xmlns:a16="http://schemas.microsoft.com/office/drawing/2014/main" id="{B26383A4-7AEC-8B92-0D19-3766EB72AA94}"/>
                        </a:ext>
                      </a:extLst>
                    </p:cNvPr>
                    <p:cNvPicPr/>
                    <p:nvPr/>
                  </p:nvPicPr>
                  <p:blipFill>
                    <a:blip r:embed="rId75"/>
                    <a:stretch>
                      <a:fillRect/>
                    </a:stretch>
                  </p:blipFill>
                  <p:spPr>
                    <a:xfrm>
                      <a:off x="6554687" y="1436362"/>
                      <a:ext cx="37440" cy="345003"/>
                    </a:xfrm>
                    <a:prstGeom prst="rect">
                      <a:avLst/>
                    </a:prstGeom>
                  </p:spPr>
                </p:pic>
              </mc:Fallback>
            </mc:AlternateContent>
          </p:grpSp>
        </p:grpSp>
        <p:sp>
          <p:nvSpPr>
            <p:cNvPr id="16" name="ZoneTexte 15">
              <a:extLst>
                <a:ext uri="{FF2B5EF4-FFF2-40B4-BE49-F238E27FC236}">
                  <a16:creationId xmlns:a16="http://schemas.microsoft.com/office/drawing/2014/main" id="{EA1A34B9-845F-DDAA-A541-B1A7A3C6FE03}"/>
                </a:ext>
              </a:extLst>
            </p:cNvPr>
            <p:cNvSpPr txBox="1"/>
            <p:nvPr/>
          </p:nvSpPr>
          <p:spPr>
            <a:xfrm rot="233030">
              <a:off x="1689127" y="995663"/>
              <a:ext cx="256802" cy="230832"/>
            </a:xfrm>
            <a:prstGeom prst="rect">
              <a:avLst/>
            </a:prstGeom>
            <a:noFill/>
          </p:spPr>
          <p:txBody>
            <a:bodyPr wrap="none" rtlCol="0">
              <a:spAutoFit/>
            </a:bodyPr>
            <a:lstStyle/>
            <a:p>
              <a:r>
                <a:rPr lang="fr-FR" sz="900" b="1" dirty="0"/>
                <a:t>B</a:t>
              </a:r>
            </a:p>
          </p:txBody>
        </p:sp>
        <p:sp>
          <p:nvSpPr>
            <p:cNvPr id="17" name="ZoneTexte 16">
              <a:extLst>
                <a:ext uri="{FF2B5EF4-FFF2-40B4-BE49-F238E27FC236}">
                  <a16:creationId xmlns:a16="http://schemas.microsoft.com/office/drawing/2014/main" id="{51016BE8-D4B5-C329-0E09-B3DD3782F585}"/>
                </a:ext>
              </a:extLst>
            </p:cNvPr>
            <p:cNvSpPr txBox="1"/>
            <p:nvPr/>
          </p:nvSpPr>
          <p:spPr>
            <a:xfrm>
              <a:off x="1762030" y="1009429"/>
              <a:ext cx="269626" cy="230832"/>
            </a:xfrm>
            <a:prstGeom prst="rect">
              <a:avLst/>
            </a:prstGeom>
            <a:noFill/>
          </p:spPr>
          <p:txBody>
            <a:bodyPr wrap="none" rtlCol="0">
              <a:spAutoFit/>
            </a:bodyPr>
            <a:lstStyle/>
            <a:p>
              <a:r>
                <a:rPr lang="fr-FR" sz="900" b="1" dirty="0"/>
                <a:t>O</a:t>
              </a:r>
            </a:p>
          </p:txBody>
        </p:sp>
        <p:sp>
          <p:nvSpPr>
            <p:cNvPr id="18" name="ZoneTexte 17">
              <a:extLst>
                <a:ext uri="{FF2B5EF4-FFF2-40B4-BE49-F238E27FC236}">
                  <a16:creationId xmlns:a16="http://schemas.microsoft.com/office/drawing/2014/main" id="{108A0E7C-C821-4745-0284-7AF8E1407DD0}"/>
                </a:ext>
              </a:extLst>
            </p:cNvPr>
            <p:cNvSpPr txBox="1"/>
            <p:nvPr/>
          </p:nvSpPr>
          <p:spPr>
            <a:xfrm>
              <a:off x="1844532" y="1008158"/>
              <a:ext cx="268022" cy="230832"/>
            </a:xfrm>
            <a:prstGeom prst="rect">
              <a:avLst/>
            </a:prstGeom>
            <a:noFill/>
          </p:spPr>
          <p:txBody>
            <a:bodyPr wrap="none" rtlCol="0">
              <a:spAutoFit/>
            </a:bodyPr>
            <a:lstStyle/>
            <a:p>
              <a:r>
                <a:rPr lang="fr-FR" sz="900" b="1" dirty="0"/>
                <a:t>N</a:t>
              </a:r>
            </a:p>
          </p:txBody>
        </p:sp>
        <p:sp>
          <p:nvSpPr>
            <p:cNvPr id="19" name="ZoneTexte 18">
              <a:extLst>
                <a:ext uri="{FF2B5EF4-FFF2-40B4-BE49-F238E27FC236}">
                  <a16:creationId xmlns:a16="http://schemas.microsoft.com/office/drawing/2014/main" id="{E8AFE3A7-D070-4CC0-60A4-0943294EFC59}"/>
                </a:ext>
              </a:extLst>
            </p:cNvPr>
            <p:cNvSpPr txBox="1"/>
            <p:nvPr/>
          </p:nvSpPr>
          <p:spPr>
            <a:xfrm rot="21247648">
              <a:off x="1927149" y="1003047"/>
              <a:ext cx="268022" cy="230832"/>
            </a:xfrm>
            <a:prstGeom prst="rect">
              <a:avLst/>
            </a:prstGeom>
            <a:noFill/>
          </p:spPr>
          <p:txBody>
            <a:bodyPr wrap="none" rtlCol="0">
              <a:spAutoFit/>
            </a:bodyPr>
            <a:lstStyle/>
            <a:p>
              <a:r>
                <a:rPr lang="fr-FR" sz="900" b="1" dirty="0"/>
                <a:t>H</a:t>
              </a:r>
            </a:p>
          </p:txBody>
        </p:sp>
        <p:sp>
          <p:nvSpPr>
            <p:cNvPr id="20" name="ZoneTexte 19">
              <a:extLst>
                <a:ext uri="{FF2B5EF4-FFF2-40B4-BE49-F238E27FC236}">
                  <a16:creationId xmlns:a16="http://schemas.microsoft.com/office/drawing/2014/main" id="{A060DAB7-ABEC-0659-D9AF-8794751B5EDE}"/>
                </a:ext>
              </a:extLst>
            </p:cNvPr>
            <p:cNvSpPr txBox="1"/>
            <p:nvPr/>
          </p:nvSpPr>
          <p:spPr>
            <a:xfrm rot="21253501">
              <a:off x="2005009" y="993296"/>
              <a:ext cx="256802" cy="230832"/>
            </a:xfrm>
            <a:prstGeom prst="rect">
              <a:avLst/>
            </a:prstGeom>
            <a:noFill/>
          </p:spPr>
          <p:txBody>
            <a:bodyPr wrap="none" rtlCol="0">
              <a:spAutoFit/>
            </a:bodyPr>
            <a:lstStyle/>
            <a:p>
              <a:pPr algn="ctr"/>
              <a:r>
                <a:rPr lang="fr-FR" sz="900" b="1" dirty="0"/>
                <a:t>E</a:t>
              </a:r>
            </a:p>
          </p:txBody>
        </p:sp>
        <p:sp>
          <p:nvSpPr>
            <p:cNvPr id="21" name="ZoneTexte 20">
              <a:extLst>
                <a:ext uri="{FF2B5EF4-FFF2-40B4-BE49-F238E27FC236}">
                  <a16:creationId xmlns:a16="http://schemas.microsoft.com/office/drawing/2014/main" id="{B1A79C4D-3B63-BB67-F170-B43ECF7F6408}"/>
                </a:ext>
              </a:extLst>
            </p:cNvPr>
            <p:cNvSpPr txBox="1"/>
            <p:nvPr/>
          </p:nvSpPr>
          <p:spPr>
            <a:xfrm rot="21300920">
              <a:off x="2081015" y="986138"/>
              <a:ext cx="264816" cy="230832"/>
            </a:xfrm>
            <a:prstGeom prst="rect">
              <a:avLst/>
            </a:prstGeom>
            <a:noFill/>
          </p:spPr>
          <p:txBody>
            <a:bodyPr wrap="none" rtlCol="0">
              <a:spAutoFit/>
            </a:bodyPr>
            <a:lstStyle/>
            <a:p>
              <a:r>
                <a:rPr lang="fr-FR" sz="900" b="1" dirty="0"/>
                <a:t>U</a:t>
              </a:r>
            </a:p>
          </p:txBody>
        </p:sp>
        <p:sp>
          <p:nvSpPr>
            <p:cNvPr id="22" name="ZoneTexte 21">
              <a:extLst>
                <a:ext uri="{FF2B5EF4-FFF2-40B4-BE49-F238E27FC236}">
                  <a16:creationId xmlns:a16="http://schemas.microsoft.com/office/drawing/2014/main" id="{CE4BA169-D995-B7DB-F89A-7DDE8AED133E}"/>
                </a:ext>
              </a:extLst>
            </p:cNvPr>
            <p:cNvSpPr txBox="1"/>
            <p:nvPr/>
          </p:nvSpPr>
          <p:spPr>
            <a:xfrm rot="21228658">
              <a:off x="2162175" y="974725"/>
              <a:ext cx="256802" cy="230832"/>
            </a:xfrm>
            <a:prstGeom prst="rect">
              <a:avLst/>
            </a:prstGeom>
            <a:noFill/>
          </p:spPr>
          <p:txBody>
            <a:bodyPr wrap="none" rtlCol="0">
              <a:spAutoFit/>
            </a:bodyPr>
            <a:lstStyle/>
            <a:p>
              <a:r>
                <a:rPr lang="fr-FR" sz="900" b="1" dirty="0"/>
                <a:t>R</a:t>
              </a:r>
            </a:p>
          </p:txBody>
        </p:sp>
      </p:grpSp>
    </p:spTree>
    <p:extLst>
      <p:ext uri="{BB962C8B-B14F-4D97-AF65-F5344CB8AC3E}">
        <p14:creationId xmlns:p14="http://schemas.microsoft.com/office/powerpoint/2010/main" val="301023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5"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
                                          </p:val>
                                        </p:tav>
                                        <p:tav tm="100000">
                                          <p:val>
                                            <p:strVal val="#ppt_w"/>
                                          </p:val>
                                        </p:tav>
                                      </p:tavLst>
                                    </p:anim>
                                    <p:anim calcmode="lin" valueType="num">
                                      <p:cBhvr>
                                        <p:cTn id="25" dur="1000" fill="hold"/>
                                        <p:tgtEl>
                                          <p:spTgt spid="5"/>
                                        </p:tgtEl>
                                        <p:attrNameLst>
                                          <p:attrName>ppt_h</p:attrName>
                                        </p:attrNameLst>
                                      </p:cBhvr>
                                      <p:tavLst>
                                        <p:tav tm="0" fmla="#ppt_h*sin(2.5*pi*$)">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5"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9" presetClass="entr" presetSubtype="5"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strVal val="#ppt_w"/>
                                          </p:val>
                                        </p:tav>
                                        <p:tav tm="100000">
                                          <p:val>
                                            <p:strVal val="#ppt_w"/>
                                          </p:val>
                                        </p:tav>
                                      </p:tavLst>
                                    </p:anim>
                                    <p:anim calcmode="lin" valueType="num">
                                      <p:cBhvr>
                                        <p:cTn id="48" dur="1000" fill="hold"/>
                                        <p:tgtEl>
                                          <p:spTgt spid="7"/>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p:bldP spid="7" grpId="0" animBg="1"/>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B00D5-8781-EAB8-24E1-06F3673DE53E}"/>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109AB52C-CD76-E152-61ED-CA6FF62DF24A}"/>
              </a:ext>
            </a:extLst>
          </p:cNvPr>
          <p:cNvPicPr>
            <a:picLocks noChangeAspect="1"/>
          </p:cNvPicPr>
          <p:nvPr/>
        </p:nvPicPr>
        <p:blipFill>
          <a:blip r:embed="rId2"/>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9DFDFA1A-2E77-5686-2E28-72FFF6C71993}"/>
              </a:ext>
            </a:extLst>
          </p:cNvPr>
          <p:cNvSpPr>
            <a:spLocks noGrp="1"/>
          </p:cNvSpPr>
          <p:nvPr>
            <p:ph type="sldNum" sz="quarter" idx="12"/>
          </p:nvPr>
        </p:nvSpPr>
        <p:spPr/>
        <p:txBody>
          <a:bodyPr/>
          <a:lstStyle/>
          <a:p>
            <a:fld id="{FE33C095-DA1F-344C-A02F-E30891A3467C}" type="slidenum">
              <a:rPr lang="fr-FR" smtClean="0"/>
              <a:t>11</a:t>
            </a:fld>
            <a:endParaRPr lang="fr-FR"/>
          </a:p>
        </p:txBody>
      </p:sp>
      <p:sp>
        <p:nvSpPr>
          <p:cNvPr id="3" name="ZoneTexte 2">
            <a:extLst>
              <a:ext uri="{FF2B5EF4-FFF2-40B4-BE49-F238E27FC236}">
                <a16:creationId xmlns:a16="http://schemas.microsoft.com/office/drawing/2014/main" id="{2B7A48E2-547D-80D6-AAF3-5ADE896AB0FF}"/>
              </a:ext>
            </a:extLst>
          </p:cNvPr>
          <p:cNvSpPr txBox="1"/>
          <p:nvPr/>
        </p:nvSpPr>
        <p:spPr>
          <a:xfrm>
            <a:off x="4243381" y="503680"/>
            <a:ext cx="3786183" cy="369332"/>
          </a:xfrm>
          <a:prstGeom prst="rect">
            <a:avLst/>
          </a:prstGeom>
          <a:noFill/>
        </p:spPr>
        <p:txBody>
          <a:bodyPr wrap="square">
            <a:spAutoFit/>
          </a:bodyPr>
          <a:lstStyle/>
          <a:p>
            <a:pPr algn="ctr">
              <a:spcAft>
                <a:spcPts val="600"/>
              </a:spcAft>
            </a:pPr>
            <a:r>
              <a:rPr lang="fr-FR" sz="1800" b="1" cap="all" dirty="0">
                <a:effectLst/>
                <a:latin typeface="Calibri" panose="020F0502020204030204" pitchFamily="34" charset="0"/>
                <a:ea typeface="Calibri" panose="020F0502020204030204" pitchFamily="34" charset="0"/>
                <a:cs typeface="Calibri Light" panose="020F0302020204030204" pitchFamily="34" charset="0"/>
              </a:rPr>
              <a:t>Parfait ! Quel bonheur !</a:t>
            </a:r>
            <a:endParaRPr lang="fr-FR" sz="1600" dirty="0">
              <a:effectLst/>
              <a:latin typeface="Calibri" panose="020F0502020204030204" pitchFamily="34" charset="0"/>
              <a:ea typeface="Calibri" panose="020F0502020204030204" pitchFamily="34" charset="0"/>
            </a:endParaRPr>
          </a:p>
        </p:txBody>
      </p:sp>
      <p:sp>
        <p:nvSpPr>
          <p:cNvPr id="4" name="ZoneTexte 3">
            <a:extLst>
              <a:ext uri="{FF2B5EF4-FFF2-40B4-BE49-F238E27FC236}">
                <a16:creationId xmlns:a16="http://schemas.microsoft.com/office/drawing/2014/main" id="{B204F572-7233-2DF1-0ECF-9CD42734A792}"/>
              </a:ext>
            </a:extLst>
          </p:cNvPr>
          <p:cNvSpPr txBox="1"/>
          <p:nvPr/>
        </p:nvSpPr>
        <p:spPr>
          <a:xfrm>
            <a:off x="5405435" y="1215509"/>
            <a:ext cx="1474443" cy="369332"/>
          </a:xfrm>
          <a:prstGeom prst="rect">
            <a:avLst/>
          </a:prstGeom>
          <a:noFill/>
        </p:spPr>
        <p:txBody>
          <a:bodyPr wrap="none" rtlCol="0">
            <a:spAutoFit/>
          </a:bodyPr>
          <a:lstStyle/>
          <a:p>
            <a:r>
              <a:rPr lang="fr-FR" sz="1800" b="1" u="sng" dirty="0">
                <a:effectLst/>
                <a:latin typeface="Calibri" panose="020F0502020204030204" pitchFamily="34" charset="0"/>
                <a:ea typeface="Arial Unicode MS" panose="020B0604020202020204" pitchFamily="34" charset="-128"/>
                <a:cs typeface="Calibri" panose="020F0502020204030204" pitchFamily="34" charset="0"/>
              </a:rPr>
              <a:t>Mat 5, 38-48</a:t>
            </a:r>
            <a:r>
              <a:rPr lang="fr-FR" b="1" u="sng" dirty="0">
                <a:effectLst/>
                <a:latin typeface="Calibri" panose="020F0502020204030204" pitchFamily="34" charset="0"/>
                <a:cs typeface="Calibri" panose="020F0502020204030204" pitchFamily="34" charset="0"/>
              </a:rPr>
              <a:t> </a:t>
            </a:r>
            <a:endParaRPr lang="fr-FR" b="1" u="sng" dirty="0">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14DFFEA3-AA6B-E32D-657D-AEAE85525A7A}"/>
              </a:ext>
            </a:extLst>
          </p:cNvPr>
          <p:cNvSpPr txBox="1"/>
          <p:nvPr/>
        </p:nvSpPr>
        <p:spPr>
          <a:xfrm>
            <a:off x="1805329" y="1762748"/>
            <a:ext cx="8634077" cy="954107"/>
          </a:xfrm>
          <a:prstGeom prst="rect">
            <a:avLst/>
          </a:prstGeom>
          <a:noFill/>
        </p:spPr>
        <p:txBody>
          <a:bodyPr wrap="square" rtlCol="0">
            <a:spAutoFit/>
          </a:bodyPr>
          <a:lstStyle/>
          <a:p>
            <a:pPr algn="just"/>
            <a:r>
              <a:rPr lang="fr-FR" sz="1400"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rPr>
              <a:t>43 Vous avez appris qu’il a été dit : Tu aimeras ton prochain et tu haïras ton ennemi.</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a:p>
            <a:pPr algn="just"/>
            <a:r>
              <a:rPr lang="fr-FR" sz="1400"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rPr>
              <a:t>44 Eh bien ! moi, je vous dis : Aimez vos ennemis, et priez pour ceux qui vous persécutent,</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a:p>
            <a:pPr algn="just"/>
            <a:r>
              <a:rPr lang="fr-FR" sz="1400"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rPr>
              <a:t>45 afin d’être vraiment les fils de votre Père qui est aux cieux ; car il fait lever son soleil sur les méchants et sur les bons, il fait tomber la pluie sur les justes et sur les injustes.</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6" name="ZoneTexte 5">
            <a:extLst>
              <a:ext uri="{FF2B5EF4-FFF2-40B4-BE49-F238E27FC236}">
                <a16:creationId xmlns:a16="http://schemas.microsoft.com/office/drawing/2014/main" id="{3BBFEFB3-8F6D-EAB3-48BF-53E17CAF4121}"/>
              </a:ext>
            </a:extLst>
          </p:cNvPr>
          <p:cNvSpPr txBox="1"/>
          <p:nvPr/>
        </p:nvSpPr>
        <p:spPr>
          <a:xfrm>
            <a:off x="2793870" y="3304888"/>
            <a:ext cx="6656759" cy="307777"/>
          </a:xfrm>
          <a:prstGeom prst="rect">
            <a:avLst/>
          </a:prstGeom>
          <a:noFill/>
          <a:ln w="6350">
            <a:solidFill>
              <a:schemeClr val="tx1"/>
            </a:solidFill>
          </a:ln>
        </p:spPr>
        <p:txBody>
          <a:bodyPr wrap="none" rtlCol="0">
            <a:spAutoFit/>
          </a:bodyPr>
          <a:lstStyle/>
          <a:p>
            <a:r>
              <a:rPr lang="fr-FR" sz="1400" dirty="0">
                <a:effectLst/>
                <a:latin typeface="Calibri Light" panose="020F0302020204030204" pitchFamily="34" charset="0"/>
                <a:ea typeface="Arial Unicode MS" panose="020B0604020202020204" pitchFamily="34" charset="-128"/>
              </a:rPr>
              <a:t>Comment ces paroles de Jésus entrent-elles, grandissent-elles dans l’ordinaire de ma vie ? </a:t>
            </a:r>
            <a:endParaRPr lang="fr-FR" sz="1400" dirty="0"/>
          </a:p>
        </p:txBody>
      </p:sp>
      <p:sp>
        <p:nvSpPr>
          <p:cNvPr id="7" name="Explosion 1 6">
            <a:extLst>
              <a:ext uri="{FF2B5EF4-FFF2-40B4-BE49-F238E27FC236}">
                <a16:creationId xmlns:a16="http://schemas.microsoft.com/office/drawing/2014/main" id="{91B0D188-2D8B-4AB9-2E97-4340C4FEA674}"/>
              </a:ext>
            </a:extLst>
          </p:cNvPr>
          <p:cNvSpPr/>
          <p:nvPr/>
        </p:nvSpPr>
        <p:spPr>
          <a:xfrm>
            <a:off x="11090042" y="19807"/>
            <a:ext cx="1120065" cy="649558"/>
          </a:xfrm>
          <a:prstGeom prst="irregularSeal1">
            <a:avLst/>
          </a:prstGeom>
          <a:solidFill>
            <a:srgbClr val="EED9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218</a:t>
            </a:r>
          </a:p>
        </p:txBody>
      </p:sp>
      <p:sp>
        <p:nvSpPr>
          <p:cNvPr id="2" name="ZoneTexte 1">
            <a:extLst>
              <a:ext uri="{FF2B5EF4-FFF2-40B4-BE49-F238E27FC236}">
                <a16:creationId xmlns:a16="http://schemas.microsoft.com/office/drawing/2014/main" id="{CEBCC2B8-98DB-713E-9B49-8EABD7AC940D}"/>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grpSp>
        <p:nvGrpSpPr>
          <p:cNvPr id="8" name="Groupe 7">
            <a:extLst>
              <a:ext uri="{FF2B5EF4-FFF2-40B4-BE49-F238E27FC236}">
                <a16:creationId xmlns:a16="http://schemas.microsoft.com/office/drawing/2014/main" id="{5C67E188-224B-0A56-EAEE-B0F1E672FC6E}"/>
              </a:ext>
            </a:extLst>
          </p:cNvPr>
          <p:cNvGrpSpPr/>
          <p:nvPr/>
        </p:nvGrpSpPr>
        <p:grpSpPr>
          <a:xfrm>
            <a:off x="107829" y="148445"/>
            <a:ext cx="1204635" cy="653491"/>
            <a:chOff x="1523695" y="776591"/>
            <a:chExt cx="1204635" cy="653491"/>
          </a:xfrm>
        </p:grpSpPr>
        <p:grpSp>
          <p:nvGrpSpPr>
            <p:cNvPr id="9" name="Groupe 8">
              <a:extLst>
                <a:ext uri="{FF2B5EF4-FFF2-40B4-BE49-F238E27FC236}">
                  <a16:creationId xmlns:a16="http://schemas.microsoft.com/office/drawing/2014/main" id="{DE5F4094-1EE3-50E6-05FF-B8680F1CDAA2}"/>
                </a:ext>
              </a:extLst>
            </p:cNvPr>
            <p:cNvGrpSpPr>
              <a:grpSpLocks noChangeAspect="1"/>
            </p:cNvGrpSpPr>
            <p:nvPr/>
          </p:nvGrpSpPr>
          <p:grpSpPr>
            <a:xfrm>
              <a:off x="1523695" y="776591"/>
              <a:ext cx="1204635" cy="653491"/>
              <a:chOff x="1523695" y="776591"/>
              <a:chExt cx="6161821" cy="3342667"/>
            </a:xfrm>
          </p:grpSpPr>
          <p:grpSp>
            <p:nvGrpSpPr>
              <p:cNvPr id="19" name="Groupe 18">
                <a:extLst>
                  <a:ext uri="{FF2B5EF4-FFF2-40B4-BE49-F238E27FC236}">
                    <a16:creationId xmlns:a16="http://schemas.microsoft.com/office/drawing/2014/main" id="{6A613C25-2178-A336-0B6E-9BD259B67344}"/>
                  </a:ext>
                </a:extLst>
              </p:cNvPr>
              <p:cNvGrpSpPr/>
              <p:nvPr/>
            </p:nvGrpSpPr>
            <p:grpSpPr>
              <a:xfrm>
                <a:off x="1523695" y="776591"/>
                <a:ext cx="6161821" cy="3301863"/>
                <a:chOff x="1523695" y="776591"/>
                <a:chExt cx="6161821" cy="3301863"/>
              </a:xfrm>
            </p:grpSpPr>
            <p:sp>
              <p:nvSpPr>
                <p:cNvPr id="33" name="Ellipse 32">
                  <a:extLst>
                    <a:ext uri="{FF2B5EF4-FFF2-40B4-BE49-F238E27FC236}">
                      <a16:creationId xmlns:a16="http://schemas.microsoft.com/office/drawing/2014/main" id="{91EBBD09-9AAC-7E6F-5764-61C356526969}"/>
                    </a:ext>
                  </a:extLst>
                </p:cNvPr>
                <p:cNvSpPr/>
                <p:nvPr/>
              </p:nvSpPr>
              <p:spPr>
                <a:xfrm>
                  <a:off x="1610838" y="1087983"/>
                  <a:ext cx="1064301" cy="989351"/>
                </a:xfrm>
                <a:prstGeom prst="ellipse">
                  <a:avLst/>
                </a:prstGeom>
                <a:gradFill flip="none" rotWithShape="1">
                  <a:gsLst>
                    <a:gs pos="0">
                      <a:srgbClr val="FFEEC8"/>
                    </a:gs>
                    <a:gs pos="31000">
                      <a:srgbClr val="FFC000">
                        <a:tint val="44500"/>
                        <a:satMod val="160000"/>
                        <a:lumMod val="42028"/>
                        <a:lumOff val="57972"/>
                      </a:srgbClr>
                    </a:gs>
                    <a:gs pos="91000">
                      <a:srgbClr val="FF776C"/>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
                  <p14:nvContentPartPr>
                    <p14:cNvPr id="34" name="Encre 33">
                      <a:extLst>
                        <a:ext uri="{FF2B5EF4-FFF2-40B4-BE49-F238E27FC236}">
                          <a16:creationId xmlns:a16="http://schemas.microsoft.com/office/drawing/2014/main" id="{5E686228-1A07-8AB4-11C9-9094FB5C9794}"/>
                        </a:ext>
                      </a:extLst>
                    </p14:cNvPr>
                    <p14:cNvContentPartPr/>
                    <p14:nvPr/>
                  </p14:nvContentPartPr>
                  <p14:xfrm>
                    <a:off x="1523695" y="1942692"/>
                    <a:ext cx="1985441" cy="2135762"/>
                  </p14:xfrm>
                </p:contentPart>
              </mc:Choice>
              <mc:Fallback xmlns="">
                <p:pic>
                  <p:nvPicPr>
                    <p:cNvPr id="4" name="Encre 3">
                      <a:extLst>
                        <a:ext uri="{FF2B5EF4-FFF2-40B4-BE49-F238E27FC236}">
                          <a16:creationId xmlns:a16="http://schemas.microsoft.com/office/drawing/2014/main" id="{E0F57612-4597-C434-AD95-1A07C8906AD9}"/>
                        </a:ext>
                      </a:extLst>
                    </p:cNvPr>
                    <p:cNvPicPr/>
                    <p:nvPr/>
                  </p:nvPicPr>
                  <p:blipFill>
                    <a:blip r:embed="rId5"/>
                    <a:stretch>
                      <a:fillRect/>
                    </a:stretch>
                  </p:blipFill>
                  <p:spPr>
                    <a:xfrm>
                      <a:off x="1477693" y="1896702"/>
                      <a:ext cx="2075605" cy="22259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Encre 34">
                      <a:extLst>
                        <a:ext uri="{FF2B5EF4-FFF2-40B4-BE49-F238E27FC236}">
                          <a16:creationId xmlns:a16="http://schemas.microsoft.com/office/drawing/2014/main" id="{88006DD7-9E8F-A091-05D1-11413B6758C7}"/>
                        </a:ext>
                      </a:extLst>
                    </p14:cNvPr>
                    <p14:cNvContentPartPr/>
                    <p14:nvPr/>
                  </p14:nvContentPartPr>
                  <p14:xfrm>
                    <a:off x="5228516" y="1784591"/>
                    <a:ext cx="2457000" cy="2286714"/>
                  </p14:xfrm>
                </p:contentPart>
              </mc:Choice>
              <mc:Fallback xmlns="">
                <p:pic>
                  <p:nvPicPr>
                    <p:cNvPr id="8" name="Encre 7">
                      <a:extLst>
                        <a:ext uri="{FF2B5EF4-FFF2-40B4-BE49-F238E27FC236}">
                          <a16:creationId xmlns:a16="http://schemas.microsoft.com/office/drawing/2014/main" id="{2B9FC5AD-1B2C-40F8-B442-68FFDAA6454E}"/>
                        </a:ext>
                      </a:extLst>
                    </p:cNvPr>
                    <p:cNvPicPr/>
                    <p:nvPr/>
                  </p:nvPicPr>
                  <p:blipFill>
                    <a:blip r:embed="rId7"/>
                    <a:stretch>
                      <a:fillRect/>
                    </a:stretch>
                  </p:blipFill>
                  <p:spPr>
                    <a:xfrm>
                      <a:off x="5182505" y="1738599"/>
                      <a:ext cx="2547182" cy="23768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Encre 35">
                      <a:extLst>
                        <a:ext uri="{FF2B5EF4-FFF2-40B4-BE49-F238E27FC236}">
                          <a16:creationId xmlns:a16="http://schemas.microsoft.com/office/drawing/2014/main" id="{11260067-6B73-513E-46F7-83E637D345F2}"/>
                        </a:ext>
                      </a:extLst>
                    </p14:cNvPr>
                    <p14:cNvContentPartPr/>
                    <p14:nvPr/>
                  </p14:nvContentPartPr>
                  <p14:xfrm>
                    <a:off x="1889876" y="2385425"/>
                    <a:ext cx="712800" cy="660960"/>
                  </p14:xfrm>
                </p:contentPart>
              </mc:Choice>
              <mc:Fallback xmlns="">
                <p:pic>
                  <p:nvPicPr>
                    <p:cNvPr id="9" name="Encre 8">
                      <a:extLst>
                        <a:ext uri="{FF2B5EF4-FFF2-40B4-BE49-F238E27FC236}">
                          <a16:creationId xmlns:a16="http://schemas.microsoft.com/office/drawing/2014/main" id="{1B4C534D-6EF2-762E-A663-AE5B52FFFE1D}"/>
                        </a:ext>
                      </a:extLst>
                    </p:cNvPr>
                    <p:cNvPicPr/>
                    <p:nvPr/>
                  </p:nvPicPr>
                  <p:blipFill>
                    <a:blip r:embed="rId9"/>
                    <a:stretch>
                      <a:fillRect/>
                    </a:stretch>
                  </p:blipFill>
                  <p:spPr>
                    <a:xfrm>
                      <a:off x="1843948" y="2339525"/>
                      <a:ext cx="802819" cy="75092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Encre 36">
                      <a:extLst>
                        <a:ext uri="{FF2B5EF4-FFF2-40B4-BE49-F238E27FC236}">
                          <a16:creationId xmlns:a16="http://schemas.microsoft.com/office/drawing/2014/main" id="{36B61543-0D51-4EE5-6A97-C8896ED0D1A7}"/>
                        </a:ext>
                      </a:extLst>
                    </p14:cNvPr>
                    <p14:cNvContentPartPr/>
                    <p14:nvPr/>
                  </p14:nvContentPartPr>
                  <p14:xfrm>
                    <a:off x="6005913" y="2534501"/>
                    <a:ext cx="1377777" cy="316568"/>
                  </p14:xfrm>
                </p:contentPart>
              </mc:Choice>
              <mc:Fallback xmlns="">
                <p:pic>
                  <p:nvPicPr>
                    <p:cNvPr id="10" name="Encre 9">
                      <a:extLst>
                        <a:ext uri="{FF2B5EF4-FFF2-40B4-BE49-F238E27FC236}">
                          <a16:creationId xmlns:a16="http://schemas.microsoft.com/office/drawing/2014/main" id="{34D08AF8-B5A8-38E1-23FF-AD3C03132CA8}"/>
                        </a:ext>
                      </a:extLst>
                    </p:cNvPr>
                    <p:cNvPicPr/>
                    <p:nvPr/>
                  </p:nvPicPr>
                  <p:blipFill>
                    <a:blip r:embed="rId11"/>
                    <a:stretch>
                      <a:fillRect/>
                    </a:stretch>
                  </p:blipFill>
                  <p:spPr>
                    <a:xfrm>
                      <a:off x="5959926" y="2488754"/>
                      <a:ext cx="1467912" cy="406232"/>
                    </a:xfrm>
                    <a:prstGeom prst="rect">
                      <a:avLst/>
                    </a:prstGeom>
                  </p:spPr>
                </p:pic>
              </mc:Fallback>
            </mc:AlternateContent>
            <p:sp>
              <p:nvSpPr>
                <p:cNvPr id="38" name="Arc 37">
                  <a:extLst>
                    <a:ext uri="{FF2B5EF4-FFF2-40B4-BE49-F238E27FC236}">
                      <a16:creationId xmlns:a16="http://schemas.microsoft.com/office/drawing/2014/main" id="{0C62829F-A873-434D-48CF-3A51916BB8C7}"/>
                    </a:ext>
                  </a:extLst>
                </p:cNvPr>
                <p:cNvSpPr/>
                <p:nvPr/>
              </p:nvSpPr>
              <p:spPr>
                <a:xfrm rot="10586078">
                  <a:off x="2190476" y="1514741"/>
                  <a:ext cx="4391877" cy="699829"/>
                </a:xfrm>
                <a:prstGeom prst="arc">
                  <a:avLst>
                    <a:gd name="adj1" fmla="val 10834999"/>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39" name="Groupe 38">
                  <a:extLst>
                    <a:ext uri="{FF2B5EF4-FFF2-40B4-BE49-F238E27FC236}">
                      <a16:creationId xmlns:a16="http://schemas.microsoft.com/office/drawing/2014/main" id="{AA1CA9AB-EB43-7606-2A8C-0CBACF43BECB}"/>
                    </a:ext>
                  </a:extLst>
                </p:cNvPr>
                <p:cNvGrpSpPr/>
                <p:nvPr/>
              </p:nvGrpSpPr>
              <p:grpSpPr>
                <a:xfrm>
                  <a:off x="1901656" y="1424951"/>
                  <a:ext cx="543600" cy="520920"/>
                  <a:chOff x="1768924" y="3843685"/>
                  <a:chExt cx="543600" cy="520920"/>
                </a:xfrm>
              </p:grpSpPr>
              <mc:AlternateContent xmlns:mc="http://schemas.openxmlformats.org/markup-compatibility/2006" xmlns:p14="http://schemas.microsoft.com/office/powerpoint/2010/main">
                <mc:Choice Requires="p14">
                  <p:contentPart p14:bwMode="auto" r:id="rId12">
                    <p14:nvContentPartPr>
                      <p14:cNvPr id="53" name="Encre 52">
                        <a:extLst>
                          <a:ext uri="{FF2B5EF4-FFF2-40B4-BE49-F238E27FC236}">
                            <a16:creationId xmlns:a16="http://schemas.microsoft.com/office/drawing/2014/main" id="{FC7A3E76-5032-AB5C-1B8D-48E08D3FD5FB}"/>
                          </a:ext>
                        </a:extLst>
                      </p14:cNvPr>
                      <p14:cNvContentPartPr/>
                      <p14:nvPr/>
                    </p14:nvContentPartPr>
                    <p14:xfrm>
                      <a:off x="1879084" y="3866365"/>
                      <a:ext cx="163080" cy="498240"/>
                    </p14:xfrm>
                  </p:contentPart>
                </mc:Choice>
                <mc:Fallback xmlns="">
                  <p:pic>
                    <p:nvPicPr>
                      <p:cNvPr id="34" name="Encre 33">
                        <a:extLst>
                          <a:ext uri="{FF2B5EF4-FFF2-40B4-BE49-F238E27FC236}">
                            <a16:creationId xmlns:a16="http://schemas.microsoft.com/office/drawing/2014/main" id="{9FF3F1EF-3803-C4D6-EA68-DD487B318C86}"/>
                          </a:ext>
                        </a:extLst>
                      </p:cNvPr>
                      <p:cNvPicPr/>
                      <p:nvPr/>
                    </p:nvPicPr>
                    <p:blipFill>
                      <a:blip r:embed="rId13"/>
                      <a:stretch>
                        <a:fillRect/>
                      </a:stretch>
                    </p:blipFill>
                    <p:spPr>
                      <a:xfrm>
                        <a:off x="1872964" y="3860245"/>
                        <a:ext cx="1753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4" name="Encre 53">
                        <a:extLst>
                          <a:ext uri="{FF2B5EF4-FFF2-40B4-BE49-F238E27FC236}">
                            <a16:creationId xmlns:a16="http://schemas.microsoft.com/office/drawing/2014/main" id="{C597E1AA-9250-C5EE-EE92-973E54006922}"/>
                          </a:ext>
                        </a:extLst>
                      </p14:cNvPr>
                      <p14:cNvContentPartPr/>
                      <p14:nvPr/>
                    </p14:nvContentPartPr>
                    <p14:xfrm>
                      <a:off x="1996804" y="3843685"/>
                      <a:ext cx="35280" cy="403560"/>
                    </p14:xfrm>
                  </p:contentPart>
                </mc:Choice>
                <mc:Fallback xmlns="">
                  <p:pic>
                    <p:nvPicPr>
                      <p:cNvPr id="35" name="Encre 34">
                        <a:extLst>
                          <a:ext uri="{FF2B5EF4-FFF2-40B4-BE49-F238E27FC236}">
                            <a16:creationId xmlns:a16="http://schemas.microsoft.com/office/drawing/2014/main" id="{4CEBC71B-CC6D-B904-37E0-CC9DAB727395}"/>
                          </a:ext>
                        </a:extLst>
                      </p:cNvPr>
                      <p:cNvPicPr/>
                      <p:nvPr/>
                    </p:nvPicPr>
                    <p:blipFill>
                      <a:blip r:embed="rId15"/>
                      <a:stretch>
                        <a:fillRect/>
                      </a:stretch>
                    </p:blipFill>
                    <p:spPr>
                      <a:xfrm>
                        <a:off x="1990684" y="3837565"/>
                        <a:ext cx="475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5" name="Encre 54">
                        <a:extLst>
                          <a:ext uri="{FF2B5EF4-FFF2-40B4-BE49-F238E27FC236}">
                            <a16:creationId xmlns:a16="http://schemas.microsoft.com/office/drawing/2014/main" id="{C9508791-F68E-0059-BD43-F02DDEDFF817}"/>
                          </a:ext>
                        </a:extLst>
                      </p14:cNvPr>
                      <p14:cNvContentPartPr/>
                      <p14:nvPr/>
                    </p14:nvContentPartPr>
                    <p14:xfrm>
                      <a:off x="1821124" y="4086325"/>
                      <a:ext cx="194400" cy="156600"/>
                    </p14:xfrm>
                  </p:contentPart>
                </mc:Choice>
                <mc:Fallback xmlns="">
                  <p:pic>
                    <p:nvPicPr>
                      <p:cNvPr id="43" name="Encre 42">
                        <a:extLst>
                          <a:ext uri="{FF2B5EF4-FFF2-40B4-BE49-F238E27FC236}">
                            <a16:creationId xmlns:a16="http://schemas.microsoft.com/office/drawing/2014/main" id="{519E4E70-8532-1438-7A16-D73106BA2C6E}"/>
                          </a:ext>
                        </a:extLst>
                      </p:cNvPr>
                      <p:cNvPicPr/>
                      <p:nvPr/>
                    </p:nvPicPr>
                    <p:blipFill>
                      <a:blip r:embed="rId17"/>
                      <a:stretch>
                        <a:fillRect/>
                      </a:stretch>
                    </p:blipFill>
                    <p:spPr>
                      <a:xfrm>
                        <a:off x="1815004" y="4080205"/>
                        <a:ext cx="206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Encre 55">
                        <a:extLst>
                          <a:ext uri="{FF2B5EF4-FFF2-40B4-BE49-F238E27FC236}">
                            <a16:creationId xmlns:a16="http://schemas.microsoft.com/office/drawing/2014/main" id="{53B04CA5-D9DA-EFB2-4815-C9350AEE0AFF}"/>
                          </a:ext>
                        </a:extLst>
                      </p14:cNvPr>
                      <p14:cNvContentPartPr/>
                      <p14:nvPr/>
                    </p14:nvContentPartPr>
                    <p14:xfrm>
                      <a:off x="2056204" y="4034845"/>
                      <a:ext cx="11880" cy="186120"/>
                    </p14:xfrm>
                  </p:contentPart>
                </mc:Choice>
                <mc:Fallback xmlns="">
                  <p:pic>
                    <p:nvPicPr>
                      <p:cNvPr id="46" name="Encre 45">
                        <a:extLst>
                          <a:ext uri="{FF2B5EF4-FFF2-40B4-BE49-F238E27FC236}">
                            <a16:creationId xmlns:a16="http://schemas.microsoft.com/office/drawing/2014/main" id="{6B55A451-42CD-1C95-20B7-7834E190E095}"/>
                          </a:ext>
                        </a:extLst>
                      </p:cNvPr>
                      <p:cNvPicPr/>
                      <p:nvPr/>
                    </p:nvPicPr>
                    <p:blipFill>
                      <a:blip r:embed="rId19"/>
                      <a:stretch>
                        <a:fillRect/>
                      </a:stretch>
                    </p:blipFill>
                    <p:spPr>
                      <a:xfrm>
                        <a:off x="2050084" y="4028725"/>
                        <a:ext cx="2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Encre 56">
                        <a:extLst>
                          <a:ext uri="{FF2B5EF4-FFF2-40B4-BE49-F238E27FC236}">
                            <a16:creationId xmlns:a16="http://schemas.microsoft.com/office/drawing/2014/main" id="{1F7FD96E-7DDF-7423-AE0B-E16D81F3E138}"/>
                          </a:ext>
                        </a:extLst>
                      </p14:cNvPr>
                      <p14:cNvContentPartPr/>
                      <p14:nvPr/>
                    </p14:nvContentPartPr>
                    <p14:xfrm>
                      <a:off x="2062324" y="4133845"/>
                      <a:ext cx="114120" cy="118440"/>
                    </p14:xfrm>
                  </p:contentPart>
                </mc:Choice>
                <mc:Fallback xmlns="">
                  <p:pic>
                    <p:nvPicPr>
                      <p:cNvPr id="49" name="Encre 48">
                        <a:extLst>
                          <a:ext uri="{FF2B5EF4-FFF2-40B4-BE49-F238E27FC236}">
                            <a16:creationId xmlns:a16="http://schemas.microsoft.com/office/drawing/2014/main" id="{F0EB7083-C0A5-66E5-471B-D658BD0B5A10}"/>
                          </a:ext>
                        </a:extLst>
                      </p:cNvPr>
                      <p:cNvPicPr/>
                      <p:nvPr/>
                    </p:nvPicPr>
                    <p:blipFill>
                      <a:blip r:embed="rId21"/>
                      <a:stretch>
                        <a:fillRect/>
                      </a:stretch>
                    </p:blipFill>
                    <p:spPr>
                      <a:xfrm>
                        <a:off x="2056204" y="4127725"/>
                        <a:ext cx="126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Encre 57">
                        <a:extLst>
                          <a:ext uri="{FF2B5EF4-FFF2-40B4-BE49-F238E27FC236}">
                            <a16:creationId xmlns:a16="http://schemas.microsoft.com/office/drawing/2014/main" id="{1AD5F3A7-7C5F-AC8B-0F89-66D1BB1B3F1A}"/>
                          </a:ext>
                        </a:extLst>
                      </p14:cNvPr>
                      <p14:cNvContentPartPr/>
                      <p14:nvPr/>
                    </p14:nvContentPartPr>
                    <p14:xfrm>
                      <a:off x="2054044" y="4185325"/>
                      <a:ext cx="258480" cy="128520"/>
                    </p14:xfrm>
                  </p:contentPart>
                </mc:Choice>
                <mc:Fallback xmlns="">
                  <p:pic>
                    <p:nvPicPr>
                      <p:cNvPr id="52" name="Encre 51">
                        <a:extLst>
                          <a:ext uri="{FF2B5EF4-FFF2-40B4-BE49-F238E27FC236}">
                            <a16:creationId xmlns:a16="http://schemas.microsoft.com/office/drawing/2014/main" id="{2E3C3525-DAC2-4B1C-7B6F-4F03866EC757}"/>
                          </a:ext>
                        </a:extLst>
                      </p:cNvPr>
                      <p:cNvPicPr/>
                      <p:nvPr/>
                    </p:nvPicPr>
                    <p:blipFill>
                      <a:blip r:embed="rId23"/>
                      <a:stretch>
                        <a:fillRect/>
                      </a:stretch>
                    </p:blipFill>
                    <p:spPr>
                      <a:xfrm>
                        <a:off x="2047924" y="4179205"/>
                        <a:ext cx="270720" cy="140760"/>
                      </a:xfrm>
                      <a:prstGeom prst="rect">
                        <a:avLst/>
                      </a:prstGeom>
                    </p:spPr>
                  </p:pic>
                </mc:Fallback>
              </mc:AlternateContent>
              <p:grpSp>
                <p:nvGrpSpPr>
                  <p:cNvPr id="59" name="Groupe 58">
                    <a:extLst>
                      <a:ext uri="{FF2B5EF4-FFF2-40B4-BE49-F238E27FC236}">
                        <a16:creationId xmlns:a16="http://schemas.microsoft.com/office/drawing/2014/main" id="{29AE2F82-C7F4-8512-6403-5F6925943B6B}"/>
                      </a:ext>
                    </a:extLst>
                  </p:cNvPr>
                  <p:cNvGrpSpPr/>
                  <p:nvPr/>
                </p:nvGrpSpPr>
                <p:grpSpPr>
                  <a:xfrm>
                    <a:off x="1768924" y="3936205"/>
                    <a:ext cx="522720" cy="389160"/>
                    <a:chOff x="1768924" y="3936205"/>
                    <a:chExt cx="522720" cy="389160"/>
                  </a:xfrm>
                </p:grpSpPr>
                <mc:AlternateContent xmlns:mc="http://schemas.openxmlformats.org/markup-compatibility/2006" xmlns:p14="http://schemas.microsoft.com/office/powerpoint/2010/main">
                  <mc:Choice Requires="p14">
                    <p:contentPart p14:bwMode="auto" r:id="rId24">
                      <p14:nvContentPartPr>
                        <p14:cNvPr id="60" name="Encre 59">
                          <a:extLst>
                            <a:ext uri="{FF2B5EF4-FFF2-40B4-BE49-F238E27FC236}">
                              <a16:creationId xmlns:a16="http://schemas.microsoft.com/office/drawing/2014/main" id="{AF0F22C0-42EB-323F-44A8-9E502887E94D}"/>
                            </a:ext>
                          </a:extLst>
                        </p14:cNvPr>
                        <p14:cNvContentPartPr/>
                        <p14:nvPr/>
                      </p14:nvContentPartPr>
                      <p14:xfrm>
                        <a:off x="2041804" y="3936205"/>
                        <a:ext cx="192600" cy="325800"/>
                      </p14:xfrm>
                    </p:contentPart>
                  </mc:Choice>
                  <mc:Fallback xmlns="">
                    <p:pic>
                      <p:nvPicPr>
                        <p:cNvPr id="36" name="Encre 35">
                          <a:extLst>
                            <a:ext uri="{FF2B5EF4-FFF2-40B4-BE49-F238E27FC236}">
                              <a16:creationId xmlns:a16="http://schemas.microsoft.com/office/drawing/2014/main" id="{C04919B3-FEC2-A6EF-2B65-A6C5D8889C3C}"/>
                            </a:ext>
                          </a:extLst>
                        </p:cNvPr>
                        <p:cNvPicPr/>
                        <p:nvPr/>
                      </p:nvPicPr>
                      <p:blipFill>
                        <a:blip r:embed="rId25"/>
                        <a:stretch>
                          <a:fillRect/>
                        </a:stretch>
                      </p:blipFill>
                      <p:spPr>
                        <a:xfrm>
                          <a:off x="2035684" y="3930085"/>
                          <a:ext cx="204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1" name="Encre 60">
                          <a:extLst>
                            <a:ext uri="{FF2B5EF4-FFF2-40B4-BE49-F238E27FC236}">
                              <a16:creationId xmlns:a16="http://schemas.microsoft.com/office/drawing/2014/main" id="{FE0C07A7-F4A7-C882-5094-E9A764C7EA77}"/>
                            </a:ext>
                          </a:extLst>
                        </p14:cNvPr>
                        <p14:cNvContentPartPr/>
                        <p14:nvPr/>
                      </p14:nvContentPartPr>
                      <p14:xfrm>
                        <a:off x="2074204" y="4132045"/>
                        <a:ext cx="217440" cy="117720"/>
                      </p14:xfrm>
                    </p:contentPart>
                  </mc:Choice>
                  <mc:Fallback xmlns="">
                    <p:pic>
                      <p:nvPicPr>
                        <p:cNvPr id="37" name="Encre 36">
                          <a:extLst>
                            <a:ext uri="{FF2B5EF4-FFF2-40B4-BE49-F238E27FC236}">
                              <a16:creationId xmlns:a16="http://schemas.microsoft.com/office/drawing/2014/main" id="{AADB4848-ED5F-3771-52E1-F5AD830CC623}"/>
                            </a:ext>
                          </a:extLst>
                        </p:cNvPr>
                        <p:cNvPicPr/>
                        <p:nvPr/>
                      </p:nvPicPr>
                      <p:blipFill>
                        <a:blip r:embed="rId27"/>
                        <a:stretch>
                          <a:fillRect/>
                        </a:stretch>
                      </p:blipFill>
                      <p:spPr>
                        <a:xfrm>
                          <a:off x="2068084" y="4125925"/>
                          <a:ext cx="22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2" name="Encre 61">
                          <a:extLst>
                            <a:ext uri="{FF2B5EF4-FFF2-40B4-BE49-F238E27FC236}">
                              <a16:creationId xmlns:a16="http://schemas.microsoft.com/office/drawing/2014/main" id="{7A370781-B0AA-FF28-7EEC-92AF9D1ABBD4}"/>
                            </a:ext>
                          </a:extLst>
                        </p14:cNvPr>
                        <p14:cNvContentPartPr/>
                        <p14:nvPr/>
                      </p14:nvContentPartPr>
                      <p14:xfrm>
                        <a:off x="1880884" y="4203325"/>
                        <a:ext cx="130320" cy="39600"/>
                      </p14:xfrm>
                    </p:contentPart>
                  </mc:Choice>
                  <mc:Fallback xmlns="">
                    <p:pic>
                      <p:nvPicPr>
                        <p:cNvPr id="40" name="Encre 39">
                          <a:extLst>
                            <a:ext uri="{FF2B5EF4-FFF2-40B4-BE49-F238E27FC236}">
                              <a16:creationId xmlns:a16="http://schemas.microsoft.com/office/drawing/2014/main" id="{01ADDE31-B9BE-C03D-FA35-F6756E3E723E}"/>
                            </a:ext>
                          </a:extLst>
                        </p:cNvPr>
                        <p:cNvPicPr/>
                        <p:nvPr/>
                      </p:nvPicPr>
                      <p:blipFill>
                        <a:blip r:embed="rId29"/>
                        <a:stretch>
                          <a:fillRect/>
                        </a:stretch>
                      </p:blipFill>
                      <p:spPr>
                        <a:xfrm>
                          <a:off x="1874764" y="4197205"/>
                          <a:ext cx="142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3" name="Encre 62">
                          <a:extLst>
                            <a:ext uri="{FF2B5EF4-FFF2-40B4-BE49-F238E27FC236}">
                              <a16:creationId xmlns:a16="http://schemas.microsoft.com/office/drawing/2014/main" id="{5994FB7C-979B-8BDC-0788-D3B623751E92}"/>
                            </a:ext>
                          </a:extLst>
                        </p14:cNvPr>
                        <p14:cNvContentPartPr/>
                        <p14:nvPr/>
                      </p14:nvContentPartPr>
                      <p14:xfrm>
                        <a:off x="1768924" y="4222045"/>
                        <a:ext cx="279360" cy="103320"/>
                      </p14:xfrm>
                    </p:contentPart>
                  </mc:Choice>
                  <mc:Fallback xmlns="">
                    <p:pic>
                      <p:nvPicPr>
                        <p:cNvPr id="55" name="Encre 54">
                          <a:extLst>
                            <a:ext uri="{FF2B5EF4-FFF2-40B4-BE49-F238E27FC236}">
                              <a16:creationId xmlns:a16="http://schemas.microsoft.com/office/drawing/2014/main" id="{5C5FA2EF-322F-360A-6AC9-304A7E452EF6}"/>
                            </a:ext>
                          </a:extLst>
                        </p:cNvPr>
                        <p:cNvPicPr/>
                        <p:nvPr/>
                      </p:nvPicPr>
                      <p:blipFill>
                        <a:blip r:embed="rId31"/>
                        <a:stretch>
                          <a:fillRect/>
                        </a:stretch>
                      </p:blipFill>
                      <p:spPr>
                        <a:xfrm>
                          <a:off x="1762804" y="4215925"/>
                          <a:ext cx="291600" cy="115560"/>
                        </a:xfrm>
                        <a:prstGeom prst="rect">
                          <a:avLst/>
                        </a:prstGeom>
                      </p:spPr>
                    </p:pic>
                  </mc:Fallback>
                </mc:AlternateContent>
              </p:grpSp>
            </p:grpSp>
            <p:grpSp>
              <p:nvGrpSpPr>
                <p:cNvPr id="40" name="Groupe 39">
                  <a:extLst>
                    <a:ext uri="{FF2B5EF4-FFF2-40B4-BE49-F238E27FC236}">
                      <a16:creationId xmlns:a16="http://schemas.microsoft.com/office/drawing/2014/main" id="{36BC8E68-0416-9263-8CEB-342BC49CBF91}"/>
                    </a:ext>
                  </a:extLst>
                </p:cNvPr>
                <p:cNvGrpSpPr>
                  <a:grpSpLocks noChangeAspect="1"/>
                </p:cNvGrpSpPr>
                <p:nvPr/>
              </p:nvGrpSpPr>
              <p:grpSpPr>
                <a:xfrm>
                  <a:off x="6037500" y="776591"/>
                  <a:ext cx="1314602" cy="1008000"/>
                  <a:chOff x="4605259" y="2555342"/>
                  <a:chExt cx="1734184" cy="1329723"/>
                </a:xfrm>
              </p:grpSpPr>
              <p:sp>
                <p:nvSpPr>
                  <p:cNvPr id="41" name="Ellipse 40">
                    <a:extLst>
                      <a:ext uri="{FF2B5EF4-FFF2-40B4-BE49-F238E27FC236}">
                        <a16:creationId xmlns:a16="http://schemas.microsoft.com/office/drawing/2014/main" id="{6113B5AF-EF02-7D0A-F0A4-2A8ABC64E889}"/>
                      </a:ext>
                    </a:extLst>
                  </p:cNvPr>
                  <p:cNvSpPr/>
                  <p:nvPr/>
                </p:nvSpPr>
                <p:spPr>
                  <a:xfrm>
                    <a:off x="4605259" y="2555342"/>
                    <a:ext cx="1339770" cy="1329723"/>
                  </a:xfrm>
                  <a:prstGeom prst="ellipse">
                    <a:avLst/>
                  </a:prstGeom>
                  <a:gradFill flip="none" rotWithShape="1">
                    <a:gsLst>
                      <a:gs pos="0">
                        <a:srgbClr val="FFC000"/>
                      </a:gs>
                      <a:gs pos="74000">
                        <a:srgbClr val="F0DE58"/>
                      </a:gs>
                    </a:gsLst>
                    <a:path path="circle">
                      <a:fillToRect l="100000" t="100000"/>
                    </a:path>
                    <a:tileRect r="-100000" b="-100000"/>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2">
                    <p14:nvContentPartPr>
                      <p14:cNvPr id="42" name="Encre 41">
                        <a:extLst>
                          <a:ext uri="{FF2B5EF4-FFF2-40B4-BE49-F238E27FC236}">
                            <a16:creationId xmlns:a16="http://schemas.microsoft.com/office/drawing/2014/main" id="{19E99386-2978-11B2-E545-5046F99ED2E3}"/>
                          </a:ext>
                        </a:extLst>
                      </p14:cNvPr>
                      <p14:cNvContentPartPr/>
                      <p14:nvPr/>
                    </p14:nvContentPartPr>
                    <p14:xfrm>
                      <a:off x="4845229" y="2788105"/>
                      <a:ext cx="865440" cy="914760"/>
                    </p14:xfrm>
                  </p:contentPart>
                </mc:Choice>
                <mc:Fallback xmlns="">
                  <p:pic>
                    <p:nvPicPr>
                      <p:cNvPr id="11" name="Encre 10">
                        <a:extLst>
                          <a:ext uri="{FF2B5EF4-FFF2-40B4-BE49-F238E27FC236}">
                            <a16:creationId xmlns:a16="http://schemas.microsoft.com/office/drawing/2014/main" id="{43040440-5BD3-A5ED-B687-4C58E023C6AC}"/>
                          </a:ext>
                        </a:extLst>
                      </p:cNvPr>
                      <p:cNvPicPr/>
                      <p:nvPr/>
                    </p:nvPicPr>
                    <p:blipFill>
                      <a:blip r:embed="rId33"/>
                      <a:stretch>
                        <a:fillRect/>
                      </a:stretch>
                    </p:blipFill>
                    <p:spPr>
                      <a:xfrm>
                        <a:off x="4801593" y="2744429"/>
                        <a:ext cx="947863" cy="9996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Encre 42">
                        <a:extLst>
                          <a:ext uri="{FF2B5EF4-FFF2-40B4-BE49-F238E27FC236}">
                            <a16:creationId xmlns:a16="http://schemas.microsoft.com/office/drawing/2014/main" id="{319782D9-1C04-5CCE-9A17-2E42AB683ADC}"/>
                          </a:ext>
                        </a:extLst>
                      </p14:cNvPr>
                      <p14:cNvContentPartPr/>
                      <p14:nvPr/>
                    </p14:nvContentPartPr>
                    <p14:xfrm>
                      <a:off x="5269309" y="2836705"/>
                      <a:ext cx="39240" cy="275760"/>
                    </p14:xfrm>
                  </p:contentPart>
                </mc:Choice>
                <mc:Fallback xmlns="">
                  <p:pic>
                    <p:nvPicPr>
                      <p:cNvPr id="12" name="Encre 11">
                        <a:extLst>
                          <a:ext uri="{FF2B5EF4-FFF2-40B4-BE49-F238E27FC236}">
                            <a16:creationId xmlns:a16="http://schemas.microsoft.com/office/drawing/2014/main" id="{26C1D507-8BEC-BC19-C30A-6DCBF3DF5793}"/>
                          </a:ext>
                        </a:extLst>
                      </p:cNvPr>
                      <p:cNvPicPr/>
                      <p:nvPr/>
                    </p:nvPicPr>
                    <p:blipFill>
                      <a:blip r:embed="rId35"/>
                      <a:stretch>
                        <a:fillRect/>
                      </a:stretch>
                    </p:blipFill>
                    <p:spPr>
                      <a:xfrm>
                        <a:off x="5230069" y="2795583"/>
                        <a:ext cx="117720" cy="358004"/>
                      </a:xfrm>
                      <a:prstGeom prst="rect">
                        <a:avLst/>
                      </a:prstGeom>
                    </p:spPr>
                  </p:pic>
                </mc:Fallback>
              </mc:AlternateContent>
              <p:grpSp>
                <p:nvGrpSpPr>
                  <p:cNvPr id="44" name="Groupe 43">
                    <a:extLst>
                      <a:ext uri="{FF2B5EF4-FFF2-40B4-BE49-F238E27FC236}">
                        <a16:creationId xmlns:a16="http://schemas.microsoft.com/office/drawing/2014/main" id="{53F6D227-5130-5EFA-84A5-3C2CC0D45434}"/>
                      </a:ext>
                    </a:extLst>
                  </p:cNvPr>
                  <p:cNvGrpSpPr/>
                  <p:nvPr/>
                </p:nvGrpSpPr>
                <p:grpSpPr>
                  <a:xfrm>
                    <a:off x="5983262" y="2742067"/>
                    <a:ext cx="356181" cy="871200"/>
                    <a:chOff x="6061168" y="2709265"/>
                    <a:chExt cx="356181" cy="871200"/>
                  </a:xfrm>
                </p:grpSpPr>
                <mc:AlternateContent xmlns:mc="http://schemas.openxmlformats.org/markup-compatibility/2006" xmlns:p14="http://schemas.microsoft.com/office/powerpoint/2010/main">
                  <mc:Choice Requires="p14">
                    <p:contentPart p14:bwMode="auto" r:id="rId36">
                      <p14:nvContentPartPr>
                        <p14:cNvPr id="45" name="Encre 44">
                          <a:extLst>
                            <a:ext uri="{FF2B5EF4-FFF2-40B4-BE49-F238E27FC236}">
                              <a16:creationId xmlns:a16="http://schemas.microsoft.com/office/drawing/2014/main" id="{C75795C0-8E79-B2C0-1B7A-DC2A9BCCCBE8}"/>
                            </a:ext>
                          </a:extLst>
                        </p14:cNvPr>
                        <p14:cNvContentPartPr/>
                        <p14:nvPr/>
                      </p14:nvContentPartPr>
                      <p14:xfrm>
                        <a:off x="6120349" y="2936785"/>
                        <a:ext cx="100440" cy="120240"/>
                      </p14:xfrm>
                    </p:contentPart>
                  </mc:Choice>
                  <mc:Fallback xmlns="">
                    <p:pic>
                      <p:nvPicPr>
                        <p:cNvPr id="15" name="Encre 14">
                          <a:extLst>
                            <a:ext uri="{FF2B5EF4-FFF2-40B4-BE49-F238E27FC236}">
                              <a16:creationId xmlns:a16="http://schemas.microsoft.com/office/drawing/2014/main" id="{6678FF0C-E34B-179B-36A4-81A235B35B03}"/>
                            </a:ext>
                          </a:extLst>
                        </p:cNvPr>
                        <p:cNvPicPr/>
                        <p:nvPr/>
                      </p:nvPicPr>
                      <p:blipFill>
                        <a:blip r:embed="rId37"/>
                        <a:stretch>
                          <a:fillRect/>
                        </a:stretch>
                      </p:blipFill>
                      <p:spPr>
                        <a:xfrm>
                          <a:off x="6079695" y="2895903"/>
                          <a:ext cx="181749" cy="20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Encre 45">
                          <a:extLst>
                            <a:ext uri="{FF2B5EF4-FFF2-40B4-BE49-F238E27FC236}">
                              <a16:creationId xmlns:a16="http://schemas.microsoft.com/office/drawing/2014/main" id="{FDC52DD7-DC64-9E21-A376-30498682BEE0}"/>
                            </a:ext>
                          </a:extLst>
                        </p14:cNvPr>
                        <p14:cNvContentPartPr/>
                        <p14:nvPr/>
                      </p14:nvContentPartPr>
                      <p14:xfrm>
                        <a:off x="6233749" y="2999425"/>
                        <a:ext cx="100800" cy="236880"/>
                      </p14:xfrm>
                    </p:contentPart>
                  </mc:Choice>
                  <mc:Fallback xmlns="">
                    <p:pic>
                      <p:nvPicPr>
                        <p:cNvPr id="16" name="Encre 15">
                          <a:extLst>
                            <a:ext uri="{FF2B5EF4-FFF2-40B4-BE49-F238E27FC236}">
                              <a16:creationId xmlns:a16="http://schemas.microsoft.com/office/drawing/2014/main" id="{A1E1D02A-46B5-68B9-E83D-5573757C1220}"/>
                            </a:ext>
                          </a:extLst>
                        </p:cNvPr>
                        <p:cNvPicPr/>
                        <p:nvPr/>
                      </p:nvPicPr>
                      <p:blipFill>
                        <a:blip r:embed="rId39"/>
                        <a:stretch>
                          <a:fillRect/>
                        </a:stretch>
                      </p:blipFill>
                      <p:spPr>
                        <a:xfrm>
                          <a:off x="6192949" y="2958334"/>
                          <a:ext cx="182400" cy="31906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Encre 46">
                          <a:extLst>
                            <a:ext uri="{FF2B5EF4-FFF2-40B4-BE49-F238E27FC236}">
                              <a16:creationId xmlns:a16="http://schemas.microsoft.com/office/drawing/2014/main" id="{7E7FDC5B-EB32-0647-83DE-6645932141C2}"/>
                            </a:ext>
                          </a:extLst>
                        </p14:cNvPr>
                        <p14:cNvContentPartPr/>
                        <p14:nvPr/>
                      </p14:nvContentPartPr>
                      <p14:xfrm>
                        <a:off x="6348229" y="2923465"/>
                        <a:ext cx="360" cy="42480"/>
                      </p14:xfrm>
                    </p:contentPart>
                  </mc:Choice>
                  <mc:Fallback xmlns="">
                    <p:pic>
                      <p:nvPicPr>
                        <p:cNvPr id="17" name="Encre 16">
                          <a:extLst>
                            <a:ext uri="{FF2B5EF4-FFF2-40B4-BE49-F238E27FC236}">
                              <a16:creationId xmlns:a16="http://schemas.microsoft.com/office/drawing/2014/main" id="{601100D1-C90C-13CA-10E9-C1603546AF1D}"/>
                            </a:ext>
                          </a:extLst>
                        </p:cNvPr>
                        <p:cNvPicPr/>
                        <p:nvPr/>
                      </p:nvPicPr>
                      <p:blipFill>
                        <a:blip r:embed="rId41"/>
                        <a:stretch>
                          <a:fillRect/>
                        </a:stretch>
                      </p:blipFill>
                      <p:spPr>
                        <a:xfrm>
                          <a:off x="6342109" y="2883345"/>
                          <a:ext cx="12600" cy="12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Encre 47">
                          <a:extLst>
                            <a:ext uri="{FF2B5EF4-FFF2-40B4-BE49-F238E27FC236}">
                              <a16:creationId xmlns:a16="http://schemas.microsoft.com/office/drawing/2014/main" id="{AB3B5CC2-88D3-20CA-4957-5D4E8565903C}"/>
                            </a:ext>
                          </a:extLst>
                        </p14:cNvPr>
                        <p14:cNvContentPartPr/>
                        <p14:nvPr/>
                      </p14:nvContentPartPr>
                      <p14:xfrm>
                        <a:off x="6298549" y="2709265"/>
                        <a:ext cx="118800" cy="783000"/>
                      </p14:xfrm>
                    </p:contentPart>
                  </mc:Choice>
                  <mc:Fallback xmlns="">
                    <p:pic>
                      <p:nvPicPr>
                        <p:cNvPr id="18" name="Encre 17">
                          <a:extLst>
                            <a:ext uri="{FF2B5EF4-FFF2-40B4-BE49-F238E27FC236}">
                              <a16:creationId xmlns:a16="http://schemas.microsoft.com/office/drawing/2014/main" id="{287E43EF-B4E9-AFE5-B7A3-E8A24C23FC64}"/>
                            </a:ext>
                          </a:extLst>
                        </p:cNvPr>
                        <p:cNvPicPr/>
                        <p:nvPr/>
                      </p:nvPicPr>
                      <p:blipFill>
                        <a:blip r:embed="rId43"/>
                        <a:stretch>
                          <a:fillRect/>
                        </a:stretch>
                      </p:blipFill>
                      <p:spPr>
                        <a:xfrm>
                          <a:off x="6258157" y="2668054"/>
                          <a:ext cx="199584" cy="86542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Encre 48">
                          <a:extLst>
                            <a:ext uri="{FF2B5EF4-FFF2-40B4-BE49-F238E27FC236}">
                              <a16:creationId xmlns:a16="http://schemas.microsoft.com/office/drawing/2014/main" id="{A30D73D7-661C-04F3-96E9-922DC34CBEB8}"/>
                            </a:ext>
                          </a:extLst>
                        </p14:cNvPr>
                        <p14:cNvContentPartPr/>
                        <p14:nvPr/>
                      </p14:nvContentPartPr>
                      <p14:xfrm>
                        <a:off x="6061168" y="3109585"/>
                        <a:ext cx="35640" cy="470880"/>
                      </p14:xfrm>
                    </p:contentPart>
                  </mc:Choice>
                  <mc:Fallback xmlns="">
                    <p:pic>
                      <p:nvPicPr>
                        <p:cNvPr id="19" name="Encre 18">
                          <a:extLst>
                            <a:ext uri="{FF2B5EF4-FFF2-40B4-BE49-F238E27FC236}">
                              <a16:creationId xmlns:a16="http://schemas.microsoft.com/office/drawing/2014/main" id="{99F20205-BF4B-4D1C-687F-5D4DA05A072C}"/>
                            </a:ext>
                          </a:extLst>
                        </p:cNvPr>
                        <p:cNvPicPr/>
                        <p:nvPr/>
                      </p:nvPicPr>
                      <p:blipFill>
                        <a:blip r:embed="rId45"/>
                        <a:stretch>
                          <a:fillRect/>
                        </a:stretch>
                      </p:blipFill>
                      <p:spPr>
                        <a:xfrm>
                          <a:off x="6023300" y="3068534"/>
                          <a:ext cx="111375" cy="55298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Encre 49">
                          <a:extLst>
                            <a:ext uri="{FF2B5EF4-FFF2-40B4-BE49-F238E27FC236}">
                              <a16:creationId xmlns:a16="http://schemas.microsoft.com/office/drawing/2014/main" id="{AF734790-DBE2-F1A0-FB26-5D83761F6A10}"/>
                            </a:ext>
                          </a:extLst>
                        </p14:cNvPr>
                        <p14:cNvContentPartPr/>
                        <p14:nvPr/>
                      </p14:nvContentPartPr>
                      <p14:xfrm>
                        <a:off x="6188968" y="2891785"/>
                        <a:ext cx="140400" cy="56160"/>
                      </p14:xfrm>
                    </p:contentPart>
                  </mc:Choice>
                  <mc:Fallback xmlns="">
                    <p:pic>
                      <p:nvPicPr>
                        <p:cNvPr id="20" name="Encre 19">
                          <a:extLst>
                            <a:ext uri="{FF2B5EF4-FFF2-40B4-BE49-F238E27FC236}">
                              <a16:creationId xmlns:a16="http://schemas.microsoft.com/office/drawing/2014/main" id="{62EE3643-0A15-7F73-6E9B-AA54FCEF4029}"/>
                            </a:ext>
                          </a:extLst>
                        </p:cNvPr>
                        <p:cNvPicPr/>
                        <p:nvPr/>
                      </p:nvPicPr>
                      <p:blipFill>
                        <a:blip r:embed="rId47"/>
                        <a:stretch>
                          <a:fillRect/>
                        </a:stretch>
                      </p:blipFill>
                      <p:spPr>
                        <a:xfrm>
                          <a:off x="6148514" y="2852005"/>
                          <a:ext cx="221308"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Encre 50">
                          <a:extLst>
                            <a:ext uri="{FF2B5EF4-FFF2-40B4-BE49-F238E27FC236}">
                              <a16:creationId xmlns:a16="http://schemas.microsoft.com/office/drawing/2014/main" id="{13427C6F-5C2E-9ED2-0983-F24B74D62B65}"/>
                            </a:ext>
                          </a:extLst>
                        </p14:cNvPr>
                        <p14:cNvContentPartPr/>
                        <p14:nvPr/>
                      </p14:nvContentPartPr>
                      <p14:xfrm>
                        <a:off x="6084208" y="3011305"/>
                        <a:ext cx="66960" cy="135720"/>
                      </p14:xfrm>
                    </p:contentPart>
                  </mc:Choice>
                  <mc:Fallback xmlns="">
                    <p:pic>
                      <p:nvPicPr>
                        <p:cNvPr id="21" name="Encre 20">
                          <a:extLst>
                            <a:ext uri="{FF2B5EF4-FFF2-40B4-BE49-F238E27FC236}">
                              <a16:creationId xmlns:a16="http://schemas.microsoft.com/office/drawing/2014/main" id="{EE590CCF-F2B6-03EA-0570-E1EEF2DEA564}"/>
                            </a:ext>
                          </a:extLst>
                        </p:cNvPr>
                        <p:cNvPicPr/>
                        <p:nvPr/>
                      </p:nvPicPr>
                      <p:blipFill>
                        <a:blip r:embed="rId49"/>
                        <a:stretch>
                          <a:fillRect/>
                        </a:stretch>
                      </p:blipFill>
                      <p:spPr>
                        <a:xfrm>
                          <a:off x="6043554" y="2970827"/>
                          <a:ext cx="148269" cy="2166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Encre 51">
                          <a:extLst>
                            <a:ext uri="{FF2B5EF4-FFF2-40B4-BE49-F238E27FC236}">
                              <a16:creationId xmlns:a16="http://schemas.microsoft.com/office/drawing/2014/main" id="{B2E520C8-4003-1DDA-4583-09FD55503483}"/>
                            </a:ext>
                          </a:extLst>
                        </p14:cNvPr>
                        <p14:cNvContentPartPr/>
                        <p14:nvPr/>
                      </p14:nvContentPartPr>
                      <p14:xfrm>
                        <a:off x="6246928" y="2972065"/>
                        <a:ext cx="37080" cy="33480"/>
                      </p14:xfrm>
                    </p:contentPart>
                  </mc:Choice>
                  <mc:Fallback xmlns="">
                    <p:pic>
                      <p:nvPicPr>
                        <p:cNvPr id="22" name="Encre 21">
                          <a:extLst>
                            <a:ext uri="{FF2B5EF4-FFF2-40B4-BE49-F238E27FC236}">
                              <a16:creationId xmlns:a16="http://schemas.microsoft.com/office/drawing/2014/main" id="{6B196B2A-A3C0-8586-F50B-A419AF2EBBBB}"/>
                            </a:ext>
                          </a:extLst>
                        </p:cNvPr>
                        <p:cNvPicPr/>
                        <p:nvPr/>
                      </p:nvPicPr>
                      <p:blipFill>
                        <a:blip r:embed="rId51"/>
                        <a:stretch>
                          <a:fillRect/>
                        </a:stretch>
                      </p:blipFill>
                      <p:spPr>
                        <a:xfrm>
                          <a:off x="6207530" y="2934121"/>
                          <a:ext cx="115875" cy="109368"/>
                        </a:xfrm>
                        <a:prstGeom prst="rect">
                          <a:avLst/>
                        </a:prstGeom>
                      </p:spPr>
                    </p:pic>
                  </mc:Fallback>
                </mc:AlternateContent>
              </p:grpSp>
            </p:grpSp>
          </p:grpSp>
          <mc:AlternateContent xmlns:mc="http://schemas.openxmlformats.org/markup-compatibility/2006" xmlns:p14="http://schemas.microsoft.com/office/powerpoint/2010/main">
            <mc:Choice Requires="p14">
              <p:contentPart p14:bwMode="auto" r:id="rId52">
                <p14:nvContentPartPr>
                  <p14:cNvPr id="20" name="Encre 19">
                    <a:extLst>
                      <a:ext uri="{FF2B5EF4-FFF2-40B4-BE49-F238E27FC236}">
                        <a16:creationId xmlns:a16="http://schemas.microsoft.com/office/drawing/2014/main" id="{8D0A8238-237B-6BA9-25F0-7E1B1EBCA82A}"/>
                      </a:ext>
                    </a:extLst>
                  </p14:cNvPr>
                  <p14:cNvContentPartPr/>
                  <p14:nvPr/>
                </p14:nvContentPartPr>
                <p14:xfrm>
                  <a:off x="1668242" y="2700137"/>
                  <a:ext cx="1724400" cy="1335960"/>
                </p14:xfrm>
              </p:contentPart>
            </mc:Choice>
            <mc:Fallback xmlns="">
              <p:pic>
                <p:nvPicPr>
                  <p:cNvPr id="24" name="Encre 23">
                    <a:extLst>
                      <a:ext uri="{FF2B5EF4-FFF2-40B4-BE49-F238E27FC236}">
                        <a16:creationId xmlns:a16="http://schemas.microsoft.com/office/drawing/2014/main" id="{7C960BF5-FC7B-8202-E789-A0BB73CC4433}"/>
                      </a:ext>
                    </a:extLst>
                  </p:cNvPr>
                  <p:cNvPicPr/>
                  <p:nvPr/>
                </p:nvPicPr>
                <p:blipFill>
                  <a:blip r:embed="rId53"/>
                  <a:stretch>
                    <a:fillRect/>
                  </a:stretch>
                </p:blipFill>
                <p:spPr>
                  <a:xfrm>
                    <a:off x="1300174" y="1964071"/>
                    <a:ext cx="2458696" cy="280625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Encre 20">
                    <a:extLst>
                      <a:ext uri="{FF2B5EF4-FFF2-40B4-BE49-F238E27FC236}">
                        <a16:creationId xmlns:a16="http://schemas.microsoft.com/office/drawing/2014/main" id="{60245B25-335F-2132-47D6-8214BB686467}"/>
                      </a:ext>
                    </a:extLst>
                  </p14:cNvPr>
                  <p14:cNvContentPartPr/>
                  <p14:nvPr/>
                </p14:nvContentPartPr>
                <p14:xfrm>
                  <a:off x="5403240" y="2708058"/>
                  <a:ext cx="2246760" cy="1411200"/>
                </p14:xfrm>
              </p:contentPart>
            </mc:Choice>
            <mc:Fallback xmlns="">
              <p:pic>
                <p:nvPicPr>
                  <p:cNvPr id="33" name="Encre 32">
                    <a:extLst>
                      <a:ext uri="{FF2B5EF4-FFF2-40B4-BE49-F238E27FC236}">
                        <a16:creationId xmlns:a16="http://schemas.microsoft.com/office/drawing/2014/main" id="{54AFB51F-5357-58CC-9215-5B9F473D8484}"/>
                      </a:ext>
                    </a:extLst>
                  </p:cNvPr>
                  <p:cNvPicPr/>
                  <p:nvPr/>
                </p:nvPicPr>
                <p:blipFill>
                  <a:blip r:embed="rId55"/>
                  <a:stretch>
                    <a:fillRect/>
                  </a:stretch>
                </p:blipFill>
                <p:spPr>
                  <a:xfrm>
                    <a:off x="5035220" y="1972100"/>
                    <a:ext cx="2980959" cy="288127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Encre 21">
                    <a:extLst>
                      <a:ext uri="{FF2B5EF4-FFF2-40B4-BE49-F238E27FC236}">
                        <a16:creationId xmlns:a16="http://schemas.microsoft.com/office/drawing/2014/main" id="{72DA32F8-44EC-CBA0-F79B-6E6582CBC69F}"/>
                      </a:ext>
                    </a:extLst>
                  </p14:cNvPr>
                  <p14:cNvContentPartPr/>
                  <p14:nvPr/>
                </p14:nvContentPartPr>
                <p14:xfrm>
                  <a:off x="2793240" y="835698"/>
                  <a:ext cx="3161160" cy="1113480"/>
                </p14:xfrm>
              </p:contentPart>
            </mc:Choice>
            <mc:Fallback xmlns="">
              <p:pic>
                <p:nvPicPr>
                  <p:cNvPr id="38" name="Encre 37">
                    <a:extLst>
                      <a:ext uri="{FF2B5EF4-FFF2-40B4-BE49-F238E27FC236}">
                        <a16:creationId xmlns:a16="http://schemas.microsoft.com/office/drawing/2014/main" id="{88DDAB67-9994-B4F4-E7C2-DE5870D08EA8}"/>
                      </a:ext>
                    </a:extLst>
                  </p:cNvPr>
                  <p:cNvPicPr/>
                  <p:nvPr/>
                </p:nvPicPr>
                <p:blipFill>
                  <a:blip r:embed="rId57"/>
                  <a:stretch>
                    <a:fillRect/>
                  </a:stretch>
                </p:blipFill>
                <p:spPr>
                  <a:xfrm>
                    <a:off x="2425235" y="99513"/>
                    <a:ext cx="3895329" cy="258401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Encre 22">
                    <a:extLst>
                      <a:ext uri="{FF2B5EF4-FFF2-40B4-BE49-F238E27FC236}">
                        <a16:creationId xmlns:a16="http://schemas.microsoft.com/office/drawing/2014/main" id="{C5C47CD9-4A9B-5ECC-90F9-11D05F758ACD}"/>
                      </a:ext>
                    </a:extLst>
                  </p14:cNvPr>
                  <p14:cNvContentPartPr/>
                  <p14:nvPr/>
                </p14:nvContentPartPr>
                <p14:xfrm>
                  <a:off x="6704087" y="1045463"/>
                  <a:ext cx="79200" cy="554760"/>
                </p14:xfrm>
              </p:contentPart>
            </mc:Choice>
            <mc:Fallback xmlns="">
              <p:pic>
                <p:nvPicPr>
                  <p:cNvPr id="56" name="Encre 55">
                    <a:extLst>
                      <a:ext uri="{FF2B5EF4-FFF2-40B4-BE49-F238E27FC236}">
                        <a16:creationId xmlns:a16="http://schemas.microsoft.com/office/drawing/2014/main" id="{8EBB7E78-3FA7-FDE1-E1A3-74A373A752E6}"/>
                      </a:ext>
                    </a:extLst>
                  </p:cNvPr>
                  <p:cNvPicPr/>
                  <p:nvPr/>
                </p:nvPicPr>
                <p:blipFill>
                  <a:blip r:embed="rId59"/>
                  <a:stretch>
                    <a:fillRect/>
                  </a:stretch>
                </p:blipFill>
                <p:spPr>
                  <a:xfrm>
                    <a:off x="6682487" y="1023420"/>
                    <a:ext cx="122400" cy="59884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Encre 23">
                    <a:extLst>
                      <a:ext uri="{FF2B5EF4-FFF2-40B4-BE49-F238E27FC236}">
                        <a16:creationId xmlns:a16="http://schemas.microsoft.com/office/drawing/2014/main" id="{F89B0899-7663-04F6-5615-799536724845}"/>
                      </a:ext>
                    </a:extLst>
                  </p14:cNvPr>
                  <p14:cNvContentPartPr/>
                  <p14:nvPr/>
                </p14:nvContentPartPr>
                <p14:xfrm>
                  <a:off x="6656207" y="1077503"/>
                  <a:ext cx="50760" cy="577800"/>
                </p14:xfrm>
              </p:contentPart>
            </mc:Choice>
            <mc:Fallback xmlns="">
              <p:pic>
                <p:nvPicPr>
                  <p:cNvPr id="58" name="Encre 57">
                    <a:extLst>
                      <a:ext uri="{FF2B5EF4-FFF2-40B4-BE49-F238E27FC236}">
                        <a16:creationId xmlns:a16="http://schemas.microsoft.com/office/drawing/2014/main" id="{4BA34B2A-431E-1657-27D6-3A2A012E0FD8}"/>
                      </a:ext>
                    </a:extLst>
                  </p:cNvPr>
                  <p:cNvPicPr/>
                  <p:nvPr/>
                </p:nvPicPr>
                <p:blipFill>
                  <a:blip r:embed="rId61"/>
                  <a:stretch>
                    <a:fillRect/>
                  </a:stretch>
                </p:blipFill>
                <p:spPr>
                  <a:xfrm>
                    <a:off x="6634453" y="1055492"/>
                    <a:ext cx="94269" cy="6218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Encre 24">
                    <a:extLst>
                      <a:ext uri="{FF2B5EF4-FFF2-40B4-BE49-F238E27FC236}">
                        <a16:creationId xmlns:a16="http://schemas.microsoft.com/office/drawing/2014/main" id="{8AE6985F-AD1C-23CC-91E2-1C3537249A47}"/>
                      </a:ext>
                    </a:extLst>
                  </p14:cNvPr>
                  <p14:cNvContentPartPr/>
                  <p14:nvPr/>
                </p14:nvContentPartPr>
                <p14:xfrm>
                  <a:off x="6593207" y="1239863"/>
                  <a:ext cx="45000" cy="473760"/>
                </p14:xfrm>
              </p:contentPart>
            </mc:Choice>
            <mc:Fallback xmlns="">
              <p:pic>
                <p:nvPicPr>
                  <p:cNvPr id="60" name="Encre 59">
                    <a:extLst>
                      <a:ext uri="{FF2B5EF4-FFF2-40B4-BE49-F238E27FC236}">
                        <a16:creationId xmlns:a16="http://schemas.microsoft.com/office/drawing/2014/main" id="{C2B6742F-EAE3-6BF7-0C6A-C297BD6EC40E}"/>
                      </a:ext>
                    </a:extLst>
                  </p:cNvPr>
                  <p:cNvPicPr/>
                  <p:nvPr/>
                </p:nvPicPr>
                <p:blipFill>
                  <a:blip r:embed="rId63"/>
                  <a:stretch>
                    <a:fillRect/>
                  </a:stretch>
                </p:blipFill>
                <p:spPr>
                  <a:xfrm>
                    <a:off x="6571607" y="1217828"/>
                    <a:ext cx="88200" cy="51783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Encre 25">
                    <a:extLst>
                      <a:ext uri="{FF2B5EF4-FFF2-40B4-BE49-F238E27FC236}">
                        <a16:creationId xmlns:a16="http://schemas.microsoft.com/office/drawing/2014/main" id="{37290131-0EF7-854E-40F1-2FC7D9C7EB8A}"/>
                      </a:ext>
                    </a:extLst>
                  </p14:cNvPr>
                  <p14:cNvContentPartPr/>
                  <p14:nvPr/>
                </p14:nvContentPartPr>
                <p14:xfrm>
                  <a:off x="6481967" y="1392143"/>
                  <a:ext cx="23040" cy="298800"/>
                </p14:xfrm>
              </p:contentPart>
            </mc:Choice>
            <mc:Fallback xmlns="">
              <p:pic>
                <p:nvPicPr>
                  <p:cNvPr id="61" name="Encre 60">
                    <a:extLst>
                      <a:ext uri="{FF2B5EF4-FFF2-40B4-BE49-F238E27FC236}">
                        <a16:creationId xmlns:a16="http://schemas.microsoft.com/office/drawing/2014/main" id="{36C4F717-682E-5244-742E-E861BCF596D8}"/>
                      </a:ext>
                    </a:extLst>
                  </p:cNvPr>
                  <p:cNvPicPr/>
                  <p:nvPr/>
                </p:nvPicPr>
                <p:blipFill>
                  <a:blip r:embed="rId65"/>
                  <a:stretch>
                    <a:fillRect/>
                  </a:stretch>
                </p:blipFill>
                <p:spPr>
                  <a:xfrm>
                    <a:off x="6460699" y="1370145"/>
                    <a:ext cx="65575" cy="342795"/>
                  </a:xfrm>
                  <a:prstGeom prst="rect">
                    <a:avLst/>
                  </a:prstGeom>
                </p:spPr>
              </p:pic>
            </mc:Fallback>
          </mc:AlternateContent>
          <p:grpSp>
            <p:nvGrpSpPr>
              <p:cNvPr id="27" name="Groupe 26">
                <a:extLst>
                  <a:ext uri="{FF2B5EF4-FFF2-40B4-BE49-F238E27FC236}">
                    <a16:creationId xmlns:a16="http://schemas.microsoft.com/office/drawing/2014/main" id="{E607DEF7-9D66-2D56-1F50-88636C70447F}"/>
                  </a:ext>
                </a:extLst>
              </p:cNvPr>
              <p:cNvGrpSpPr/>
              <p:nvPr/>
            </p:nvGrpSpPr>
            <p:grpSpPr>
              <a:xfrm>
                <a:off x="6271727" y="1058783"/>
                <a:ext cx="303120" cy="700560"/>
                <a:chOff x="6271727" y="1058783"/>
                <a:chExt cx="303120" cy="700560"/>
              </a:xfrm>
            </p:grpSpPr>
            <mc:AlternateContent xmlns:mc="http://schemas.openxmlformats.org/markup-compatibility/2006" xmlns:p14="http://schemas.microsoft.com/office/powerpoint/2010/main">
              <mc:Choice Requires="p14">
                <p:contentPart p14:bwMode="auto" r:id="rId66">
                  <p14:nvContentPartPr>
                    <p14:cNvPr id="28" name="Encre 27">
                      <a:extLst>
                        <a:ext uri="{FF2B5EF4-FFF2-40B4-BE49-F238E27FC236}">
                          <a16:creationId xmlns:a16="http://schemas.microsoft.com/office/drawing/2014/main" id="{9585B1FA-CFFC-D080-D88D-BC07EF52C15E}"/>
                        </a:ext>
                      </a:extLst>
                    </p14:cNvPr>
                    <p14:cNvContentPartPr/>
                    <p14:nvPr/>
                  </p14:nvContentPartPr>
                  <p14:xfrm>
                    <a:off x="6271727" y="1058783"/>
                    <a:ext cx="122400" cy="488520"/>
                  </p14:xfrm>
                </p:contentPart>
              </mc:Choice>
              <mc:Fallback xmlns="">
                <p:pic>
                  <p:nvPicPr>
                    <p:cNvPr id="41" name="Encre 40">
                      <a:extLst>
                        <a:ext uri="{FF2B5EF4-FFF2-40B4-BE49-F238E27FC236}">
                          <a16:creationId xmlns:a16="http://schemas.microsoft.com/office/drawing/2014/main" id="{4A1BE460-C36E-84D3-8FF8-E305AF529B11}"/>
                        </a:ext>
                      </a:extLst>
                    </p:cNvPr>
                    <p:cNvPicPr/>
                    <p:nvPr/>
                  </p:nvPicPr>
                  <p:blipFill>
                    <a:blip r:embed="rId67"/>
                    <a:stretch>
                      <a:fillRect/>
                    </a:stretch>
                  </p:blipFill>
                  <p:spPr>
                    <a:xfrm>
                      <a:off x="6249805" y="1036745"/>
                      <a:ext cx="166245" cy="53259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9" name="Encre 28">
                      <a:extLst>
                        <a:ext uri="{FF2B5EF4-FFF2-40B4-BE49-F238E27FC236}">
                          <a16:creationId xmlns:a16="http://schemas.microsoft.com/office/drawing/2014/main" id="{D8CD3BE7-052C-B074-3A95-9831FC26B370}"/>
                        </a:ext>
                      </a:extLst>
                    </p14:cNvPr>
                    <p14:cNvContentPartPr/>
                    <p14:nvPr/>
                  </p14:nvContentPartPr>
                  <p14:xfrm>
                    <a:off x="6296567" y="1296383"/>
                    <a:ext cx="25920" cy="363240"/>
                  </p14:xfrm>
                </p:contentPart>
              </mc:Choice>
              <mc:Fallback xmlns="">
                <p:pic>
                  <p:nvPicPr>
                    <p:cNvPr id="42" name="Encre 41">
                      <a:extLst>
                        <a:ext uri="{FF2B5EF4-FFF2-40B4-BE49-F238E27FC236}">
                          <a16:creationId xmlns:a16="http://schemas.microsoft.com/office/drawing/2014/main" id="{DAC7F580-EC9D-E221-72D4-0AB18C146AB5}"/>
                        </a:ext>
                      </a:extLst>
                    </p:cNvPr>
                    <p:cNvPicPr/>
                    <p:nvPr/>
                  </p:nvPicPr>
                  <p:blipFill>
                    <a:blip r:embed="rId69"/>
                    <a:stretch>
                      <a:fillRect/>
                    </a:stretch>
                  </p:blipFill>
                  <p:spPr>
                    <a:xfrm>
                      <a:off x="6275831" y="1274368"/>
                      <a:ext cx="67392" cy="407269"/>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0" name="Encre 29">
                      <a:extLst>
                        <a:ext uri="{FF2B5EF4-FFF2-40B4-BE49-F238E27FC236}">
                          <a16:creationId xmlns:a16="http://schemas.microsoft.com/office/drawing/2014/main" id="{472718EA-7F78-EC25-B3D5-E7FFB75FB6A7}"/>
                        </a:ext>
                      </a:extLst>
                    </p14:cNvPr>
                    <p14:cNvContentPartPr/>
                    <p14:nvPr/>
                  </p14:nvContentPartPr>
                  <p14:xfrm>
                    <a:off x="6295127" y="1354703"/>
                    <a:ext cx="89640" cy="298440"/>
                  </p14:xfrm>
                </p:contentPart>
              </mc:Choice>
              <mc:Fallback xmlns="">
                <p:pic>
                  <p:nvPicPr>
                    <p:cNvPr id="47" name="Encre 46">
                      <a:extLst>
                        <a:ext uri="{FF2B5EF4-FFF2-40B4-BE49-F238E27FC236}">
                          <a16:creationId xmlns:a16="http://schemas.microsoft.com/office/drawing/2014/main" id="{4D9C71D4-D25B-4CF2-A6A5-94242DC27E2A}"/>
                        </a:ext>
                      </a:extLst>
                    </p:cNvPr>
                    <p:cNvPicPr/>
                    <p:nvPr/>
                  </p:nvPicPr>
                  <p:blipFill>
                    <a:blip r:embed="rId71"/>
                    <a:stretch>
                      <a:fillRect/>
                    </a:stretch>
                  </p:blipFill>
                  <p:spPr>
                    <a:xfrm>
                      <a:off x="6273174" y="1332732"/>
                      <a:ext cx="133545" cy="34238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1" name="Encre 30">
                      <a:extLst>
                        <a:ext uri="{FF2B5EF4-FFF2-40B4-BE49-F238E27FC236}">
                          <a16:creationId xmlns:a16="http://schemas.microsoft.com/office/drawing/2014/main" id="{D9CBE4B2-F3AA-6102-8768-43DFDB778076}"/>
                        </a:ext>
                      </a:extLst>
                    </p14:cNvPr>
                    <p14:cNvContentPartPr/>
                    <p14:nvPr/>
                  </p14:nvContentPartPr>
                  <p14:xfrm>
                    <a:off x="6406367" y="1396823"/>
                    <a:ext cx="29160" cy="310680"/>
                  </p14:xfrm>
                </p:contentPart>
              </mc:Choice>
              <mc:Fallback xmlns="">
                <p:pic>
                  <p:nvPicPr>
                    <p:cNvPr id="51" name="Encre 50">
                      <a:extLst>
                        <a:ext uri="{FF2B5EF4-FFF2-40B4-BE49-F238E27FC236}">
                          <a16:creationId xmlns:a16="http://schemas.microsoft.com/office/drawing/2014/main" id="{D7F23B89-DFDE-C261-6708-A9832D411C2C}"/>
                        </a:ext>
                      </a:extLst>
                    </p:cNvPr>
                    <p:cNvPicPr/>
                    <p:nvPr/>
                  </p:nvPicPr>
                  <p:blipFill>
                    <a:blip r:embed="rId73"/>
                    <a:stretch>
                      <a:fillRect/>
                    </a:stretch>
                  </p:blipFill>
                  <p:spPr>
                    <a:xfrm>
                      <a:off x="6385783" y="1374763"/>
                      <a:ext cx="70327" cy="35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2" name="Encre 31">
                      <a:extLst>
                        <a:ext uri="{FF2B5EF4-FFF2-40B4-BE49-F238E27FC236}">
                          <a16:creationId xmlns:a16="http://schemas.microsoft.com/office/drawing/2014/main" id="{1E4905AC-99B5-3A7B-FA4B-FBC750C21201}"/>
                        </a:ext>
                      </a:extLst>
                    </p14:cNvPr>
                    <p14:cNvContentPartPr/>
                    <p14:nvPr/>
                  </p14:nvContentPartPr>
                  <p14:xfrm>
                    <a:off x="6571967" y="1458383"/>
                    <a:ext cx="2880" cy="300960"/>
                  </p14:xfrm>
                </p:contentPart>
              </mc:Choice>
              <mc:Fallback xmlns="">
                <p:pic>
                  <p:nvPicPr>
                    <p:cNvPr id="64" name="Encre 63">
                      <a:extLst>
                        <a:ext uri="{FF2B5EF4-FFF2-40B4-BE49-F238E27FC236}">
                          <a16:creationId xmlns:a16="http://schemas.microsoft.com/office/drawing/2014/main" id="{B26383A4-7AEC-8B92-0D19-3766EB72AA94}"/>
                        </a:ext>
                      </a:extLst>
                    </p:cNvPr>
                    <p:cNvPicPr/>
                    <p:nvPr/>
                  </p:nvPicPr>
                  <p:blipFill>
                    <a:blip r:embed="rId75"/>
                    <a:stretch>
                      <a:fillRect/>
                    </a:stretch>
                  </p:blipFill>
                  <p:spPr>
                    <a:xfrm>
                      <a:off x="6554687" y="1436362"/>
                      <a:ext cx="37440" cy="345003"/>
                    </a:xfrm>
                    <a:prstGeom prst="rect">
                      <a:avLst/>
                    </a:prstGeom>
                  </p:spPr>
                </p:pic>
              </mc:Fallback>
            </mc:AlternateContent>
          </p:grpSp>
        </p:grpSp>
        <p:sp>
          <p:nvSpPr>
            <p:cNvPr id="10" name="ZoneTexte 9">
              <a:extLst>
                <a:ext uri="{FF2B5EF4-FFF2-40B4-BE49-F238E27FC236}">
                  <a16:creationId xmlns:a16="http://schemas.microsoft.com/office/drawing/2014/main" id="{4F93DF1A-166F-E1AE-83BA-0378616DBBED}"/>
                </a:ext>
              </a:extLst>
            </p:cNvPr>
            <p:cNvSpPr txBox="1"/>
            <p:nvPr/>
          </p:nvSpPr>
          <p:spPr>
            <a:xfrm rot="233030">
              <a:off x="1689127" y="995663"/>
              <a:ext cx="256802" cy="230832"/>
            </a:xfrm>
            <a:prstGeom prst="rect">
              <a:avLst/>
            </a:prstGeom>
            <a:noFill/>
          </p:spPr>
          <p:txBody>
            <a:bodyPr wrap="none" rtlCol="0">
              <a:spAutoFit/>
            </a:bodyPr>
            <a:lstStyle/>
            <a:p>
              <a:r>
                <a:rPr lang="fr-FR" sz="900" b="1" dirty="0"/>
                <a:t>B</a:t>
              </a:r>
            </a:p>
          </p:txBody>
        </p:sp>
        <p:sp>
          <p:nvSpPr>
            <p:cNvPr id="13" name="ZoneTexte 12">
              <a:extLst>
                <a:ext uri="{FF2B5EF4-FFF2-40B4-BE49-F238E27FC236}">
                  <a16:creationId xmlns:a16="http://schemas.microsoft.com/office/drawing/2014/main" id="{FD89EC42-0C03-AA33-F79D-5DF5B8B7DEF8}"/>
                </a:ext>
              </a:extLst>
            </p:cNvPr>
            <p:cNvSpPr txBox="1"/>
            <p:nvPr/>
          </p:nvSpPr>
          <p:spPr>
            <a:xfrm>
              <a:off x="1762030" y="1009429"/>
              <a:ext cx="269626" cy="230832"/>
            </a:xfrm>
            <a:prstGeom prst="rect">
              <a:avLst/>
            </a:prstGeom>
            <a:noFill/>
          </p:spPr>
          <p:txBody>
            <a:bodyPr wrap="none" rtlCol="0">
              <a:spAutoFit/>
            </a:bodyPr>
            <a:lstStyle/>
            <a:p>
              <a:r>
                <a:rPr lang="fr-FR" sz="900" b="1" dirty="0"/>
                <a:t>O</a:t>
              </a:r>
            </a:p>
          </p:txBody>
        </p:sp>
        <p:sp>
          <p:nvSpPr>
            <p:cNvPr id="14" name="ZoneTexte 13">
              <a:extLst>
                <a:ext uri="{FF2B5EF4-FFF2-40B4-BE49-F238E27FC236}">
                  <a16:creationId xmlns:a16="http://schemas.microsoft.com/office/drawing/2014/main" id="{82F81825-69B7-C488-046A-4613A7F773E0}"/>
                </a:ext>
              </a:extLst>
            </p:cNvPr>
            <p:cNvSpPr txBox="1"/>
            <p:nvPr/>
          </p:nvSpPr>
          <p:spPr>
            <a:xfrm>
              <a:off x="1844532" y="1008158"/>
              <a:ext cx="268022" cy="230832"/>
            </a:xfrm>
            <a:prstGeom prst="rect">
              <a:avLst/>
            </a:prstGeom>
            <a:noFill/>
          </p:spPr>
          <p:txBody>
            <a:bodyPr wrap="none" rtlCol="0">
              <a:spAutoFit/>
            </a:bodyPr>
            <a:lstStyle/>
            <a:p>
              <a:r>
                <a:rPr lang="fr-FR" sz="900" b="1" dirty="0"/>
                <a:t>N</a:t>
              </a:r>
            </a:p>
          </p:txBody>
        </p:sp>
        <p:sp>
          <p:nvSpPr>
            <p:cNvPr id="15" name="ZoneTexte 14">
              <a:extLst>
                <a:ext uri="{FF2B5EF4-FFF2-40B4-BE49-F238E27FC236}">
                  <a16:creationId xmlns:a16="http://schemas.microsoft.com/office/drawing/2014/main" id="{EEE218A4-EC4C-2601-67EE-5D57A284C25C}"/>
                </a:ext>
              </a:extLst>
            </p:cNvPr>
            <p:cNvSpPr txBox="1"/>
            <p:nvPr/>
          </p:nvSpPr>
          <p:spPr>
            <a:xfrm rot="21247648">
              <a:off x="1927149" y="1003047"/>
              <a:ext cx="268022" cy="230832"/>
            </a:xfrm>
            <a:prstGeom prst="rect">
              <a:avLst/>
            </a:prstGeom>
            <a:noFill/>
          </p:spPr>
          <p:txBody>
            <a:bodyPr wrap="none" rtlCol="0">
              <a:spAutoFit/>
            </a:bodyPr>
            <a:lstStyle/>
            <a:p>
              <a:r>
                <a:rPr lang="fr-FR" sz="900" b="1" dirty="0"/>
                <a:t>H</a:t>
              </a:r>
            </a:p>
          </p:txBody>
        </p:sp>
        <p:sp>
          <p:nvSpPr>
            <p:cNvPr id="16" name="ZoneTexte 15">
              <a:extLst>
                <a:ext uri="{FF2B5EF4-FFF2-40B4-BE49-F238E27FC236}">
                  <a16:creationId xmlns:a16="http://schemas.microsoft.com/office/drawing/2014/main" id="{8571E342-21B5-E92B-3B07-9BE803DFF3A7}"/>
                </a:ext>
              </a:extLst>
            </p:cNvPr>
            <p:cNvSpPr txBox="1"/>
            <p:nvPr/>
          </p:nvSpPr>
          <p:spPr>
            <a:xfrm rot="21253501">
              <a:off x="2005009" y="993296"/>
              <a:ext cx="256802" cy="230832"/>
            </a:xfrm>
            <a:prstGeom prst="rect">
              <a:avLst/>
            </a:prstGeom>
            <a:noFill/>
          </p:spPr>
          <p:txBody>
            <a:bodyPr wrap="none" rtlCol="0">
              <a:spAutoFit/>
            </a:bodyPr>
            <a:lstStyle/>
            <a:p>
              <a:pPr algn="ctr"/>
              <a:r>
                <a:rPr lang="fr-FR" sz="900" b="1" dirty="0"/>
                <a:t>E</a:t>
              </a:r>
            </a:p>
          </p:txBody>
        </p:sp>
        <p:sp>
          <p:nvSpPr>
            <p:cNvPr id="17" name="ZoneTexte 16">
              <a:extLst>
                <a:ext uri="{FF2B5EF4-FFF2-40B4-BE49-F238E27FC236}">
                  <a16:creationId xmlns:a16="http://schemas.microsoft.com/office/drawing/2014/main" id="{14F95644-D861-AC14-56FE-393E8F76E455}"/>
                </a:ext>
              </a:extLst>
            </p:cNvPr>
            <p:cNvSpPr txBox="1"/>
            <p:nvPr/>
          </p:nvSpPr>
          <p:spPr>
            <a:xfrm rot="21300920">
              <a:off x="2081015" y="986138"/>
              <a:ext cx="264816" cy="230832"/>
            </a:xfrm>
            <a:prstGeom prst="rect">
              <a:avLst/>
            </a:prstGeom>
            <a:noFill/>
          </p:spPr>
          <p:txBody>
            <a:bodyPr wrap="none" rtlCol="0">
              <a:spAutoFit/>
            </a:bodyPr>
            <a:lstStyle/>
            <a:p>
              <a:r>
                <a:rPr lang="fr-FR" sz="900" b="1" dirty="0"/>
                <a:t>U</a:t>
              </a:r>
            </a:p>
          </p:txBody>
        </p:sp>
        <p:sp>
          <p:nvSpPr>
            <p:cNvPr id="18" name="ZoneTexte 17">
              <a:extLst>
                <a:ext uri="{FF2B5EF4-FFF2-40B4-BE49-F238E27FC236}">
                  <a16:creationId xmlns:a16="http://schemas.microsoft.com/office/drawing/2014/main" id="{53A67B05-64CD-1623-85BA-65F1A9FA9794}"/>
                </a:ext>
              </a:extLst>
            </p:cNvPr>
            <p:cNvSpPr txBox="1"/>
            <p:nvPr/>
          </p:nvSpPr>
          <p:spPr>
            <a:xfrm rot="21228658">
              <a:off x="2162175" y="974725"/>
              <a:ext cx="256802" cy="230832"/>
            </a:xfrm>
            <a:prstGeom prst="rect">
              <a:avLst/>
            </a:prstGeom>
            <a:noFill/>
          </p:spPr>
          <p:txBody>
            <a:bodyPr wrap="none" rtlCol="0">
              <a:spAutoFit/>
            </a:bodyPr>
            <a:lstStyle/>
            <a:p>
              <a:r>
                <a:rPr lang="fr-FR" sz="900" b="1" dirty="0"/>
                <a:t>R</a:t>
              </a:r>
            </a:p>
          </p:txBody>
        </p:sp>
      </p:grpSp>
    </p:spTree>
    <p:extLst>
      <p:ext uri="{BB962C8B-B14F-4D97-AF65-F5344CB8AC3E}">
        <p14:creationId xmlns:p14="http://schemas.microsoft.com/office/powerpoint/2010/main" val="20286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5"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
                                          </p:val>
                                        </p:tav>
                                        <p:tav tm="100000">
                                          <p:val>
                                            <p:strVal val="#ppt_w"/>
                                          </p:val>
                                        </p:tav>
                                      </p:tavLst>
                                    </p:anim>
                                    <p:anim calcmode="lin" valueType="num">
                                      <p:cBhvr>
                                        <p:cTn id="25" dur="1000" fill="hold"/>
                                        <p:tgtEl>
                                          <p:spTgt spid="6"/>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F8047-1AD1-9056-4881-FFF27D84C7BF}"/>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C8559A31-D45B-A77D-4C15-ADC5332E6ED5}"/>
              </a:ext>
            </a:extLst>
          </p:cNvPr>
          <p:cNvPicPr>
            <a:picLocks noChangeAspect="1"/>
          </p:cNvPicPr>
          <p:nvPr/>
        </p:nvPicPr>
        <p:blipFill>
          <a:blip r:embed="rId2"/>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5DB83720-C66C-A170-2EAC-3492AF08A716}"/>
              </a:ext>
            </a:extLst>
          </p:cNvPr>
          <p:cNvSpPr>
            <a:spLocks noGrp="1"/>
          </p:cNvSpPr>
          <p:nvPr>
            <p:ph type="sldNum" sz="quarter" idx="12"/>
          </p:nvPr>
        </p:nvSpPr>
        <p:spPr/>
        <p:txBody>
          <a:bodyPr/>
          <a:lstStyle/>
          <a:p>
            <a:fld id="{FE33C095-DA1F-344C-A02F-E30891A3467C}" type="slidenum">
              <a:rPr lang="fr-FR" smtClean="0"/>
              <a:t>12</a:t>
            </a:fld>
            <a:endParaRPr lang="fr-FR"/>
          </a:p>
        </p:txBody>
      </p:sp>
      <p:sp>
        <p:nvSpPr>
          <p:cNvPr id="2" name="ZoneTexte 1">
            <a:extLst>
              <a:ext uri="{FF2B5EF4-FFF2-40B4-BE49-F238E27FC236}">
                <a16:creationId xmlns:a16="http://schemas.microsoft.com/office/drawing/2014/main" id="{39A72E7D-6210-7B83-C693-EECAC94380D6}"/>
              </a:ext>
            </a:extLst>
          </p:cNvPr>
          <p:cNvSpPr txBox="1"/>
          <p:nvPr/>
        </p:nvSpPr>
        <p:spPr>
          <a:xfrm>
            <a:off x="4524834" y="342897"/>
            <a:ext cx="3222292" cy="369332"/>
          </a:xfrm>
          <a:prstGeom prst="rect">
            <a:avLst/>
          </a:prstGeom>
          <a:noFill/>
        </p:spPr>
        <p:txBody>
          <a:bodyPr wrap="none" rtlCol="0">
            <a:spAutoFit/>
          </a:bodyPr>
          <a:lstStyle/>
          <a:p>
            <a:r>
              <a:rPr lang="fr-FR" sz="1800" b="1" cap="all" dirty="0">
                <a:effectLst/>
                <a:latin typeface="Calibri" panose="020F0502020204030204" pitchFamily="34" charset="0"/>
                <a:ea typeface="Times New Roman" panose="02020603050405020304" pitchFamily="18" charset="0"/>
                <a:cs typeface="Calibri" panose="020F0502020204030204" pitchFamily="34" charset="0"/>
              </a:rPr>
              <a:t>Le bonheur… c’est d’aimer ?</a:t>
            </a:r>
            <a:endParaRPr lang="fr-FR" sz="1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ZoneTexte 2">
            <a:extLst>
              <a:ext uri="{FF2B5EF4-FFF2-40B4-BE49-F238E27FC236}">
                <a16:creationId xmlns:a16="http://schemas.microsoft.com/office/drawing/2014/main" id="{DD704457-C786-885A-35CF-32C897F2FFB0}"/>
              </a:ext>
            </a:extLst>
          </p:cNvPr>
          <p:cNvSpPr txBox="1"/>
          <p:nvPr/>
        </p:nvSpPr>
        <p:spPr>
          <a:xfrm>
            <a:off x="5386384" y="871535"/>
            <a:ext cx="1543371" cy="369332"/>
          </a:xfrm>
          <a:prstGeom prst="rect">
            <a:avLst/>
          </a:prstGeom>
          <a:noFill/>
        </p:spPr>
        <p:txBody>
          <a:bodyPr wrap="none" rtlCol="0">
            <a:spAutoFit/>
          </a:bodyPr>
          <a:lstStyle/>
          <a:p>
            <a:r>
              <a:rPr lang="fr-FR" sz="1800" b="1" u="sng" dirty="0">
                <a:effectLst/>
                <a:latin typeface="Calibri" panose="020F0502020204030204" pitchFamily="34" charset="0"/>
                <a:ea typeface="SimSun" panose="02010600030101010101" pitchFamily="2" charset="-122"/>
                <a:cs typeface="Calibri" panose="020F0502020204030204" pitchFamily="34" charset="0"/>
              </a:rPr>
              <a:t>Mat 22,34-40</a:t>
            </a:r>
            <a:r>
              <a:rPr lang="fr-FR" b="1" u="sng" dirty="0">
                <a:effectLst/>
                <a:latin typeface="Calibri" panose="020F0502020204030204" pitchFamily="34" charset="0"/>
                <a:cs typeface="Calibri" panose="020F0502020204030204" pitchFamily="34" charset="0"/>
              </a:rPr>
              <a:t> </a:t>
            </a:r>
            <a:endParaRPr lang="fr-FR" b="1" u="sng" dirty="0">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F8804298-7964-E76F-79B0-7C83013D3E48}"/>
              </a:ext>
            </a:extLst>
          </p:cNvPr>
          <p:cNvSpPr txBox="1"/>
          <p:nvPr/>
        </p:nvSpPr>
        <p:spPr>
          <a:xfrm>
            <a:off x="3301442" y="1644139"/>
            <a:ext cx="5676875" cy="307777"/>
          </a:xfrm>
          <a:prstGeom prst="rect">
            <a:avLst/>
          </a:prstGeom>
          <a:noFill/>
        </p:spPr>
        <p:txBody>
          <a:bodyPr wrap="none" rtlCol="0">
            <a:spAutoFit/>
          </a:bodyPr>
          <a:lstStyle/>
          <a:p>
            <a:r>
              <a:rPr lang="fr-FR" sz="1400" baseline="30000" dirty="0">
                <a:solidFill>
                  <a:srgbClr val="000000"/>
                </a:solidFill>
                <a:effectLst/>
                <a:latin typeface="Calibri Light" panose="020F0302020204030204" pitchFamily="34" charset="0"/>
                <a:ea typeface="Times New Roman" panose="02020603050405020304" pitchFamily="18" charset="0"/>
                <a:cs typeface="Arial Unicode MS" panose="020B0604020202020204" pitchFamily="34" charset="-128"/>
              </a:rPr>
              <a:t>39 </a:t>
            </a:r>
            <a:r>
              <a:rPr lang="fr-FR" sz="1400" dirty="0">
                <a:solidFill>
                  <a:srgbClr val="000000"/>
                </a:solidFill>
                <a:effectLst/>
                <a:latin typeface="Calibri Light" panose="020F0302020204030204" pitchFamily="34" charset="0"/>
                <a:ea typeface="Times New Roman" panose="02020603050405020304" pitchFamily="18" charset="0"/>
                <a:cs typeface="Arial Unicode MS" panose="020B0604020202020204" pitchFamily="34" charset="-128"/>
              </a:rPr>
              <a:t>Et le second lui est semblable : Tu aimeras ton prochain comme toi-même.</a:t>
            </a:r>
            <a:endParaRPr lang="fr-FR" sz="14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5" name="ZoneTexte 4">
            <a:extLst>
              <a:ext uri="{FF2B5EF4-FFF2-40B4-BE49-F238E27FC236}">
                <a16:creationId xmlns:a16="http://schemas.microsoft.com/office/drawing/2014/main" id="{296AB7F2-5ED6-2684-869C-0A3FC056A3BE}"/>
              </a:ext>
            </a:extLst>
          </p:cNvPr>
          <p:cNvSpPr txBox="1"/>
          <p:nvPr/>
        </p:nvSpPr>
        <p:spPr>
          <a:xfrm>
            <a:off x="479778" y="2444020"/>
            <a:ext cx="11312777" cy="307777"/>
          </a:xfrm>
          <a:prstGeom prst="rect">
            <a:avLst/>
          </a:prstGeom>
          <a:noFill/>
          <a:ln w="6350">
            <a:solidFill>
              <a:schemeClr val="tx1"/>
            </a:solidFill>
          </a:ln>
        </p:spPr>
        <p:txBody>
          <a:bodyPr wrap="none" rtlCol="0">
            <a:spAutoFit/>
          </a:bodyPr>
          <a:lstStyle/>
          <a:p>
            <a:r>
              <a:rPr lang="fr-FR" sz="1400"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Comment ces commandements peuvent-ils être vécus dans des situations difficiles ou dans des moments de crise ? En quoi est-ce un chemin de bonheur ?</a:t>
            </a:r>
            <a:endParaRPr lang="fr-FR" sz="14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6" name="ZoneTexte 5">
            <a:extLst>
              <a:ext uri="{FF2B5EF4-FFF2-40B4-BE49-F238E27FC236}">
                <a16:creationId xmlns:a16="http://schemas.microsoft.com/office/drawing/2014/main" id="{E724BD39-2844-7665-4B14-ECC9AD1D509E}"/>
              </a:ext>
            </a:extLst>
          </p:cNvPr>
          <p:cNvSpPr txBox="1"/>
          <p:nvPr/>
        </p:nvSpPr>
        <p:spPr>
          <a:xfrm>
            <a:off x="548494" y="2999860"/>
            <a:ext cx="11206466" cy="307777"/>
          </a:xfrm>
          <a:prstGeom prst="rect">
            <a:avLst/>
          </a:prstGeom>
          <a:noFill/>
        </p:spPr>
        <p:txBody>
          <a:bodyPr wrap="none" rtlCol="0">
            <a:spAutoFit/>
          </a:bodyPr>
          <a:lstStyle/>
          <a:p>
            <a:pPr algn="ctr"/>
            <a:r>
              <a:rPr lang="fr-FR" sz="1400" u="none" strike="noStrike" dirty="0" err="1">
                <a:solidFill>
                  <a:srgbClr val="BF2329"/>
                </a:solidFill>
                <a:effectLst/>
                <a:latin typeface="Calibri Light" panose="020F0302020204030204" pitchFamily="34" charset="0"/>
                <a:cs typeface="Calibri Light" panose="020F0302020204030204" pitchFamily="34" charset="0"/>
              </a:rPr>
              <a:t>Lv</a:t>
            </a:r>
            <a:r>
              <a:rPr lang="fr-FR" sz="1400" u="none" strike="noStrike" dirty="0">
                <a:solidFill>
                  <a:srgbClr val="BF2329"/>
                </a:solidFill>
                <a:effectLst/>
                <a:latin typeface="Calibri Light" panose="020F0302020204030204" pitchFamily="34" charset="0"/>
                <a:cs typeface="Calibri Light" panose="020F0302020204030204" pitchFamily="34" charset="0"/>
              </a:rPr>
              <a:t> 19, 18</a:t>
            </a:r>
            <a:r>
              <a:rPr lang="fr-FR" sz="1400" u="none" strike="noStrike" dirty="0">
                <a:solidFill>
                  <a:srgbClr val="333333"/>
                </a:solidFill>
                <a:effectLst/>
                <a:latin typeface="Calibri Light" panose="020F0302020204030204" pitchFamily="34" charset="0"/>
                <a:cs typeface="Calibri Light" panose="020F0302020204030204" pitchFamily="34" charset="0"/>
              </a:rPr>
              <a:t> Tu ne te vengeras pas. Tu ne garderas pas de rancune contre les fils de ton peuple. Tu aimeras ton prochain comme toi-même. Je suis le Seigneur.</a:t>
            </a:r>
            <a:endParaRPr lang="fr-FR" sz="1400" dirty="0">
              <a:latin typeface="Calibri Light" panose="020F0302020204030204" pitchFamily="34" charset="0"/>
              <a:cs typeface="Calibri Light" panose="020F0302020204030204" pitchFamily="34" charset="0"/>
            </a:endParaRPr>
          </a:p>
        </p:txBody>
      </p:sp>
      <p:sp>
        <p:nvSpPr>
          <p:cNvPr id="7" name="ZoneTexte 6">
            <a:extLst>
              <a:ext uri="{FF2B5EF4-FFF2-40B4-BE49-F238E27FC236}">
                <a16:creationId xmlns:a16="http://schemas.microsoft.com/office/drawing/2014/main" id="{ACEB137C-1EF8-79D5-A84B-88359A84BC5E}"/>
              </a:ext>
            </a:extLst>
          </p:cNvPr>
          <p:cNvSpPr txBox="1"/>
          <p:nvPr/>
        </p:nvSpPr>
        <p:spPr>
          <a:xfrm>
            <a:off x="4288349" y="3757613"/>
            <a:ext cx="3552383" cy="369332"/>
          </a:xfrm>
          <a:prstGeom prst="rect">
            <a:avLst/>
          </a:prstGeom>
          <a:noFill/>
        </p:spPr>
        <p:txBody>
          <a:bodyPr wrap="none" rtlCol="0">
            <a:spAutoFit/>
          </a:bodyPr>
          <a:lstStyle/>
          <a:p>
            <a:r>
              <a:rPr lang="fr-FR" sz="1800" b="1" cap="all" dirty="0">
                <a:effectLst/>
                <a:latin typeface="Calibri" panose="020F0502020204030204" pitchFamily="34" charset="0"/>
                <a:ea typeface="Calibri" panose="020F0502020204030204" pitchFamily="34" charset="0"/>
                <a:cs typeface="Calibri" panose="020F0502020204030204" pitchFamily="34" charset="0"/>
              </a:rPr>
              <a:t>« Soyez toujours dans la joie »</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09116575-18CC-294B-E469-029C9A29FA07}"/>
              </a:ext>
            </a:extLst>
          </p:cNvPr>
          <p:cNvSpPr txBox="1"/>
          <p:nvPr/>
        </p:nvSpPr>
        <p:spPr>
          <a:xfrm>
            <a:off x="5384673" y="4357688"/>
            <a:ext cx="1503938" cy="369332"/>
          </a:xfrm>
          <a:prstGeom prst="rect">
            <a:avLst/>
          </a:prstGeom>
          <a:noFill/>
        </p:spPr>
        <p:txBody>
          <a:bodyPr wrap="none" rtlCol="0">
            <a:spAutoFit/>
          </a:bodyPr>
          <a:lstStyle/>
          <a:p>
            <a:r>
              <a:rPr lang="fr-FR" sz="1800" b="1" u="sng" dirty="0">
                <a:effectLst/>
                <a:latin typeface="Calibri" panose="020F0502020204030204" pitchFamily="34" charset="0"/>
                <a:ea typeface="SimSun" panose="02010600030101010101" pitchFamily="2" charset="-122"/>
                <a:cs typeface="Calibri" panose="020F0502020204030204" pitchFamily="34" charset="0"/>
              </a:rPr>
              <a:t>1 Th 5, 14-28 </a:t>
            </a:r>
            <a:endParaRPr lang="fr-FR" b="1" u="sng" dirty="0">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0901EAFC-E5DC-1809-EC61-49273B57E70D}"/>
              </a:ext>
            </a:extLst>
          </p:cNvPr>
          <p:cNvSpPr txBox="1"/>
          <p:nvPr/>
        </p:nvSpPr>
        <p:spPr>
          <a:xfrm>
            <a:off x="2549255" y="4908914"/>
            <a:ext cx="7166514" cy="600164"/>
          </a:xfrm>
          <a:prstGeom prst="rect">
            <a:avLst/>
          </a:prstGeom>
          <a:noFill/>
        </p:spPr>
        <p:txBody>
          <a:bodyPr wrap="none" rtlCol="0">
            <a:spAutoFit/>
          </a:bodyPr>
          <a:lstStyle/>
          <a:p>
            <a:pPr algn="just">
              <a:spcAft>
                <a:spcPts val="600"/>
              </a:spcAft>
            </a:pPr>
            <a:r>
              <a:rPr lang="fr-FR" sz="1400" dirty="0">
                <a:effectLst/>
                <a:latin typeface="Calibri Light" panose="020F0302020204030204" pitchFamily="34" charset="0"/>
                <a:ea typeface="Calibri" panose="020F0502020204030204" pitchFamily="34" charset="0"/>
                <a:cs typeface="Calibri Light" panose="020F0302020204030204" pitchFamily="34" charset="0"/>
              </a:rPr>
              <a:t>18 rendez grâce en toute circonstance : c’est la volonté de Dieu à votre égard dans le Christ Jésus.</a:t>
            </a:r>
          </a:p>
          <a:p>
            <a:pPr algn="just">
              <a:spcAft>
                <a:spcPts val="600"/>
              </a:spcAft>
            </a:pPr>
            <a:r>
              <a:rPr lang="fr-FR" sz="1400" dirty="0">
                <a:effectLst/>
                <a:latin typeface="Calibri Light" panose="020F0302020204030204" pitchFamily="34" charset="0"/>
                <a:ea typeface="Calibri" panose="020F0502020204030204" pitchFamily="34" charset="0"/>
                <a:cs typeface="Calibri Light" panose="020F0302020204030204" pitchFamily="34" charset="0"/>
              </a:rPr>
              <a:t>19 N’éteignez pas l’Esprit,</a:t>
            </a:r>
          </a:p>
        </p:txBody>
      </p:sp>
      <p:sp>
        <p:nvSpPr>
          <p:cNvPr id="13" name="ZoneTexte 12">
            <a:extLst>
              <a:ext uri="{FF2B5EF4-FFF2-40B4-BE49-F238E27FC236}">
                <a16:creationId xmlns:a16="http://schemas.microsoft.com/office/drawing/2014/main" id="{E2E43B6F-DA0C-86E9-E09B-56B4FBD173C4}"/>
              </a:ext>
            </a:extLst>
          </p:cNvPr>
          <p:cNvSpPr txBox="1"/>
          <p:nvPr/>
        </p:nvSpPr>
        <p:spPr>
          <a:xfrm>
            <a:off x="1352515" y="6166403"/>
            <a:ext cx="9561848" cy="307777"/>
          </a:xfrm>
          <a:prstGeom prst="rect">
            <a:avLst/>
          </a:prstGeom>
          <a:noFill/>
          <a:ln w="6350">
            <a:solidFill>
              <a:schemeClr val="tx1"/>
            </a:solidFill>
          </a:ln>
        </p:spPr>
        <p:txBody>
          <a:bodyPr wrap="none" rtlCol="0">
            <a:spAutoFit/>
          </a:bodyPr>
          <a:lstStyle/>
          <a:p>
            <a:r>
              <a:rPr lang="fr-FR" sz="1400" dirty="0">
                <a:solidFill>
                  <a:srgbClr val="333333"/>
                </a:solidFill>
                <a:effectLst/>
                <a:latin typeface="Calibri Light" panose="020F0302020204030204" pitchFamily="34" charset="0"/>
                <a:ea typeface="SimSun" panose="02010600030101010101" pitchFamily="2" charset="-122"/>
                <a:cs typeface="Calibri Light" panose="020F0302020204030204" pitchFamily="34" charset="0"/>
              </a:rPr>
              <a:t>La joie, la prière, la reconnaissance, comme chemin de bonheur ? </a:t>
            </a:r>
            <a:r>
              <a:rPr lang="fr-FR" sz="1400" dirty="0">
                <a:effectLst/>
                <a:latin typeface="Calibri Light" panose="020F0302020204030204" pitchFamily="34" charset="0"/>
                <a:ea typeface="SimSun" panose="02010600030101010101" pitchFamily="2" charset="-122"/>
                <a:cs typeface="Calibri Light" panose="020F0302020204030204" pitchFamily="34" charset="0"/>
              </a:rPr>
              <a:t>Exprimons un moment, une situation, où nous avons pu le vivre.</a:t>
            </a:r>
            <a:r>
              <a:rPr lang="fr-FR" sz="1400" dirty="0">
                <a:effectLst/>
                <a:latin typeface="Calibri Light" panose="020F0302020204030204" pitchFamily="34" charset="0"/>
                <a:cs typeface="Calibri Light" panose="020F0302020204030204" pitchFamily="34" charset="0"/>
              </a:rPr>
              <a:t> </a:t>
            </a:r>
            <a:endParaRPr lang="fr-FR" sz="1400" dirty="0">
              <a:latin typeface="Calibri Light" panose="020F0302020204030204" pitchFamily="34" charset="0"/>
              <a:cs typeface="Calibri Light" panose="020F0302020204030204" pitchFamily="34" charset="0"/>
            </a:endParaRPr>
          </a:p>
        </p:txBody>
      </p:sp>
      <p:pic>
        <p:nvPicPr>
          <p:cNvPr id="14" name="Image 13" descr="Une image contenant chaussures, chaussure, tanner&#10;&#10;Le contenu généré par l’IA peut être incorrect.">
            <a:extLst>
              <a:ext uri="{FF2B5EF4-FFF2-40B4-BE49-F238E27FC236}">
                <a16:creationId xmlns:a16="http://schemas.microsoft.com/office/drawing/2014/main" id="{5321B040-70B0-FD44-97AA-331162578CCD}"/>
              </a:ext>
            </a:extLst>
          </p:cNvPr>
          <p:cNvPicPr>
            <a:picLocks noChangeAspect="1"/>
          </p:cNvPicPr>
          <p:nvPr/>
        </p:nvPicPr>
        <p:blipFill>
          <a:blip r:embed="rId3"/>
          <a:stretch>
            <a:fillRect/>
          </a:stretch>
        </p:blipFill>
        <p:spPr>
          <a:xfrm>
            <a:off x="10301121" y="5062393"/>
            <a:ext cx="1455381" cy="856715"/>
          </a:xfrm>
          <a:prstGeom prst="rect">
            <a:avLst/>
          </a:prstGeom>
        </p:spPr>
      </p:pic>
      <p:sp>
        <p:nvSpPr>
          <p:cNvPr id="15" name="Explosion 1 14">
            <a:extLst>
              <a:ext uri="{FF2B5EF4-FFF2-40B4-BE49-F238E27FC236}">
                <a16:creationId xmlns:a16="http://schemas.microsoft.com/office/drawing/2014/main" id="{53FE57B5-7ED9-CD74-5FD3-8F44010036E0}"/>
              </a:ext>
            </a:extLst>
          </p:cNvPr>
          <p:cNvSpPr/>
          <p:nvPr/>
        </p:nvSpPr>
        <p:spPr>
          <a:xfrm>
            <a:off x="11066594" y="19807"/>
            <a:ext cx="1120065" cy="649558"/>
          </a:xfrm>
          <a:prstGeom prst="irregularSeal1">
            <a:avLst/>
          </a:prstGeom>
          <a:solidFill>
            <a:srgbClr val="EED9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219</a:t>
            </a:r>
          </a:p>
        </p:txBody>
      </p:sp>
      <p:sp>
        <p:nvSpPr>
          <p:cNvPr id="16" name="ZoneTexte 15">
            <a:extLst>
              <a:ext uri="{FF2B5EF4-FFF2-40B4-BE49-F238E27FC236}">
                <a16:creationId xmlns:a16="http://schemas.microsoft.com/office/drawing/2014/main" id="{A240B54E-E7E9-2DAC-5AC5-3F19B0479A76}"/>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grpSp>
        <p:nvGrpSpPr>
          <p:cNvPr id="9" name="Groupe 8">
            <a:extLst>
              <a:ext uri="{FF2B5EF4-FFF2-40B4-BE49-F238E27FC236}">
                <a16:creationId xmlns:a16="http://schemas.microsoft.com/office/drawing/2014/main" id="{4C5CAF1E-3CEE-55D2-7E0A-326F161ACEE0}"/>
              </a:ext>
            </a:extLst>
          </p:cNvPr>
          <p:cNvGrpSpPr/>
          <p:nvPr/>
        </p:nvGrpSpPr>
        <p:grpSpPr>
          <a:xfrm>
            <a:off x="107829" y="148445"/>
            <a:ext cx="1204635" cy="653491"/>
            <a:chOff x="1523695" y="776591"/>
            <a:chExt cx="1204635" cy="653491"/>
          </a:xfrm>
        </p:grpSpPr>
        <p:grpSp>
          <p:nvGrpSpPr>
            <p:cNvPr id="17" name="Groupe 16">
              <a:extLst>
                <a:ext uri="{FF2B5EF4-FFF2-40B4-BE49-F238E27FC236}">
                  <a16:creationId xmlns:a16="http://schemas.microsoft.com/office/drawing/2014/main" id="{5EA914E8-61BA-AAD4-A154-9A1E9E3EE18E}"/>
                </a:ext>
              </a:extLst>
            </p:cNvPr>
            <p:cNvGrpSpPr>
              <a:grpSpLocks noChangeAspect="1"/>
            </p:cNvGrpSpPr>
            <p:nvPr/>
          </p:nvGrpSpPr>
          <p:grpSpPr>
            <a:xfrm>
              <a:off x="1523695" y="776591"/>
              <a:ext cx="1204635" cy="653491"/>
              <a:chOff x="1523695" y="776591"/>
              <a:chExt cx="6161821" cy="3342667"/>
            </a:xfrm>
          </p:grpSpPr>
          <p:grpSp>
            <p:nvGrpSpPr>
              <p:cNvPr id="25" name="Groupe 24">
                <a:extLst>
                  <a:ext uri="{FF2B5EF4-FFF2-40B4-BE49-F238E27FC236}">
                    <a16:creationId xmlns:a16="http://schemas.microsoft.com/office/drawing/2014/main" id="{D6E978C5-FED1-FF94-B795-2F0F84B32B51}"/>
                  </a:ext>
                </a:extLst>
              </p:cNvPr>
              <p:cNvGrpSpPr/>
              <p:nvPr/>
            </p:nvGrpSpPr>
            <p:grpSpPr>
              <a:xfrm>
                <a:off x="1523695" y="776591"/>
                <a:ext cx="6161821" cy="3301863"/>
                <a:chOff x="1523695" y="776591"/>
                <a:chExt cx="6161821" cy="3301863"/>
              </a:xfrm>
            </p:grpSpPr>
            <p:sp>
              <p:nvSpPr>
                <p:cNvPr id="39" name="Ellipse 38">
                  <a:extLst>
                    <a:ext uri="{FF2B5EF4-FFF2-40B4-BE49-F238E27FC236}">
                      <a16:creationId xmlns:a16="http://schemas.microsoft.com/office/drawing/2014/main" id="{73B7D31C-1A46-2531-E49B-D0659EE1071B}"/>
                    </a:ext>
                  </a:extLst>
                </p:cNvPr>
                <p:cNvSpPr/>
                <p:nvPr/>
              </p:nvSpPr>
              <p:spPr>
                <a:xfrm>
                  <a:off x="1610838" y="1087983"/>
                  <a:ext cx="1064301" cy="989351"/>
                </a:xfrm>
                <a:prstGeom prst="ellipse">
                  <a:avLst/>
                </a:prstGeom>
                <a:gradFill flip="none" rotWithShape="1">
                  <a:gsLst>
                    <a:gs pos="0">
                      <a:srgbClr val="FFEEC8"/>
                    </a:gs>
                    <a:gs pos="31000">
                      <a:srgbClr val="FFC000">
                        <a:tint val="44500"/>
                        <a:satMod val="160000"/>
                        <a:lumMod val="42028"/>
                        <a:lumOff val="57972"/>
                      </a:srgbClr>
                    </a:gs>
                    <a:gs pos="91000">
                      <a:srgbClr val="FF776C"/>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4">
                  <p14:nvContentPartPr>
                    <p14:cNvPr id="40" name="Encre 39">
                      <a:extLst>
                        <a:ext uri="{FF2B5EF4-FFF2-40B4-BE49-F238E27FC236}">
                          <a16:creationId xmlns:a16="http://schemas.microsoft.com/office/drawing/2014/main" id="{B0212D69-CFA3-BC70-E160-778AB3095967}"/>
                        </a:ext>
                      </a:extLst>
                    </p14:cNvPr>
                    <p14:cNvContentPartPr/>
                    <p14:nvPr/>
                  </p14:nvContentPartPr>
                  <p14:xfrm>
                    <a:off x="1523695" y="1942692"/>
                    <a:ext cx="1985441" cy="2135762"/>
                  </p14:xfrm>
                </p:contentPart>
              </mc:Choice>
              <mc:Fallback xmlns="">
                <p:pic>
                  <p:nvPicPr>
                    <p:cNvPr id="4" name="Encre 3">
                      <a:extLst>
                        <a:ext uri="{FF2B5EF4-FFF2-40B4-BE49-F238E27FC236}">
                          <a16:creationId xmlns:a16="http://schemas.microsoft.com/office/drawing/2014/main" id="{E0F57612-4597-C434-AD95-1A07C8906AD9}"/>
                        </a:ext>
                      </a:extLst>
                    </p:cNvPr>
                    <p:cNvPicPr/>
                    <p:nvPr/>
                  </p:nvPicPr>
                  <p:blipFill>
                    <a:blip r:embed="rId5"/>
                    <a:stretch>
                      <a:fillRect/>
                    </a:stretch>
                  </p:blipFill>
                  <p:spPr>
                    <a:xfrm>
                      <a:off x="1477693" y="1896702"/>
                      <a:ext cx="2075605" cy="22259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 name="Encre 40">
                      <a:extLst>
                        <a:ext uri="{FF2B5EF4-FFF2-40B4-BE49-F238E27FC236}">
                          <a16:creationId xmlns:a16="http://schemas.microsoft.com/office/drawing/2014/main" id="{6EF22817-160B-E024-BEBB-2C995335AB9B}"/>
                        </a:ext>
                      </a:extLst>
                    </p14:cNvPr>
                    <p14:cNvContentPartPr/>
                    <p14:nvPr/>
                  </p14:nvContentPartPr>
                  <p14:xfrm>
                    <a:off x="5228516" y="1784591"/>
                    <a:ext cx="2457000" cy="2286714"/>
                  </p14:xfrm>
                </p:contentPart>
              </mc:Choice>
              <mc:Fallback xmlns="">
                <p:pic>
                  <p:nvPicPr>
                    <p:cNvPr id="8" name="Encre 7">
                      <a:extLst>
                        <a:ext uri="{FF2B5EF4-FFF2-40B4-BE49-F238E27FC236}">
                          <a16:creationId xmlns:a16="http://schemas.microsoft.com/office/drawing/2014/main" id="{2B9FC5AD-1B2C-40F8-B442-68FFDAA6454E}"/>
                        </a:ext>
                      </a:extLst>
                    </p:cNvPr>
                    <p:cNvPicPr/>
                    <p:nvPr/>
                  </p:nvPicPr>
                  <p:blipFill>
                    <a:blip r:embed="rId7"/>
                    <a:stretch>
                      <a:fillRect/>
                    </a:stretch>
                  </p:blipFill>
                  <p:spPr>
                    <a:xfrm>
                      <a:off x="5182505" y="1738599"/>
                      <a:ext cx="2547182" cy="23768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Encre 41">
                      <a:extLst>
                        <a:ext uri="{FF2B5EF4-FFF2-40B4-BE49-F238E27FC236}">
                          <a16:creationId xmlns:a16="http://schemas.microsoft.com/office/drawing/2014/main" id="{3F4ECC83-325E-51A1-8A88-422CD851AC60}"/>
                        </a:ext>
                      </a:extLst>
                    </p14:cNvPr>
                    <p14:cNvContentPartPr/>
                    <p14:nvPr/>
                  </p14:nvContentPartPr>
                  <p14:xfrm>
                    <a:off x="1889876" y="2385425"/>
                    <a:ext cx="712800" cy="660960"/>
                  </p14:xfrm>
                </p:contentPart>
              </mc:Choice>
              <mc:Fallback xmlns="">
                <p:pic>
                  <p:nvPicPr>
                    <p:cNvPr id="9" name="Encre 8">
                      <a:extLst>
                        <a:ext uri="{FF2B5EF4-FFF2-40B4-BE49-F238E27FC236}">
                          <a16:creationId xmlns:a16="http://schemas.microsoft.com/office/drawing/2014/main" id="{1B4C534D-6EF2-762E-A663-AE5B52FFFE1D}"/>
                        </a:ext>
                      </a:extLst>
                    </p:cNvPr>
                    <p:cNvPicPr/>
                    <p:nvPr/>
                  </p:nvPicPr>
                  <p:blipFill>
                    <a:blip r:embed="rId9"/>
                    <a:stretch>
                      <a:fillRect/>
                    </a:stretch>
                  </p:blipFill>
                  <p:spPr>
                    <a:xfrm>
                      <a:off x="1843948" y="2339525"/>
                      <a:ext cx="802819" cy="75092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Encre 42">
                      <a:extLst>
                        <a:ext uri="{FF2B5EF4-FFF2-40B4-BE49-F238E27FC236}">
                          <a16:creationId xmlns:a16="http://schemas.microsoft.com/office/drawing/2014/main" id="{E4A854E2-1470-91CF-0375-E8AA7FEA261A}"/>
                        </a:ext>
                      </a:extLst>
                    </p14:cNvPr>
                    <p14:cNvContentPartPr/>
                    <p14:nvPr/>
                  </p14:nvContentPartPr>
                  <p14:xfrm>
                    <a:off x="6005913" y="2534501"/>
                    <a:ext cx="1377777" cy="316568"/>
                  </p14:xfrm>
                </p:contentPart>
              </mc:Choice>
              <mc:Fallback xmlns="">
                <p:pic>
                  <p:nvPicPr>
                    <p:cNvPr id="10" name="Encre 9">
                      <a:extLst>
                        <a:ext uri="{FF2B5EF4-FFF2-40B4-BE49-F238E27FC236}">
                          <a16:creationId xmlns:a16="http://schemas.microsoft.com/office/drawing/2014/main" id="{34D08AF8-B5A8-38E1-23FF-AD3C03132CA8}"/>
                        </a:ext>
                      </a:extLst>
                    </p:cNvPr>
                    <p:cNvPicPr/>
                    <p:nvPr/>
                  </p:nvPicPr>
                  <p:blipFill>
                    <a:blip r:embed="rId11"/>
                    <a:stretch>
                      <a:fillRect/>
                    </a:stretch>
                  </p:blipFill>
                  <p:spPr>
                    <a:xfrm>
                      <a:off x="5959926" y="2488754"/>
                      <a:ext cx="1467912" cy="406232"/>
                    </a:xfrm>
                    <a:prstGeom prst="rect">
                      <a:avLst/>
                    </a:prstGeom>
                  </p:spPr>
                </p:pic>
              </mc:Fallback>
            </mc:AlternateContent>
            <p:sp>
              <p:nvSpPr>
                <p:cNvPr id="44" name="Arc 43">
                  <a:extLst>
                    <a:ext uri="{FF2B5EF4-FFF2-40B4-BE49-F238E27FC236}">
                      <a16:creationId xmlns:a16="http://schemas.microsoft.com/office/drawing/2014/main" id="{8208FFD8-0F19-B12D-C5D5-BB4945191C9A}"/>
                    </a:ext>
                  </a:extLst>
                </p:cNvPr>
                <p:cNvSpPr/>
                <p:nvPr/>
              </p:nvSpPr>
              <p:spPr>
                <a:xfrm rot="10586078">
                  <a:off x="2190476" y="1514741"/>
                  <a:ext cx="4391877" cy="699829"/>
                </a:xfrm>
                <a:prstGeom prst="arc">
                  <a:avLst>
                    <a:gd name="adj1" fmla="val 10834999"/>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45" name="Groupe 44">
                  <a:extLst>
                    <a:ext uri="{FF2B5EF4-FFF2-40B4-BE49-F238E27FC236}">
                      <a16:creationId xmlns:a16="http://schemas.microsoft.com/office/drawing/2014/main" id="{62B5866C-534F-F0A2-47A3-5C83B9156336}"/>
                    </a:ext>
                  </a:extLst>
                </p:cNvPr>
                <p:cNvGrpSpPr/>
                <p:nvPr/>
              </p:nvGrpSpPr>
              <p:grpSpPr>
                <a:xfrm>
                  <a:off x="1901656" y="1424951"/>
                  <a:ext cx="543600" cy="520920"/>
                  <a:chOff x="1768924" y="3843685"/>
                  <a:chExt cx="543600" cy="520920"/>
                </a:xfrm>
              </p:grpSpPr>
              <mc:AlternateContent xmlns:mc="http://schemas.openxmlformats.org/markup-compatibility/2006" xmlns:p14="http://schemas.microsoft.com/office/powerpoint/2010/main">
                <mc:Choice Requires="p14">
                  <p:contentPart p14:bwMode="auto" r:id="rId12">
                    <p14:nvContentPartPr>
                      <p14:cNvPr id="59" name="Encre 58">
                        <a:extLst>
                          <a:ext uri="{FF2B5EF4-FFF2-40B4-BE49-F238E27FC236}">
                            <a16:creationId xmlns:a16="http://schemas.microsoft.com/office/drawing/2014/main" id="{5EA2C324-9CBC-F8D7-4DA5-9A68021D4FFD}"/>
                          </a:ext>
                        </a:extLst>
                      </p14:cNvPr>
                      <p14:cNvContentPartPr/>
                      <p14:nvPr/>
                    </p14:nvContentPartPr>
                    <p14:xfrm>
                      <a:off x="1879084" y="3866365"/>
                      <a:ext cx="163080" cy="498240"/>
                    </p14:xfrm>
                  </p:contentPart>
                </mc:Choice>
                <mc:Fallback xmlns="">
                  <p:pic>
                    <p:nvPicPr>
                      <p:cNvPr id="34" name="Encre 33">
                        <a:extLst>
                          <a:ext uri="{FF2B5EF4-FFF2-40B4-BE49-F238E27FC236}">
                            <a16:creationId xmlns:a16="http://schemas.microsoft.com/office/drawing/2014/main" id="{9FF3F1EF-3803-C4D6-EA68-DD487B318C86}"/>
                          </a:ext>
                        </a:extLst>
                      </p:cNvPr>
                      <p:cNvPicPr/>
                      <p:nvPr/>
                    </p:nvPicPr>
                    <p:blipFill>
                      <a:blip r:embed="rId13"/>
                      <a:stretch>
                        <a:fillRect/>
                      </a:stretch>
                    </p:blipFill>
                    <p:spPr>
                      <a:xfrm>
                        <a:off x="1872964" y="3860245"/>
                        <a:ext cx="1753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Encre 59">
                        <a:extLst>
                          <a:ext uri="{FF2B5EF4-FFF2-40B4-BE49-F238E27FC236}">
                            <a16:creationId xmlns:a16="http://schemas.microsoft.com/office/drawing/2014/main" id="{5DBDFCCC-A877-F596-D0E8-BBFC8B0D2F89}"/>
                          </a:ext>
                        </a:extLst>
                      </p14:cNvPr>
                      <p14:cNvContentPartPr/>
                      <p14:nvPr/>
                    </p14:nvContentPartPr>
                    <p14:xfrm>
                      <a:off x="1996804" y="3843685"/>
                      <a:ext cx="35280" cy="403560"/>
                    </p14:xfrm>
                  </p:contentPart>
                </mc:Choice>
                <mc:Fallback xmlns="">
                  <p:pic>
                    <p:nvPicPr>
                      <p:cNvPr id="35" name="Encre 34">
                        <a:extLst>
                          <a:ext uri="{FF2B5EF4-FFF2-40B4-BE49-F238E27FC236}">
                            <a16:creationId xmlns:a16="http://schemas.microsoft.com/office/drawing/2014/main" id="{4CEBC71B-CC6D-B904-37E0-CC9DAB727395}"/>
                          </a:ext>
                        </a:extLst>
                      </p:cNvPr>
                      <p:cNvPicPr/>
                      <p:nvPr/>
                    </p:nvPicPr>
                    <p:blipFill>
                      <a:blip r:embed="rId15"/>
                      <a:stretch>
                        <a:fillRect/>
                      </a:stretch>
                    </p:blipFill>
                    <p:spPr>
                      <a:xfrm>
                        <a:off x="1990684" y="3837565"/>
                        <a:ext cx="475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 name="Encre 60">
                        <a:extLst>
                          <a:ext uri="{FF2B5EF4-FFF2-40B4-BE49-F238E27FC236}">
                            <a16:creationId xmlns:a16="http://schemas.microsoft.com/office/drawing/2014/main" id="{CB02C296-D48C-C247-2978-DB1EEDCE62E0}"/>
                          </a:ext>
                        </a:extLst>
                      </p14:cNvPr>
                      <p14:cNvContentPartPr/>
                      <p14:nvPr/>
                    </p14:nvContentPartPr>
                    <p14:xfrm>
                      <a:off x="1821124" y="4086325"/>
                      <a:ext cx="194400" cy="156600"/>
                    </p14:xfrm>
                  </p:contentPart>
                </mc:Choice>
                <mc:Fallback xmlns="">
                  <p:pic>
                    <p:nvPicPr>
                      <p:cNvPr id="43" name="Encre 42">
                        <a:extLst>
                          <a:ext uri="{FF2B5EF4-FFF2-40B4-BE49-F238E27FC236}">
                            <a16:creationId xmlns:a16="http://schemas.microsoft.com/office/drawing/2014/main" id="{519E4E70-8532-1438-7A16-D73106BA2C6E}"/>
                          </a:ext>
                        </a:extLst>
                      </p:cNvPr>
                      <p:cNvPicPr/>
                      <p:nvPr/>
                    </p:nvPicPr>
                    <p:blipFill>
                      <a:blip r:embed="rId17"/>
                      <a:stretch>
                        <a:fillRect/>
                      </a:stretch>
                    </p:blipFill>
                    <p:spPr>
                      <a:xfrm>
                        <a:off x="1815004" y="4080205"/>
                        <a:ext cx="206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2" name="Encre 61">
                        <a:extLst>
                          <a:ext uri="{FF2B5EF4-FFF2-40B4-BE49-F238E27FC236}">
                            <a16:creationId xmlns:a16="http://schemas.microsoft.com/office/drawing/2014/main" id="{74094327-4C47-1BB0-D3C4-73CA52685ACE}"/>
                          </a:ext>
                        </a:extLst>
                      </p14:cNvPr>
                      <p14:cNvContentPartPr/>
                      <p14:nvPr/>
                    </p14:nvContentPartPr>
                    <p14:xfrm>
                      <a:off x="2056204" y="4034845"/>
                      <a:ext cx="11880" cy="186120"/>
                    </p14:xfrm>
                  </p:contentPart>
                </mc:Choice>
                <mc:Fallback xmlns="">
                  <p:pic>
                    <p:nvPicPr>
                      <p:cNvPr id="46" name="Encre 45">
                        <a:extLst>
                          <a:ext uri="{FF2B5EF4-FFF2-40B4-BE49-F238E27FC236}">
                            <a16:creationId xmlns:a16="http://schemas.microsoft.com/office/drawing/2014/main" id="{6B55A451-42CD-1C95-20B7-7834E190E095}"/>
                          </a:ext>
                        </a:extLst>
                      </p:cNvPr>
                      <p:cNvPicPr/>
                      <p:nvPr/>
                    </p:nvPicPr>
                    <p:blipFill>
                      <a:blip r:embed="rId19"/>
                      <a:stretch>
                        <a:fillRect/>
                      </a:stretch>
                    </p:blipFill>
                    <p:spPr>
                      <a:xfrm>
                        <a:off x="2050084" y="4028725"/>
                        <a:ext cx="2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3" name="Encre 62">
                        <a:extLst>
                          <a:ext uri="{FF2B5EF4-FFF2-40B4-BE49-F238E27FC236}">
                            <a16:creationId xmlns:a16="http://schemas.microsoft.com/office/drawing/2014/main" id="{CA5236C8-E43D-7D3C-2EAB-37CAD52F7832}"/>
                          </a:ext>
                        </a:extLst>
                      </p14:cNvPr>
                      <p14:cNvContentPartPr/>
                      <p14:nvPr/>
                    </p14:nvContentPartPr>
                    <p14:xfrm>
                      <a:off x="2062324" y="4133845"/>
                      <a:ext cx="114120" cy="118440"/>
                    </p14:xfrm>
                  </p:contentPart>
                </mc:Choice>
                <mc:Fallback xmlns="">
                  <p:pic>
                    <p:nvPicPr>
                      <p:cNvPr id="49" name="Encre 48">
                        <a:extLst>
                          <a:ext uri="{FF2B5EF4-FFF2-40B4-BE49-F238E27FC236}">
                            <a16:creationId xmlns:a16="http://schemas.microsoft.com/office/drawing/2014/main" id="{F0EB7083-C0A5-66E5-471B-D658BD0B5A10}"/>
                          </a:ext>
                        </a:extLst>
                      </p:cNvPr>
                      <p:cNvPicPr/>
                      <p:nvPr/>
                    </p:nvPicPr>
                    <p:blipFill>
                      <a:blip r:embed="rId21"/>
                      <a:stretch>
                        <a:fillRect/>
                      </a:stretch>
                    </p:blipFill>
                    <p:spPr>
                      <a:xfrm>
                        <a:off x="2056204" y="4127725"/>
                        <a:ext cx="126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Encre 63">
                        <a:extLst>
                          <a:ext uri="{FF2B5EF4-FFF2-40B4-BE49-F238E27FC236}">
                            <a16:creationId xmlns:a16="http://schemas.microsoft.com/office/drawing/2014/main" id="{6AA495AB-E29A-A8FF-BA78-6CE21F3AD8E7}"/>
                          </a:ext>
                        </a:extLst>
                      </p14:cNvPr>
                      <p14:cNvContentPartPr/>
                      <p14:nvPr/>
                    </p14:nvContentPartPr>
                    <p14:xfrm>
                      <a:off x="2054044" y="4185325"/>
                      <a:ext cx="258480" cy="128520"/>
                    </p14:xfrm>
                  </p:contentPart>
                </mc:Choice>
                <mc:Fallback xmlns="">
                  <p:pic>
                    <p:nvPicPr>
                      <p:cNvPr id="52" name="Encre 51">
                        <a:extLst>
                          <a:ext uri="{FF2B5EF4-FFF2-40B4-BE49-F238E27FC236}">
                            <a16:creationId xmlns:a16="http://schemas.microsoft.com/office/drawing/2014/main" id="{2E3C3525-DAC2-4B1C-7B6F-4F03866EC757}"/>
                          </a:ext>
                        </a:extLst>
                      </p:cNvPr>
                      <p:cNvPicPr/>
                      <p:nvPr/>
                    </p:nvPicPr>
                    <p:blipFill>
                      <a:blip r:embed="rId23"/>
                      <a:stretch>
                        <a:fillRect/>
                      </a:stretch>
                    </p:blipFill>
                    <p:spPr>
                      <a:xfrm>
                        <a:off x="2047924" y="4179205"/>
                        <a:ext cx="270720" cy="140760"/>
                      </a:xfrm>
                      <a:prstGeom prst="rect">
                        <a:avLst/>
                      </a:prstGeom>
                    </p:spPr>
                  </p:pic>
                </mc:Fallback>
              </mc:AlternateContent>
              <p:grpSp>
                <p:nvGrpSpPr>
                  <p:cNvPr id="65" name="Groupe 64">
                    <a:extLst>
                      <a:ext uri="{FF2B5EF4-FFF2-40B4-BE49-F238E27FC236}">
                        <a16:creationId xmlns:a16="http://schemas.microsoft.com/office/drawing/2014/main" id="{DA9C8D4F-7601-1D8C-A2EA-29F1E2D63984}"/>
                      </a:ext>
                    </a:extLst>
                  </p:cNvPr>
                  <p:cNvGrpSpPr/>
                  <p:nvPr/>
                </p:nvGrpSpPr>
                <p:grpSpPr>
                  <a:xfrm>
                    <a:off x="1768924" y="3936205"/>
                    <a:ext cx="522720" cy="389160"/>
                    <a:chOff x="1768924" y="3936205"/>
                    <a:chExt cx="522720" cy="389160"/>
                  </a:xfrm>
                </p:grpSpPr>
                <mc:AlternateContent xmlns:mc="http://schemas.openxmlformats.org/markup-compatibility/2006" xmlns:p14="http://schemas.microsoft.com/office/powerpoint/2010/main">
                  <mc:Choice Requires="p14">
                    <p:contentPart p14:bwMode="auto" r:id="rId24">
                      <p14:nvContentPartPr>
                        <p14:cNvPr id="66" name="Encre 65">
                          <a:extLst>
                            <a:ext uri="{FF2B5EF4-FFF2-40B4-BE49-F238E27FC236}">
                              <a16:creationId xmlns:a16="http://schemas.microsoft.com/office/drawing/2014/main" id="{742E8E17-8AB6-1373-7620-65F3FA82D32A}"/>
                            </a:ext>
                          </a:extLst>
                        </p14:cNvPr>
                        <p14:cNvContentPartPr/>
                        <p14:nvPr/>
                      </p14:nvContentPartPr>
                      <p14:xfrm>
                        <a:off x="2041804" y="3936205"/>
                        <a:ext cx="192600" cy="325800"/>
                      </p14:xfrm>
                    </p:contentPart>
                  </mc:Choice>
                  <mc:Fallback xmlns="">
                    <p:pic>
                      <p:nvPicPr>
                        <p:cNvPr id="36" name="Encre 35">
                          <a:extLst>
                            <a:ext uri="{FF2B5EF4-FFF2-40B4-BE49-F238E27FC236}">
                              <a16:creationId xmlns:a16="http://schemas.microsoft.com/office/drawing/2014/main" id="{C04919B3-FEC2-A6EF-2B65-A6C5D8889C3C}"/>
                            </a:ext>
                          </a:extLst>
                        </p:cNvPr>
                        <p:cNvPicPr/>
                        <p:nvPr/>
                      </p:nvPicPr>
                      <p:blipFill>
                        <a:blip r:embed="rId25"/>
                        <a:stretch>
                          <a:fillRect/>
                        </a:stretch>
                      </p:blipFill>
                      <p:spPr>
                        <a:xfrm>
                          <a:off x="2035684" y="3930085"/>
                          <a:ext cx="204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7" name="Encre 66">
                          <a:extLst>
                            <a:ext uri="{FF2B5EF4-FFF2-40B4-BE49-F238E27FC236}">
                              <a16:creationId xmlns:a16="http://schemas.microsoft.com/office/drawing/2014/main" id="{1CB53EA1-4323-DB6B-6ACA-B1BB5AD6065B}"/>
                            </a:ext>
                          </a:extLst>
                        </p14:cNvPr>
                        <p14:cNvContentPartPr/>
                        <p14:nvPr/>
                      </p14:nvContentPartPr>
                      <p14:xfrm>
                        <a:off x="2074204" y="4132045"/>
                        <a:ext cx="217440" cy="117720"/>
                      </p14:xfrm>
                    </p:contentPart>
                  </mc:Choice>
                  <mc:Fallback xmlns="">
                    <p:pic>
                      <p:nvPicPr>
                        <p:cNvPr id="37" name="Encre 36">
                          <a:extLst>
                            <a:ext uri="{FF2B5EF4-FFF2-40B4-BE49-F238E27FC236}">
                              <a16:creationId xmlns:a16="http://schemas.microsoft.com/office/drawing/2014/main" id="{AADB4848-ED5F-3771-52E1-F5AD830CC623}"/>
                            </a:ext>
                          </a:extLst>
                        </p:cNvPr>
                        <p:cNvPicPr/>
                        <p:nvPr/>
                      </p:nvPicPr>
                      <p:blipFill>
                        <a:blip r:embed="rId27"/>
                        <a:stretch>
                          <a:fillRect/>
                        </a:stretch>
                      </p:blipFill>
                      <p:spPr>
                        <a:xfrm>
                          <a:off x="2068084" y="4125925"/>
                          <a:ext cx="22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8" name="Encre 67">
                          <a:extLst>
                            <a:ext uri="{FF2B5EF4-FFF2-40B4-BE49-F238E27FC236}">
                              <a16:creationId xmlns:a16="http://schemas.microsoft.com/office/drawing/2014/main" id="{A46DD7C5-2D40-9E63-A08C-0E7C0AE20BF1}"/>
                            </a:ext>
                          </a:extLst>
                        </p14:cNvPr>
                        <p14:cNvContentPartPr/>
                        <p14:nvPr/>
                      </p14:nvContentPartPr>
                      <p14:xfrm>
                        <a:off x="1880884" y="4203325"/>
                        <a:ext cx="130320" cy="39600"/>
                      </p14:xfrm>
                    </p:contentPart>
                  </mc:Choice>
                  <mc:Fallback xmlns="">
                    <p:pic>
                      <p:nvPicPr>
                        <p:cNvPr id="40" name="Encre 39">
                          <a:extLst>
                            <a:ext uri="{FF2B5EF4-FFF2-40B4-BE49-F238E27FC236}">
                              <a16:creationId xmlns:a16="http://schemas.microsoft.com/office/drawing/2014/main" id="{01ADDE31-B9BE-C03D-FA35-F6756E3E723E}"/>
                            </a:ext>
                          </a:extLst>
                        </p:cNvPr>
                        <p:cNvPicPr/>
                        <p:nvPr/>
                      </p:nvPicPr>
                      <p:blipFill>
                        <a:blip r:embed="rId29"/>
                        <a:stretch>
                          <a:fillRect/>
                        </a:stretch>
                      </p:blipFill>
                      <p:spPr>
                        <a:xfrm>
                          <a:off x="1874764" y="4197205"/>
                          <a:ext cx="142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9" name="Encre 68">
                          <a:extLst>
                            <a:ext uri="{FF2B5EF4-FFF2-40B4-BE49-F238E27FC236}">
                              <a16:creationId xmlns:a16="http://schemas.microsoft.com/office/drawing/2014/main" id="{DCD7319F-7E80-F33B-172A-7992C28990E7}"/>
                            </a:ext>
                          </a:extLst>
                        </p14:cNvPr>
                        <p14:cNvContentPartPr/>
                        <p14:nvPr/>
                      </p14:nvContentPartPr>
                      <p14:xfrm>
                        <a:off x="1768924" y="4222045"/>
                        <a:ext cx="279360" cy="103320"/>
                      </p14:xfrm>
                    </p:contentPart>
                  </mc:Choice>
                  <mc:Fallback xmlns="">
                    <p:pic>
                      <p:nvPicPr>
                        <p:cNvPr id="55" name="Encre 54">
                          <a:extLst>
                            <a:ext uri="{FF2B5EF4-FFF2-40B4-BE49-F238E27FC236}">
                              <a16:creationId xmlns:a16="http://schemas.microsoft.com/office/drawing/2014/main" id="{5C5FA2EF-322F-360A-6AC9-304A7E452EF6}"/>
                            </a:ext>
                          </a:extLst>
                        </p:cNvPr>
                        <p:cNvPicPr/>
                        <p:nvPr/>
                      </p:nvPicPr>
                      <p:blipFill>
                        <a:blip r:embed="rId31"/>
                        <a:stretch>
                          <a:fillRect/>
                        </a:stretch>
                      </p:blipFill>
                      <p:spPr>
                        <a:xfrm>
                          <a:off x="1762804" y="4215925"/>
                          <a:ext cx="291600" cy="115560"/>
                        </a:xfrm>
                        <a:prstGeom prst="rect">
                          <a:avLst/>
                        </a:prstGeom>
                      </p:spPr>
                    </p:pic>
                  </mc:Fallback>
                </mc:AlternateContent>
              </p:grpSp>
            </p:grpSp>
            <p:grpSp>
              <p:nvGrpSpPr>
                <p:cNvPr id="46" name="Groupe 45">
                  <a:extLst>
                    <a:ext uri="{FF2B5EF4-FFF2-40B4-BE49-F238E27FC236}">
                      <a16:creationId xmlns:a16="http://schemas.microsoft.com/office/drawing/2014/main" id="{4B402FA9-3158-2369-2C86-AA3567BDD123}"/>
                    </a:ext>
                  </a:extLst>
                </p:cNvPr>
                <p:cNvGrpSpPr>
                  <a:grpSpLocks noChangeAspect="1"/>
                </p:cNvGrpSpPr>
                <p:nvPr/>
              </p:nvGrpSpPr>
              <p:grpSpPr>
                <a:xfrm>
                  <a:off x="6037500" y="776591"/>
                  <a:ext cx="1314602" cy="1008000"/>
                  <a:chOff x="4605259" y="2555342"/>
                  <a:chExt cx="1734184" cy="1329723"/>
                </a:xfrm>
              </p:grpSpPr>
              <p:sp>
                <p:nvSpPr>
                  <p:cNvPr id="47" name="Ellipse 46">
                    <a:extLst>
                      <a:ext uri="{FF2B5EF4-FFF2-40B4-BE49-F238E27FC236}">
                        <a16:creationId xmlns:a16="http://schemas.microsoft.com/office/drawing/2014/main" id="{84173C14-15AE-A7D3-0BAE-6AE911BA81E3}"/>
                      </a:ext>
                    </a:extLst>
                  </p:cNvPr>
                  <p:cNvSpPr/>
                  <p:nvPr/>
                </p:nvSpPr>
                <p:spPr>
                  <a:xfrm>
                    <a:off x="4605259" y="2555342"/>
                    <a:ext cx="1339770" cy="1329723"/>
                  </a:xfrm>
                  <a:prstGeom prst="ellipse">
                    <a:avLst/>
                  </a:prstGeom>
                  <a:gradFill flip="none" rotWithShape="1">
                    <a:gsLst>
                      <a:gs pos="0">
                        <a:srgbClr val="FFC000"/>
                      </a:gs>
                      <a:gs pos="74000">
                        <a:srgbClr val="F0DE58"/>
                      </a:gs>
                    </a:gsLst>
                    <a:path path="circle">
                      <a:fillToRect l="100000" t="100000"/>
                    </a:path>
                    <a:tileRect r="-100000" b="-100000"/>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2">
                    <p14:nvContentPartPr>
                      <p14:cNvPr id="48" name="Encre 47">
                        <a:extLst>
                          <a:ext uri="{FF2B5EF4-FFF2-40B4-BE49-F238E27FC236}">
                            <a16:creationId xmlns:a16="http://schemas.microsoft.com/office/drawing/2014/main" id="{7D7574CA-E31C-A5FD-1BB4-FF44E8EDAB54}"/>
                          </a:ext>
                        </a:extLst>
                      </p14:cNvPr>
                      <p14:cNvContentPartPr/>
                      <p14:nvPr/>
                    </p14:nvContentPartPr>
                    <p14:xfrm>
                      <a:off x="4845229" y="2788105"/>
                      <a:ext cx="865440" cy="914760"/>
                    </p14:xfrm>
                  </p:contentPart>
                </mc:Choice>
                <mc:Fallback xmlns="">
                  <p:pic>
                    <p:nvPicPr>
                      <p:cNvPr id="11" name="Encre 10">
                        <a:extLst>
                          <a:ext uri="{FF2B5EF4-FFF2-40B4-BE49-F238E27FC236}">
                            <a16:creationId xmlns:a16="http://schemas.microsoft.com/office/drawing/2014/main" id="{43040440-5BD3-A5ED-B687-4C58E023C6AC}"/>
                          </a:ext>
                        </a:extLst>
                      </p:cNvPr>
                      <p:cNvPicPr/>
                      <p:nvPr/>
                    </p:nvPicPr>
                    <p:blipFill>
                      <a:blip r:embed="rId33"/>
                      <a:stretch>
                        <a:fillRect/>
                      </a:stretch>
                    </p:blipFill>
                    <p:spPr>
                      <a:xfrm>
                        <a:off x="4801593" y="2744429"/>
                        <a:ext cx="947863" cy="9996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Encre 48">
                        <a:extLst>
                          <a:ext uri="{FF2B5EF4-FFF2-40B4-BE49-F238E27FC236}">
                            <a16:creationId xmlns:a16="http://schemas.microsoft.com/office/drawing/2014/main" id="{E548C4F3-9F07-93A3-9C84-2D91EB13D314}"/>
                          </a:ext>
                        </a:extLst>
                      </p14:cNvPr>
                      <p14:cNvContentPartPr/>
                      <p14:nvPr/>
                    </p14:nvContentPartPr>
                    <p14:xfrm>
                      <a:off x="5269309" y="2836705"/>
                      <a:ext cx="39240" cy="275760"/>
                    </p14:xfrm>
                  </p:contentPart>
                </mc:Choice>
                <mc:Fallback xmlns="">
                  <p:pic>
                    <p:nvPicPr>
                      <p:cNvPr id="12" name="Encre 11">
                        <a:extLst>
                          <a:ext uri="{FF2B5EF4-FFF2-40B4-BE49-F238E27FC236}">
                            <a16:creationId xmlns:a16="http://schemas.microsoft.com/office/drawing/2014/main" id="{26C1D507-8BEC-BC19-C30A-6DCBF3DF5793}"/>
                          </a:ext>
                        </a:extLst>
                      </p:cNvPr>
                      <p:cNvPicPr/>
                      <p:nvPr/>
                    </p:nvPicPr>
                    <p:blipFill>
                      <a:blip r:embed="rId35"/>
                      <a:stretch>
                        <a:fillRect/>
                      </a:stretch>
                    </p:blipFill>
                    <p:spPr>
                      <a:xfrm>
                        <a:off x="5230069" y="2795583"/>
                        <a:ext cx="117720" cy="358004"/>
                      </a:xfrm>
                      <a:prstGeom prst="rect">
                        <a:avLst/>
                      </a:prstGeom>
                    </p:spPr>
                  </p:pic>
                </mc:Fallback>
              </mc:AlternateContent>
              <p:grpSp>
                <p:nvGrpSpPr>
                  <p:cNvPr id="50" name="Groupe 49">
                    <a:extLst>
                      <a:ext uri="{FF2B5EF4-FFF2-40B4-BE49-F238E27FC236}">
                        <a16:creationId xmlns:a16="http://schemas.microsoft.com/office/drawing/2014/main" id="{A17B4575-469E-9657-670D-A7D5FB4FAC83}"/>
                      </a:ext>
                    </a:extLst>
                  </p:cNvPr>
                  <p:cNvGrpSpPr/>
                  <p:nvPr/>
                </p:nvGrpSpPr>
                <p:grpSpPr>
                  <a:xfrm>
                    <a:off x="5983262" y="2742067"/>
                    <a:ext cx="356181" cy="871200"/>
                    <a:chOff x="6061168" y="2709265"/>
                    <a:chExt cx="356181" cy="871200"/>
                  </a:xfrm>
                </p:grpSpPr>
                <mc:AlternateContent xmlns:mc="http://schemas.openxmlformats.org/markup-compatibility/2006" xmlns:p14="http://schemas.microsoft.com/office/powerpoint/2010/main">
                  <mc:Choice Requires="p14">
                    <p:contentPart p14:bwMode="auto" r:id="rId36">
                      <p14:nvContentPartPr>
                        <p14:cNvPr id="51" name="Encre 50">
                          <a:extLst>
                            <a:ext uri="{FF2B5EF4-FFF2-40B4-BE49-F238E27FC236}">
                              <a16:creationId xmlns:a16="http://schemas.microsoft.com/office/drawing/2014/main" id="{FDB927C3-3FF7-35FC-FA01-4E5B9E43B4BC}"/>
                            </a:ext>
                          </a:extLst>
                        </p14:cNvPr>
                        <p14:cNvContentPartPr/>
                        <p14:nvPr/>
                      </p14:nvContentPartPr>
                      <p14:xfrm>
                        <a:off x="6120349" y="2936785"/>
                        <a:ext cx="100440" cy="120240"/>
                      </p14:xfrm>
                    </p:contentPart>
                  </mc:Choice>
                  <mc:Fallback xmlns="">
                    <p:pic>
                      <p:nvPicPr>
                        <p:cNvPr id="15" name="Encre 14">
                          <a:extLst>
                            <a:ext uri="{FF2B5EF4-FFF2-40B4-BE49-F238E27FC236}">
                              <a16:creationId xmlns:a16="http://schemas.microsoft.com/office/drawing/2014/main" id="{6678FF0C-E34B-179B-36A4-81A235B35B03}"/>
                            </a:ext>
                          </a:extLst>
                        </p:cNvPr>
                        <p:cNvPicPr/>
                        <p:nvPr/>
                      </p:nvPicPr>
                      <p:blipFill>
                        <a:blip r:embed="rId37"/>
                        <a:stretch>
                          <a:fillRect/>
                        </a:stretch>
                      </p:blipFill>
                      <p:spPr>
                        <a:xfrm>
                          <a:off x="6079695" y="2895903"/>
                          <a:ext cx="181749" cy="20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2" name="Encre 51">
                          <a:extLst>
                            <a:ext uri="{FF2B5EF4-FFF2-40B4-BE49-F238E27FC236}">
                              <a16:creationId xmlns:a16="http://schemas.microsoft.com/office/drawing/2014/main" id="{A3EC043F-9A91-7DF8-394F-6C49DC68E3E6}"/>
                            </a:ext>
                          </a:extLst>
                        </p14:cNvPr>
                        <p14:cNvContentPartPr/>
                        <p14:nvPr/>
                      </p14:nvContentPartPr>
                      <p14:xfrm>
                        <a:off x="6233749" y="2999425"/>
                        <a:ext cx="100800" cy="236880"/>
                      </p14:xfrm>
                    </p:contentPart>
                  </mc:Choice>
                  <mc:Fallback xmlns="">
                    <p:pic>
                      <p:nvPicPr>
                        <p:cNvPr id="16" name="Encre 15">
                          <a:extLst>
                            <a:ext uri="{FF2B5EF4-FFF2-40B4-BE49-F238E27FC236}">
                              <a16:creationId xmlns:a16="http://schemas.microsoft.com/office/drawing/2014/main" id="{A1E1D02A-46B5-68B9-E83D-5573757C1220}"/>
                            </a:ext>
                          </a:extLst>
                        </p:cNvPr>
                        <p:cNvPicPr/>
                        <p:nvPr/>
                      </p:nvPicPr>
                      <p:blipFill>
                        <a:blip r:embed="rId39"/>
                        <a:stretch>
                          <a:fillRect/>
                        </a:stretch>
                      </p:blipFill>
                      <p:spPr>
                        <a:xfrm>
                          <a:off x="6192949" y="2958334"/>
                          <a:ext cx="182400" cy="31906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3" name="Encre 52">
                          <a:extLst>
                            <a:ext uri="{FF2B5EF4-FFF2-40B4-BE49-F238E27FC236}">
                              <a16:creationId xmlns:a16="http://schemas.microsoft.com/office/drawing/2014/main" id="{92AC13C7-E9BE-F702-3145-43B2506A7317}"/>
                            </a:ext>
                          </a:extLst>
                        </p14:cNvPr>
                        <p14:cNvContentPartPr/>
                        <p14:nvPr/>
                      </p14:nvContentPartPr>
                      <p14:xfrm>
                        <a:off x="6348229" y="2923465"/>
                        <a:ext cx="360" cy="42480"/>
                      </p14:xfrm>
                    </p:contentPart>
                  </mc:Choice>
                  <mc:Fallback xmlns="">
                    <p:pic>
                      <p:nvPicPr>
                        <p:cNvPr id="17" name="Encre 16">
                          <a:extLst>
                            <a:ext uri="{FF2B5EF4-FFF2-40B4-BE49-F238E27FC236}">
                              <a16:creationId xmlns:a16="http://schemas.microsoft.com/office/drawing/2014/main" id="{601100D1-C90C-13CA-10E9-C1603546AF1D}"/>
                            </a:ext>
                          </a:extLst>
                        </p:cNvPr>
                        <p:cNvPicPr/>
                        <p:nvPr/>
                      </p:nvPicPr>
                      <p:blipFill>
                        <a:blip r:embed="rId41"/>
                        <a:stretch>
                          <a:fillRect/>
                        </a:stretch>
                      </p:blipFill>
                      <p:spPr>
                        <a:xfrm>
                          <a:off x="6342109" y="2883345"/>
                          <a:ext cx="12600" cy="12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 name="Encre 53">
                          <a:extLst>
                            <a:ext uri="{FF2B5EF4-FFF2-40B4-BE49-F238E27FC236}">
                              <a16:creationId xmlns:a16="http://schemas.microsoft.com/office/drawing/2014/main" id="{4A53E14C-7269-6EC0-0458-4E2398587697}"/>
                            </a:ext>
                          </a:extLst>
                        </p14:cNvPr>
                        <p14:cNvContentPartPr/>
                        <p14:nvPr/>
                      </p14:nvContentPartPr>
                      <p14:xfrm>
                        <a:off x="6298549" y="2709265"/>
                        <a:ext cx="118800" cy="783000"/>
                      </p14:xfrm>
                    </p:contentPart>
                  </mc:Choice>
                  <mc:Fallback xmlns="">
                    <p:pic>
                      <p:nvPicPr>
                        <p:cNvPr id="18" name="Encre 17">
                          <a:extLst>
                            <a:ext uri="{FF2B5EF4-FFF2-40B4-BE49-F238E27FC236}">
                              <a16:creationId xmlns:a16="http://schemas.microsoft.com/office/drawing/2014/main" id="{287E43EF-B4E9-AFE5-B7A3-E8A24C23FC64}"/>
                            </a:ext>
                          </a:extLst>
                        </p:cNvPr>
                        <p:cNvPicPr/>
                        <p:nvPr/>
                      </p:nvPicPr>
                      <p:blipFill>
                        <a:blip r:embed="rId43"/>
                        <a:stretch>
                          <a:fillRect/>
                        </a:stretch>
                      </p:blipFill>
                      <p:spPr>
                        <a:xfrm>
                          <a:off x="6258157" y="2668054"/>
                          <a:ext cx="199584" cy="86542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5" name="Encre 54">
                          <a:extLst>
                            <a:ext uri="{FF2B5EF4-FFF2-40B4-BE49-F238E27FC236}">
                              <a16:creationId xmlns:a16="http://schemas.microsoft.com/office/drawing/2014/main" id="{B9376C88-37A2-3FCA-A22D-473E5227E680}"/>
                            </a:ext>
                          </a:extLst>
                        </p14:cNvPr>
                        <p14:cNvContentPartPr/>
                        <p14:nvPr/>
                      </p14:nvContentPartPr>
                      <p14:xfrm>
                        <a:off x="6061168" y="3109585"/>
                        <a:ext cx="35640" cy="470880"/>
                      </p14:xfrm>
                    </p:contentPart>
                  </mc:Choice>
                  <mc:Fallback xmlns="">
                    <p:pic>
                      <p:nvPicPr>
                        <p:cNvPr id="19" name="Encre 18">
                          <a:extLst>
                            <a:ext uri="{FF2B5EF4-FFF2-40B4-BE49-F238E27FC236}">
                              <a16:creationId xmlns:a16="http://schemas.microsoft.com/office/drawing/2014/main" id="{99F20205-BF4B-4D1C-687F-5D4DA05A072C}"/>
                            </a:ext>
                          </a:extLst>
                        </p:cNvPr>
                        <p:cNvPicPr/>
                        <p:nvPr/>
                      </p:nvPicPr>
                      <p:blipFill>
                        <a:blip r:embed="rId45"/>
                        <a:stretch>
                          <a:fillRect/>
                        </a:stretch>
                      </p:blipFill>
                      <p:spPr>
                        <a:xfrm>
                          <a:off x="6023300" y="3068534"/>
                          <a:ext cx="111375" cy="55298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6" name="Encre 55">
                          <a:extLst>
                            <a:ext uri="{FF2B5EF4-FFF2-40B4-BE49-F238E27FC236}">
                              <a16:creationId xmlns:a16="http://schemas.microsoft.com/office/drawing/2014/main" id="{6E635A45-2107-05A5-5A1C-DC58FD0DF79D}"/>
                            </a:ext>
                          </a:extLst>
                        </p14:cNvPr>
                        <p14:cNvContentPartPr/>
                        <p14:nvPr/>
                      </p14:nvContentPartPr>
                      <p14:xfrm>
                        <a:off x="6188968" y="2891785"/>
                        <a:ext cx="140400" cy="56160"/>
                      </p14:xfrm>
                    </p:contentPart>
                  </mc:Choice>
                  <mc:Fallback xmlns="">
                    <p:pic>
                      <p:nvPicPr>
                        <p:cNvPr id="20" name="Encre 19">
                          <a:extLst>
                            <a:ext uri="{FF2B5EF4-FFF2-40B4-BE49-F238E27FC236}">
                              <a16:creationId xmlns:a16="http://schemas.microsoft.com/office/drawing/2014/main" id="{62EE3643-0A15-7F73-6E9B-AA54FCEF4029}"/>
                            </a:ext>
                          </a:extLst>
                        </p:cNvPr>
                        <p:cNvPicPr/>
                        <p:nvPr/>
                      </p:nvPicPr>
                      <p:blipFill>
                        <a:blip r:embed="rId47"/>
                        <a:stretch>
                          <a:fillRect/>
                        </a:stretch>
                      </p:blipFill>
                      <p:spPr>
                        <a:xfrm>
                          <a:off x="6148514" y="2852005"/>
                          <a:ext cx="221308"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7" name="Encre 56">
                          <a:extLst>
                            <a:ext uri="{FF2B5EF4-FFF2-40B4-BE49-F238E27FC236}">
                              <a16:creationId xmlns:a16="http://schemas.microsoft.com/office/drawing/2014/main" id="{D5722BB1-1352-DF37-4B03-5883FFFDD11B}"/>
                            </a:ext>
                          </a:extLst>
                        </p14:cNvPr>
                        <p14:cNvContentPartPr/>
                        <p14:nvPr/>
                      </p14:nvContentPartPr>
                      <p14:xfrm>
                        <a:off x="6084208" y="3011305"/>
                        <a:ext cx="66960" cy="135720"/>
                      </p14:xfrm>
                    </p:contentPart>
                  </mc:Choice>
                  <mc:Fallback xmlns="">
                    <p:pic>
                      <p:nvPicPr>
                        <p:cNvPr id="21" name="Encre 20">
                          <a:extLst>
                            <a:ext uri="{FF2B5EF4-FFF2-40B4-BE49-F238E27FC236}">
                              <a16:creationId xmlns:a16="http://schemas.microsoft.com/office/drawing/2014/main" id="{EE590CCF-F2B6-03EA-0570-E1EEF2DEA564}"/>
                            </a:ext>
                          </a:extLst>
                        </p:cNvPr>
                        <p:cNvPicPr/>
                        <p:nvPr/>
                      </p:nvPicPr>
                      <p:blipFill>
                        <a:blip r:embed="rId49"/>
                        <a:stretch>
                          <a:fillRect/>
                        </a:stretch>
                      </p:blipFill>
                      <p:spPr>
                        <a:xfrm>
                          <a:off x="6043554" y="2970827"/>
                          <a:ext cx="148269" cy="2166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8" name="Encre 57">
                          <a:extLst>
                            <a:ext uri="{FF2B5EF4-FFF2-40B4-BE49-F238E27FC236}">
                              <a16:creationId xmlns:a16="http://schemas.microsoft.com/office/drawing/2014/main" id="{33189383-58B9-B141-7587-2524AB66B59D}"/>
                            </a:ext>
                          </a:extLst>
                        </p14:cNvPr>
                        <p14:cNvContentPartPr/>
                        <p14:nvPr/>
                      </p14:nvContentPartPr>
                      <p14:xfrm>
                        <a:off x="6246928" y="2972065"/>
                        <a:ext cx="37080" cy="33480"/>
                      </p14:xfrm>
                    </p:contentPart>
                  </mc:Choice>
                  <mc:Fallback xmlns="">
                    <p:pic>
                      <p:nvPicPr>
                        <p:cNvPr id="22" name="Encre 21">
                          <a:extLst>
                            <a:ext uri="{FF2B5EF4-FFF2-40B4-BE49-F238E27FC236}">
                              <a16:creationId xmlns:a16="http://schemas.microsoft.com/office/drawing/2014/main" id="{6B196B2A-A3C0-8586-F50B-A419AF2EBBBB}"/>
                            </a:ext>
                          </a:extLst>
                        </p:cNvPr>
                        <p:cNvPicPr/>
                        <p:nvPr/>
                      </p:nvPicPr>
                      <p:blipFill>
                        <a:blip r:embed="rId51"/>
                        <a:stretch>
                          <a:fillRect/>
                        </a:stretch>
                      </p:blipFill>
                      <p:spPr>
                        <a:xfrm>
                          <a:off x="6207530" y="2934121"/>
                          <a:ext cx="115875" cy="109368"/>
                        </a:xfrm>
                        <a:prstGeom prst="rect">
                          <a:avLst/>
                        </a:prstGeom>
                      </p:spPr>
                    </p:pic>
                  </mc:Fallback>
                </mc:AlternateContent>
              </p:grpSp>
            </p:grpSp>
          </p:grpSp>
          <mc:AlternateContent xmlns:mc="http://schemas.openxmlformats.org/markup-compatibility/2006" xmlns:p14="http://schemas.microsoft.com/office/powerpoint/2010/main">
            <mc:Choice Requires="p14">
              <p:contentPart p14:bwMode="auto" r:id="rId52">
                <p14:nvContentPartPr>
                  <p14:cNvPr id="26" name="Encre 25">
                    <a:extLst>
                      <a:ext uri="{FF2B5EF4-FFF2-40B4-BE49-F238E27FC236}">
                        <a16:creationId xmlns:a16="http://schemas.microsoft.com/office/drawing/2014/main" id="{2984087F-D526-8194-C472-BAF2B0DDD5E6}"/>
                      </a:ext>
                    </a:extLst>
                  </p14:cNvPr>
                  <p14:cNvContentPartPr/>
                  <p14:nvPr/>
                </p14:nvContentPartPr>
                <p14:xfrm>
                  <a:off x="1668242" y="2700137"/>
                  <a:ext cx="1724400" cy="1335960"/>
                </p14:xfrm>
              </p:contentPart>
            </mc:Choice>
            <mc:Fallback xmlns="">
              <p:pic>
                <p:nvPicPr>
                  <p:cNvPr id="24" name="Encre 23">
                    <a:extLst>
                      <a:ext uri="{FF2B5EF4-FFF2-40B4-BE49-F238E27FC236}">
                        <a16:creationId xmlns:a16="http://schemas.microsoft.com/office/drawing/2014/main" id="{7C960BF5-FC7B-8202-E789-A0BB73CC4433}"/>
                      </a:ext>
                    </a:extLst>
                  </p:cNvPr>
                  <p:cNvPicPr/>
                  <p:nvPr/>
                </p:nvPicPr>
                <p:blipFill>
                  <a:blip r:embed="rId53"/>
                  <a:stretch>
                    <a:fillRect/>
                  </a:stretch>
                </p:blipFill>
                <p:spPr>
                  <a:xfrm>
                    <a:off x="1300174" y="1964071"/>
                    <a:ext cx="2458696" cy="280625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 name="Encre 26">
                    <a:extLst>
                      <a:ext uri="{FF2B5EF4-FFF2-40B4-BE49-F238E27FC236}">
                        <a16:creationId xmlns:a16="http://schemas.microsoft.com/office/drawing/2014/main" id="{B1B902F7-EF37-85B8-B71E-1F8B6D6D6DA0}"/>
                      </a:ext>
                    </a:extLst>
                  </p14:cNvPr>
                  <p14:cNvContentPartPr/>
                  <p14:nvPr/>
                </p14:nvContentPartPr>
                <p14:xfrm>
                  <a:off x="5403240" y="2708058"/>
                  <a:ext cx="2246760" cy="1411200"/>
                </p14:xfrm>
              </p:contentPart>
            </mc:Choice>
            <mc:Fallback xmlns="">
              <p:pic>
                <p:nvPicPr>
                  <p:cNvPr id="33" name="Encre 32">
                    <a:extLst>
                      <a:ext uri="{FF2B5EF4-FFF2-40B4-BE49-F238E27FC236}">
                        <a16:creationId xmlns:a16="http://schemas.microsoft.com/office/drawing/2014/main" id="{54AFB51F-5357-58CC-9215-5B9F473D8484}"/>
                      </a:ext>
                    </a:extLst>
                  </p:cNvPr>
                  <p:cNvPicPr/>
                  <p:nvPr/>
                </p:nvPicPr>
                <p:blipFill>
                  <a:blip r:embed="rId55"/>
                  <a:stretch>
                    <a:fillRect/>
                  </a:stretch>
                </p:blipFill>
                <p:spPr>
                  <a:xfrm>
                    <a:off x="5035220" y="1972100"/>
                    <a:ext cx="2980959" cy="288127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8" name="Encre 27">
                    <a:extLst>
                      <a:ext uri="{FF2B5EF4-FFF2-40B4-BE49-F238E27FC236}">
                        <a16:creationId xmlns:a16="http://schemas.microsoft.com/office/drawing/2014/main" id="{3E1C7F31-EB41-5F72-B233-D06ED74277F2}"/>
                      </a:ext>
                    </a:extLst>
                  </p14:cNvPr>
                  <p14:cNvContentPartPr/>
                  <p14:nvPr/>
                </p14:nvContentPartPr>
                <p14:xfrm>
                  <a:off x="2793240" y="835698"/>
                  <a:ext cx="3161160" cy="1113480"/>
                </p14:xfrm>
              </p:contentPart>
            </mc:Choice>
            <mc:Fallback xmlns="">
              <p:pic>
                <p:nvPicPr>
                  <p:cNvPr id="38" name="Encre 37">
                    <a:extLst>
                      <a:ext uri="{FF2B5EF4-FFF2-40B4-BE49-F238E27FC236}">
                        <a16:creationId xmlns:a16="http://schemas.microsoft.com/office/drawing/2014/main" id="{88DDAB67-9994-B4F4-E7C2-DE5870D08EA8}"/>
                      </a:ext>
                    </a:extLst>
                  </p:cNvPr>
                  <p:cNvPicPr/>
                  <p:nvPr/>
                </p:nvPicPr>
                <p:blipFill>
                  <a:blip r:embed="rId57"/>
                  <a:stretch>
                    <a:fillRect/>
                  </a:stretch>
                </p:blipFill>
                <p:spPr>
                  <a:xfrm>
                    <a:off x="2425235" y="99513"/>
                    <a:ext cx="3895329" cy="258401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9" name="Encre 28">
                    <a:extLst>
                      <a:ext uri="{FF2B5EF4-FFF2-40B4-BE49-F238E27FC236}">
                        <a16:creationId xmlns:a16="http://schemas.microsoft.com/office/drawing/2014/main" id="{7D6E4685-C5FB-C91C-70A0-67072292F301}"/>
                      </a:ext>
                    </a:extLst>
                  </p14:cNvPr>
                  <p14:cNvContentPartPr/>
                  <p14:nvPr/>
                </p14:nvContentPartPr>
                <p14:xfrm>
                  <a:off x="6704087" y="1045463"/>
                  <a:ext cx="79200" cy="554760"/>
                </p14:xfrm>
              </p:contentPart>
            </mc:Choice>
            <mc:Fallback xmlns="">
              <p:pic>
                <p:nvPicPr>
                  <p:cNvPr id="56" name="Encre 55">
                    <a:extLst>
                      <a:ext uri="{FF2B5EF4-FFF2-40B4-BE49-F238E27FC236}">
                        <a16:creationId xmlns:a16="http://schemas.microsoft.com/office/drawing/2014/main" id="{8EBB7E78-3FA7-FDE1-E1A3-74A373A752E6}"/>
                      </a:ext>
                    </a:extLst>
                  </p:cNvPr>
                  <p:cNvPicPr/>
                  <p:nvPr/>
                </p:nvPicPr>
                <p:blipFill>
                  <a:blip r:embed="rId59"/>
                  <a:stretch>
                    <a:fillRect/>
                  </a:stretch>
                </p:blipFill>
                <p:spPr>
                  <a:xfrm>
                    <a:off x="6682487" y="1023420"/>
                    <a:ext cx="122400" cy="59884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 name="Encre 29">
                    <a:extLst>
                      <a:ext uri="{FF2B5EF4-FFF2-40B4-BE49-F238E27FC236}">
                        <a16:creationId xmlns:a16="http://schemas.microsoft.com/office/drawing/2014/main" id="{79951A16-FF4E-D822-3923-1B91540A9FC7}"/>
                      </a:ext>
                    </a:extLst>
                  </p14:cNvPr>
                  <p14:cNvContentPartPr/>
                  <p14:nvPr/>
                </p14:nvContentPartPr>
                <p14:xfrm>
                  <a:off x="6656207" y="1077503"/>
                  <a:ext cx="50760" cy="577800"/>
                </p14:xfrm>
              </p:contentPart>
            </mc:Choice>
            <mc:Fallback xmlns="">
              <p:pic>
                <p:nvPicPr>
                  <p:cNvPr id="58" name="Encre 57">
                    <a:extLst>
                      <a:ext uri="{FF2B5EF4-FFF2-40B4-BE49-F238E27FC236}">
                        <a16:creationId xmlns:a16="http://schemas.microsoft.com/office/drawing/2014/main" id="{4BA34B2A-431E-1657-27D6-3A2A012E0FD8}"/>
                      </a:ext>
                    </a:extLst>
                  </p:cNvPr>
                  <p:cNvPicPr/>
                  <p:nvPr/>
                </p:nvPicPr>
                <p:blipFill>
                  <a:blip r:embed="rId61"/>
                  <a:stretch>
                    <a:fillRect/>
                  </a:stretch>
                </p:blipFill>
                <p:spPr>
                  <a:xfrm>
                    <a:off x="6634453" y="1055492"/>
                    <a:ext cx="94269" cy="6218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Encre 30">
                    <a:extLst>
                      <a:ext uri="{FF2B5EF4-FFF2-40B4-BE49-F238E27FC236}">
                        <a16:creationId xmlns:a16="http://schemas.microsoft.com/office/drawing/2014/main" id="{DF3064CC-4AAE-BD1A-63CE-70858784701D}"/>
                      </a:ext>
                    </a:extLst>
                  </p14:cNvPr>
                  <p14:cNvContentPartPr/>
                  <p14:nvPr/>
                </p14:nvContentPartPr>
                <p14:xfrm>
                  <a:off x="6593207" y="1239863"/>
                  <a:ext cx="45000" cy="473760"/>
                </p14:xfrm>
              </p:contentPart>
            </mc:Choice>
            <mc:Fallback xmlns="">
              <p:pic>
                <p:nvPicPr>
                  <p:cNvPr id="60" name="Encre 59">
                    <a:extLst>
                      <a:ext uri="{FF2B5EF4-FFF2-40B4-BE49-F238E27FC236}">
                        <a16:creationId xmlns:a16="http://schemas.microsoft.com/office/drawing/2014/main" id="{C2B6742F-EAE3-6BF7-0C6A-C297BD6EC40E}"/>
                      </a:ext>
                    </a:extLst>
                  </p:cNvPr>
                  <p:cNvPicPr/>
                  <p:nvPr/>
                </p:nvPicPr>
                <p:blipFill>
                  <a:blip r:embed="rId63"/>
                  <a:stretch>
                    <a:fillRect/>
                  </a:stretch>
                </p:blipFill>
                <p:spPr>
                  <a:xfrm>
                    <a:off x="6571607" y="1217828"/>
                    <a:ext cx="88200" cy="51783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 name="Encre 31">
                    <a:extLst>
                      <a:ext uri="{FF2B5EF4-FFF2-40B4-BE49-F238E27FC236}">
                        <a16:creationId xmlns:a16="http://schemas.microsoft.com/office/drawing/2014/main" id="{7F395CD4-C05F-1224-25B5-D51A61B58605}"/>
                      </a:ext>
                    </a:extLst>
                  </p14:cNvPr>
                  <p14:cNvContentPartPr/>
                  <p14:nvPr/>
                </p14:nvContentPartPr>
                <p14:xfrm>
                  <a:off x="6481967" y="1392143"/>
                  <a:ext cx="23040" cy="298800"/>
                </p14:xfrm>
              </p:contentPart>
            </mc:Choice>
            <mc:Fallback xmlns="">
              <p:pic>
                <p:nvPicPr>
                  <p:cNvPr id="61" name="Encre 60">
                    <a:extLst>
                      <a:ext uri="{FF2B5EF4-FFF2-40B4-BE49-F238E27FC236}">
                        <a16:creationId xmlns:a16="http://schemas.microsoft.com/office/drawing/2014/main" id="{36C4F717-682E-5244-742E-E861BCF596D8}"/>
                      </a:ext>
                    </a:extLst>
                  </p:cNvPr>
                  <p:cNvPicPr/>
                  <p:nvPr/>
                </p:nvPicPr>
                <p:blipFill>
                  <a:blip r:embed="rId65"/>
                  <a:stretch>
                    <a:fillRect/>
                  </a:stretch>
                </p:blipFill>
                <p:spPr>
                  <a:xfrm>
                    <a:off x="6460699" y="1370145"/>
                    <a:ext cx="65575" cy="342795"/>
                  </a:xfrm>
                  <a:prstGeom prst="rect">
                    <a:avLst/>
                  </a:prstGeom>
                </p:spPr>
              </p:pic>
            </mc:Fallback>
          </mc:AlternateContent>
          <p:grpSp>
            <p:nvGrpSpPr>
              <p:cNvPr id="33" name="Groupe 32">
                <a:extLst>
                  <a:ext uri="{FF2B5EF4-FFF2-40B4-BE49-F238E27FC236}">
                    <a16:creationId xmlns:a16="http://schemas.microsoft.com/office/drawing/2014/main" id="{9E34275B-FF34-4D50-FF31-45F1954DE833}"/>
                  </a:ext>
                </a:extLst>
              </p:cNvPr>
              <p:cNvGrpSpPr/>
              <p:nvPr/>
            </p:nvGrpSpPr>
            <p:grpSpPr>
              <a:xfrm>
                <a:off x="6271727" y="1058783"/>
                <a:ext cx="303120" cy="700560"/>
                <a:chOff x="6271727" y="1058783"/>
                <a:chExt cx="303120" cy="700560"/>
              </a:xfrm>
            </p:grpSpPr>
            <mc:AlternateContent xmlns:mc="http://schemas.openxmlformats.org/markup-compatibility/2006" xmlns:p14="http://schemas.microsoft.com/office/powerpoint/2010/main">
              <mc:Choice Requires="p14">
                <p:contentPart p14:bwMode="auto" r:id="rId66">
                  <p14:nvContentPartPr>
                    <p14:cNvPr id="34" name="Encre 33">
                      <a:extLst>
                        <a:ext uri="{FF2B5EF4-FFF2-40B4-BE49-F238E27FC236}">
                          <a16:creationId xmlns:a16="http://schemas.microsoft.com/office/drawing/2014/main" id="{FDC84BD6-CC5C-8996-98CC-540F28C00C8C}"/>
                        </a:ext>
                      </a:extLst>
                    </p14:cNvPr>
                    <p14:cNvContentPartPr/>
                    <p14:nvPr/>
                  </p14:nvContentPartPr>
                  <p14:xfrm>
                    <a:off x="6271727" y="1058783"/>
                    <a:ext cx="122400" cy="488520"/>
                  </p14:xfrm>
                </p:contentPart>
              </mc:Choice>
              <mc:Fallback xmlns="">
                <p:pic>
                  <p:nvPicPr>
                    <p:cNvPr id="41" name="Encre 40">
                      <a:extLst>
                        <a:ext uri="{FF2B5EF4-FFF2-40B4-BE49-F238E27FC236}">
                          <a16:creationId xmlns:a16="http://schemas.microsoft.com/office/drawing/2014/main" id="{4A1BE460-C36E-84D3-8FF8-E305AF529B11}"/>
                        </a:ext>
                      </a:extLst>
                    </p:cNvPr>
                    <p:cNvPicPr/>
                    <p:nvPr/>
                  </p:nvPicPr>
                  <p:blipFill>
                    <a:blip r:embed="rId67"/>
                    <a:stretch>
                      <a:fillRect/>
                    </a:stretch>
                  </p:blipFill>
                  <p:spPr>
                    <a:xfrm>
                      <a:off x="6249805" y="1036745"/>
                      <a:ext cx="166245" cy="53259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Encre 34">
                      <a:extLst>
                        <a:ext uri="{FF2B5EF4-FFF2-40B4-BE49-F238E27FC236}">
                          <a16:creationId xmlns:a16="http://schemas.microsoft.com/office/drawing/2014/main" id="{9A519322-83D9-BBAF-0078-C2A015B829EB}"/>
                        </a:ext>
                      </a:extLst>
                    </p14:cNvPr>
                    <p14:cNvContentPartPr/>
                    <p14:nvPr/>
                  </p14:nvContentPartPr>
                  <p14:xfrm>
                    <a:off x="6296567" y="1296383"/>
                    <a:ext cx="25920" cy="363240"/>
                  </p14:xfrm>
                </p:contentPart>
              </mc:Choice>
              <mc:Fallback xmlns="">
                <p:pic>
                  <p:nvPicPr>
                    <p:cNvPr id="42" name="Encre 41">
                      <a:extLst>
                        <a:ext uri="{FF2B5EF4-FFF2-40B4-BE49-F238E27FC236}">
                          <a16:creationId xmlns:a16="http://schemas.microsoft.com/office/drawing/2014/main" id="{DAC7F580-EC9D-E221-72D4-0AB18C146AB5}"/>
                        </a:ext>
                      </a:extLst>
                    </p:cNvPr>
                    <p:cNvPicPr/>
                    <p:nvPr/>
                  </p:nvPicPr>
                  <p:blipFill>
                    <a:blip r:embed="rId69"/>
                    <a:stretch>
                      <a:fillRect/>
                    </a:stretch>
                  </p:blipFill>
                  <p:spPr>
                    <a:xfrm>
                      <a:off x="6275831" y="1274368"/>
                      <a:ext cx="67392" cy="407269"/>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Encre 35">
                      <a:extLst>
                        <a:ext uri="{FF2B5EF4-FFF2-40B4-BE49-F238E27FC236}">
                          <a16:creationId xmlns:a16="http://schemas.microsoft.com/office/drawing/2014/main" id="{9CE3D63F-9868-F1A1-0426-279421377668}"/>
                        </a:ext>
                      </a:extLst>
                    </p14:cNvPr>
                    <p14:cNvContentPartPr/>
                    <p14:nvPr/>
                  </p14:nvContentPartPr>
                  <p14:xfrm>
                    <a:off x="6295127" y="1354703"/>
                    <a:ext cx="89640" cy="298440"/>
                  </p14:xfrm>
                </p:contentPart>
              </mc:Choice>
              <mc:Fallback xmlns="">
                <p:pic>
                  <p:nvPicPr>
                    <p:cNvPr id="47" name="Encre 46">
                      <a:extLst>
                        <a:ext uri="{FF2B5EF4-FFF2-40B4-BE49-F238E27FC236}">
                          <a16:creationId xmlns:a16="http://schemas.microsoft.com/office/drawing/2014/main" id="{4D9C71D4-D25B-4CF2-A6A5-94242DC27E2A}"/>
                        </a:ext>
                      </a:extLst>
                    </p:cNvPr>
                    <p:cNvPicPr/>
                    <p:nvPr/>
                  </p:nvPicPr>
                  <p:blipFill>
                    <a:blip r:embed="rId71"/>
                    <a:stretch>
                      <a:fillRect/>
                    </a:stretch>
                  </p:blipFill>
                  <p:spPr>
                    <a:xfrm>
                      <a:off x="6273174" y="1332732"/>
                      <a:ext cx="133545" cy="34238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Encre 36">
                      <a:extLst>
                        <a:ext uri="{FF2B5EF4-FFF2-40B4-BE49-F238E27FC236}">
                          <a16:creationId xmlns:a16="http://schemas.microsoft.com/office/drawing/2014/main" id="{5630E642-77EE-F30B-6340-1CC8361B084C}"/>
                        </a:ext>
                      </a:extLst>
                    </p14:cNvPr>
                    <p14:cNvContentPartPr/>
                    <p14:nvPr/>
                  </p14:nvContentPartPr>
                  <p14:xfrm>
                    <a:off x="6406367" y="1396823"/>
                    <a:ext cx="29160" cy="310680"/>
                  </p14:xfrm>
                </p:contentPart>
              </mc:Choice>
              <mc:Fallback xmlns="">
                <p:pic>
                  <p:nvPicPr>
                    <p:cNvPr id="51" name="Encre 50">
                      <a:extLst>
                        <a:ext uri="{FF2B5EF4-FFF2-40B4-BE49-F238E27FC236}">
                          <a16:creationId xmlns:a16="http://schemas.microsoft.com/office/drawing/2014/main" id="{D7F23B89-DFDE-C261-6708-A9832D411C2C}"/>
                        </a:ext>
                      </a:extLst>
                    </p:cNvPr>
                    <p:cNvPicPr/>
                    <p:nvPr/>
                  </p:nvPicPr>
                  <p:blipFill>
                    <a:blip r:embed="rId73"/>
                    <a:stretch>
                      <a:fillRect/>
                    </a:stretch>
                  </p:blipFill>
                  <p:spPr>
                    <a:xfrm>
                      <a:off x="6385783" y="1374763"/>
                      <a:ext cx="70327" cy="35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Encre 37">
                      <a:extLst>
                        <a:ext uri="{FF2B5EF4-FFF2-40B4-BE49-F238E27FC236}">
                          <a16:creationId xmlns:a16="http://schemas.microsoft.com/office/drawing/2014/main" id="{18E0DC79-795E-0CB6-6AC6-DA512F536882}"/>
                        </a:ext>
                      </a:extLst>
                    </p14:cNvPr>
                    <p14:cNvContentPartPr/>
                    <p14:nvPr/>
                  </p14:nvContentPartPr>
                  <p14:xfrm>
                    <a:off x="6571967" y="1458383"/>
                    <a:ext cx="2880" cy="300960"/>
                  </p14:xfrm>
                </p:contentPart>
              </mc:Choice>
              <mc:Fallback xmlns="">
                <p:pic>
                  <p:nvPicPr>
                    <p:cNvPr id="64" name="Encre 63">
                      <a:extLst>
                        <a:ext uri="{FF2B5EF4-FFF2-40B4-BE49-F238E27FC236}">
                          <a16:creationId xmlns:a16="http://schemas.microsoft.com/office/drawing/2014/main" id="{B26383A4-7AEC-8B92-0D19-3766EB72AA94}"/>
                        </a:ext>
                      </a:extLst>
                    </p:cNvPr>
                    <p:cNvPicPr/>
                    <p:nvPr/>
                  </p:nvPicPr>
                  <p:blipFill>
                    <a:blip r:embed="rId75"/>
                    <a:stretch>
                      <a:fillRect/>
                    </a:stretch>
                  </p:blipFill>
                  <p:spPr>
                    <a:xfrm>
                      <a:off x="6554687" y="1436362"/>
                      <a:ext cx="37440" cy="345003"/>
                    </a:xfrm>
                    <a:prstGeom prst="rect">
                      <a:avLst/>
                    </a:prstGeom>
                  </p:spPr>
                </p:pic>
              </mc:Fallback>
            </mc:AlternateContent>
          </p:grpSp>
        </p:grpSp>
        <p:sp>
          <p:nvSpPr>
            <p:cNvPr id="18" name="ZoneTexte 17">
              <a:extLst>
                <a:ext uri="{FF2B5EF4-FFF2-40B4-BE49-F238E27FC236}">
                  <a16:creationId xmlns:a16="http://schemas.microsoft.com/office/drawing/2014/main" id="{4DE56519-C2D2-35C8-925C-FF22751F7C6D}"/>
                </a:ext>
              </a:extLst>
            </p:cNvPr>
            <p:cNvSpPr txBox="1"/>
            <p:nvPr/>
          </p:nvSpPr>
          <p:spPr>
            <a:xfrm rot="233030">
              <a:off x="1689127" y="995663"/>
              <a:ext cx="256802" cy="230832"/>
            </a:xfrm>
            <a:prstGeom prst="rect">
              <a:avLst/>
            </a:prstGeom>
            <a:noFill/>
          </p:spPr>
          <p:txBody>
            <a:bodyPr wrap="none" rtlCol="0">
              <a:spAutoFit/>
            </a:bodyPr>
            <a:lstStyle/>
            <a:p>
              <a:r>
                <a:rPr lang="fr-FR" sz="900" b="1" dirty="0"/>
                <a:t>B</a:t>
              </a:r>
            </a:p>
          </p:txBody>
        </p:sp>
        <p:sp>
          <p:nvSpPr>
            <p:cNvPr id="19" name="ZoneTexte 18">
              <a:extLst>
                <a:ext uri="{FF2B5EF4-FFF2-40B4-BE49-F238E27FC236}">
                  <a16:creationId xmlns:a16="http://schemas.microsoft.com/office/drawing/2014/main" id="{7B1A2E89-AD53-E5D8-F4AA-57CE2DBF0D32}"/>
                </a:ext>
              </a:extLst>
            </p:cNvPr>
            <p:cNvSpPr txBox="1"/>
            <p:nvPr/>
          </p:nvSpPr>
          <p:spPr>
            <a:xfrm>
              <a:off x="1762030" y="1009429"/>
              <a:ext cx="269626" cy="230832"/>
            </a:xfrm>
            <a:prstGeom prst="rect">
              <a:avLst/>
            </a:prstGeom>
            <a:noFill/>
          </p:spPr>
          <p:txBody>
            <a:bodyPr wrap="none" rtlCol="0">
              <a:spAutoFit/>
            </a:bodyPr>
            <a:lstStyle/>
            <a:p>
              <a:r>
                <a:rPr lang="fr-FR" sz="900" b="1" dirty="0"/>
                <a:t>O</a:t>
              </a:r>
            </a:p>
          </p:txBody>
        </p:sp>
        <p:sp>
          <p:nvSpPr>
            <p:cNvPr id="20" name="ZoneTexte 19">
              <a:extLst>
                <a:ext uri="{FF2B5EF4-FFF2-40B4-BE49-F238E27FC236}">
                  <a16:creationId xmlns:a16="http://schemas.microsoft.com/office/drawing/2014/main" id="{90270E08-A464-33AB-AA56-DFC3FEAB7F61}"/>
                </a:ext>
              </a:extLst>
            </p:cNvPr>
            <p:cNvSpPr txBox="1"/>
            <p:nvPr/>
          </p:nvSpPr>
          <p:spPr>
            <a:xfrm>
              <a:off x="1844532" y="1008158"/>
              <a:ext cx="268022" cy="230832"/>
            </a:xfrm>
            <a:prstGeom prst="rect">
              <a:avLst/>
            </a:prstGeom>
            <a:noFill/>
          </p:spPr>
          <p:txBody>
            <a:bodyPr wrap="none" rtlCol="0">
              <a:spAutoFit/>
            </a:bodyPr>
            <a:lstStyle/>
            <a:p>
              <a:r>
                <a:rPr lang="fr-FR" sz="900" b="1" dirty="0"/>
                <a:t>N</a:t>
              </a:r>
            </a:p>
          </p:txBody>
        </p:sp>
        <p:sp>
          <p:nvSpPr>
            <p:cNvPr id="21" name="ZoneTexte 20">
              <a:extLst>
                <a:ext uri="{FF2B5EF4-FFF2-40B4-BE49-F238E27FC236}">
                  <a16:creationId xmlns:a16="http://schemas.microsoft.com/office/drawing/2014/main" id="{17D3E720-9B89-A451-F9A2-59DD6595099D}"/>
                </a:ext>
              </a:extLst>
            </p:cNvPr>
            <p:cNvSpPr txBox="1"/>
            <p:nvPr/>
          </p:nvSpPr>
          <p:spPr>
            <a:xfrm rot="21247648">
              <a:off x="1927149" y="1003047"/>
              <a:ext cx="268022" cy="230832"/>
            </a:xfrm>
            <a:prstGeom prst="rect">
              <a:avLst/>
            </a:prstGeom>
            <a:noFill/>
          </p:spPr>
          <p:txBody>
            <a:bodyPr wrap="none" rtlCol="0">
              <a:spAutoFit/>
            </a:bodyPr>
            <a:lstStyle/>
            <a:p>
              <a:r>
                <a:rPr lang="fr-FR" sz="900" b="1" dirty="0"/>
                <a:t>H</a:t>
              </a:r>
            </a:p>
          </p:txBody>
        </p:sp>
        <p:sp>
          <p:nvSpPr>
            <p:cNvPr id="22" name="ZoneTexte 21">
              <a:extLst>
                <a:ext uri="{FF2B5EF4-FFF2-40B4-BE49-F238E27FC236}">
                  <a16:creationId xmlns:a16="http://schemas.microsoft.com/office/drawing/2014/main" id="{BE4AF17A-AC9D-B3EC-1D9F-2842ABB1E243}"/>
                </a:ext>
              </a:extLst>
            </p:cNvPr>
            <p:cNvSpPr txBox="1"/>
            <p:nvPr/>
          </p:nvSpPr>
          <p:spPr>
            <a:xfrm rot="21253501">
              <a:off x="2005009" y="993296"/>
              <a:ext cx="256802" cy="230832"/>
            </a:xfrm>
            <a:prstGeom prst="rect">
              <a:avLst/>
            </a:prstGeom>
            <a:noFill/>
          </p:spPr>
          <p:txBody>
            <a:bodyPr wrap="none" rtlCol="0">
              <a:spAutoFit/>
            </a:bodyPr>
            <a:lstStyle/>
            <a:p>
              <a:pPr algn="ctr"/>
              <a:r>
                <a:rPr lang="fr-FR" sz="900" b="1" dirty="0"/>
                <a:t>E</a:t>
              </a:r>
            </a:p>
          </p:txBody>
        </p:sp>
        <p:sp>
          <p:nvSpPr>
            <p:cNvPr id="23" name="ZoneTexte 22">
              <a:extLst>
                <a:ext uri="{FF2B5EF4-FFF2-40B4-BE49-F238E27FC236}">
                  <a16:creationId xmlns:a16="http://schemas.microsoft.com/office/drawing/2014/main" id="{F510514F-72B8-F4C5-D4BF-2885DB426FD0}"/>
                </a:ext>
              </a:extLst>
            </p:cNvPr>
            <p:cNvSpPr txBox="1"/>
            <p:nvPr/>
          </p:nvSpPr>
          <p:spPr>
            <a:xfrm rot="21300920">
              <a:off x="2081015" y="986138"/>
              <a:ext cx="264816" cy="230832"/>
            </a:xfrm>
            <a:prstGeom prst="rect">
              <a:avLst/>
            </a:prstGeom>
            <a:noFill/>
          </p:spPr>
          <p:txBody>
            <a:bodyPr wrap="none" rtlCol="0">
              <a:spAutoFit/>
            </a:bodyPr>
            <a:lstStyle/>
            <a:p>
              <a:r>
                <a:rPr lang="fr-FR" sz="900" b="1" dirty="0"/>
                <a:t>U</a:t>
              </a:r>
            </a:p>
          </p:txBody>
        </p:sp>
        <p:sp>
          <p:nvSpPr>
            <p:cNvPr id="24" name="ZoneTexte 23">
              <a:extLst>
                <a:ext uri="{FF2B5EF4-FFF2-40B4-BE49-F238E27FC236}">
                  <a16:creationId xmlns:a16="http://schemas.microsoft.com/office/drawing/2014/main" id="{279E576F-AA1C-8105-C200-A50A4BDF8225}"/>
                </a:ext>
              </a:extLst>
            </p:cNvPr>
            <p:cNvSpPr txBox="1"/>
            <p:nvPr/>
          </p:nvSpPr>
          <p:spPr>
            <a:xfrm rot="21228658">
              <a:off x="2162175" y="974725"/>
              <a:ext cx="256802" cy="230832"/>
            </a:xfrm>
            <a:prstGeom prst="rect">
              <a:avLst/>
            </a:prstGeom>
            <a:noFill/>
          </p:spPr>
          <p:txBody>
            <a:bodyPr wrap="none" rtlCol="0">
              <a:spAutoFit/>
            </a:bodyPr>
            <a:lstStyle/>
            <a:p>
              <a:r>
                <a:rPr lang="fr-FR" sz="900" b="1" dirty="0"/>
                <a:t>R</a:t>
              </a:r>
            </a:p>
          </p:txBody>
        </p:sp>
      </p:grpSp>
    </p:spTree>
    <p:extLst>
      <p:ext uri="{BB962C8B-B14F-4D97-AF65-F5344CB8AC3E}">
        <p14:creationId xmlns:p14="http://schemas.microsoft.com/office/powerpoint/2010/main" val="359472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5"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
                                          </p:val>
                                        </p:tav>
                                        <p:tav tm="100000">
                                          <p:val>
                                            <p:strVal val="#ppt_w"/>
                                          </p:val>
                                        </p:tav>
                                      </p:tavLst>
                                    </p:anim>
                                    <p:anim calcmode="lin" valueType="num">
                                      <p:cBhvr>
                                        <p:cTn id="25" dur="1000" fill="hold"/>
                                        <p:tgtEl>
                                          <p:spTgt spid="5"/>
                                        </p:tgtEl>
                                        <p:attrNameLst>
                                          <p:attrName>ppt_h</p:attrName>
                                        </p:attrNameLst>
                                      </p:cBhvr>
                                      <p:tavLst>
                                        <p:tav tm="0" fmla="#ppt_h*sin(2.5*pi*$)">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9" presetClass="entr" presetSubtype="5"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
                                          </p:val>
                                        </p:tav>
                                        <p:tav tm="100000">
                                          <p:val>
                                            <p:strVal val="#ppt_w"/>
                                          </p:val>
                                        </p:tav>
                                      </p:tavLst>
                                    </p:anim>
                                    <p:anim calcmode="lin" valueType="num">
                                      <p:cBhvr>
                                        <p:cTn id="53" dur="1000" fill="hold"/>
                                        <p:tgtEl>
                                          <p:spTgt spid="13"/>
                                        </p:tgtEl>
                                        <p:attrNameLst>
                                          <p:attrName>ppt_h</p:attrName>
                                        </p:attrNameLst>
                                      </p:cBhvr>
                                      <p:tavLst>
                                        <p:tav tm="0" fmla="#ppt_h*sin(2.5*pi*$)">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
                                        <p:tgtEl>
                                          <p:spTgt spid="14"/>
                                        </p:tgtEl>
                                      </p:cBhvr>
                                    </p:animEffect>
                                    <p:anim calcmode="lin" valueType="num">
                                      <p:cBhvr>
                                        <p:cTn id="59" dur="400" fill="hold"/>
                                        <p:tgtEl>
                                          <p:spTgt spid="14"/>
                                        </p:tgtEl>
                                        <p:attrNameLst>
                                          <p:attrName>ppt_x</p:attrName>
                                        </p:attrNameLst>
                                      </p:cBhvr>
                                      <p:tavLst>
                                        <p:tav tm="0">
                                          <p:val>
                                            <p:strVal val="#ppt_x"/>
                                          </p:val>
                                        </p:tav>
                                        <p:tav tm="100000">
                                          <p:val>
                                            <p:strVal val="#ppt_x"/>
                                          </p:val>
                                        </p:tav>
                                      </p:tavLst>
                                    </p:anim>
                                    <p:anim calcmode="lin" valueType="num">
                                      <p:cBhvr>
                                        <p:cTn id="60" dur="400" fill="hold"/>
                                        <p:tgtEl>
                                          <p:spTgt spid="14"/>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p:bldP spid="7" grpId="0"/>
      <p:bldP spid="8" grpId="0"/>
      <p:bldP spid="10"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00FA-BC99-9B26-060B-A81660F6D5D5}"/>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C00F6843-3843-1B89-6E72-8559989C4EAB}"/>
              </a:ext>
            </a:extLst>
          </p:cNvPr>
          <p:cNvPicPr>
            <a:picLocks noChangeAspect="1"/>
          </p:cNvPicPr>
          <p:nvPr/>
        </p:nvPicPr>
        <p:blipFill>
          <a:blip r:embed="rId2"/>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2519CC0F-96A1-60BF-1817-AB82D0A80917}"/>
              </a:ext>
            </a:extLst>
          </p:cNvPr>
          <p:cNvSpPr>
            <a:spLocks noGrp="1"/>
          </p:cNvSpPr>
          <p:nvPr>
            <p:ph type="sldNum" sz="quarter" idx="12"/>
          </p:nvPr>
        </p:nvSpPr>
        <p:spPr/>
        <p:txBody>
          <a:bodyPr/>
          <a:lstStyle/>
          <a:p>
            <a:fld id="{FE33C095-DA1F-344C-A02F-E30891A3467C}" type="slidenum">
              <a:rPr lang="fr-FR" smtClean="0"/>
              <a:t>13</a:t>
            </a:fld>
            <a:endParaRPr lang="fr-FR"/>
          </a:p>
        </p:txBody>
      </p:sp>
      <p:sp>
        <p:nvSpPr>
          <p:cNvPr id="5" name="ZoneTexte 4">
            <a:extLst>
              <a:ext uri="{FF2B5EF4-FFF2-40B4-BE49-F238E27FC236}">
                <a16:creationId xmlns:a16="http://schemas.microsoft.com/office/drawing/2014/main" id="{2AB2F548-B68A-3E36-08E9-6566A144C204}"/>
              </a:ext>
            </a:extLst>
          </p:cNvPr>
          <p:cNvSpPr txBox="1"/>
          <p:nvPr/>
        </p:nvSpPr>
        <p:spPr>
          <a:xfrm>
            <a:off x="3932243" y="448883"/>
            <a:ext cx="4386842" cy="369332"/>
          </a:xfrm>
          <a:prstGeom prst="rect">
            <a:avLst/>
          </a:prstGeom>
          <a:solidFill>
            <a:srgbClr val="E1EFF0"/>
          </a:solidFill>
        </p:spPr>
        <p:txBody>
          <a:bodyPr wrap="none" rtlCol="0">
            <a:spAutoFit/>
          </a:bodyPr>
          <a:lstStyle/>
          <a:p>
            <a:pPr algn="ctr"/>
            <a:r>
              <a:rPr lang="fr-FR" b="1" dirty="0">
                <a:latin typeface="Calibri" panose="020F0502020204030204" pitchFamily="34" charset="0"/>
                <a:cs typeface="Calibri" panose="020F0502020204030204" pitchFamily="34" charset="0"/>
              </a:rPr>
              <a:t>En abordant les propositions de méditation</a:t>
            </a:r>
          </a:p>
        </p:txBody>
      </p:sp>
      <p:sp>
        <p:nvSpPr>
          <p:cNvPr id="6" name="ZoneTexte 5">
            <a:extLst>
              <a:ext uri="{FF2B5EF4-FFF2-40B4-BE49-F238E27FC236}">
                <a16:creationId xmlns:a16="http://schemas.microsoft.com/office/drawing/2014/main" id="{7E4FCF26-A39A-7C86-6A94-6F90C9A47A1C}"/>
              </a:ext>
            </a:extLst>
          </p:cNvPr>
          <p:cNvSpPr txBox="1"/>
          <p:nvPr/>
        </p:nvSpPr>
        <p:spPr>
          <a:xfrm>
            <a:off x="5203590" y="1805494"/>
            <a:ext cx="1701684" cy="369332"/>
          </a:xfrm>
          <a:prstGeom prst="rect">
            <a:avLst/>
          </a:prstGeom>
          <a:noFill/>
        </p:spPr>
        <p:txBody>
          <a:bodyPr wrap="none" rtlCol="0">
            <a:spAutoFit/>
          </a:bodyPr>
          <a:lstStyle/>
          <a:p>
            <a:pPr algn="ctr"/>
            <a:r>
              <a:rPr lang="fr-FR" dirty="0">
                <a:latin typeface="Calibri Light" panose="020F0302020204030204" pitchFamily="34" charset="0"/>
                <a:cs typeface="Calibri Light" panose="020F0302020204030204" pitchFamily="34" charset="0"/>
              </a:rPr>
              <a:t>Oser s’aventurer</a:t>
            </a:r>
          </a:p>
        </p:txBody>
      </p:sp>
      <p:sp>
        <p:nvSpPr>
          <p:cNvPr id="7" name="ZoneTexte 6">
            <a:extLst>
              <a:ext uri="{FF2B5EF4-FFF2-40B4-BE49-F238E27FC236}">
                <a16:creationId xmlns:a16="http://schemas.microsoft.com/office/drawing/2014/main" id="{131E3068-7DB9-766E-45C1-B73BA1CB2285}"/>
              </a:ext>
            </a:extLst>
          </p:cNvPr>
          <p:cNvSpPr txBox="1"/>
          <p:nvPr/>
        </p:nvSpPr>
        <p:spPr>
          <a:xfrm>
            <a:off x="4169942" y="2327895"/>
            <a:ext cx="3768980" cy="369332"/>
          </a:xfrm>
          <a:prstGeom prst="rect">
            <a:avLst/>
          </a:prstGeom>
          <a:noFill/>
        </p:spPr>
        <p:txBody>
          <a:bodyPr wrap="none" rtlCol="0">
            <a:spAutoFit/>
          </a:bodyPr>
          <a:lstStyle/>
          <a:p>
            <a:pPr algn="ctr"/>
            <a:r>
              <a:rPr lang="fr-FR" dirty="0">
                <a:latin typeface="Calibri Light" panose="020F0302020204030204" pitchFamily="34" charset="0"/>
                <a:cs typeface="Calibri Light" panose="020F0302020204030204" pitchFamily="34" charset="0"/>
              </a:rPr>
              <a:t>Prendre le temps de lire attentivement</a:t>
            </a:r>
          </a:p>
        </p:txBody>
      </p:sp>
      <p:sp>
        <p:nvSpPr>
          <p:cNvPr id="8" name="ZoneTexte 7">
            <a:extLst>
              <a:ext uri="{FF2B5EF4-FFF2-40B4-BE49-F238E27FC236}">
                <a16:creationId xmlns:a16="http://schemas.microsoft.com/office/drawing/2014/main" id="{3EE96D6C-75C1-1FDD-DC87-B06D28C62AD2}"/>
              </a:ext>
            </a:extLst>
          </p:cNvPr>
          <p:cNvSpPr txBox="1"/>
          <p:nvPr/>
        </p:nvSpPr>
        <p:spPr>
          <a:xfrm>
            <a:off x="3159188" y="2803266"/>
            <a:ext cx="5932935" cy="369332"/>
          </a:xfrm>
          <a:prstGeom prst="rect">
            <a:avLst/>
          </a:prstGeom>
          <a:noFill/>
        </p:spPr>
        <p:txBody>
          <a:bodyPr wrap="square" rtlCol="0">
            <a:spAutoFit/>
          </a:bodyPr>
          <a:lstStyle/>
          <a:p>
            <a:pPr algn="ctr"/>
            <a:r>
              <a:rPr lang="fr-FR" dirty="0">
                <a:latin typeface="Calibri Light" panose="020F0302020204030204" pitchFamily="34" charset="0"/>
                <a:cs typeface="Calibri Light" panose="020F0302020204030204" pitchFamily="34" charset="0"/>
              </a:rPr>
              <a:t>Savourer et se laisser imprégner</a:t>
            </a:r>
          </a:p>
        </p:txBody>
      </p:sp>
      <p:sp>
        <p:nvSpPr>
          <p:cNvPr id="10" name="ZoneTexte 9">
            <a:extLst>
              <a:ext uri="{FF2B5EF4-FFF2-40B4-BE49-F238E27FC236}">
                <a16:creationId xmlns:a16="http://schemas.microsoft.com/office/drawing/2014/main" id="{9369DDD8-7951-E311-2311-33F8A95F55EC}"/>
              </a:ext>
            </a:extLst>
          </p:cNvPr>
          <p:cNvSpPr txBox="1"/>
          <p:nvPr/>
        </p:nvSpPr>
        <p:spPr>
          <a:xfrm>
            <a:off x="2887315" y="3310351"/>
            <a:ext cx="6334235" cy="369332"/>
          </a:xfrm>
          <a:prstGeom prst="rect">
            <a:avLst/>
          </a:prstGeom>
          <a:noFill/>
        </p:spPr>
        <p:txBody>
          <a:bodyPr wrap="none" rtlCol="0">
            <a:spAutoFit/>
          </a:bodyPr>
          <a:lstStyle/>
          <a:p>
            <a:pPr algn="ctr"/>
            <a:r>
              <a:rPr lang="fr-FR" dirty="0">
                <a:latin typeface="Calibri Light" panose="020F0302020204030204" pitchFamily="34" charset="0"/>
                <a:cs typeface="Calibri Light" panose="020F0302020204030204" pitchFamily="34" charset="0"/>
              </a:rPr>
              <a:t>Ce qui entoure le texte biblique sont des aides à son appropriation</a:t>
            </a:r>
          </a:p>
        </p:txBody>
      </p:sp>
      <p:sp>
        <p:nvSpPr>
          <p:cNvPr id="13" name="ZoneTexte 12">
            <a:extLst>
              <a:ext uri="{FF2B5EF4-FFF2-40B4-BE49-F238E27FC236}">
                <a16:creationId xmlns:a16="http://schemas.microsoft.com/office/drawing/2014/main" id="{915308F0-6A7B-E4D0-3964-0FB098E5C325}"/>
              </a:ext>
            </a:extLst>
          </p:cNvPr>
          <p:cNvSpPr txBox="1"/>
          <p:nvPr/>
        </p:nvSpPr>
        <p:spPr>
          <a:xfrm>
            <a:off x="3609627" y="3951373"/>
            <a:ext cx="5061064" cy="646331"/>
          </a:xfrm>
          <a:prstGeom prst="rect">
            <a:avLst/>
          </a:prstGeom>
          <a:noFill/>
        </p:spPr>
        <p:txBody>
          <a:bodyPr wrap="none" rtlCol="0">
            <a:spAutoFit/>
          </a:bodyPr>
          <a:lstStyle/>
          <a:p>
            <a:pPr algn="ctr"/>
            <a:r>
              <a:rPr lang="fr-FR" dirty="0">
                <a:latin typeface="Calibri Light" panose="020F0302020204030204" pitchFamily="34" charset="0"/>
                <a:cs typeface="Calibri Light" panose="020F0302020204030204" pitchFamily="34" charset="0"/>
              </a:rPr>
              <a:t>Les questions se veulent aussi aide au discernement </a:t>
            </a:r>
          </a:p>
          <a:p>
            <a:pPr algn="ctr"/>
            <a:r>
              <a:rPr lang="fr-FR" dirty="0">
                <a:latin typeface="Calibri Light" panose="020F0302020204030204" pitchFamily="34" charset="0"/>
                <a:cs typeface="Calibri Light" panose="020F0302020204030204" pitchFamily="34" charset="0"/>
              </a:rPr>
              <a:t>d’évènements quotidiens enrichis par Dieu</a:t>
            </a:r>
          </a:p>
        </p:txBody>
      </p:sp>
      <p:sp>
        <p:nvSpPr>
          <p:cNvPr id="14" name="ZoneTexte 13">
            <a:extLst>
              <a:ext uri="{FF2B5EF4-FFF2-40B4-BE49-F238E27FC236}">
                <a16:creationId xmlns:a16="http://schemas.microsoft.com/office/drawing/2014/main" id="{E140D546-1ACE-19BA-E658-D366F6D99B6D}"/>
              </a:ext>
            </a:extLst>
          </p:cNvPr>
          <p:cNvSpPr txBox="1"/>
          <p:nvPr/>
        </p:nvSpPr>
        <p:spPr>
          <a:xfrm>
            <a:off x="3129205" y="5655874"/>
            <a:ext cx="5999015" cy="923330"/>
          </a:xfrm>
          <a:prstGeom prst="rect">
            <a:avLst/>
          </a:prstGeom>
          <a:noFill/>
        </p:spPr>
        <p:txBody>
          <a:bodyPr wrap="none" rtlCol="0">
            <a:spAutoFit/>
          </a:bodyPr>
          <a:lstStyle/>
          <a:p>
            <a:pPr algn="ctr"/>
            <a:r>
              <a:rPr lang="fr-FR" dirty="0">
                <a:latin typeface="Calibri Light" panose="020F0302020204030204" pitchFamily="34" charset="0"/>
                <a:cs typeface="Calibri Light" panose="020F0302020204030204" pitchFamily="34" charset="0"/>
              </a:rPr>
              <a:t>Comment j’accueille la Parole de Dieu maintenant?</a:t>
            </a:r>
          </a:p>
          <a:p>
            <a:pPr algn="ctr"/>
            <a:r>
              <a:rPr lang="fr-FR" dirty="0">
                <a:latin typeface="Calibri Light" panose="020F0302020204030204" pitchFamily="34" charset="0"/>
                <a:cs typeface="Calibri Light" panose="020F0302020204030204" pitchFamily="34" charset="0"/>
              </a:rPr>
              <a:t>Comment à évoluer mon idée du bonheur?</a:t>
            </a:r>
          </a:p>
          <a:p>
            <a:pPr algn="ctr"/>
            <a:r>
              <a:rPr lang="fr-FR" dirty="0">
                <a:latin typeface="Calibri Light" panose="020F0302020204030204" pitchFamily="34" charset="0"/>
                <a:cs typeface="Calibri Light" panose="020F0302020204030204" pitchFamily="34" charset="0"/>
              </a:rPr>
              <a:t>Comment ma foi chemine-t-elle au travers de ces méditations?</a:t>
            </a:r>
          </a:p>
        </p:txBody>
      </p:sp>
      <p:sp>
        <p:nvSpPr>
          <p:cNvPr id="2" name="ZoneTexte 1">
            <a:extLst>
              <a:ext uri="{FF2B5EF4-FFF2-40B4-BE49-F238E27FC236}">
                <a16:creationId xmlns:a16="http://schemas.microsoft.com/office/drawing/2014/main" id="{D65D6471-1FBC-4869-0945-FAB50895A7EB}"/>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sp>
        <p:nvSpPr>
          <p:cNvPr id="3" name="ZoneTexte 2">
            <a:extLst>
              <a:ext uri="{FF2B5EF4-FFF2-40B4-BE49-F238E27FC236}">
                <a16:creationId xmlns:a16="http://schemas.microsoft.com/office/drawing/2014/main" id="{098C4417-C4F6-D1C7-525F-817860E5662F}"/>
              </a:ext>
            </a:extLst>
          </p:cNvPr>
          <p:cNvSpPr txBox="1"/>
          <p:nvPr/>
        </p:nvSpPr>
        <p:spPr>
          <a:xfrm>
            <a:off x="5145849" y="4947139"/>
            <a:ext cx="1709892" cy="369332"/>
          </a:xfrm>
          <a:prstGeom prst="rect">
            <a:avLst/>
          </a:prstGeom>
          <a:solidFill>
            <a:srgbClr val="EFF9FB"/>
          </a:solidFill>
        </p:spPr>
        <p:txBody>
          <a:bodyPr wrap="none" rtlCol="0">
            <a:spAutoFit/>
          </a:bodyPr>
          <a:lstStyle/>
          <a:p>
            <a:r>
              <a:rPr lang="fr-FR" b="1" dirty="0">
                <a:latin typeface="Calibri" panose="020F0502020204030204" pitchFamily="34" charset="0"/>
                <a:cs typeface="Calibri" panose="020F0502020204030204" pitchFamily="34" charset="0"/>
              </a:rPr>
              <a:t>Pour relecture…</a:t>
            </a:r>
          </a:p>
        </p:txBody>
      </p:sp>
    </p:spTree>
    <p:extLst>
      <p:ext uri="{BB962C8B-B14F-4D97-AF65-F5344CB8AC3E}">
        <p14:creationId xmlns:p14="http://schemas.microsoft.com/office/powerpoint/2010/main" val="29650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par>
                                <p:cTn id="27" presetID="26"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0"/>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Scale>
                                      <p:cBhvr>
                                        <p:cTn id="57" dur="2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2000" decel="50000" fill="hold">
                                          <p:stCondLst>
                                            <p:cond delay="0"/>
                                          </p:stCondLst>
                                        </p:cTn>
                                        <p:tgtEl>
                                          <p:spTgt spid="13"/>
                                        </p:tgtEl>
                                        <p:attrNameLst>
                                          <p:attrName>ppt_x</p:attrName>
                                          <p:attrName>ppt_y</p:attrName>
                                        </p:attrNameLst>
                                      </p:cBhvr>
                                    </p:animMotion>
                                    <p:animEffect transition="in" filter="fade">
                                      <p:cBhvr>
                                        <p:cTn id="59" dur="2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dissolve">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arn(inVertical)">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0" grpId="0"/>
      <p:bldP spid="13" grpId="0"/>
      <p:bldP spid="14"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03560-2CD2-C32D-DF35-817FB033696C}"/>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2F7E2A9E-704A-33AE-EEF5-83C566260A41}"/>
              </a:ext>
            </a:extLst>
          </p:cNvPr>
          <p:cNvPicPr>
            <a:picLocks noChangeAspect="1"/>
          </p:cNvPicPr>
          <p:nvPr/>
        </p:nvPicPr>
        <p:blipFill>
          <a:blip r:embed="rId2"/>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D0E8FF81-30FF-6D11-862C-06AA2B70C0B9}"/>
              </a:ext>
            </a:extLst>
          </p:cNvPr>
          <p:cNvSpPr>
            <a:spLocks noGrp="1"/>
          </p:cNvSpPr>
          <p:nvPr>
            <p:ph type="sldNum" sz="quarter" idx="12"/>
          </p:nvPr>
        </p:nvSpPr>
        <p:spPr/>
        <p:txBody>
          <a:bodyPr/>
          <a:lstStyle/>
          <a:p>
            <a:fld id="{FE33C095-DA1F-344C-A02F-E30891A3467C}" type="slidenum">
              <a:rPr lang="fr-FR" smtClean="0"/>
              <a:t>14</a:t>
            </a:fld>
            <a:endParaRPr lang="fr-FR"/>
          </a:p>
        </p:txBody>
      </p:sp>
      <p:sp>
        <p:nvSpPr>
          <p:cNvPr id="2" name="ZoneTexte 1">
            <a:extLst>
              <a:ext uri="{FF2B5EF4-FFF2-40B4-BE49-F238E27FC236}">
                <a16:creationId xmlns:a16="http://schemas.microsoft.com/office/drawing/2014/main" id="{43A6EA0D-7620-F6A4-FF20-B639CE3BC512}"/>
              </a:ext>
            </a:extLst>
          </p:cNvPr>
          <p:cNvSpPr txBox="1"/>
          <p:nvPr/>
        </p:nvSpPr>
        <p:spPr>
          <a:xfrm>
            <a:off x="2036011" y="4454482"/>
            <a:ext cx="8239896" cy="923330"/>
          </a:xfrm>
          <a:prstGeom prst="rect">
            <a:avLst/>
          </a:prstGeom>
          <a:noFill/>
          <a:ln w="88900">
            <a:solidFill>
              <a:schemeClr val="accent1"/>
            </a:solidFill>
          </a:ln>
        </p:spPr>
        <p:txBody>
          <a:bodyPr wrap="square" rtlCol="0">
            <a:spAutoFit/>
          </a:bodyPr>
          <a:lstStyle/>
          <a:p>
            <a:r>
              <a:rPr lang="fr-FR" dirty="0"/>
              <a:t>Françoise (Lille), Nathalie (Bordeaux), Patricia (St Étienne), Bernadette (Aumônerie ACI), Sœur Marie-Madeleine (accompagnatrice bibliste), Christine (déléguée nationale), Jean-Pierre (Bordeaux), Jacques (Lorient), François (Nîmes)</a:t>
            </a:r>
          </a:p>
        </p:txBody>
      </p:sp>
      <p:sp>
        <p:nvSpPr>
          <p:cNvPr id="3" name="ZoneTexte 2">
            <a:extLst>
              <a:ext uri="{FF2B5EF4-FFF2-40B4-BE49-F238E27FC236}">
                <a16:creationId xmlns:a16="http://schemas.microsoft.com/office/drawing/2014/main" id="{226F85E3-E770-49B2-B8F0-E0623B1DC95F}"/>
              </a:ext>
            </a:extLst>
          </p:cNvPr>
          <p:cNvSpPr txBox="1"/>
          <p:nvPr/>
        </p:nvSpPr>
        <p:spPr>
          <a:xfrm>
            <a:off x="3498851" y="1507648"/>
            <a:ext cx="5267324" cy="707886"/>
          </a:xfrm>
          <a:prstGeom prst="rect">
            <a:avLst/>
          </a:prstGeom>
          <a:solidFill>
            <a:srgbClr val="EFF9FB"/>
          </a:solidFill>
          <a:ln w="50800" cmpd="thinThick">
            <a:solidFill>
              <a:schemeClr val="accent1">
                <a:alpha val="65378"/>
              </a:schemeClr>
            </a:solidFill>
          </a:ln>
        </p:spPr>
        <p:txBody>
          <a:bodyPr wrap="square" rtlCol="0">
            <a:spAutoFit/>
          </a:bodyPr>
          <a:lstStyle/>
          <a:p>
            <a:pPr algn="ctr"/>
            <a:r>
              <a:rPr lang="fr-FR" sz="4000" dirty="0"/>
              <a:t>BELLES MÉDITATIONS</a:t>
            </a:r>
          </a:p>
        </p:txBody>
      </p:sp>
      <p:sp>
        <p:nvSpPr>
          <p:cNvPr id="5" name="ZoneTexte 4">
            <a:extLst>
              <a:ext uri="{FF2B5EF4-FFF2-40B4-BE49-F238E27FC236}">
                <a16:creationId xmlns:a16="http://schemas.microsoft.com/office/drawing/2014/main" id="{A6B7580F-FDAC-DBEF-84D7-32C63120D556}"/>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spTree>
    <p:extLst>
      <p:ext uri="{BB962C8B-B14F-4D97-AF65-F5344CB8AC3E}">
        <p14:creationId xmlns:p14="http://schemas.microsoft.com/office/powerpoint/2010/main" val="18271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360"/>
                                          </p:val>
                                        </p:tav>
                                        <p:tav tm="100000">
                                          <p:val>
                                            <p:fltVal val="0"/>
                                          </p:val>
                                        </p:tav>
                                      </p:tavLst>
                                    </p:anim>
                                    <p:animEffect transition="in" filter="fade">
                                      <p:cBhvr>
                                        <p:cTn id="10" dur="3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F2A09-A3FD-6BC0-6B51-9C2FF756E95C}"/>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5BC2B110-9BE7-F748-D510-69F2BEE59DAD}"/>
              </a:ext>
            </a:extLst>
          </p:cNvPr>
          <p:cNvPicPr>
            <a:picLocks noChangeAspect="1"/>
          </p:cNvPicPr>
          <p:nvPr/>
        </p:nvPicPr>
        <p:blipFill>
          <a:blip r:embed="rId2"/>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F582793D-62B4-21E7-649D-07166B0086E9}"/>
              </a:ext>
            </a:extLst>
          </p:cNvPr>
          <p:cNvSpPr>
            <a:spLocks noGrp="1"/>
          </p:cNvSpPr>
          <p:nvPr>
            <p:ph type="sldNum" sz="quarter" idx="12"/>
          </p:nvPr>
        </p:nvSpPr>
        <p:spPr/>
        <p:txBody>
          <a:bodyPr/>
          <a:lstStyle/>
          <a:p>
            <a:fld id="{FE33C095-DA1F-344C-A02F-E30891A3467C}" type="slidenum">
              <a:rPr lang="fr-FR" smtClean="0"/>
              <a:t>15</a:t>
            </a:fld>
            <a:endParaRPr lang="fr-FR"/>
          </a:p>
        </p:txBody>
      </p:sp>
      <p:sp>
        <p:nvSpPr>
          <p:cNvPr id="2" name="ZoneTexte 1">
            <a:extLst>
              <a:ext uri="{FF2B5EF4-FFF2-40B4-BE49-F238E27FC236}">
                <a16:creationId xmlns:a16="http://schemas.microsoft.com/office/drawing/2014/main" id="{6BCE5757-BD92-BF54-0B6C-F956A7D002E2}"/>
              </a:ext>
            </a:extLst>
          </p:cNvPr>
          <p:cNvSpPr txBox="1"/>
          <p:nvPr/>
        </p:nvSpPr>
        <p:spPr>
          <a:xfrm>
            <a:off x="1548927" y="2760143"/>
            <a:ext cx="9299341" cy="707886"/>
          </a:xfrm>
          <a:prstGeom prst="rect">
            <a:avLst/>
          </a:prstGeom>
          <a:noFill/>
          <a:ln w="50800" cmpd="thinThick">
            <a:noFill/>
          </a:ln>
        </p:spPr>
        <p:txBody>
          <a:bodyPr wrap="none" rtlCol="0">
            <a:spAutoFit/>
          </a:bodyPr>
          <a:lstStyle/>
          <a:p>
            <a:r>
              <a:rPr lang="fr-FR" sz="4000" dirty="0">
                <a:solidFill>
                  <a:schemeClr val="accent5">
                    <a:lumMod val="75000"/>
                  </a:schemeClr>
                </a:solidFill>
                <a:latin typeface="Lucida Calligraphy" panose="03010101010101010101" pitchFamily="66" charset="77"/>
              </a:rPr>
              <a:t>MERCI DE VOTRE ATTENTION</a:t>
            </a:r>
          </a:p>
        </p:txBody>
      </p:sp>
      <p:sp>
        <p:nvSpPr>
          <p:cNvPr id="4" name="ZoneTexte 3">
            <a:extLst>
              <a:ext uri="{FF2B5EF4-FFF2-40B4-BE49-F238E27FC236}">
                <a16:creationId xmlns:a16="http://schemas.microsoft.com/office/drawing/2014/main" id="{02A9ED04-871C-AF45-2055-2B3F5891F6C7}"/>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spTree>
    <p:extLst>
      <p:ext uri="{BB962C8B-B14F-4D97-AF65-F5344CB8AC3E}">
        <p14:creationId xmlns:p14="http://schemas.microsoft.com/office/powerpoint/2010/main" val="112234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856A-9389-56D8-5293-0A7179D6E910}"/>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5B3F453D-AEA1-3094-81BB-D5EFC0B5534F}"/>
              </a:ext>
            </a:extLst>
          </p:cNvPr>
          <p:cNvPicPr>
            <a:picLocks noChangeAspect="1"/>
          </p:cNvPicPr>
          <p:nvPr/>
        </p:nvPicPr>
        <p:blipFill>
          <a:blip r:embed="rId2"/>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804B92D2-9B1C-2B6A-7E6E-434C76C7A62A}"/>
              </a:ext>
            </a:extLst>
          </p:cNvPr>
          <p:cNvSpPr>
            <a:spLocks noGrp="1"/>
          </p:cNvSpPr>
          <p:nvPr>
            <p:ph type="sldNum" sz="quarter" idx="12"/>
          </p:nvPr>
        </p:nvSpPr>
        <p:spPr/>
        <p:txBody>
          <a:bodyPr/>
          <a:lstStyle/>
          <a:p>
            <a:fld id="{FE33C095-DA1F-344C-A02F-E30891A3467C}" type="slidenum">
              <a:rPr lang="fr-FR" smtClean="0"/>
              <a:t>16</a:t>
            </a:fld>
            <a:endParaRPr lang="fr-FR"/>
          </a:p>
        </p:txBody>
      </p:sp>
      <p:sp>
        <p:nvSpPr>
          <p:cNvPr id="3" name="ZoneTexte 2">
            <a:extLst>
              <a:ext uri="{FF2B5EF4-FFF2-40B4-BE49-F238E27FC236}">
                <a16:creationId xmlns:a16="http://schemas.microsoft.com/office/drawing/2014/main" id="{C37C2114-DC6B-FFE0-E4DF-3A66EE655D0E}"/>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spTree>
    <p:extLst>
      <p:ext uri="{BB962C8B-B14F-4D97-AF65-F5344CB8AC3E}">
        <p14:creationId xmlns:p14="http://schemas.microsoft.com/office/powerpoint/2010/main" val="1982175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23D1E51-400F-0D59-1603-CBBBE87DBE00}"/>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pic>
        <p:nvPicPr>
          <p:cNvPr id="11" name="Image 10" descr="Une image contenant Police, conception, typographie&#10;&#10;Le contenu généré par l’IA peut être incorrect.">
            <a:extLst>
              <a:ext uri="{FF2B5EF4-FFF2-40B4-BE49-F238E27FC236}">
                <a16:creationId xmlns:a16="http://schemas.microsoft.com/office/drawing/2014/main" id="{C8273825-2879-1739-CE1D-5992EEA85504}"/>
              </a:ext>
            </a:extLst>
          </p:cNvPr>
          <p:cNvPicPr>
            <a:picLocks noChangeAspect="1"/>
          </p:cNvPicPr>
          <p:nvPr/>
        </p:nvPicPr>
        <p:blipFill>
          <a:blip r:embed="rId2"/>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7B9500A0-3BC2-0CB1-4FAE-73DB32D2C4EE}"/>
              </a:ext>
            </a:extLst>
          </p:cNvPr>
          <p:cNvSpPr>
            <a:spLocks noGrp="1"/>
          </p:cNvSpPr>
          <p:nvPr>
            <p:ph type="sldNum" sz="quarter" idx="12"/>
          </p:nvPr>
        </p:nvSpPr>
        <p:spPr/>
        <p:txBody>
          <a:bodyPr/>
          <a:lstStyle/>
          <a:p>
            <a:fld id="{FE33C095-DA1F-344C-A02F-E30891A3467C}" type="slidenum">
              <a:rPr lang="fr-FR" smtClean="0"/>
              <a:t>2</a:t>
            </a:fld>
            <a:endParaRPr lang="fr-FR"/>
          </a:p>
        </p:txBody>
      </p:sp>
      <p:sp>
        <p:nvSpPr>
          <p:cNvPr id="2" name="ZoneTexte 1">
            <a:extLst>
              <a:ext uri="{FF2B5EF4-FFF2-40B4-BE49-F238E27FC236}">
                <a16:creationId xmlns:a16="http://schemas.microsoft.com/office/drawing/2014/main" id="{778754B0-F0FD-1EC9-544E-B8E19DC5978B}"/>
              </a:ext>
            </a:extLst>
          </p:cNvPr>
          <p:cNvSpPr txBox="1"/>
          <p:nvPr/>
        </p:nvSpPr>
        <p:spPr>
          <a:xfrm>
            <a:off x="2969265" y="2684525"/>
            <a:ext cx="6331349" cy="584775"/>
          </a:xfrm>
          <a:prstGeom prst="rect">
            <a:avLst/>
          </a:prstGeom>
          <a:noFill/>
        </p:spPr>
        <p:txBody>
          <a:bodyPr wrap="none" rtlCol="0">
            <a:spAutoFit/>
          </a:bodyPr>
          <a:lstStyle/>
          <a:p>
            <a:pPr algn="ctr"/>
            <a:r>
              <a:rPr lang="fr-FR" sz="3200" b="1" dirty="0">
                <a:latin typeface="Calibri Light" panose="020F0302020204030204" pitchFamily="34" charset="0"/>
                <a:cs typeface="Calibri Light" panose="020F0302020204030204" pitchFamily="34" charset="0"/>
              </a:rPr>
              <a:t>MÉDITATION DE LA PAROLE DE DIEU</a:t>
            </a:r>
          </a:p>
        </p:txBody>
      </p:sp>
      <p:sp>
        <p:nvSpPr>
          <p:cNvPr id="3" name="ZoneTexte 2">
            <a:extLst>
              <a:ext uri="{FF2B5EF4-FFF2-40B4-BE49-F238E27FC236}">
                <a16:creationId xmlns:a16="http://schemas.microsoft.com/office/drawing/2014/main" id="{0CBB22CB-4ECA-5C7C-8465-1E20635CAA69}"/>
              </a:ext>
            </a:extLst>
          </p:cNvPr>
          <p:cNvSpPr txBox="1"/>
          <p:nvPr/>
        </p:nvSpPr>
        <p:spPr>
          <a:xfrm>
            <a:off x="5115023" y="4443413"/>
            <a:ext cx="2050561" cy="584775"/>
          </a:xfrm>
          <a:prstGeom prst="rect">
            <a:avLst/>
          </a:prstGeom>
          <a:noFill/>
        </p:spPr>
        <p:txBody>
          <a:bodyPr wrap="none" rtlCol="0">
            <a:spAutoFit/>
          </a:bodyPr>
          <a:lstStyle/>
          <a:p>
            <a:pPr algn="ctr"/>
            <a:r>
              <a:rPr lang="fr-FR" sz="3200" b="1" dirty="0">
                <a:latin typeface="Calibri Light" panose="020F0302020204030204" pitchFamily="34" charset="0"/>
                <a:cs typeface="Calibri Light" panose="020F0302020204030204" pitchFamily="34" charset="0"/>
              </a:rPr>
              <a:t>2025-2026</a:t>
            </a:r>
          </a:p>
        </p:txBody>
      </p:sp>
    </p:spTree>
    <p:extLst>
      <p:ext uri="{BB962C8B-B14F-4D97-AF65-F5344CB8AC3E}">
        <p14:creationId xmlns:p14="http://schemas.microsoft.com/office/powerpoint/2010/main" val="246883003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57E3D-0DE0-7C8A-3550-C7DEFB0E6563}"/>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6F8AC1CB-BA32-98D8-7602-127C6FDCAD54}"/>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pic>
        <p:nvPicPr>
          <p:cNvPr id="11" name="Image 10" descr="Une image contenant Police, conception, typographie&#10;&#10;Le contenu généré par l’IA peut être incorrect.">
            <a:extLst>
              <a:ext uri="{FF2B5EF4-FFF2-40B4-BE49-F238E27FC236}">
                <a16:creationId xmlns:a16="http://schemas.microsoft.com/office/drawing/2014/main" id="{3A067CD4-6F05-640A-C3DE-670D4D5A8F84}"/>
              </a:ext>
            </a:extLst>
          </p:cNvPr>
          <p:cNvPicPr>
            <a:picLocks noChangeAspect="1"/>
          </p:cNvPicPr>
          <p:nvPr/>
        </p:nvPicPr>
        <p:blipFill>
          <a:blip r:embed="rId3"/>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45D62FDB-0D89-1F2D-BF9A-57CC3612746F}"/>
              </a:ext>
            </a:extLst>
          </p:cNvPr>
          <p:cNvSpPr>
            <a:spLocks noGrp="1"/>
          </p:cNvSpPr>
          <p:nvPr>
            <p:ph type="sldNum" sz="quarter" idx="12"/>
          </p:nvPr>
        </p:nvSpPr>
        <p:spPr/>
        <p:txBody>
          <a:bodyPr/>
          <a:lstStyle/>
          <a:p>
            <a:fld id="{FE33C095-DA1F-344C-A02F-E30891A3467C}" type="slidenum">
              <a:rPr lang="fr-FR" smtClean="0"/>
              <a:t>3</a:t>
            </a:fld>
            <a:endParaRPr lang="fr-FR"/>
          </a:p>
        </p:txBody>
      </p:sp>
      <p:pic>
        <p:nvPicPr>
          <p:cNvPr id="4" name="Image 3">
            <a:extLst>
              <a:ext uri="{FF2B5EF4-FFF2-40B4-BE49-F238E27FC236}">
                <a16:creationId xmlns:a16="http://schemas.microsoft.com/office/drawing/2014/main" id="{D22582C6-E8C4-DE38-B9BD-CC9A086A928A}"/>
              </a:ext>
            </a:extLst>
          </p:cNvPr>
          <p:cNvPicPr>
            <a:picLocks noChangeAspect="1"/>
          </p:cNvPicPr>
          <p:nvPr/>
        </p:nvPicPr>
        <p:blipFill>
          <a:blip r:embed="rId4"/>
          <a:stretch>
            <a:fillRect/>
          </a:stretch>
        </p:blipFill>
        <p:spPr>
          <a:xfrm>
            <a:off x="4276401" y="3249319"/>
            <a:ext cx="1581150" cy="1519812"/>
          </a:xfrm>
          <a:prstGeom prst="rect">
            <a:avLst/>
          </a:prstGeom>
        </p:spPr>
      </p:pic>
      <p:grpSp>
        <p:nvGrpSpPr>
          <p:cNvPr id="5" name="Groupe 4">
            <a:extLst>
              <a:ext uri="{FF2B5EF4-FFF2-40B4-BE49-F238E27FC236}">
                <a16:creationId xmlns:a16="http://schemas.microsoft.com/office/drawing/2014/main" id="{2C4E7B33-90CE-CAD7-B8C4-33FD61F5A0C2}"/>
              </a:ext>
            </a:extLst>
          </p:cNvPr>
          <p:cNvGrpSpPr>
            <a:grpSpLocks noChangeAspect="1"/>
          </p:cNvGrpSpPr>
          <p:nvPr/>
        </p:nvGrpSpPr>
        <p:grpSpPr>
          <a:xfrm>
            <a:off x="8774581" y="1655201"/>
            <a:ext cx="1209918" cy="603340"/>
            <a:chOff x="3308449" y="2753825"/>
            <a:chExt cx="4555391" cy="2272819"/>
          </a:xfrm>
        </p:grpSpPr>
        <p:sp>
          <p:nvSpPr>
            <p:cNvPr id="6" name="Ellipse 5">
              <a:extLst>
                <a:ext uri="{FF2B5EF4-FFF2-40B4-BE49-F238E27FC236}">
                  <a16:creationId xmlns:a16="http://schemas.microsoft.com/office/drawing/2014/main" id="{6DBA1CDE-B1A5-E63D-24B0-0B0B4603DABD}"/>
                </a:ext>
              </a:extLst>
            </p:cNvPr>
            <p:cNvSpPr>
              <a:spLocks noChangeAspect="1"/>
            </p:cNvSpPr>
            <p:nvPr/>
          </p:nvSpPr>
          <p:spPr>
            <a:xfrm>
              <a:off x="3308449" y="2753825"/>
              <a:ext cx="2219358" cy="2232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4CB40684-9D5C-327F-4B39-AC3DBCD1715B}"/>
                </a:ext>
              </a:extLst>
            </p:cNvPr>
            <p:cNvSpPr>
              <a:spLocks noChangeAspect="1"/>
            </p:cNvSpPr>
            <p:nvPr/>
          </p:nvSpPr>
          <p:spPr>
            <a:xfrm>
              <a:off x="5644482" y="2794644"/>
              <a:ext cx="2219358" cy="2232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1EEBB6B7-5E18-F3AB-752F-DE27B1AAF737}"/>
                </a:ext>
              </a:extLst>
            </p:cNvPr>
            <p:cNvSpPr>
              <a:spLocks noChangeAspect="1"/>
            </p:cNvSpPr>
            <p:nvPr/>
          </p:nvSpPr>
          <p:spPr>
            <a:xfrm>
              <a:off x="3784566" y="3145798"/>
              <a:ext cx="1324458" cy="1332000"/>
            </a:xfrm>
            <a:prstGeom prst="ellipse">
              <a:avLst/>
            </a:prstGeom>
            <a:blipFill>
              <a:blip r:embed="rId5">
                <a:alphaModFix amt="85185"/>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DE893989-3401-B7D9-C44C-E866F4835863}"/>
                </a:ext>
              </a:extLst>
            </p:cNvPr>
            <p:cNvSpPr>
              <a:spLocks noChangeAspect="1"/>
            </p:cNvSpPr>
            <p:nvPr/>
          </p:nvSpPr>
          <p:spPr>
            <a:xfrm>
              <a:off x="6019481" y="3203825"/>
              <a:ext cx="1324458" cy="1332000"/>
            </a:xfrm>
            <a:prstGeom prst="ellipse">
              <a:avLst/>
            </a:prstGeom>
            <a:blipFill dpi="0" rotWithShape="1">
              <a:blip r:embed="rId5">
                <a:alphaModFix amt="85185"/>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22C21517-CFFC-4EAF-5BA8-ADD1FCBE69BC}"/>
                </a:ext>
              </a:extLst>
            </p:cNvPr>
            <p:cNvSpPr/>
            <p:nvPr/>
          </p:nvSpPr>
          <p:spPr>
            <a:xfrm>
              <a:off x="5301712" y="2906113"/>
              <a:ext cx="595423" cy="59542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 13">
            <a:extLst>
              <a:ext uri="{FF2B5EF4-FFF2-40B4-BE49-F238E27FC236}">
                <a16:creationId xmlns:a16="http://schemas.microsoft.com/office/drawing/2014/main" id="{17CAA5B6-9E19-1C78-3120-789636D79CB3}"/>
              </a:ext>
            </a:extLst>
          </p:cNvPr>
          <p:cNvGrpSpPr>
            <a:grpSpLocks noChangeAspect="1"/>
          </p:cNvGrpSpPr>
          <p:nvPr/>
        </p:nvGrpSpPr>
        <p:grpSpPr>
          <a:xfrm>
            <a:off x="4914887" y="1348643"/>
            <a:ext cx="842446" cy="1010088"/>
            <a:chOff x="5085054" y="2010553"/>
            <a:chExt cx="2366008" cy="2836896"/>
          </a:xfrm>
        </p:grpSpPr>
        <p:grpSp>
          <p:nvGrpSpPr>
            <p:cNvPr id="15" name="Groupe 14">
              <a:extLst>
                <a:ext uri="{FF2B5EF4-FFF2-40B4-BE49-F238E27FC236}">
                  <a16:creationId xmlns:a16="http://schemas.microsoft.com/office/drawing/2014/main" id="{38E2557A-2A77-45EA-9BEE-A1DFB591920F}"/>
                </a:ext>
              </a:extLst>
            </p:cNvPr>
            <p:cNvGrpSpPr/>
            <p:nvPr/>
          </p:nvGrpSpPr>
          <p:grpSpPr>
            <a:xfrm>
              <a:off x="5085054" y="2010553"/>
              <a:ext cx="2366008" cy="2836896"/>
              <a:chOff x="3775188" y="1720819"/>
              <a:chExt cx="2366008" cy="2836896"/>
            </a:xfrm>
          </p:grpSpPr>
          <p:sp>
            <p:nvSpPr>
              <p:cNvPr id="23" name="Arc 22">
                <a:extLst>
                  <a:ext uri="{FF2B5EF4-FFF2-40B4-BE49-F238E27FC236}">
                    <a16:creationId xmlns:a16="http://schemas.microsoft.com/office/drawing/2014/main" id="{4347322F-B2C7-93C8-CFE7-6FBF7009D028}"/>
                  </a:ext>
                </a:extLst>
              </p:cNvPr>
              <p:cNvSpPr/>
              <p:nvPr/>
            </p:nvSpPr>
            <p:spPr>
              <a:xfrm flipV="1">
                <a:off x="3775188" y="3376537"/>
                <a:ext cx="2366008" cy="1181178"/>
              </a:xfrm>
              <a:prstGeom prst="arc">
                <a:avLst>
                  <a:gd name="adj1" fmla="val 10594903"/>
                  <a:gd name="adj2" fmla="val 256857"/>
                </a:avLst>
              </a:prstGeom>
              <a:ln w="88900" cap="flat">
                <a:solidFill>
                  <a:schemeClr val="accent2"/>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24" name="Connecteur droit 23">
                <a:extLst>
                  <a:ext uri="{FF2B5EF4-FFF2-40B4-BE49-F238E27FC236}">
                    <a16:creationId xmlns:a16="http://schemas.microsoft.com/office/drawing/2014/main" id="{2C507F4E-CBCD-EE49-B99E-8AF5DD7581A2}"/>
                  </a:ext>
                </a:extLst>
              </p:cNvPr>
              <p:cNvCxnSpPr/>
              <p:nvPr/>
            </p:nvCxnSpPr>
            <p:spPr>
              <a:xfrm>
                <a:off x="4933267" y="1771650"/>
                <a:ext cx="0" cy="2786063"/>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Lune 24">
                <a:extLst>
                  <a:ext uri="{FF2B5EF4-FFF2-40B4-BE49-F238E27FC236}">
                    <a16:creationId xmlns:a16="http://schemas.microsoft.com/office/drawing/2014/main" id="{7118363C-FA73-EBFE-EF34-D4B82B03E0C2}"/>
                  </a:ext>
                </a:extLst>
              </p:cNvPr>
              <p:cNvSpPr/>
              <p:nvPr/>
            </p:nvSpPr>
            <p:spPr>
              <a:xfrm rot="16200000">
                <a:off x="4893364" y="1699805"/>
                <a:ext cx="76428" cy="118456"/>
              </a:xfrm>
              <a:prstGeom prst="mo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6" name="Graphique 15" descr="Cœur contour">
              <a:extLst>
                <a:ext uri="{FF2B5EF4-FFF2-40B4-BE49-F238E27FC236}">
                  <a16:creationId xmlns:a16="http://schemas.microsoft.com/office/drawing/2014/main" id="{81A0FE88-A12E-4CA4-4F03-B291E57A49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28554" y="2840052"/>
              <a:ext cx="1228726" cy="1228726"/>
            </a:xfrm>
            <a:prstGeom prst="rect">
              <a:avLst/>
            </a:prstGeom>
          </p:spPr>
        </p:pic>
        <p:grpSp>
          <p:nvGrpSpPr>
            <p:cNvPr id="17" name="Groupe 16">
              <a:extLst>
                <a:ext uri="{FF2B5EF4-FFF2-40B4-BE49-F238E27FC236}">
                  <a16:creationId xmlns:a16="http://schemas.microsoft.com/office/drawing/2014/main" id="{47E7BE18-02D6-36AA-0549-AD42903F4774}"/>
                </a:ext>
              </a:extLst>
            </p:cNvPr>
            <p:cNvGrpSpPr/>
            <p:nvPr/>
          </p:nvGrpSpPr>
          <p:grpSpPr>
            <a:xfrm>
              <a:off x="5574580" y="2107403"/>
              <a:ext cx="1333728" cy="2043120"/>
              <a:chOff x="2414474" y="1846420"/>
              <a:chExt cx="1333728" cy="2043120"/>
            </a:xfrm>
          </p:grpSpPr>
          <p:grpSp>
            <p:nvGrpSpPr>
              <p:cNvPr id="18" name="Groupe 17">
                <a:extLst>
                  <a:ext uri="{FF2B5EF4-FFF2-40B4-BE49-F238E27FC236}">
                    <a16:creationId xmlns:a16="http://schemas.microsoft.com/office/drawing/2014/main" id="{A5FA91AB-19F8-E662-466F-0A1AA0D97140}"/>
                  </a:ext>
                </a:extLst>
              </p:cNvPr>
              <p:cNvGrpSpPr/>
              <p:nvPr/>
            </p:nvGrpSpPr>
            <p:grpSpPr>
              <a:xfrm>
                <a:off x="2466091" y="1846420"/>
                <a:ext cx="1228726" cy="2043120"/>
                <a:chOff x="7000875" y="1585911"/>
                <a:chExt cx="1228726" cy="2043120"/>
              </a:xfrm>
            </p:grpSpPr>
            <p:cxnSp>
              <p:nvCxnSpPr>
                <p:cNvPr id="21" name="Connecteur droit 20">
                  <a:extLst>
                    <a:ext uri="{FF2B5EF4-FFF2-40B4-BE49-F238E27FC236}">
                      <a16:creationId xmlns:a16="http://schemas.microsoft.com/office/drawing/2014/main" id="{E1833E7F-3270-BFA0-EDB1-D3163D35C955}"/>
                    </a:ext>
                  </a:extLst>
                </p:cNvPr>
                <p:cNvCxnSpPr/>
                <p:nvPr/>
              </p:nvCxnSpPr>
              <p:spPr>
                <a:xfrm>
                  <a:off x="7615238" y="1585911"/>
                  <a:ext cx="0" cy="2043120"/>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DA68E46-1B14-B179-A3D5-2693DA5CEF5F}"/>
                    </a:ext>
                  </a:extLst>
                </p:cNvPr>
                <p:cNvCxnSpPr>
                  <a:cxnSpLocks/>
                </p:cNvCxnSpPr>
                <p:nvPr/>
              </p:nvCxnSpPr>
              <p:spPr>
                <a:xfrm>
                  <a:off x="7000875" y="2043115"/>
                  <a:ext cx="1228726" cy="0"/>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9" name="Lune 18">
                <a:extLst>
                  <a:ext uri="{FF2B5EF4-FFF2-40B4-BE49-F238E27FC236}">
                    <a16:creationId xmlns:a16="http://schemas.microsoft.com/office/drawing/2014/main" id="{AAB1D2FD-DA54-15A8-2AFC-08D3A3E757B4}"/>
                  </a:ext>
                </a:extLst>
              </p:cNvPr>
              <p:cNvSpPr/>
              <p:nvPr/>
            </p:nvSpPr>
            <p:spPr>
              <a:xfrm>
                <a:off x="3671774" y="2244396"/>
                <a:ext cx="76428" cy="118456"/>
              </a:xfrm>
              <a:prstGeom prst="mo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Lune 19">
                <a:extLst>
                  <a:ext uri="{FF2B5EF4-FFF2-40B4-BE49-F238E27FC236}">
                    <a16:creationId xmlns:a16="http://schemas.microsoft.com/office/drawing/2014/main" id="{B3715727-CFB0-D618-728E-C1200F45E39B}"/>
                  </a:ext>
                </a:extLst>
              </p:cNvPr>
              <p:cNvSpPr/>
              <p:nvPr/>
            </p:nvSpPr>
            <p:spPr>
              <a:xfrm rot="10800000">
                <a:off x="2414474" y="2244396"/>
                <a:ext cx="76428" cy="118456"/>
              </a:xfrm>
              <a:prstGeom prst="mo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26" name="Image 25">
            <a:extLst>
              <a:ext uri="{FF2B5EF4-FFF2-40B4-BE49-F238E27FC236}">
                <a16:creationId xmlns:a16="http://schemas.microsoft.com/office/drawing/2014/main" id="{BA7C76CF-47E4-5B56-3097-3D3AC6E02143}"/>
              </a:ext>
            </a:extLst>
          </p:cNvPr>
          <p:cNvPicPr>
            <a:picLocks noChangeAspect="1"/>
          </p:cNvPicPr>
          <p:nvPr/>
        </p:nvPicPr>
        <p:blipFill>
          <a:blip r:embed="rId8"/>
          <a:stretch>
            <a:fillRect/>
          </a:stretch>
        </p:blipFill>
        <p:spPr>
          <a:xfrm>
            <a:off x="1249453" y="367443"/>
            <a:ext cx="1414170" cy="1440000"/>
          </a:xfrm>
          <a:prstGeom prst="rect">
            <a:avLst/>
          </a:prstGeom>
        </p:spPr>
      </p:pic>
      <p:sp>
        <p:nvSpPr>
          <p:cNvPr id="27" name="Flèche droite rayée 26">
            <a:extLst>
              <a:ext uri="{FF2B5EF4-FFF2-40B4-BE49-F238E27FC236}">
                <a16:creationId xmlns:a16="http://schemas.microsoft.com/office/drawing/2014/main" id="{C547F6C4-A668-AC49-715E-C4D988ADAED3}"/>
              </a:ext>
            </a:extLst>
          </p:cNvPr>
          <p:cNvSpPr/>
          <p:nvPr/>
        </p:nvSpPr>
        <p:spPr>
          <a:xfrm rot="1554649">
            <a:off x="3274954" y="1497596"/>
            <a:ext cx="1042737" cy="285416"/>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droite rayée 27">
            <a:extLst>
              <a:ext uri="{FF2B5EF4-FFF2-40B4-BE49-F238E27FC236}">
                <a16:creationId xmlns:a16="http://schemas.microsoft.com/office/drawing/2014/main" id="{1FD9C58D-B2F5-B7DB-FCB8-CBCD5D43FF5A}"/>
              </a:ext>
            </a:extLst>
          </p:cNvPr>
          <p:cNvSpPr/>
          <p:nvPr/>
        </p:nvSpPr>
        <p:spPr>
          <a:xfrm>
            <a:off x="6843139" y="1876097"/>
            <a:ext cx="1042737" cy="285416"/>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a:extLst>
              <a:ext uri="{FF2B5EF4-FFF2-40B4-BE49-F238E27FC236}">
                <a16:creationId xmlns:a16="http://schemas.microsoft.com/office/drawing/2014/main" id="{5E5ACB15-B384-A04B-D10B-2D8B689D8CC4}"/>
              </a:ext>
            </a:extLst>
          </p:cNvPr>
          <p:cNvSpPr txBox="1"/>
          <p:nvPr/>
        </p:nvSpPr>
        <p:spPr>
          <a:xfrm>
            <a:off x="9171454" y="714919"/>
            <a:ext cx="470000" cy="830997"/>
          </a:xfrm>
          <a:prstGeom prst="rect">
            <a:avLst/>
          </a:prstGeom>
          <a:noFill/>
        </p:spPr>
        <p:txBody>
          <a:bodyPr wrap="none" rtlCol="0">
            <a:spAutoFit/>
          </a:bodyPr>
          <a:lstStyle/>
          <a:p>
            <a:r>
              <a:rPr lang="fr-FR" sz="4800" b="1" dirty="0">
                <a:latin typeface="Calibri" panose="020F0502020204030204" pitchFamily="34" charset="0"/>
                <a:cs typeface="Calibri" panose="020F0502020204030204" pitchFamily="34" charset="0"/>
              </a:rPr>
              <a:t>?</a:t>
            </a:r>
          </a:p>
        </p:txBody>
      </p:sp>
      <p:grpSp>
        <p:nvGrpSpPr>
          <p:cNvPr id="36" name="Groupe 35">
            <a:extLst>
              <a:ext uri="{FF2B5EF4-FFF2-40B4-BE49-F238E27FC236}">
                <a16:creationId xmlns:a16="http://schemas.microsoft.com/office/drawing/2014/main" id="{A5F4E145-3282-755B-E158-6B271E11A361}"/>
              </a:ext>
            </a:extLst>
          </p:cNvPr>
          <p:cNvGrpSpPr/>
          <p:nvPr/>
        </p:nvGrpSpPr>
        <p:grpSpPr>
          <a:xfrm rot="20825013">
            <a:off x="8598955" y="3165040"/>
            <a:ext cx="2355806" cy="2687904"/>
            <a:chOff x="822520" y="5014633"/>
            <a:chExt cx="1928633" cy="1341717"/>
          </a:xfrm>
        </p:grpSpPr>
        <p:sp>
          <p:nvSpPr>
            <p:cNvPr id="30" name="Arc plein 29">
              <a:extLst>
                <a:ext uri="{FF2B5EF4-FFF2-40B4-BE49-F238E27FC236}">
                  <a16:creationId xmlns:a16="http://schemas.microsoft.com/office/drawing/2014/main" id="{AACE1D28-4C57-0E90-3DD4-0C1A014BD900}"/>
                </a:ext>
              </a:extLst>
            </p:cNvPr>
            <p:cNvSpPr/>
            <p:nvPr/>
          </p:nvSpPr>
          <p:spPr>
            <a:xfrm>
              <a:off x="945137" y="5277705"/>
              <a:ext cx="1655987" cy="1078645"/>
            </a:xfrm>
            <a:prstGeom prst="blockArc">
              <a:avLst>
                <a:gd name="adj1" fmla="val 10738056"/>
                <a:gd name="adj2" fmla="val 36826"/>
                <a:gd name="adj3" fmla="val 6258"/>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1" name="Arc plein 30">
              <a:extLst>
                <a:ext uri="{FF2B5EF4-FFF2-40B4-BE49-F238E27FC236}">
                  <a16:creationId xmlns:a16="http://schemas.microsoft.com/office/drawing/2014/main" id="{8B78770F-6919-18CC-79E1-E64C62628157}"/>
                </a:ext>
              </a:extLst>
            </p:cNvPr>
            <p:cNvSpPr/>
            <p:nvPr/>
          </p:nvSpPr>
          <p:spPr>
            <a:xfrm>
              <a:off x="904681" y="5231958"/>
              <a:ext cx="1800089" cy="993285"/>
            </a:xfrm>
            <a:prstGeom prst="blockArc">
              <a:avLst>
                <a:gd name="adj1" fmla="val 10689992"/>
                <a:gd name="adj2" fmla="val 414784"/>
                <a:gd name="adj3" fmla="val 5627"/>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Arc plein 31">
              <a:extLst>
                <a:ext uri="{FF2B5EF4-FFF2-40B4-BE49-F238E27FC236}">
                  <a16:creationId xmlns:a16="http://schemas.microsoft.com/office/drawing/2014/main" id="{EB14BA87-7D23-BF1A-5468-DBBB6A7B51A5}"/>
                </a:ext>
              </a:extLst>
            </p:cNvPr>
            <p:cNvSpPr/>
            <p:nvPr/>
          </p:nvSpPr>
          <p:spPr>
            <a:xfrm>
              <a:off x="858301" y="5177623"/>
              <a:ext cx="1853095" cy="1001864"/>
            </a:xfrm>
            <a:prstGeom prst="blockArc">
              <a:avLst>
                <a:gd name="adj1" fmla="val 10689992"/>
                <a:gd name="adj2" fmla="val 414784"/>
                <a:gd name="adj3" fmla="val 562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Arc plein 32">
              <a:extLst>
                <a:ext uri="{FF2B5EF4-FFF2-40B4-BE49-F238E27FC236}">
                  <a16:creationId xmlns:a16="http://schemas.microsoft.com/office/drawing/2014/main" id="{141A5C65-7FAA-CC40-F85F-8408E0894548}"/>
                </a:ext>
              </a:extLst>
            </p:cNvPr>
            <p:cNvSpPr/>
            <p:nvPr/>
          </p:nvSpPr>
          <p:spPr>
            <a:xfrm>
              <a:off x="851675" y="5123297"/>
              <a:ext cx="1853095" cy="1001864"/>
            </a:xfrm>
            <a:prstGeom prst="blockArc">
              <a:avLst>
                <a:gd name="adj1" fmla="val 10689992"/>
                <a:gd name="adj2" fmla="val 414784"/>
                <a:gd name="adj3" fmla="val 562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Arc plein 33">
              <a:extLst>
                <a:ext uri="{FF2B5EF4-FFF2-40B4-BE49-F238E27FC236}">
                  <a16:creationId xmlns:a16="http://schemas.microsoft.com/office/drawing/2014/main" id="{4BDA9C03-32BC-54D2-DC67-B1B52279C2C0}"/>
                </a:ext>
              </a:extLst>
            </p:cNvPr>
            <p:cNvSpPr/>
            <p:nvPr/>
          </p:nvSpPr>
          <p:spPr>
            <a:xfrm>
              <a:off x="853000" y="5061012"/>
              <a:ext cx="1853095" cy="1001864"/>
            </a:xfrm>
            <a:prstGeom prst="blockArc">
              <a:avLst>
                <a:gd name="adj1" fmla="val 10689992"/>
                <a:gd name="adj2" fmla="val 414784"/>
                <a:gd name="adj3" fmla="val 5627"/>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5" name="Arc plein 34">
              <a:extLst>
                <a:ext uri="{FF2B5EF4-FFF2-40B4-BE49-F238E27FC236}">
                  <a16:creationId xmlns:a16="http://schemas.microsoft.com/office/drawing/2014/main" id="{72CC047A-3511-9A04-DC65-E49F0A4AB32A}"/>
                </a:ext>
              </a:extLst>
            </p:cNvPr>
            <p:cNvSpPr/>
            <p:nvPr/>
          </p:nvSpPr>
          <p:spPr>
            <a:xfrm>
              <a:off x="822520" y="5014633"/>
              <a:ext cx="1928633" cy="1001864"/>
            </a:xfrm>
            <a:prstGeom prst="blockArc">
              <a:avLst>
                <a:gd name="adj1" fmla="val 10689992"/>
                <a:gd name="adj2" fmla="val 414784"/>
                <a:gd name="adj3" fmla="val 562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7" name="ZoneTexte 36">
            <a:extLst>
              <a:ext uri="{FF2B5EF4-FFF2-40B4-BE49-F238E27FC236}">
                <a16:creationId xmlns:a16="http://schemas.microsoft.com/office/drawing/2014/main" id="{BA2CDC84-E776-F4DF-A163-D0A55161EA62}"/>
              </a:ext>
            </a:extLst>
          </p:cNvPr>
          <p:cNvSpPr txBox="1"/>
          <p:nvPr/>
        </p:nvSpPr>
        <p:spPr>
          <a:xfrm>
            <a:off x="2507360" y="5557997"/>
            <a:ext cx="7399013" cy="923330"/>
          </a:xfrm>
          <a:prstGeom prst="rect">
            <a:avLst/>
          </a:prstGeom>
          <a:noFill/>
        </p:spPr>
        <p:txBody>
          <a:bodyPr wrap="none" rtlCol="0">
            <a:spAutoFit/>
          </a:bodyPr>
          <a:lstStyle/>
          <a:p>
            <a:pPr algn="just"/>
            <a:r>
              <a:rPr lang="fr-FR" dirty="0">
                <a:latin typeface="Calibri Light" panose="020F0302020204030204" pitchFamily="34" charset="0"/>
                <a:cs typeface="Calibri Light" panose="020F0302020204030204" pitchFamily="34" charset="0"/>
              </a:rPr>
              <a:t>Le fait d’être heureux</a:t>
            </a:r>
          </a:p>
          <a:p>
            <a:pPr algn="just"/>
            <a:r>
              <a:rPr lang="fr-FR" dirty="0">
                <a:latin typeface="Calibri Light" panose="020F0302020204030204" pitchFamily="34" charset="0"/>
                <a:cs typeface="Calibri Light" panose="020F0302020204030204" pitchFamily="34" charset="0"/>
              </a:rPr>
              <a:t>Le bonheur est la vocation de l’être humain, un objectif qui concerne chacun. </a:t>
            </a:r>
          </a:p>
          <a:p>
            <a:pPr algn="just"/>
            <a:r>
              <a:rPr lang="fr-FR" dirty="0">
                <a:latin typeface="Calibri Light" panose="020F0302020204030204" pitchFamily="34" charset="0"/>
                <a:cs typeface="Calibri Light" panose="020F0302020204030204" pitchFamily="34" charset="0"/>
              </a:rPr>
              <a:t>(Pape François, Bulle d’indiction du Jubilé 2025)</a:t>
            </a:r>
          </a:p>
        </p:txBody>
      </p:sp>
      <p:sp>
        <p:nvSpPr>
          <p:cNvPr id="38" name="Flèche droite rayée 37">
            <a:extLst>
              <a:ext uri="{FF2B5EF4-FFF2-40B4-BE49-F238E27FC236}">
                <a16:creationId xmlns:a16="http://schemas.microsoft.com/office/drawing/2014/main" id="{F4C063CD-10C8-A60F-0606-25E0A26D1918}"/>
              </a:ext>
            </a:extLst>
          </p:cNvPr>
          <p:cNvSpPr/>
          <p:nvPr/>
        </p:nvSpPr>
        <p:spPr>
          <a:xfrm>
            <a:off x="6831555" y="4096903"/>
            <a:ext cx="1042737" cy="285416"/>
          </a:xfrm>
          <a:prstGeom prst="striped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E58482C3-C806-A3B0-2D0E-0D30D8A53AC7}"/>
              </a:ext>
            </a:extLst>
          </p:cNvPr>
          <p:cNvSpPr txBox="1"/>
          <p:nvPr/>
        </p:nvSpPr>
        <p:spPr>
          <a:xfrm>
            <a:off x="3126599" y="5233959"/>
            <a:ext cx="6160533" cy="369332"/>
          </a:xfrm>
          <a:prstGeom prst="rect">
            <a:avLst/>
          </a:prstGeom>
          <a:noFill/>
        </p:spPr>
        <p:txBody>
          <a:bodyPr wrap="none" rtlCol="0">
            <a:spAutoFit/>
          </a:bodyPr>
          <a:lstStyle/>
          <a:p>
            <a:r>
              <a:rPr lang="fr-FR" dirty="0">
                <a:latin typeface="Calibri Light" panose="020F0302020204030204" pitchFamily="34" charset="0"/>
                <a:cs typeface="Calibri Light" panose="020F0302020204030204" pitchFamily="34" charset="0"/>
              </a:rPr>
              <a:t>Qu’est-ce qui caractérisera alors cette plénitude de communion?</a:t>
            </a:r>
            <a:endParaRPr lang="fr-FR" dirty="0"/>
          </a:p>
        </p:txBody>
      </p:sp>
    </p:spTree>
    <p:extLst>
      <p:ext uri="{BB962C8B-B14F-4D97-AF65-F5344CB8AC3E}">
        <p14:creationId xmlns:p14="http://schemas.microsoft.com/office/powerpoint/2010/main" val="251625651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p:tgtEl>
                                          <p:spTgt spid="28"/>
                                        </p:tgtEl>
                                        <p:attrNameLst>
                                          <p:attrName>ppt_y</p:attrName>
                                        </p:attrNameLst>
                                      </p:cBhvr>
                                      <p:tavLst>
                                        <p:tav tm="0">
                                          <p:val>
                                            <p:strVal val="#ppt_y+#ppt_h*1.125000"/>
                                          </p:val>
                                        </p:tav>
                                        <p:tav tm="100000">
                                          <p:val>
                                            <p:strVal val="#ppt_y"/>
                                          </p:val>
                                        </p:tav>
                                      </p:tavLst>
                                    </p:anim>
                                    <p:animEffect transition="in" filter="wipe(up)">
                                      <p:cBhvr>
                                        <p:cTn id="27" dur="500"/>
                                        <p:tgtEl>
                                          <p:spTgt spid="2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p:tgtEl>
                                          <p:spTgt spid="29"/>
                                        </p:tgtEl>
                                        <p:attrNameLst>
                                          <p:attrName>ppt_y</p:attrName>
                                        </p:attrNameLst>
                                      </p:cBhvr>
                                      <p:tavLst>
                                        <p:tav tm="0">
                                          <p:val>
                                            <p:strVal val="#ppt_y+#ppt_h*1.125000"/>
                                          </p:val>
                                        </p:tav>
                                        <p:tav tm="100000">
                                          <p:val>
                                            <p:strVal val="#ppt_y"/>
                                          </p:val>
                                        </p:tav>
                                      </p:tavLst>
                                    </p:anim>
                                    <p:animEffect transition="in" filter="wipe(up)">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heckerboard(across)">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p:tgtEl>
                                          <p:spTgt spid="36"/>
                                        </p:tgtEl>
                                        <p:attrNameLst>
                                          <p:attrName>ppt_x</p:attrName>
                                        </p:attrNameLst>
                                      </p:cBhvr>
                                      <p:tavLst>
                                        <p:tav tm="0">
                                          <p:val>
                                            <p:strVal val="#ppt_x+#ppt_w*1.125000"/>
                                          </p:val>
                                        </p:tav>
                                        <p:tav tm="100000">
                                          <p:val>
                                            <p:strVal val="#ppt_x"/>
                                          </p:val>
                                        </p:tav>
                                      </p:tavLst>
                                    </p:anim>
                                    <p:animEffect transition="in" filter="wipe(left)">
                                      <p:cBhvr>
                                        <p:cTn id="42" dur="500"/>
                                        <p:tgtEl>
                                          <p:spTgt spid="36"/>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ppt_x</p:attrName>
                                        </p:attrNameLst>
                                      </p:cBhvr>
                                      <p:tavLst>
                                        <p:tav tm="0">
                                          <p:val>
                                            <p:strVal val="#ppt_x+#ppt_w*1.125000"/>
                                          </p:val>
                                        </p:tav>
                                        <p:tav tm="100000">
                                          <p:val>
                                            <p:strVal val="#ppt_x"/>
                                          </p:val>
                                        </p:tav>
                                      </p:tavLst>
                                    </p:anim>
                                    <p:animEffect transition="in" filter="wipe(left)">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 calcmode="lin" valueType="num">
                                      <p:cBhvr>
                                        <p:cTn id="53" dur="500" fill="hold"/>
                                        <p:tgtEl>
                                          <p:spTgt spid="39"/>
                                        </p:tgtEl>
                                        <p:attrNameLst>
                                          <p:attrName>style.rotation</p:attrName>
                                        </p:attrNameLst>
                                      </p:cBhvr>
                                      <p:tavLst>
                                        <p:tav tm="0">
                                          <p:val>
                                            <p:fltVal val="360"/>
                                          </p:val>
                                        </p:tav>
                                        <p:tav tm="100000">
                                          <p:val>
                                            <p:fltVal val="0"/>
                                          </p:val>
                                        </p:tav>
                                      </p:tavLst>
                                    </p:anim>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1000" fill="hold"/>
                                        <p:tgtEl>
                                          <p:spTgt spid="37"/>
                                        </p:tgtEl>
                                        <p:attrNameLst>
                                          <p:attrName>ppt_w</p:attrName>
                                        </p:attrNameLst>
                                      </p:cBhvr>
                                      <p:tavLst>
                                        <p:tav tm="0">
                                          <p:val>
                                            <p:fltVal val="0"/>
                                          </p:val>
                                        </p:tav>
                                        <p:tav tm="100000">
                                          <p:val>
                                            <p:strVal val="#ppt_w"/>
                                          </p:val>
                                        </p:tav>
                                      </p:tavLst>
                                    </p:anim>
                                    <p:anim calcmode="lin" valueType="num">
                                      <p:cBhvr>
                                        <p:cTn id="60" dur="1000" fill="hold"/>
                                        <p:tgtEl>
                                          <p:spTgt spid="37"/>
                                        </p:tgtEl>
                                        <p:attrNameLst>
                                          <p:attrName>ppt_h</p:attrName>
                                        </p:attrNameLst>
                                      </p:cBhvr>
                                      <p:tavLst>
                                        <p:tav tm="0">
                                          <p:val>
                                            <p:fltVal val="0"/>
                                          </p:val>
                                        </p:tav>
                                        <p:tav tm="100000">
                                          <p:val>
                                            <p:strVal val="#ppt_h"/>
                                          </p:val>
                                        </p:tav>
                                      </p:tavLst>
                                    </p:anim>
                                    <p:anim calcmode="lin" valueType="num">
                                      <p:cBhvr>
                                        <p:cTn id="61" dur="1000" fill="hold"/>
                                        <p:tgtEl>
                                          <p:spTgt spid="37"/>
                                        </p:tgtEl>
                                        <p:attrNameLst>
                                          <p:attrName>style.rotation</p:attrName>
                                        </p:attrNameLst>
                                      </p:cBhvr>
                                      <p:tavLst>
                                        <p:tav tm="0">
                                          <p:val>
                                            <p:fltVal val="90"/>
                                          </p:val>
                                        </p:tav>
                                        <p:tav tm="100000">
                                          <p:val>
                                            <p:fltVal val="0"/>
                                          </p:val>
                                        </p:tav>
                                      </p:tavLst>
                                    </p:anim>
                                    <p:animEffect transition="in" filter="fade">
                                      <p:cBhvr>
                                        <p:cTn id="6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7" grpId="0"/>
      <p:bldP spid="38" grpId="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D465D-6A09-267E-7A24-6306FEA00184}"/>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9E6F63B0-EA75-2FF1-FCE0-73459E2B64C5}"/>
              </a:ext>
            </a:extLst>
          </p:cNvPr>
          <p:cNvPicPr>
            <a:picLocks noChangeAspect="1"/>
          </p:cNvPicPr>
          <p:nvPr/>
        </p:nvPicPr>
        <p:blipFill>
          <a:blip r:embed="rId2"/>
          <a:stretch>
            <a:fillRect/>
          </a:stretch>
        </p:blipFill>
        <p:spPr>
          <a:xfrm>
            <a:off x="312967" y="6639741"/>
            <a:ext cx="807098" cy="180000"/>
          </a:xfrm>
          <a:prstGeom prst="rect">
            <a:avLst/>
          </a:prstGeom>
        </p:spPr>
      </p:pic>
      <p:sp>
        <p:nvSpPr>
          <p:cNvPr id="62" name="ZoneTexte 61">
            <a:extLst>
              <a:ext uri="{FF2B5EF4-FFF2-40B4-BE49-F238E27FC236}">
                <a16:creationId xmlns:a16="http://schemas.microsoft.com/office/drawing/2014/main" id="{0F1D94B0-13AF-48F2-E7BC-46843D21799C}"/>
              </a:ext>
            </a:extLst>
          </p:cNvPr>
          <p:cNvSpPr txBox="1"/>
          <p:nvPr/>
        </p:nvSpPr>
        <p:spPr>
          <a:xfrm>
            <a:off x="3704491" y="4213393"/>
            <a:ext cx="4880826" cy="523220"/>
          </a:xfrm>
          <a:prstGeom prst="rect">
            <a:avLst/>
          </a:prstGeom>
          <a:noFill/>
        </p:spPr>
        <p:txBody>
          <a:bodyPr wrap="square" rtlCol="0">
            <a:spAutoFit/>
          </a:bodyPr>
          <a:lstStyle/>
          <a:p>
            <a:pPr algn="ctr"/>
            <a:r>
              <a:rPr lang="fr-FR" sz="2800" b="1" dirty="0">
                <a:latin typeface="Calibri" panose="020F0502020204030204" pitchFamily="34" charset="0"/>
                <a:cs typeface="Calibri" panose="020F0502020204030204" pitchFamily="34" charset="0"/>
              </a:rPr>
              <a:t>EN MARCHE VERS LE BONHEUR</a:t>
            </a:r>
          </a:p>
        </p:txBody>
      </p:sp>
      <p:sp>
        <p:nvSpPr>
          <p:cNvPr id="63" name="ZoneTexte 62">
            <a:extLst>
              <a:ext uri="{FF2B5EF4-FFF2-40B4-BE49-F238E27FC236}">
                <a16:creationId xmlns:a16="http://schemas.microsoft.com/office/drawing/2014/main" id="{766CEC7F-5123-05EF-9938-83C28F003EED}"/>
              </a:ext>
            </a:extLst>
          </p:cNvPr>
          <p:cNvSpPr txBox="1"/>
          <p:nvPr/>
        </p:nvSpPr>
        <p:spPr>
          <a:xfrm>
            <a:off x="4327368" y="2315193"/>
            <a:ext cx="3719591" cy="400110"/>
          </a:xfrm>
          <a:prstGeom prst="rect">
            <a:avLst/>
          </a:prstGeom>
          <a:noFill/>
        </p:spPr>
        <p:txBody>
          <a:bodyPr wrap="square" rtlCol="0">
            <a:spAutoFit/>
          </a:bodyPr>
          <a:lstStyle/>
          <a:p>
            <a:pPr algn="ctr"/>
            <a:r>
              <a:rPr lang="fr-FR" sz="2000" dirty="0">
                <a:latin typeface="Calibri Light" panose="020F0302020204030204" pitchFamily="34" charset="0"/>
                <a:cs typeface="Calibri Light" panose="020F0302020204030204" pitchFamily="34" charset="0"/>
              </a:rPr>
              <a:t>D’UNE MONTAGNE À UNE AUTRE</a:t>
            </a:r>
          </a:p>
        </p:txBody>
      </p:sp>
      <p:pic>
        <p:nvPicPr>
          <p:cNvPr id="61" name="Image 60" descr="Une image contenant chaussures, chaussure, tanner&#10;&#10;Le contenu généré par l’IA peut être incorrect.">
            <a:extLst>
              <a:ext uri="{FF2B5EF4-FFF2-40B4-BE49-F238E27FC236}">
                <a16:creationId xmlns:a16="http://schemas.microsoft.com/office/drawing/2014/main" id="{87326C67-EFFF-6914-0CE4-FAC1C21EFD9C}"/>
              </a:ext>
            </a:extLst>
          </p:cNvPr>
          <p:cNvPicPr>
            <a:picLocks noChangeAspect="1"/>
          </p:cNvPicPr>
          <p:nvPr/>
        </p:nvPicPr>
        <p:blipFill>
          <a:blip r:embed="rId3"/>
          <a:stretch>
            <a:fillRect/>
          </a:stretch>
        </p:blipFill>
        <p:spPr>
          <a:xfrm>
            <a:off x="4909459" y="236683"/>
            <a:ext cx="2446260" cy="1440000"/>
          </a:xfrm>
          <a:prstGeom prst="rect">
            <a:avLst/>
          </a:prstGeom>
        </p:spPr>
      </p:pic>
      <p:sp>
        <p:nvSpPr>
          <p:cNvPr id="64" name="Espace réservé du numéro de diapositive 63">
            <a:extLst>
              <a:ext uri="{FF2B5EF4-FFF2-40B4-BE49-F238E27FC236}">
                <a16:creationId xmlns:a16="http://schemas.microsoft.com/office/drawing/2014/main" id="{5AB0F587-49C0-C7B4-4B07-D1F87EBF36CF}"/>
              </a:ext>
            </a:extLst>
          </p:cNvPr>
          <p:cNvSpPr>
            <a:spLocks noGrp="1"/>
          </p:cNvSpPr>
          <p:nvPr>
            <p:ph type="sldNum" sz="quarter" idx="12"/>
          </p:nvPr>
        </p:nvSpPr>
        <p:spPr/>
        <p:txBody>
          <a:bodyPr/>
          <a:lstStyle/>
          <a:p>
            <a:fld id="{FE33C095-DA1F-344C-A02F-E30891A3467C}" type="slidenum">
              <a:rPr lang="fr-FR" smtClean="0"/>
              <a:t>4</a:t>
            </a:fld>
            <a:endParaRPr lang="fr-FR"/>
          </a:p>
        </p:txBody>
      </p:sp>
      <p:grpSp>
        <p:nvGrpSpPr>
          <p:cNvPr id="65" name="Groupe 64">
            <a:extLst>
              <a:ext uri="{FF2B5EF4-FFF2-40B4-BE49-F238E27FC236}">
                <a16:creationId xmlns:a16="http://schemas.microsoft.com/office/drawing/2014/main" id="{700BC0BB-F023-C538-517F-E9271F54E883}"/>
              </a:ext>
            </a:extLst>
          </p:cNvPr>
          <p:cNvGrpSpPr/>
          <p:nvPr/>
        </p:nvGrpSpPr>
        <p:grpSpPr>
          <a:xfrm>
            <a:off x="295397" y="312567"/>
            <a:ext cx="1204635" cy="653491"/>
            <a:chOff x="1523695" y="776591"/>
            <a:chExt cx="1204635" cy="653491"/>
          </a:xfrm>
        </p:grpSpPr>
        <p:grpSp>
          <p:nvGrpSpPr>
            <p:cNvPr id="66" name="Groupe 65">
              <a:extLst>
                <a:ext uri="{FF2B5EF4-FFF2-40B4-BE49-F238E27FC236}">
                  <a16:creationId xmlns:a16="http://schemas.microsoft.com/office/drawing/2014/main" id="{7338C2FA-9A0C-09CC-E6D6-3FECD347972F}"/>
                </a:ext>
              </a:extLst>
            </p:cNvPr>
            <p:cNvGrpSpPr>
              <a:grpSpLocks noChangeAspect="1"/>
            </p:cNvGrpSpPr>
            <p:nvPr/>
          </p:nvGrpSpPr>
          <p:grpSpPr>
            <a:xfrm>
              <a:off x="1523695" y="776591"/>
              <a:ext cx="1204635" cy="653491"/>
              <a:chOff x="1523695" y="776591"/>
              <a:chExt cx="6161821" cy="3342667"/>
            </a:xfrm>
          </p:grpSpPr>
          <p:grpSp>
            <p:nvGrpSpPr>
              <p:cNvPr id="74" name="Groupe 73">
                <a:extLst>
                  <a:ext uri="{FF2B5EF4-FFF2-40B4-BE49-F238E27FC236}">
                    <a16:creationId xmlns:a16="http://schemas.microsoft.com/office/drawing/2014/main" id="{2627A6A5-8783-8048-294E-D73066BC8AAA}"/>
                  </a:ext>
                </a:extLst>
              </p:cNvPr>
              <p:cNvGrpSpPr/>
              <p:nvPr/>
            </p:nvGrpSpPr>
            <p:grpSpPr>
              <a:xfrm>
                <a:off x="1523695" y="776591"/>
                <a:ext cx="6161821" cy="3301863"/>
                <a:chOff x="1523695" y="776591"/>
                <a:chExt cx="6161821" cy="3301863"/>
              </a:xfrm>
            </p:grpSpPr>
            <p:sp>
              <p:nvSpPr>
                <p:cNvPr id="88" name="Ellipse 87">
                  <a:extLst>
                    <a:ext uri="{FF2B5EF4-FFF2-40B4-BE49-F238E27FC236}">
                      <a16:creationId xmlns:a16="http://schemas.microsoft.com/office/drawing/2014/main" id="{A2C6E613-1D0D-16D9-8D38-569AEFC4A8DD}"/>
                    </a:ext>
                  </a:extLst>
                </p:cNvPr>
                <p:cNvSpPr/>
                <p:nvPr/>
              </p:nvSpPr>
              <p:spPr>
                <a:xfrm>
                  <a:off x="1610838" y="1087983"/>
                  <a:ext cx="1064301" cy="989351"/>
                </a:xfrm>
                <a:prstGeom prst="ellipse">
                  <a:avLst/>
                </a:prstGeom>
                <a:gradFill flip="none" rotWithShape="1">
                  <a:gsLst>
                    <a:gs pos="0">
                      <a:srgbClr val="FFEEC8"/>
                    </a:gs>
                    <a:gs pos="31000">
                      <a:srgbClr val="FFC000">
                        <a:tint val="44500"/>
                        <a:satMod val="160000"/>
                        <a:lumMod val="42028"/>
                        <a:lumOff val="57972"/>
                      </a:srgbClr>
                    </a:gs>
                    <a:gs pos="91000">
                      <a:srgbClr val="FF776C"/>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4">
                  <p14:nvContentPartPr>
                    <p14:cNvPr id="89" name="Encre 88">
                      <a:extLst>
                        <a:ext uri="{FF2B5EF4-FFF2-40B4-BE49-F238E27FC236}">
                          <a16:creationId xmlns:a16="http://schemas.microsoft.com/office/drawing/2014/main" id="{710FD025-886D-AA88-FFAE-CE169335A103}"/>
                        </a:ext>
                      </a:extLst>
                    </p14:cNvPr>
                    <p14:cNvContentPartPr/>
                    <p14:nvPr/>
                  </p14:nvContentPartPr>
                  <p14:xfrm>
                    <a:off x="1523695" y="1942692"/>
                    <a:ext cx="1985441" cy="2135762"/>
                  </p14:xfrm>
                </p:contentPart>
              </mc:Choice>
              <mc:Fallback xmlns="">
                <p:pic>
                  <p:nvPicPr>
                    <p:cNvPr id="4" name="Encre 3">
                      <a:extLst>
                        <a:ext uri="{FF2B5EF4-FFF2-40B4-BE49-F238E27FC236}">
                          <a16:creationId xmlns:a16="http://schemas.microsoft.com/office/drawing/2014/main" id="{E0F57612-4597-C434-AD95-1A07C8906AD9}"/>
                        </a:ext>
                      </a:extLst>
                    </p:cNvPr>
                    <p:cNvPicPr/>
                    <p:nvPr/>
                  </p:nvPicPr>
                  <p:blipFill>
                    <a:blip r:embed="rId5"/>
                    <a:stretch>
                      <a:fillRect/>
                    </a:stretch>
                  </p:blipFill>
                  <p:spPr>
                    <a:xfrm>
                      <a:off x="1477693" y="1896702"/>
                      <a:ext cx="2075605" cy="22259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0" name="Encre 89">
                      <a:extLst>
                        <a:ext uri="{FF2B5EF4-FFF2-40B4-BE49-F238E27FC236}">
                          <a16:creationId xmlns:a16="http://schemas.microsoft.com/office/drawing/2014/main" id="{5D5F571C-8C5F-98FC-B270-641A18B85454}"/>
                        </a:ext>
                      </a:extLst>
                    </p14:cNvPr>
                    <p14:cNvContentPartPr/>
                    <p14:nvPr/>
                  </p14:nvContentPartPr>
                  <p14:xfrm>
                    <a:off x="5228516" y="1784591"/>
                    <a:ext cx="2457000" cy="2286714"/>
                  </p14:xfrm>
                </p:contentPart>
              </mc:Choice>
              <mc:Fallback xmlns="">
                <p:pic>
                  <p:nvPicPr>
                    <p:cNvPr id="8" name="Encre 7">
                      <a:extLst>
                        <a:ext uri="{FF2B5EF4-FFF2-40B4-BE49-F238E27FC236}">
                          <a16:creationId xmlns:a16="http://schemas.microsoft.com/office/drawing/2014/main" id="{2B9FC5AD-1B2C-40F8-B442-68FFDAA6454E}"/>
                        </a:ext>
                      </a:extLst>
                    </p:cNvPr>
                    <p:cNvPicPr/>
                    <p:nvPr/>
                  </p:nvPicPr>
                  <p:blipFill>
                    <a:blip r:embed="rId7"/>
                    <a:stretch>
                      <a:fillRect/>
                    </a:stretch>
                  </p:blipFill>
                  <p:spPr>
                    <a:xfrm>
                      <a:off x="5182505" y="1738599"/>
                      <a:ext cx="2547182" cy="23768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1" name="Encre 90">
                      <a:extLst>
                        <a:ext uri="{FF2B5EF4-FFF2-40B4-BE49-F238E27FC236}">
                          <a16:creationId xmlns:a16="http://schemas.microsoft.com/office/drawing/2014/main" id="{A0208A5C-1CAB-8D63-D238-D37C5831CEF0}"/>
                        </a:ext>
                      </a:extLst>
                    </p14:cNvPr>
                    <p14:cNvContentPartPr/>
                    <p14:nvPr/>
                  </p14:nvContentPartPr>
                  <p14:xfrm>
                    <a:off x="1889876" y="2385425"/>
                    <a:ext cx="712800" cy="660960"/>
                  </p14:xfrm>
                </p:contentPart>
              </mc:Choice>
              <mc:Fallback xmlns="">
                <p:pic>
                  <p:nvPicPr>
                    <p:cNvPr id="9" name="Encre 8">
                      <a:extLst>
                        <a:ext uri="{FF2B5EF4-FFF2-40B4-BE49-F238E27FC236}">
                          <a16:creationId xmlns:a16="http://schemas.microsoft.com/office/drawing/2014/main" id="{1B4C534D-6EF2-762E-A663-AE5B52FFFE1D}"/>
                        </a:ext>
                      </a:extLst>
                    </p:cNvPr>
                    <p:cNvPicPr/>
                    <p:nvPr/>
                  </p:nvPicPr>
                  <p:blipFill>
                    <a:blip r:embed="rId9"/>
                    <a:stretch>
                      <a:fillRect/>
                    </a:stretch>
                  </p:blipFill>
                  <p:spPr>
                    <a:xfrm>
                      <a:off x="1843948" y="2339525"/>
                      <a:ext cx="802819" cy="75092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2" name="Encre 91">
                      <a:extLst>
                        <a:ext uri="{FF2B5EF4-FFF2-40B4-BE49-F238E27FC236}">
                          <a16:creationId xmlns:a16="http://schemas.microsoft.com/office/drawing/2014/main" id="{B3DBA9D7-AF97-6C51-F60F-62783499F0C5}"/>
                        </a:ext>
                      </a:extLst>
                    </p14:cNvPr>
                    <p14:cNvContentPartPr/>
                    <p14:nvPr/>
                  </p14:nvContentPartPr>
                  <p14:xfrm>
                    <a:off x="6005913" y="2534501"/>
                    <a:ext cx="1377777" cy="316568"/>
                  </p14:xfrm>
                </p:contentPart>
              </mc:Choice>
              <mc:Fallback xmlns="">
                <p:pic>
                  <p:nvPicPr>
                    <p:cNvPr id="10" name="Encre 9">
                      <a:extLst>
                        <a:ext uri="{FF2B5EF4-FFF2-40B4-BE49-F238E27FC236}">
                          <a16:creationId xmlns:a16="http://schemas.microsoft.com/office/drawing/2014/main" id="{34D08AF8-B5A8-38E1-23FF-AD3C03132CA8}"/>
                        </a:ext>
                      </a:extLst>
                    </p:cNvPr>
                    <p:cNvPicPr/>
                    <p:nvPr/>
                  </p:nvPicPr>
                  <p:blipFill>
                    <a:blip r:embed="rId11"/>
                    <a:stretch>
                      <a:fillRect/>
                    </a:stretch>
                  </p:blipFill>
                  <p:spPr>
                    <a:xfrm>
                      <a:off x="5959926" y="2488754"/>
                      <a:ext cx="1467912" cy="406232"/>
                    </a:xfrm>
                    <a:prstGeom prst="rect">
                      <a:avLst/>
                    </a:prstGeom>
                  </p:spPr>
                </p:pic>
              </mc:Fallback>
            </mc:AlternateContent>
            <p:sp>
              <p:nvSpPr>
                <p:cNvPr id="93" name="Arc 92">
                  <a:extLst>
                    <a:ext uri="{FF2B5EF4-FFF2-40B4-BE49-F238E27FC236}">
                      <a16:creationId xmlns:a16="http://schemas.microsoft.com/office/drawing/2014/main" id="{63D6971D-2B15-E89A-FFD8-8B8E9F70B64F}"/>
                    </a:ext>
                  </a:extLst>
                </p:cNvPr>
                <p:cNvSpPr/>
                <p:nvPr/>
              </p:nvSpPr>
              <p:spPr>
                <a:xfrm rot="10586078">
                  <a:off x="2190476" y="1514741"/>
                  <a:ext cx="4391877" cy="699829"/>
                </a:xfrm>
                <a:prstGeom prst="arc">
                  <a:avLst>
                    <a:gd name="adj1" fmla="val 10834999"/>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94" name="Groupe 93">
                  <a:extLst>
                    <a:ext uri="{FF2B5EF4-FFF2-40B4-BE49-F238E27FC236}">
                      <a16:creationId xmlns:a16="http://schemas.microsoft.com/office/drawing/2014/main" id="{7C1F1BBA-CC31-841D-F513-22BAFDC00A3A}"/>
                    </a:ext>
                  </a:extLst>
                </p:cNvPr>
                <p:cNvGrpSpPr/>
                <p:nvPr/>
              </p:nvGrpSpPr>
              <p:grpSpPr>
                <a:xfrm>
                  <a:off x="1901656" y="1424951"/>
                  <a:ext cx="543600" cy="520920"/>
                  <a:chOff x="1768924" y="3843685"/>
                  <a:chExt cx="543600" cy="520920"/>
                </a:xfrm>
              </p:grpSpPr>
              <mc:AlternateContent xmlns:mc="http://schemas.openxmlformats.org/markup-compatibility/2006" xmlns:p14="http://schemas.microsoft.com/office/powerpoint/2010/main">
                <mc:Choice Requires="p14">
                  <p:contentPart p14:bwMode="auto" r:id="rId12">
                    <p14:nvContentPartPr>
                      <p14:cNvPr id="108" name="Encre 107">
                        <a:extLst>
                          <a:ext uri="{FF2B5EF4-FFF2-40B4-BE49-F238E27FC236}">
                            <a16:creationId xmlns:a16="http://schemas.microsoft.com/office/drawing/2014/main" id="{77F42668-4E5A-1C44-965D-74A9A36B9DC9}"/>
                          </a:ext>
                        </a:extLst>
                      </p14:cNvPr>
                      <p14:cNvContentPartPr/>
                      <p14:nvPr/>
                    </p14:nvContentPartPr>
                    <p14:xfrm>
                      <a:off x="1879084" y="3866365"/>
                      <a:ext cx="163080" cy="498240"/>
                    </p14:xfrm>
                  </p:contentPart>
                </mc:Choice>
                <mc:Fallback xmlns="">
                  <p:pic>
                    <p:nvPicPr>
                      <p:cNvPr id="34" name="Encre 33">
                        <a:extLst>
                          <a:ext uri="{FF2B5EF4-FFF2-40B4-BE49-F238E27FC236}">
                            <a16:creationId xmlns:a16="http://schemas.microsoft.com/office/drawing/2014/main" id="{9FF3F1EF-3803-C4D6-EA68-DD487B318C86}"/>
                          </a:ext>
                        </a:extLst>
                      </p:cNvPr>
                      <p:cNvPicPr/>
                      <p:nvPr/>
                    </p:nvPicPr>
                    <p:blipFill>
                      <a:blip r:embed="rId13"/>
                      <a:stretch>
                        <a:fillRect/>
                      </a:stretch>
                    </p:blipFill>
                    <p:spPr>
                      <a:xfrm>
                        <a:off x="1872964" y="3860245"/>
                        <a:ext cx="1753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9" name="Encre 108">
                        <a:extLst>
                          <a:ext uri="{FF2B5EF4-FFF2-40B4-BE49-F238E27FC236}">
                            <a16:creationId xmlns:a16="http://schemas.microsoft.com/office/drawing/2014/main" id="{B81FB4F4-0CDF-86BB-3EBD-4A65059D6D93}"/>
                          </a:ext>
                        </a:extLst>
                      </p14:cNvPr>
                      <p14:cNvContentPartPr/>
                      <p14:nvPr/>
                    </p14:nvContentPartPr>
                    <p14:xfrm>
                      <a:off x="1996804" y="3843685"/>
                      <a:ext cx="35280" cy="403560"/>
                    </p14:xfrm>
                  </p:contentPart>
                </mc:Choice>
                <mc:Fallback xmlns="">
                  <p:pic>
                    <p:nvPicPr>
                      <p:cNvPr id="35" name="Encre 34">
                        <a:extLst>
                          <a:ext uri="{FF2B5EF4-FFF2-40B4-BE49-F238E27FC236}">
                            <a16:creationId xmlns:a16="http://schemas.microsoft.com/office/drawing/2014/main" id="{4CEBC71B-CC6D-B904-37E0-CC9DAB727395}"/>
                          </a:ext>
                        </a:extLst>
                      </p:cNvPr>
                      <p:cNvPicPr/>
                      <p:nvPr/>
                    </p:nvPicPr>
                    <p:blipFill>
                      <a:blip r:embed="rId15"/>
                      <a:stretch>
                        <a:fillRect/>
                      </a:stretch>
                    </p:blipFill>
                    <p:spPr>
                      <a:xfrm>
                        <a:off x="1990684" y="3837565"/>
                        <a:ext cx="475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0" name="Encre 109">
                        <a:extLst>
                          <a:ext uri="{FF2B5EF4-FFF2-40B4-BE49-F238E27FC236}">
                            <a16:creationId xmlns:a16="http://schemas.microsoft.com/office/drawing/2014/main" id="{52783ACC-6958-45CC-E351-69122FCE5628}"/>
                          </a:ext>
                        </a:extLst>
                      </p14:cNvPr>
                      <p14:cNvContentPartPr/>
                      <p14:nvPr/>
                    </p14:nvContentPartPr>
                    <p14:xfrm>
                      <a:off x="1821124" y="4086325"/>
                      <a:ext cx="194400" cy="156600"/>
                    </p14:xfrm>
                  </p:contentPart>
                </mc:Choice>
                <mc:Fallback xmlns="">
                  <p:pic>
                    <p:nvPicPr>
                      <p:cNvPr id="43" name="Encre 42">
                        <a:extLst>
                          <a:ext uri="{FF2B5EF4-FFF2-40B4-BE49-F238E27FC236}">
                            <a16:creationId xmlns:a16="http://schemas.microsoft.com/office/drawing/2014/main" id="{519E4E70-8532-1438-7A16-D73106BA2C6E}"/>
                          </a:ext>
                        </a:extLst>
                      </p:cNvPr>
                      <p:cNvPicPr/>
                      <p:nvPr/>
                    </p:nvPicPr>
                    <p:blipFill>
                      <a:blip r:embed="rId17"/>
                      <a:stretch>
                        <a:fillRect/>
                      </a:stretch>
                    </p:blipFill>
                    <p:spPr>
                      <a:xfrm>
                        <a:off x="1815004" y="4080205"/>
                        <a:ext cx="206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1" name="Encre 110">
                        <a:extLst>
                          <a:ext uri="{FF2B5EF4-FFF2-40B4-BE49-F238E27FC236}">
                            <a16:creationId xmlns:a16="http://schemas.microsoft.com/office/drawing/2014/main" id="{ED3B6174-69CE-9C1E-D7F8-16D0FFEF0870}"/>
                          </a:ext>
                        </a:extLst>
                      </p14:cNvPr>
                      <p14:cNvContentPartPr/>
                      <p14:nvPr/>
                    </p14:nvContentPartPr>
                    <p14:xfrm>
                      <a:off x="2056204" y="4034845"/>
                      <a:ext cx="11880" cy="186120"/>
                    </p14:xfrm>
                  </p:contentPart>
                </mc:Choice>
                <mc:Fallback xmlns="">
                  <p:pic>
                    <p:nvPicPr>
                      <p:cNvPr id="46" name="Encre 45">
                        <a:extLst>
                          <a:ext uri="{FF2B5EF4-FFF2-40B4-BE49-F238E27FC236}">
                            <a16:creationId xmlns:a16="http://schemas.microsoft.com/office/drawing/2014/main" id="{6B55A451-42CD-1C95-20B7-7834E190E095}"/>
                          </a:ext>
                        </a:extLst>
                      </p:cNvPr>
                      <p:cNvPicPr/>
                      <p:nvPr/>
                    </p:nvPicPr>
                    <p:blipFill>
                      <a:blip r:embed="rId19"/>
                      <a:stretch>
                        <a:fillRect/>
                      </a:stretch>
                    </p:blipFill>
                    <p:spPr>
                      <a:xfrm>
                        <a:off x="2050084" y="4028725"/>
                        <a:ext cx="2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2" name="Encre 111">
                        <a:extLst>
                          <a:ext uri="{FF2B5EF4-FFF2-40B4-BE49-F238E27FC236}">
                            <a16:creationId xmlns:a16="http://schemas.microsoft.com/office/drawing/2014/main" id="{91186437-F726-6073-35BE-B53C8E24A886}"/>
                          </a:ext>
                        </a:extLst>
                      </p14:cNvPr>
                      <p14:cNvContentPartPr/>
                      <p14:nvPr/>
                    </p14:nvContentPartPr>
                    <p14:xfrm>
                      <a:off x="2062324" y="4133845"/>
                      <a:ext cx="114120" cy="118440"/>
                    </p14:xfrm>
                  </p:contentPart>
                </mc:Choice>
                <mc:Fallback xmlns="">
                  <p:pic>
                    <p:nvPicPr>
                      <p:cNvPr id="49" name="Encre 48">
                        <a:extLst>
                          <a:ext uri="{FF2B5EF4-FFF2-40B4-BE49-F238E27FC236}">
                            <a16:creationId xmlns:a16="http://schemas.microsoft.com/office/drawing/2014/main" id="{F0EB7083-C0A5-66E5-471B-D658BD0B5A10}"/>
                          </a:ext>
                        </a:extLst>
                      </p:cNvPr>
                      <p:cNvPicPr/>
                      <p:nvPr/>
                    </p:nvPicPr>
                    <p:blipFill>
                      <a:blip r:embed="rId21"/>
                      <a:stretch>
                        <a:fillRect/>
                      </a:stretch>
                    </p:blipFill>
                    <p:spPr>
                      <a:xfrm>
                        <a:off x="2056204" y="4127725"/>
                        <a:ext cx="126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3" name="Encre 112">
                        <a:extLst>
                          <a:ext uri="{FF2B5EF4-FFF2-40B4-BE49-F238E27FC236}">
                            <a16:creationId xmlns:a16="http://schemas.microsoft.com/office/drawing/2014/main" id="{C9D18769-99C4-8D60-228F-EED37FEF0DB1}"/>
                          </a:ext>
                        </a:extLst>
                      </p14:cNvPr>
                      <p14:cNvContentPartPr/>
                      <p14:nvPr/>
                    </p14:nvContentPartPr>
                    <p14:xfrm>
                      <a:off x="2054044" y="4185325"/>
                      <a:ext cx="258480" cy="128520"/>
                    </p14:xfrm>
                  </p:contentPart>
                </mc:Choice>
                <mc:Fallback xmlns="">
                  <p:pic>
                    <p:nvPicPr>
                      <p:cNvPr id="52" name="Encre 51">
                        <a:extLst>
                          <a:ext uri="{FF2B5EF4-FFF2-40B4-BE49-F238E27FC236}">
                            <a16:creationId xmlns:a16="http://schemas.microsoft.com/office/drawing/2014/main" id="{2E3C3525-DAC2-4B1C-7B6F-4F03866EC757}"/>
                          </a:ext>
                        </a:extLst>
                      </p:cNvPr>
                      <p:cNvPicPr/>
                      <p:nvPr/>
                    </p:nvPicPr>
                    <p:blipFill>
                      <a:blip r:embed="rId23"/>
                      <a:stretch>
                        <a:fillRect/>
                      </a:stretch>
                    </p:blipFill>
                    <p:spPr>
                      <a:xfrm>
                        <a:off x="2047924" y="4179205"/>
                        <a:ext cx="270720" cy="140760"/>
                      </a:xfrm>
                      <a:prstGeom prst="rect">
                        <a:avLst/>
                      </a:prstGeom>
                    </p:spPr>
                  </p:pic>
                </mc:Fallback>
              </mc:AlternateContent>
              <p:grpSp>
                <p:nvGrpSpPr>
                  <p:cNvPr id="114" name="Groupe 113">
                    <a:extLst>
                      <a:ext uri="{FF2B5EF4-FFF2-40B4-BE49-F238E27FC236}">
                        <a16:creationId xmlns:a16="http://schemas.microsoft.com/office/drawing/2014/main" id="{16586D5A-9ED0-C046-CFAF-B9D790B4E63D}"/>
                      </a:ext>
                    </a:extLst>
                  </p:cNvPr>
                  <p:cNvGrpSpPr/>
                  <p:nvPr/>
                </p:nvGrpSpPr>
                <p:grpSpPr>
                  <a:xfrm>
                    <a:off x="1768924" y="3936205"/>
                    <a:ext cx="522720" cy="389160"/>
                    <a:chOff x="1768924" y="3936205"/>
                    <a:chExt cx="522720" cy="389160"/>
                  </a:xfrm>
                </p:grpSpPr>
                <mc:AlternateContent xmlns:mc="http://schemas.openxmlformats.org/markup-compatibility/2006" xmlns:p14="http://schemas.microsoft.com/office/powerpoint/2010/main">
                  <mc:Choice Requires="p14">
                    <p:contentPart p14:bwMode="auto" r:id="rId24">
                      <p14:nvContentPartPr>
                        <p14:cNvPr id="115" name="Encre 114">
                          <a:extLst>
                            <a:ext uri="{FF2B5EF4-FFF2-40B4-BE49-F238E27FC236}">
                              <a16:creationId xmlns:a16="http://schemas.microsoft.com/office/drawing/2014/main" id="{1931549C-B9A3-6BFA-B556-DA0E6B57911D}"/>
                            </a:ext>
                          </a:extLst>
                        </p14:cNvPr>
                        <p14:cNvContentPartPr/>
                        <p14:nvPr/>
                      </p14:nvContentPartPr>
                      <p14:xfrm>
                        <a:off x="2041804" y="3936205"/>
                        <a:ext cx="192600" cy="325800"/>
                      </p14:xfrm>
                    </p:contentPart>
                  </mc:Choice>
                  <mc:Fallback xmlns="">
                    <p:pic>
                      <p:nvPicPr>
                        <p:cNvPr id="36" name="Encre 35">
                          <a:extLst>
                            <a:ext uri="{FF2B5EF4-FFF2-40B4-BE49-F238E27FC236}">
                              <a16:creationId xmlns:a16="http://schemas.microsoft.com/office/drawing/2014/main" id="{C04919B3-FEC2-A6EF-2B65-A6C5D8889C3C}"/>
                            </a:ext>
                          </a:extLst>
                        </p:cNvPr>
                        <p:cNvPicPr/>
                        <p:nvPr/>
                      </p:nvPicPr>
                      <p:blipFill>
                        <a:blip r:embed="rId25"/>
                        <a:stretch>
                          <a:fillRect/>
                        </a:stretch>
                      </p:blipFill>
                      <p:spPr>
                        <a:xfrm>
                          <a:off x="2035684" y="3930085"/>
                          <a:ext cx="204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6" name="Encre 115">
                          <a:extLst>
                            <a:ext uri="{FF2B5EF4-FFF2-40B4-BE49-F238E27FC236}">
                              <a16:creationId xmlns:a16="http://schemas.microsoft.com/office/drawing/2014/main" id="{DE2D0E8F-C420-EF1B-0880-59F346DA3E6A}"/>
                            </a:ext>
                          </a:extLst>
                        </p14:cNvPr>
                        <p14:cNvContentPartPr/>
                        <p14:nvPr/>
                      </p14:nvContentPartPr>
                      <p14:xfrm>
                        <a:off x="2074204" y="4132045"/>
                        <a:ext cx="217440" cy="117720"/>
                      </p14:xfrm>
                    </p:contentPart>
                  </mc:Choice>
                  <mc:Fallback xmlns="">
                    <p:pic>
                      <p:nvPicPr>
                        <p:cNvPr id="37" name="Encre 36">
                          <a:extLst>
                            <a:ext uri="{FF2B5EF4-FFF2-40B4-BE49-F238E27FC236}">
                              <a16:creationId xmlns:a16="http://schemas.microsoft.com/office/drawing/2014/main" id="{AADB4848-ED5F-3771-52E1-F5AD830CC623}"/>
                            </a:ext>
                          </a:extLst>
                        </p:cNvPr>
                        <p:cNvPicPr/>
                        <p:nvPr/>
                      </p:nvPicPr>
                      <p:blipFill>
                        <a:blip r:embed="rId27"/>
                        <a:stretch>
                          <a:fillRect/>
                        </a:stretch>
                      </p:blipFill>
                      <p:spPr>
                        <a:xfrm>
                          <a:off x="2068084" y="4125925"/>
                          <a:ext cx="22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7" name="Encre 116">
                          <a:extLst>
                            <a:ext uri="{FF2B5EF4-FFF2-40B4-BE49-F238E27FC236}">
                              <a16:creationId xmlns:a16="http://schemas.microsoft.com/office/drawing/2014/main" id="{5EB4CF57-66EC-B6A3-98EE-4D08CC0D8D3A}"/>
                            </a:ext>
                          </a:extLst>
                        </p14:cNvPr>
                        <p14:cNvContentPartPr/>
                        <p14:nvPr/>
                      </p14:nvContentPartPr>
                      <p14:xfrm>
                        <a:off x="1880884" y="4203325"/>
                        <a:ext cx="130320" cy="39600"/>
                      </p14:xfrm>
                    </p:contentPart>
                  </mc:Choice>
                  <mc:Fallback xmlns="">
                    <p:pic>
                      <p:nvPicPr>
                        <p:cNvPr id="40" name="Encre 39">
                          <a:extLst>
                            <a:ext uri="{FF2B5EF4-FFF2-40B4-BE49-F238E27FC236}">
                              <a16:creationId xmlns:a16="http://schemas.microsoft.com/office/drawing/2014/main" id="{01ADDE31-B9BE-C03D-FA35-F6756E3E723E}"/>
                            </a:ext>
                          </a:extLst>
                        </p:cNvPr>
                        <p:cNvPicPr/>
                        <p:nvPr/>
                      </p:nvPicPr>
                      <p:blipFill>
                        <a:blip r:embed="rId29"/>
                        <a:stretch>
                          <a:fillRect/>
                        </a:stretch>
                      </p:blipFill>
                      <p:spPr>
                        <a:xfrm>
                          <a:off x="1874764" y="4197205"/>
                          <a:ext cx="142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8" name="Encre 117">
                          <a:extLst>
                            <a:ext uri="{FF2B5EF4-FFF2-40B4-BE49-F238E27FC236}">
                              <a16:creationId xmlns:a16="http://schemas.microsoft.com/office/drawing/2014/main" id="{A66A58B3-DBDA-9DEB-F1AF-28BD1A416AD9}"/>
                            </a:ext>
                          </a:extLst>
                        </p14:cNvPr>
                        <p14:cNvContentPartPr/>
                        <p14:nvPr/>
                      </p14:nvContentPartPr>
                      <p14:xfrm>
                        <a:off x="1768924" y="4222045"/>
                        <a:ext cx="279360" cy="103320"/>
                      </p14:xfrm>
                    </p:contentPart>
                  </mc:Choice>
                  <mc:Fallback xmlns="">
                    <p:pic>
                      <p:nvPicPr>
                        <p:cNvPr id="55" name="Encre 54">
                          <a:extLst>
                            <a:ext uri="{FF2B5EF4-FFF2-40B4-BE49-F238E27FC236}">
                              <a16:creationId xmlns:a16="http://schemas.microsoft.com/office/drawing/2014/main" id="{5C5FA2EF-322F-360A-6AC9-304A7E452EF6}"/>
                            </a:ext>
                          </a:extLst>
                        </p:cNvPr>
                        <p:cNvPicPr/>
                        <p:nvPr/>
                      </p:nvPicPr>
                      <p:blipFill>
                        <a:blip r:embed="rId31"/>
                        <a:stretch>
                          <a:fillRect/>
                        </a:stretch>
                      </p:blipFill>
                      <p:spPr>
                        <a:xfrm>
                          <a:off x="1762804" y="4215925"/>
                          <a:ext cx="291600" cy="115560"/>
                        </a:xfrm>
                        <a:prstGeom prst="rect">
                          <a:avLst/>
                        </a:prstGeom>
                      </p:spPr>
                    </p:pic>
                  </mc:Fallback>
                </mc:AlternateContent>
              </p:grpSp>
            </p:grpSp>
            <p:grpSp>
              <p:nvGrpSpPr>
                <p:cNvPr id="95" name="Groupe 94">
                  <a:extLst>
                    <a:ext uri="{FF2B5EF4-FFF2-40B4-BE49-F238E27FC236}">
                      <a16:creationId xmlns:a16="http://schemas.microsoft.com/office/drawing/2014/main" id="{BBDD02CF-2004-31B3-15FC-B4AC24C87A3D}"/>
                    </a:ext>
                  </a:extLst>
                </p:cNvPr>
                <p:cNvGrpSpPr>
                  <a:grpSpLocks noChangeAspect="1"/>
                </p:cNvGrpSpPr>
                <p:nvPr/>
              </p:nvGrpSpPr>
              <p:grpSpPr>
                <a:xfrm>
                  <a:off x="6037500" y="776591"/>
                  <a:ext cx="1314602" cy="1008000"/>
                  <a:chOff x="4605259" y="2555342"/>
                  <a:chExt cx="1734184" cy="1329723"/>
                </a:xfrm>
              </p:grpSpPr>
              <p:sp>
                <p:nvSpPr>
                  <p:cNvPr id="96" name="Ellipse 95">
                    <a:extLst>
                      <a:ext uri="{FF2B5EF4-FFF2-40B4-BE49-F238E27FC236}">
                        <a16:creationId xmlns:a16="http://schemas.microsoft.com/office/drawing/2014/main" id="{9B91C5A9-A589-8F89-92A3-2B2FE31805C0}"/>
                      </a:ext>
                    </a:extLst>
                  </p:cNvPr>
                  <p:cNvSpPr/>
                  <p:nvPr/>
                </p:nvSpPr>
                <p:spPr>
                  <a:xfrm>
                    <a:off x="4605259" y="2555342"/>
                    <a:ext cx="1339770" cy="1329723"/>
                  </a:xfrm>
                  <a:prstGeom prst="ellipse">
                    <a:avLst/>
                  </a:prstGeom>
                  <a:gradFill flip="none" rotWithShape="1">
                    <a:gsLst>
                      <a:gs pos="0">
                        <a:srgbClr val="FFC000"/>
                      </a:gs>
                      <a:gs pos="74000">
                        <a:srgbClr val="F0DE58"/>
                      </a:gs>
                    </a:gsLst>
                    <a:path path="circle">
                      <a:fillToRect l="100000" t="100000"/>
                    </a:path>
                    <a:tileRect r="-100000" b="-100000"/>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2">
                    <p14:nvContentPartPr>
                      <p14:cNvPr id="97" name="Encre 96">
                        <a:extLst>
                          <a:ext uri="{FF2B5EF4-FFF2-40B4-BE49-F238E27FC236}">
                            <a16:creationId xmlns:a16="http://schemas.microsoft.com/office/drawing/2014/main" id="{D8ED5E91-DEDF-DC51-9C30-EFAE07A66E75}"/>
                          </a:ext>
                        </a:extLst>
                      </p14:cNvPr>
                      <p14:cNvContentPartPr/>
                      <p14:nvPr/>
                    </p14:nvContentPartPr>
                    <p14:xfrm>
                      <a:off x="4845229" y="2788105"/>
                      <a:ext cx="865440" cy="914760"/>
                    </p14:xfrm>
                  </p:contentPart>
                </mc:Choice>
                <mc:Fallback xmlns="">
                  <p:pic>
                    <p:nvPicPr>
                      <p:cNvPr id="11" name="Encre 10">
                        <a:extLst>
                          <a:ext uri="{FF2B5EF4-FFF2-40B4-BE49-F238E27FC236}">
                            <a16:creationId xmlns:a16="http://schemas.microsoft.com/office/drawing/2014/main" id="{43040440-5BD3-A5ED-B687-4C58E023C6AC}"/>
                          </a:ext>
                        </a:extLst>
                      </p:cNvPr>
                      <p:cNvPicPr/>
                      <p:nvPr/>
                    </p:nvPicPr>
                    <p:blipFill>
                      <a:blip r:embed="rId33"/>
                      <a:stretch>
                        <a:fillRect/>
                      </a:stretch>
                    </p:blipFill>
                    <p:spPr>
                      <a:xfrm>
                        <a:off x="4801593" y="2744429"/>
                        <a:ext cx="947863" cy="9996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8" name="Encre 97">
                        <a:extLst>
                          <a:ext uri="{FF2B5EF4-FFF2-40B4-BE49-F238E27FC236}">
                            <a16:creationId xmlns:a16="http://schemas.microsoft.com/office/drawing/2014/main" id="{2C19625C-5296-BC6B-54C1-76CF96488535}"/>
                          </a:ext>
                        </a:extLst>
                      </p14:cNvPr>
                      <p14:cNvContentPartPr/>
                      <p14:nvPr/>
                    </p14:nvContentPartPr>
                    <p14:xfrm>
                      <a:off x="5269309" y="2836705"/>
                      <a:ext cx="39240" cy="275760"/>
                    </p14:xfrm>
                  </p:contentPart>
                </mc:Choice>
                <mc:Fallback xmlns="">
                  <p:pic>
                    <p:nvPicPr>
                      <p:cNvPr id="12" name="Encre 11">
                        <a:extLst>
                          <a:ext uri="{FF2B5EF4-FFF2-40B4-BE49-F238E27FC236}">
                            <a16:creationId xmlns:a16="http://schemas.microsoft.com/office/drawing/2014/main" id="{26C1D507-8BEC-BC19-C30A-6DCBF3DF5793}"/>
                          </a:ext>
                        </a:extLst>
                      </p:cNvPr>
                      <p:cNvPicPr/>
                      <p:nvPr/>
                    </p:nvPicPr>
                    <p:blipFill>
                      <a:blip r:embed="rId35"/>
                      <a:stretch>
                        <a:fillRect/>
                      </a:stretch>
                    </p:blipFill>
                    <p:spPr>
                      <a:xfrm>
                        <a:off x="5230069" y="2795583"/>
                        <a:ext cx="117720" cy="358004"/>
                      </a:xfrm>
                      <a:prstGeom prst="rect">
                        <a:avLst/>
                      </a:prstGeom>
                    </p:spPr>
                  </p:pic>
                </mc:Fallback>
              </mc:AlternateContent>
              <p:grpSp>
                <p:nvGrpSpPr>
                  <p:cNvPr id="99" name="Groupe 98">
                    <a:extLst>
                      <a:ext uri="{FF2B5EF4-FFF2-40B4-BE49-F238E27FC236}">
                        <a16:creationId xmlns:a16="http://schemas.microsoft.com/office/drawing/2014/main" id="{371200C2-2DF6-21A5-1E3C-DA404E39C63E}"/>
                      </a:ext>
                    </a:extLst>
                  </p:cNvPr>
                  <p:cNvGrpSpPr/>
                  <p:nvPr/>
                </p:nvGrpSpPr>
                <p:grpSpPr>
                  <a:xfrm>
                    <a:off x="5983262" y="2742067"/>
                    <a:ext cx="356181" cy="871200"/>
                    <a:chOff x="6061168" y="2709265"/>
                    <a:chExt cx="356181" cy="871200"/>
                  </a:xfrm>
                </p:grpSpPr>
                <mc:AlternateContent xmlns:mc="http://schemas.openxmlformats.org/markup-compatibility/2006" xmlns:p14="http://schemas.microsoft.com/office/powerpoint/2010/main">
                  <mc:Choice Requires="p14">
                    <p:contentPart p14:bwMode="auto" r:id="rId36">
                      <p14:nvContentPartPr>
                        <p14:cNvPr id="100" name="Encre 99">
                          <a:extLst>
                            <a:ext uri="{FF2B5EF4-FFF2-40B4-BE49-F238E27FC236}">
                              <a16:creationId xmlns:a16="http://schemas.microsoft.com/office/drawing/2014/main" id="{5C129710-4FF1-5325-F3B0-6B6286A2E694}"/>
                            </a:ext>
                          </a:extLst>
                        </p14:cNvPr>
                        <p14:cNvContentPartPr/>
                        <p14:nvPr/>
                      </p14:nvContentPartPr>
                      <p14:xfrm>
                        <a:off x="6120349" y="2936785"/>
                        <a:ext cx="100440" cy="120240"/>
                      </p14:xfrm>
                    </p:contentPart>
                  </mc:Choice>
                  <mc:Fallback xmlns="">
                    <p:pic>
                      <p:nvPicPr>
                        <p:cNvPr id="15" name="Encre 14">
                          <a:extLst>
                            <a:ext uri="{FF2B5EF4-FFF2-40B4-BE49-F238E27FC236}">
                              <a16:creationId xmlns:a16="http://schemas.microsoft.com/office/drawing/2014/main" id="{6678FF0C-E34B-179B-36A4-81A235B35B03}"/>
                            </a:ext>
                          </a:extLst>
                        </p:cNvPr>
                        <p:cNvPicPr/>
                        <p:nvPr/>
                      </p:nvPicPr>
                      <p:blipFill>
                        <a:blip r:embed="rId37"/>
                        <a:stretch>
                          <a:fillRect/>
                        </a:stretch>
                      </p:blipFill>
                      <p:spPr>
                        <a:xfrm>
                          <a:off x="6079695" y="2895903"/>
                          <a:ext cx="181749" cy="20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1" name="Encre 100">
                          <a:extLst>
                            <a:ext uri="{FF2B5EF4-FFF2-40B4-BE49-F238E27FC236}">
                              <a16:creationId xmlns:a16="http://schemas.microsoft.com/office/drawing/2014/main" id="{AE42A6DC-B157-C6BB-F318-3A283D8865E0}"/>
                            </a:ext>
                          </a:extLst>
                        </p14:cNvPr>
                        <p14:cNvContentPartPr/>
                        <p14:nvPr/>
                      </p14:nvContentPartPr>
                      <p14:xfrm>
                        <a:off x="6233749" y="2999425"/>
                        <a:ext cx="100800" cy="236880"/>
                      </p14:xfrm>
                    </p:contentPart>
                  </mc:Choice>
                  <mc:Fallback xmlns="">
                    <p:pic>
                      <p:nvPicPr>
                        <p:cNvPr id="16" name="Encre 15">
                          <a:extLst>
                            <a:ext uri="{FF2B5EF4-FFF2-40B4-BE49-F238E27FC236}">
                              <a16:creationId xmlns:a16="http://schemas.microsoft.com/office/drawing/2014/main" id="{A1E1D02A-46B5-68B9-E83D-5573757C1220}"/>
                            </a:ext>
                          </a:extLst>
                        </p:cNvPr>
                        <p:cNvPicPr/>
                        <p:nvPr/>
                      </p:nvPicPr>
                      <p:blipFill>
                        <a:blip r:embed="rId39"/>
                        <a:stretch>
                          <a:fillRect/>
                        </a:stretch>
                      </p:blipFill>
                      <p:spPr>
                        <a:xfrm>
                          <a:off x="6192949" y="2958334"/>
                          <a:ext cx="182400" cy="31906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2" name="Encre 101">
                          <a:extLst>
                            <a:ext uri="{FF2B5EF4-FFF2-40B4-BE49-F238E27FC236}">
                              <a16:creationId xmlns:a16="http://schemas.microsoft.com/office/drawing/2014/main" id="{6BA308C6-2E8B-E349-2AF0-3B55B4A4F76A}"/>
                            </a:ext>
                          </a:extLst>
                        </p14:cNvPr>
                        <p14:cNvContentPartPr/>
                        <p14:nvPr/>
                      </p14:nvContentPartPr>
                      <p14:xfrm>
                        <a:off x="6348229" y="2923465"/>
                        <a:ext cx="360" cy="42480"/>
                      </p14:xfrm>
                    </p:contentPart>
                  </mc:Choice>
                  <mc:Fallback xmlns="">
                    <p:pic>
                      <p:nvPicPr>
                        <p:cNvPr id="17" name="Encre 16">
                          <a:extLst>
                            <a:ext uri="{FF2B5EF4-FFF2-40B4-BE49-F238E27FC236}">
                              <a16:creationId xmlns:a16="http://schemas.microsoft.com/office/drawing/2014/main" id="{601100D1-C90C-13CA-10E9-C1603546AF1D}"/>
                            </a:ext>
                          </a:extLst>
                        </p:cNvPr>
                        <p:cNvPicPr/>
                        <p:nvPr/>
                      </p:nvPicPr>
                      <p:blipFill>
                        <a:blip r:embed="rId41"/>
                        <a:stretch>
                          <a:fillRect/>
                        </a:stretch>
                      </p:blipFill>
                      <p:spPr>
                        <a:xfrm>
                          <a:off x="6342109" y="2883345"/>
                          <a:ext cx="12600" cy="12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3" name="Encre 102">
                          <a:extLst>
                            <a:ext uri="{FF2B5EF4-FFF2-40B4-BE49-F238E27FC236}">
                              <a16:creationId xmlns:a16="http://schemas.microsoft.com/office/drawing/2014/main" id="{D9035063-7A3B-1C30-2010-3FD023A43F9B}"/>
                            </a:ext>
                          </a:extLst>
                        </p14:cNvPr>
                        <p14:cNvContentPartPr/>
                        <p14:nvPr/>
                      </p14:nvContentPartPr>
                      <p14:xfrm>
                        <a:off x="6298549" y="2709265"/>
                        <a:ext cx="118800" cy="783000"/>
                      </p14:xfrm>
                    </p:contentPart>
                  </mc:Choice>
                  <mc:Fallback xmlns="">
                    <p:pic>
                      <p:nvPicPr>
                        <p:cNvPr id="18" name="Encre 17">
                          <a:extLst>
                            <a:ext uri="{FF2B5EF4-FFF2-40B4-BE49-F238E27FC236}">
                              <a16:creationId xmlns:a16="http://schemas.microsoft.com/office/drawing/2014/main" id="{287E43EF-B4E9-AFE5-B7A3-E8A24C23FC64}"/>
                            </a:ext>
                          </a:extLst>
                        </p:cNvPr>
                        <p:cNvPicPr/>
                        <p:nvPr/>
                      </p:nvPicPr>
                      <p:blipFill>
                        <a:blip r:embed="rId43"/>
                        <a:stretch>
                          <a:fillRect/>
                        </a:stretch>
                      </p:blipFill>
                      <p:spPr>
                        <a:xfrm>
                          <a:off x="6258157" y="2668054"/>
                          <a:ext cx="199584" cy="86542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4" name="Encre 103">
                          <a:extLst>
                            <a:ext uri="{FF2B5EF4-FFF2-40B4-BE49-F238E27FC236}">
                              <a16:creationId xmlns:a16="http://schemas.microsoft.com/office/drawing/2014/main" id="{3A1C7E9B-2117-1C23-68E2-827D8386285E}"/>
                            </a:ext>
                          </a:extLst>
                        </p14:cNvPr>
                        <p14:cNvContentPartPr/>
                        <p14:nvPr/>
                      </p14:nvContentPartPr>
                      <p14:xfrm>
                        <a:off x="6061168" y="3109585"/>
                        <a:ext cx="35640" cy="470880"/>
                      </p14:xfrm>
                    </p:contentPart>
                  </mc:Choice>
                  <mc:Fallback xmlns="">
                    <p:pic>
                      <p:nvPicPr>
                        <p:cNvPr id="19" name="Encre 18">
                          <a:extLst>
                            <a:ext uri="{FF2B5EF4-FFF2-40B4-BE49-F238E27FC236}">
                              <a16:creationId xmlns:a16="http://schemas.microsoft.com/office/drawing/2014/main" id="{99F20205-BF4B-4D1C-687F-5D4DA05A072C}"/>
                            </a:ext>
                          </a:extLst>
                        </p:cNvPr>
                        <p:cNvPicPr/>
                        <p:nvPr/>
                      </p:nvPicPr>
                      <p:blipFill>
                        <a:blip r:embed="rId45"/>
                        <a:stretch>
                          <a:fillRect/>
                        </a:stretch>
                      </p:blipFill>
                      <p:spPr>
                        <a:xfrm>
                          <a:off x="6023300" y="3068534"/>
                          <a:ext cx="111375" cy="55298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5" name="Encre 104">
                          <a:extLst>
                            <a:ext uri="{FF2B5EF4-FFF2-40B4-BE49-F238E27FC236}">
                              <a16:creationId xmlns:a16="http://schemas.microsoft.com/office/drawing/2014/main" id="{DD46E2AA-5DE9-C88F-BE5A-64558527DD36}"/>
                            </a:ext>
                          </a:extLst>
                        </p14:cNvPr>
                        <p14:cNvContentPartPr/>
                        <p14:nvPr/>
                      </p14:nvContentPartPr>
                      <p14:xfrm>
                        <a:off x="6188968" y="2891785"/>
                        <a:ext cx="140400" cy="56160"/>
                      </p14:xfrm>
                    </p:contentPart>
                  </mc:Choice>
                  <mc:Fallback xmlns="">
                    <p:pic>
                      <p:nvPicPr>
                        <p:cNvPr id="20" name="Encre 19">
                          <a:extLst>
                            <a:ext uri="{FF2B5EF4-FFF2-40B4-BE49-F238E27FC236}">
                              <a16:creationId xmlns:a16="http://schemas.microsoft.com/office/drawing/2014/main" id="{62EE3643-0A15-7F73-6E9B-AA54FCEF4029}"/>
                            </a:ext>
                          </a:extLst>
                        </p:cNvPr>
                        <p:cNvPicPr/>
                        <p:nvPr/>
                      </p:nvPicPr>
                      <p:blipFill>
                        <a:blip r:embed="rId47"/>
                        <a:stretch>
                          <a:fillRect/>
                        </a:stretch>
                      </p:blipFill>
                      <p:spPr>
                        <a:xfrm>
                          <a:off x="6148514" y="2852005"/>
                          <a:ext cx="221308"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6" name="Encre 105">
                          <a:extLst>
                            <a:ext uri="{FF2B5EF4-FFF2-40B4-BE49-F238E27FC236}">
                              <a16:creationId xmlns:a16="http://schemas.microsoft.com/office/drawing/2014/main" id="{21FFF705-A9F9-517F-1444-9FF13815BE61}"/>
                            </a:ext>
                          </a:extLst>
                        </p14:cNvPr>
                        <p14:cNvContentPartPr/>
                        <p14:nvPr/>
                      </p14:nvContentPartPr>
                      <p14:xfrm>
                        <a:off x="6084208" y="3011305"/>
                        <a:ext cx="66960" cy="135720"/>
                      </p14:xfrm>
                    </p:contentPart>
                  </mc:Choice>
                  <mc:Fallback xmlns="">
                    <p:pic>
                      <p:nvPicPr>
                        <p:cNvPr id="21" name="Encre 20">
                          <a:extLst>
                            <a:ext uri="{FF2B5EF4-FFF2-40B4-BE49-F238E27FC236}">
                              <a16:creationId xmlns:a16="http://schemas.microsoft.com/office/drawing/2014/main" id="{EE590CCF-F2B6-03EA-0570-E1EEF2DEA564}"/>
                            </a:ext>
                          </a:extLst>
                        </p:cNvPr>
                        <p:cNvPicPr/>
                        <p:nvPr/>
                      </p:nvPicPr>
                      <p:blipFill>
                        <a:blip r:embed="rId49"/>
                        <a:stretch>
                          <a:fillRect/>
                        </a:stretch>
                      </p:blipFill>
                      <p:spPr>
                        <a:xfrm>
                          <a:off x="6043554" y="2970827"/>
                          <a:ext cx="148269" cy="2166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7" name="Encre 106">
                          <a:extLst>
                            <a:ext uri="{FF2B5EF4-FFF2-40B4-BE49-F238E27FC236}">
                              <a16:creationId xmlns:a16="http://schemas.microsoft.com/office/drawing/2014/main" id="{E3DA0B14-9323-CE78-22A3-5CA5B224DA1B}"/>
                            </a:ext>
                          </a:extLst>
                        </p14:cNvPr>
                        <p14:cNvContentPartPr/>
                        <p14:nvPr/>
                      </p14:nvContentPartPr>
                      <p14:xfrm>
                        <a:off x="6246928" y="2972065"/>
                        <a:ext cx="37080" cy="33480"/>
                      </p14:xfrm>
                    </p:contentPart>
                  </mc:Choice>
                  <mc:Fallback xmlns="">
                    <p:pic>
                      <p:nvPicPr>
                        <p:cNvPr id="22" name="Encre 21">
                          <a:extLst>
                            <a:ext uri="{FF2B5EF4-FFF2-40B4-BE49-F238E27FC236}">
                              <a16:creationId xmlns:a16="http://schemas.microsoft.com/office/drawing/2014/main" id="{6B196B2A-A3C0-8586-F50B-A419AF2EBBBB}"/>
                            </a:ext>
                          </a:extLst>
                        </p:cNvPr>
                        <p:cNvPicPr/>
                        <p:nvPr/>
                      </p:nvPicPr>
                      <p:blipFill>
                        <a:blip r:embed="rId51"/>
                        <a:stretch>
                          <a:fillRect/>
                        </a:stretch>
                      </p:blipFill>
                      <p:spPr>
                        <a:xfrm>
                          <a:off x="6207530" y="2934121"/>
                          <a:ext cx="115875" cy="109368"/>
                        </a:xfrm>
                        <a:prstGeom prst="rect">
                          <a:avLst/>
                        </a:prstGeom>
                      </p:spPr>
                    </p:pic>
                  </mc:Fallback>
                </mc:AlternateContent>
              </p:grpSp>
            </p:grpSp>
          </p:grpSp>
          <mc:AlternateContent xmlns:mc="http://schemas.openxmlformats.org/markup-compatibility/2006" xmlns:p14="http://schemas.microsoft.com/office/powerpoint/2010/main">
            <mc:Choice Requires="p14">
              <p:contentPart p14:bwMode="auto" r:id="rId52">
                <p14:nvContentPartPr>
                  <p14:cNvPr id="75" name="Encre 74">
                    <a:extLst>
                      <a:ext uri="{FF2B5EF4-FFF2-40B4-BE49-F238E27FC236}">
                        <a16:creationId xmlns:a16="http://schemas.microsoft.com/office/drawing/2014/main" id="{F303B08B-B4F9-DFB9-80B8-A4B027F035D0}"/>
                      </a:ext>
                    </a:extLst>
                  </p14:cNvPr>
                  <p14:cNvContentPartPr/>
                  <p14:nvPr/>
                </p14:nvContentPartPr>
                <p14:xfrm>
                  <a:off x="1668242" y="2700137"/>
                  <a:ext cx="1724400" cy="1335960"/>
                </p14:xfrm>
              </p:contentPart>
            </mc:Choice>
            <mc:Fallback xmlns="">
              <p:pic>
                <p:nvPicPr>
                  <p:cNvPr id="24" name="Encre 23">
                    <a:extLst>
                      <a:ext uri="{FF2B5EF4-FFF2-40B4-BE49-F238E27FC236}">
                        <a16:creationId xmlns:a16="http://schemas.microsoft.com/office/drawing/2014/main" id="{7C960BF5-FC7B-8202-E789-A0BB73CC4433}"/>
                      </a:ext>
                    </a:extLst>
                  </p:cNvPr>
                  <p:cNvPicPr/>
                  <p:nvPr/>
                </p:nvPicPr>
                <p:blipFill>
                  <a:blip r:embed="rId53"/>
                  <a:stretch>
                    <a:fillRect/>
                  </a:stretch>
                </p:blipFill>
                <p:spPr>
                  <a:xfrm>
                    <a:off x="1300174" y="1964071"/>
                    <a:ext cx="2458696" cy="280625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6" name="Encre 75">
                    <a:extLst>
                      <a:ext uri="{FF2B5EF4-FFF2-40B4-BE49-F238E27FC236}">
                        <a16:creationId xmlns:a16="http://schemas.microsoft.com/office/drawing/2014/main" id="{17351E5B-E0BA-AC94-6C42-3AF13E463CBC}"/>
                      </a:ext>
                    </a:extLst>
                  </p14:cNvPr>
                  <p14:cNvContentPartPr/>
                  <p14:nvPr/>
                </p14:nvContentPartPr>
                <p14:xfrm>
                  <a:off x="5403240" y="2708058"/>
                  <a:ext cx="2246760" cy="1411200"/>
                </p14:xfrm>
              </p:contentPart>
            </mc:Choice>
            <mc:Fallback xmlns="">
              <p:pic>
                <p:nvPicPr>
                  <p:cNvPr id="33" name="Encre 32">
                    <a:extLst>
                      <a:ext uri="{FF2B5EF4-FFF2-40B4-BE49-F238E27FC236}">
                        <a16:creationId xmlns:a16="http://schemas.microsoft.com/office/drawing/2014/main" id="{54AFB51F-5357-58CC-9215-5B9F473D8484}"/>
                      </a:ext>
                    </a:extLst>
                  </p:cNvPr>
                  <p:cNvPicPr/>
                  <p:nvPr/>
                </p:nvPicPr>
                <p:blipFill>
                  <a:blip r:embed="rId55"/>
                  <a:stretch>
                    <a:fillRect/>
                  </a:stretch>
                </p:blipFill>
                <p:spPr>
                  <a:xfrm>
                    <a:off x="5035220" y="1972100"/>
                    <a:ext cx="2980959" cy="288127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7" name="Encre 76">
                    <a:extLst>
                      <a:ext uri="{FF2B5EF4-FFF2-40B4-BE49-F238E27FC236}">
                        <a16:creationId xmlns:a16="http://schemas.microsoft.com/office/drawing/2014/main" id="{12F122CF-F3BE-53AA-812E-500773B45E19}"/>
                      </a:ext>
                    </a:extLst>
                  </p14:cNvPr>
                  <p14:cNvContentPartPr/>
                  <p14:nvPr/>
                </p14:nvContentPartPr>
                <p14:xfrm>
                  <a:off x="2793240" y="835698"/>
                  <a:ext cx="3161160" cy="1113480"/>
                </p14:xfrm>
              </p:contentPart>
            </mc:Choice>
            <mc:Fallback xmlns="">
              <p:pic>
                <p:nvPicPr>
                  <p:cNvPr id="38" name="Encre 37">
                    <a:extLst>
                      <a:ext uri="{FF2B5EF4-FFF2-40B4-BE49-F238E27FC236}">
                        <a16:creationId xmlns:a16="http://schemas.microsoft.com/office/drawing/2014/main" id="{88DDAB67-9994-B4F4-E7C2-DE5870D08EA8}"/>
                      </a:ext>
                    </a:extLst>
                  </p:cNvPr>
                  <p:cNvPicPr/>
                  <p:nvPr/>
                </p:nvPicPr>
                <p:blipFill>
                  <a:blip r:embed="rId57"/>
                  <a:stretch>
                    <a:fillRect/>
                  </a:stretch>
                </p:blipFill>
                <p:spPr>
                  <a:xfrm>
                    <a:off x="2425235" y="99513"/>
                    <a:ext cx="3895329" cy="258401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8" name="Encre 77">
                    <a:extLst>
                      <a:ext uri="{FF2B5EF4-FFF2-40B4-BE49-F238E27FC236}">
                        <a16:creationId xmlns:a16="http://schemas.microsoft.com/office/drawing/2014/main" id="{4D0B9E9D-F1F3-4E40-4052-4BC0C7F4FAA7}"/>
                      </a:ext>
                    </a:extLst>
                  </p14:cNvPr>
                  <p14:cNvContentPartPr/>
                  <p14:nvPr/>
                </p14:nvContentPartPr>
                <p14:xfrm>
                  <a:off x="6704087" y="1045463"/>
                  <a:ext cx="79200" cy="554760"/>
                </p14:xfrm>
              </p:contentPart>
            </mc:Choice>
            <mc:Fallback xmlns="">
              <p:pic>
                <p:nvPicPr>
                  <p:cNvPr id="56" name="Encre 55">
                    <a:extLst>
                      <a:ext uri="{FF2B5EF4-FFF2-40B4-BE49-F238E27FC236}">
                        <a16:creationId xmlns:a16="http://schemas.microsoft.com/office/drawing/2014/main" id="{8EBB7E78-3FA7-FDE1-E1A3-74A373A752E6}"/>
                      </a:ext>
                    </a:extLst>
                  </p:cNvPr>
                  <p:cNvPicPr/>
                  <p:nvPr/>
                </p:nvPicPr>
                <p:blipFill>
                  <a:blip r:embed="rId59"/>
                  <a:stretch>
                    <a:fillRect/>
                  </a:stretch>
                </p:blipFill>
                <p:spPr>
                  <a:xfrm>
                    <a:off x="6682487" y="1023420"/>
                    <a:ext cx="122400" cy="59884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9" name="Encre 78">
                    <a:extLst>
                      <a:ext uri="{FF2B5EF4-FFF2-40B4-BE49-F238E27FC236}">
                        <a16:creationId xmlns:a16="http://schemas.microsoft.com/office/drawing/2014/main" id="{42F03129-2C4D-6F24-1B05-CD17F3E3C90F}"/>
                      </a:ext>
                    </a:extLst>
                  </p14:cNvPr>
                  <p14:cNvContentPartPr/>
                  <p14:nvPr/>
                </p14:nvContentPartPr>
                <p14:xfrm>
                  <a:off x="6656207" y="1077503"/>
                  <a:ext cx="50760" cy="577800"/>
                </p14:xfrm>
              </p:contentPart>
            </mc:Choice>
            <mc:Fallback xmlns="">
              <p:pic>
                <p:nvPicPr>
                  <p:cNvPr id="58" name="Encre 57">
                    <a:extLst>
                      <a:ext uri="{FF2B5EF4-FFF2-40B4-BE49-F238E27FC236}">
                        <a16:creationId xmlns:a16="http://schemas.microsoft.com/office/drawing/2014/main" id="{4BA34B2A-431E-1657-27D6-3A2A012E0FD8}"/>
                      </a:ext>
                    </a:extLst>
                  </p:cNvPr>
                  <p:cNvPicPr/>
                  <p:nvPr/>
                </p:nvPicPr>
                <p:blipFill>
                  <a:blip r:embed="rId61"/>
                  <a:stretch>
                    <a:fillRect/>
                  </a:stretch>
                </p:blipFill>
                <p:spPr>
                  <a:xfrm>
                    <a:off x="6634453" y="1055492"/>
                    <a:ext cx="94269" cy="6218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0" name="Encre 79">
                    <a:extLst>
                      <a:ext uri="{FF2B5EF4-FFF2-40B4-BE49-F238E27FC236}">
                        <a16:creationId xmlns:a16="http://schemas.microsoft.com/office/drawing/2014/main" id="{78D960D1-F62B-D890-E4F9-2481BBEA9F67}"/>
                      </a:ext>
                    </a:extLst>
                  </p14:cNvPr>
                  <p14:cNvContentPartPr/>
                  <p14:nvPr/>
                </p14:nvContentPartPr>
                <p14:xfrm>
                  <a:off x="6593207" y="1239863"/>
                  <a:ext cx="45000" cy="473760"/>
                </p14:xfrm>
              </p:contentPart>
            </mc:Choice>
            <mc:Fallback xmlns="">
              <p:pic>
                <p:nvPicPr>
                  <p:cNvPr id="60" name="Encre 59">
                    <a:extLst>
                      <a:ext uri="{FF2B5EF4-FFF2-40B4-BE49-F238E27FC236}">
                        <a16:creationId xmlns:a16="http://schemas.microsoft.com/office/drawing/2014/main" id="{C2B6742F-EAE3-6BF7-0C6A-C297BD6EC40E}"/>
                      </a:ext>
                    </a:extLst>
                  </p:cNvPr>
                  <p:cNvPicPr/>
                  <p:nvPr/>
                </p:nvPicPr>
                <p:blipFill>
                  <a:blip r:embed="rId63"/>
                  <a:stretch>
                    <a:fillRect/>
                  </a:stretch>
                </p:blipFill>
                <p:spPr>
                  <a:xfrm>
                    <a:off x="6571607" y="1217828"/>
                    <a:ext cx="88200" cy="51783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1" name="Encre 80">
                    <a:extLst>
                      <a:ext uri="{FF2B5EF4-FFF2-40B4-BE49-F238E27FC236}">
                        <a16:creationId xmlns:a16="http://schemas.microsoft.com/office/drawing/2014/main" id="{58AF06D8-DA96-722E-AA77-5FE7FE6C680D}"/>
                      </a:ext>
                    </a:extLst>
                  </p14:cNvPr>
                  <p14:cNvContentPartPr/>
                  <p14:nvPr/>
                </p14:nvContentPartPr>
                <p14:xfrm>
                  <a:off x="6481967" y="1392143"/>
                  <a:ext cx="23040" cy="298800"/>
                </p14:xfrm>
              </p:contentPart>
            </mc:Choice>
            <mc:Fallback xmlns="">
              <p:pic>
                <p:nvPicPr>
                  <p:cNvPr id="61" name="Encre 60">
                    <a:extLst>
                      <a:ext uri="{FF2B5EF4-FFF2-40B4-BE49-F238E27FC236}">
                        <a16:creationId xmlns:a16="http://schemas.microsoft.com/office/drawing/2014/main" id="{36C4F717-682E-5244-742E-E861BCF596D8}"/>
                      </a:ext>
                    </a:extLst>
                  </p:cNvPr>
                  <p:cNvPicPr/>
                  <p:nvPr/>
                </p:nvPicPr>
                <p:blipFill>
                  <a:blip r:embed="rId65"/>
                  <a:stretch>
                    <a:fillRect/>
                  </a:stretch>
                </p:blipFill>
                <p:spPr>
                  <a:xfrm>
                    <a:off x="6460699" y="1370145"/>
                    <a:ext cx="65575" cy="342795"/>
                  </a:xfrm>
                  <a:prstGeom prst="rect">
                    <a:avLst/>
                  </a:prstGeom>
                </p:spPr>
              </p:pic>
            </mc:Fallback>
          </mc:AlternateContent>
          <p:grpSp>
            <p:nvGrpSpPr>
              <p:cNvPr id="82" name="Groupe 81">
                <a:extLst>
                  <a:ext uri="{FF2B5EF4-FFF2-40B4-BE49-F238E27FC236}">
                    <a16:creationId xmlns:a16="http://schemas.microsoft.com/office/drawing/2014/main" id="{45360537-D6E8-23D8-7FAE-D2D2A0A2B377}"/>
                  </a:ext>
                </a:extLst>
              </p:cNvPr>
              <p:cNvGrpSpPr/>
              <p:nvPr/>
            </p:nvGrpSpPr>
            <p:grpSpPr>
              <a:xfrm>
                <a:off x="6271727" y="1058783"/>
                <a:ext cx="303120" cy="700560"/>
                <a:chOff x="6271727" y="1058783"/>
                <a:chExt cx="303120" cy="700560"/>
              </a:xfrm>
            </p:grpSpPr>
            <mc:AlternateContent xmlns:mc="http://schemas.openxmlformats.org/markup-compatibility/2006" xmlns:p14="http://schemas.microsoft.com/office/powerpoint/2010/main">
              <mc:Choice Requires="p14">
                <p:contentPart p14:bwMode="auto" r:id="rId66">
                  <p14:nvContentPartPr>
                    <p14:cNvPr id="83" name="Encre 82">
                      <a:extLst>
                        <a:ext uri="{FF2B5EF4-FFF2-40B4-BE49-F238E27FC236}">
                          <a16:creationId xmlns:a16="http://schemas.microsoft.com/office/drawing/2014/main" id="{563D2142-BBF8-65BE-5D18-796D741ED424}"/>
                        </a:ext>
                      </a:extLst>
                    </p14:cNvPr>
                    <p14:cNvContentPartPr/>
                    <p14:nvPr/>
                  </p14:nvContentPartPr>
                  <p14:xfrm>
                    <a:off x="6271727" y="1058783"/>
                    <a:ext cx="122400" cy="488520"/>
                  </p14:xfrm>
                </p:contentPart>
              </mc:Choice>
              <mc:Fallback xmlns="">
                <p:pic>
                  <p:nvPicPr>
                    <p:cNvPr id="41" name="Encre 40">
                      <a:extLst>
                        <a:ext uri="{FF2B5EF4-FFF2-40B4-BE49-F238E27FC236}">
                          <a16:creationId xmlns:a16="http://schemas.microsoft.com/office/drawing/2014/main" id="{4A1BE460-C36E-84D3-8FF8-E305AF529B11}"/>
                        </a:ext>
                      </a:extLst>
                    </p:cNvPr>
                    <p:cNvPicPr/>
                    <p:nvPr/>
                  </p:nvPicPr>
                  <p:blipFill>
                    <a:blip r:embed="rId67"/>
                    <a:stretch>
                      <a:fillRect/>
                    </a:stretch>
                  </p:blipFill>
                  <p:spPr>
                    <a:xfrm>
                      <a:off x="6249805" y="1036745"/>
                      <a:ext cx="166245" cy="53259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4" name="Encre 83">
                      <a:extLst>
                        <a:ext uri="{FF2B5EF4-FFF2-40B4-BE49-F238E27FC236}">
                          <a16:creationId xmlns:a16="http://schemas.microsoft.com/office/drawing/2014/main" id="{C758F7B8-CE9B-51D3-D211-4C98FD4C8869}"/>
                        </a:ext>
                      </a:extLst>
                    </p14:cNvPr>
                    <p14:cNvContentPartPr/>
                    <p14:nvPr/>
                  </p14:nvContentPartPr>
                  <p14:xfrm>
                    <a:off x="6296567" y="1296383"/>
                    <a:ext cx="25920" cy="363240"/>
                  </p14:xfrm>
                </p:contentPart>
              </mc:Choice>
              <mc:Fallback xmlns="">
                <p:pic>
                  <p:nvPicPr>
                    <p:cNvPr id="42" name="Encre 41">
                      <a:extLst>
                        <a:ext uri="{FF2B5EF4-FFF2-40B4-BE49-F238E27FC236}">
                          <a16:creationId xmlns:a16="http://schemas.microsoft.com/office/drawing/2014/main" id="{DAC7F580-EC9D-E221-72D4-0AB18C146AB5}"/>
                        </a:ext>
                      </a:extLst>
                    </p:cNvPr>
                    <p:cNvPicPr/>
                    <p:nvPr/>
                  </p:nvPicPr>
                  <p:blipFill>
                    <a:blip r:embed="rId69"/>
                    <a:stretch>
                      <a:fillRect/>
                    </a:stretch>
                  </p:blipFill>
                  <p:spPr>
                    <a:xfrm>
                      <a:off x="6275831" y="1274368"/>
                      <a:ext cx="67392" cy="407269"/>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5" name="Encre 84">
                      <a:extLst>
                        <a:ext uri="{FF2B5EF4-FFF2-40B4-BE49-F238E27FC236}">
                          <a16:creationId xmlns:a16="http://schemas.microsoft.com/office/drawing/2014/main" id="{3B49188E-D6DD-7F77-0FB6-9D9E60024668}"/>
                        </a:ext>
                      </a:extLst>
                    </p14:cNvPr>
                    <p14:cNvContentPartPr/>
                    <p14:nvPr/>
                  </p14:nvContentPartPr>
                  <p14:xfrm>
                    <a:off x="6295127" y="1354703"/>
                    <a:ext cx="89640" cy="298440"/>
                  </p14:xfrm>
                </p:contentPart>
              </mc:Choice>
              <mc:Fallback xmlns="">
                <p:pic>
                  <p:nvPicPr>
                    <p:cNvPr id="47" name="Encre 46">
                      <a:extLst>
                        <a:ext uri="{FF2B5EF4-FFF2-40B4-BE49-F238E27FC236}">
                          <a16:creationId xmlns:a16="http://schemas.microsoft.com/office/drawing/2014/main" id="{4D9C71D4-D25B-4CF2-A6A5-94242DC27E2A}"/>
                        </a:ext>
                      </a:extLst>
                    </p:cNvPr>
                    <p:cNvPicPr/>
                    <p:nvPr/>
                  </p:nvPicPr>
                  <p:blipFill>
                    <a:blip r:embed="rId71"/>
                    <a:stretch>
                      <a:fillRect/>
                    </a:stretch>
                  </p:blipFill>
                  <p:spPr>
                    <a:xfrm>
                      <a:off x="6273174" y="1332732"/>
                      <a:ext cx="133545" cy="34238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6" name="Encre 85">
                      <a:extLst>
                        <a:ext uri="{FF2B5EF4-FFF2-40B4-BE49-F238E27FC236}">
                          <a16:creationId xmlns:a16="http://schemas.microsoft.com/office/drawing/2014/main" id="{7EB3C479-B7EA-8FD4-8E36-90A88C91C5FA}"/>
                        </a:ext>
                      </a:extLst>
                    </p14:cNvPr>
                    <p14:cNvContentPartPr/>
                    <p14:nvPr/>
                  </p14:nvContentPartPr>
                  <p14:xfrm>
                    <a:off x="6406367" y="1396823"/>
                    <a:ext cx="29160" cy="310680"/>
                  </p14:xfrm>
                </p:contentPart>
              </mc:Choice>
              <mc:Fallback xmlns="">
                <p:pic>
                  <p:nvPicPr>
                    <p:cNvPr id="51" name="Encre 50">
                      <a:extLst>
                        <a:ext uri="{FF2B5EF4-FFF2-40B4-BE49-F238E27FC236}">
                          <a16:creationId xmlns:a16="http://schemas.microsoft.com/office/drawing/2014/main" id="{D7F23B89-DFDE-C261-6708-A9832D411C2C}"/>
                        </a:ext>
                      </a:extLst>
                    </p:cNvPr>
                    <p:cNvPicPr/>
                    <p:nvPr/>
                  </p:nvPicPr>
                  <p:blipFill>
                    <a:blip r:embed="rId73"/>
                    <a:stretch>
                      <a:fillRect/>
                    </a:stretch>
                  </p:blipFill>
                  <p:spPr>
                    <a:xfrm>
                      <a:off x="6385783" y="1374763"/>
                      <a:ext cx="70327" cy="35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7" name="Encre 86">
                      <a:extLst>
                        <a:ext uri="{FF2B5EF4-FFF2-40B4-BE49-F238E27FC236}">
                          <a16:creationId xmlns:a16="http://schemas.microsoft.com/office/drawing/2014/main" id="{EF9FAB4B-728A-2242-1BEA-638A7744FBB6}"/>
                        </a:ext>
                      </a:extLst>
                    </p14:cNvPr>
                    <p14:cNvContentPartPr/>
                    <p14:nvPr/>
                  </p14:nvContentPartPr>
                  <p14:xfrm>
                    <a:off x="6571967" y="1458383"/>
                    <a:ext cx="2880" cy="300960"/>
                  </p14:xfrm>
                </p:contentPart>
              </mc:Choice>
              <mc:Fallback xmlns="">
                <p:pic>
                  <p:nvPicPr>
                    <p:cNvPr id="64" name="Encre 63">
                      <a:extLst>
                        <a:ext uri="{FF2B5EF4-FFF2-40B4-BE49-F238E27FC236}">
                          <a16:creationId xmlns:a16="http://schemas.microsoft.com/office/drawing/2014/main" id="{B26383A4-7AEC-8B92-0D19-3766EB72AA94}"/>
                        </a:ext>
                      </a:extLst>
                    </p:cNvPr>
                    <p:cNvPicPr/>
                    <p:nvPr/>
                  </p:nvPicPr>
                  <p:blipFill>
                    <a:blip r:embed="rId75"/>
                    <a:stretch>
                      <a:fillRect/>
                    </a:stretch>
                  </p:blipFill>
                  <p:spPr>
                    <a:xfrm>
                      <a:off x="6554687" y="1436362"/>
                      <a:ext cx="37440" cy="345003"/>
                    </a:xfrm>
                    <a:prstGeom prst="rect">
                      <a:avLst/>
                    </a:prstGeom>
                  </p:spPr>
                </p:pic>
              </mc:Fallback>
            </mc:AlternateContent>
          </p:grpSp>
        </p:grpSp>
        <p:sp>
          <p:nvSpPr>
            <p:cNvPr id="67" name="ZoneTexte 66">
              <a:extLst>
                <a:ext uri="{FF2B5EF4-FFF2-40B4-BE49-F238E27FC236}">
                  <a16:creationId xmlns:a16="http://schemas.microsoft.com/office/drawing/2014/main" id="{D488E3BD-9648-7805-6B32-8F81DF87F3AE}"/>
                </a:ext>
              </a:extLst>
            </p:cNvPr>
            <p:cNvSpPr txBox="1"/>
            <p:nvPr/>
          </p:nvSpPr>
          <p:spPr>
            <a:xfrm rot="233030">
              <a:off x="1689127" y="995663"/>
              <a:ext cx="256802" cy="230832"/>
            </a:xfrm>
            <a:prstGeom prst="rect">
              <a:avLst/>
            </a:prstGeom>
            <a:noFill/>
          </p:spPr>
          <p:txBody>
            <a:bodyPr wrap="none" rtlCol="0">
              <a:spAutoFit/>
            </a:bodyPr>
            <a:lstStyle/>
            <a:p>
              <a:r>
                <a:rPr lang="fr-FR" sz="900" b="1" dirty="0"/>
                <a:t>B</a:t>
              </a:r>
            </a:p>
          </p:txBody>
        </p:sp>
        <p:sp>
          <p:nvSpPr>
            <p:cNvPr id="68" name="ZoneTexte 67">
              <a:extLst>
                <a:ext uri="{FF2B5EF4-FFF2-40B4-BE49-F238E27FC236}">
                  <a16:creationId xmlns:a16="http://schemas.microsoft.com/office/drawing/2014/main" id="{2B063EDC-056B-8C91-3890-5BD9B357E39C}"/>
                </a:ext>
              </a:extLst>
            </p:cNvPr>
            <p:cNvSpPr txBox="1"/>
            <p:nvPr/>
          </p:nvSpPr>
          <p:spPr>
            <a:xfrm>
              <a:off x="1762030" y="1009429"/>
              <a:ext cx="269626" cy="230832"/>
            </a:xfrm>
            <a:prstGeom prst="rect">
              <a:avLst/>
            </a:prstGeom>
            <a:noFill/>
          </p:spPr>
          <p:txBody>
            <a:bodyPr wrap="none" rtlCol="0">
              <a:spAutoFit/>
            </a:bodyPr>
            <a:lstStyle/>
            <a:p>
              <a:r>
                <a:rPr lang="fr-FR" sz="900" b="1" dirty="0"/>
                <a:t>O</a:t>
              </a:r>
            </a:p>
          </p:txBody>
        </p:sp>
        <p:sp>
          <p:nvSpPr>
            <p:cNvPr id="69" name="ZoneTexte 68">
              <a:extLst>
                <a:ext uri="{FF2B5EF4-FFF2-40B4-BE49-F238E27FC236}">
                  <a16:creationId xmlns:a16="http://schemas.microsoft.com/office/drawing/2014/main" id="{0BDAA405-66CB-6B08-820B-D3CC8CE4BF5B}"/>
                </a:ext>
              </a:extLst>
            </p:cNvPr>
            <p:cNvSpPr txBox="1"/>
            <p:nvPr/>
          </p:nvSpPr>
          <p:spPr>
            <a:xfrm>
              <a:off x="1844532" y="1008158"/>
              <a:ext cx="268022" cy="230832"/>
            </a:xfrm>
            <a:prstGeom prst="rect">
              <a:avLst/>
            </a:prstGeom>
            <a:noFill/>
          </p:spPr>
          <p:txBody>
            <a:bodyPr wrap="none" rtlCol="0">
              <a:spAutoFit/>
            </a:bodyPr>
            <a:lstStyle/>
            <a:p>
              <a:r>
                <a:rPr lang="fr-FR" sz="900" b="1" dirty="0"/>
                <a:t>N</a:t>
              </a:r>
            </a:p>
          </p:txBody>
        </p:sp>
        <p:sp>
          <p:nvSpPr>
            <p:cNvPr id="70" name="ZoneTexte 69">
              <a:extLst>
                <a:ext uri="{FF2B5EF4-FFF2-40B4-BE49-F238E27FC236}">
                  <a16:creationId xmlns:a16="http://schemas.microsoft.com/office/drawing/2014/main" id="{9FBF328C-A1A3-0313-183E-42146089BCD5}"/>
                </a:ext>
              </a:extLst>
            </p:cNvPr>
            <p:cNvSpPr txBox="1"/>
            <p:nvPr/>
          </p:nvSpPr>
          <p:spPr>
            <a:xfrm rot="21247648">
              <a:off x="1927149" y="1003047"/>
              <a:ext cx="268022" cy="230832"/>
            </a:xfrm>
            <a:prstGeom prst="rect">
              <a:avLst/>
            </a:prstGeom>
            <a:noFill/>
          </p:spPr>
          <p:txBody>
            <a:bodyPr wrap="none" rtlCol="0">
              <a:spAutoFit/>
            </a:bodyPr>
            <a:lstStyle/>
            <a:p>
              <a:r>
                <a:rPr lang="fr-FR" sz="900" b="1" dirty="0"/>
                <a:t>H</a:t>
              </a:r>
            </a:p>
          </p:txBody>
        </p:sp>
        <p:sp>
          <p:nvSpPr>
            <p:cNvPr id="71" name="ZoneTexte 70">
              <a:extLst>
                <a:ext uri="{FF2B5EF4-FFF2-40B4-BE49-F238E27FC236}">
                  <a16:creationId xmlns:a16="http://schemas.microsoft.com/office/drawing/2014/main" id="{25963CF1-6B1A-544A-3176-FCCF81941BBE}"/>
                </a:ext>
              </a:extLst>
            </p:cNvPr>
            <p:cNvSpPr txBox="1"/>
            <p:nvPr/>
          </p:nvSpPr>
          <p:spPr>
            <a:xfrm rot="21253501">
              <a:off x="2005009" y="993296"/>
              <a:ext cx="256802" cy="230832"/>
            </a:xfrm>
            <a:prstGeom prst="rect">
              <a:avLst/>
            </a:prstGeom>
            <a:noFill/>
          </p:spPr>
          <p:txBody>
            <a:bodyPr wrap="none" rtlCol="0">
              <a:spAutoFit/>
            </a:bodyPr>
            <a:lstStyle/>
            <a:p>
              <a:pPr algn="ctr"/>
              <a:r>
                <a:rPr lang="fr-FR" sz="900" b="1" dirty="0"/>
                <a:t>E</a:t>
              </a:r>
            </a:p>
          </p:txBody>
        </p:sp>
        <p:sp>
          <p:nvSpPr>
            <p:cNvPr id="72" name="ZoneTexte 71">
              <a:extLst>
                <a:ext uri="{FF2B5EF4-FFF2-40B4-BE49-F238E27FC236}">
                  <a16:creationId xmlns:a16="http://schemas.microsoft.com/office/drawing/2014/main" id="{D87BD165-914B-AEF0-6842-7F73599FC2F1}"/>
                </a:ext>
              </a:extLst>
            </p:cNvPr>
            <p:cNvSpPr txBox="1"/>
            <p:nvPr/>
          </p:nvSpPr>
          <p:spPr>
            <a:xfrm rot="21300920">
              <a:off x="2081015" y="986138"/>
              <a:ext cx="264816" cy="230832"/>
            </a:xfrm>
            <a:prstGeom prst="rect">
              <a:avLst/>
            </a:prstGeom>
            <a:noFill/>
          </p:spPr>
          <p:txBody>
            <a:bodyPr wrap="none" rtlCol="0">
              <a:spAutoFit/>
            </a:bodyPr>
            <a:lstStyle/>
            <a:p>
              <a:r>
                <a:rPr lang="fr-FR" sz="900" b="1" dirty="0"/>
                <a:t>U</a:t>
              </a:r>
            </a:p>
          </p:txBody>
        </p:sp>
        <p:sp>
          <p:nvSpPr>
            <p:cNvPr id="73" name="ZoneTexte 72">
              <a:extLst>
                <a:ext uri="{FF2B5EF4-FFF2-40B4-BE49-F238E27FC236}">
                  <a16:creationId xmlns:a16="http://schemas.microsoft.com/office/drawing/2014/main" id="{31415111-75E0-DC3A-7063-28924CDBB76C}"/>
                </a:ext>
              </a:extLst>
            </p:cNvPr>
            <p:cNvSpPr txBox="1"/>
            <p:nvPr/>
          </p:nvSpPr>
          <p:spPr>
            <a:xfrm rot="21228658">
              <a:off x="2162175" y="974725"/>
              <a:ext cx="256802" cy="230832"/>
            </a:xfrm>
            <a:prstGeom prst="rect">
              <a:avLst/>
            </a:prstGeom>
            <a:noFill/>
          </p:spPr>
          <p:txBody>
            <a:bodyPr wrap="none" rtlCol="0">
              <a:spAutoFit/>
            </a:bodyPr>
            <a:lstStyle/>
            <a:p>
              <a:r>
                <a:rPr lang="fr-FR" sz="900" b="1" dirty="0"/>
                <a:t>R</a:t>
              </a:r>
            </a:p>
          </p:txBody>
        </p:sp>
      </p:grpSp>
      <p:pic>
        <p:nvPicPr>
          <p:cNvPr id="120" name="Image 119" descr="Une image contenant plein air, ciel, Badlands, Batholite&#10;&#10;Le contenu généré par l’IA peut être incorrect.">
            <a:extLst>
              <a:ext uri="{FF2B5EF4-FFF2-40B4-BE49-F238E27FC236}">
                <a16:creationId xmlns:a16="http://schemas.microsoft.com/office/drawing/2014/main" id="{D46CC8EE-CD05-86B3-F556-3F69BBAB2609}"/>
              </a:ext>
            </a:extLst>
          </p:cNvPr>
          <p:cNvPicPr>
            <a:picLocks noChangeAspect="1"/>
          </p:cNvPicPr>
          <p:nvPr/>
        </p:nvPicPr>
        <p:blipFill>
          <a:blip r:embed="rId76"/>
          <a:stretch>
            <a:fillRect/>
          </a:stretch>
        </p:blipFill>
        <p:spPr>
          <a:xfrm>
            <a:off x="1128461" y="2150654"/>
            <a:ext cx="1941176" cy="1440000"/>
          </a:xfrm>
          <a:prstGeom prst="rect">
            <a:avLst/>
          </a:prstGeom>
        </p:spPr>
      </p:pic>
      <p:pic>
        <p:nvPicPr>
          <p:cNvPr id="122" name="Image 121" descr="Une image contenant plein air, plante, arbre, ciel&#10;&#10;Le contenu généré par l’IA peut être incorrect.">
            <a:extLst>
              <a:ext uri="{FF2B5EF4-FFF2-40B4-BE49-F238E27FC236}">
                <a16:creationId xmlns:a16="http://schemas.microsoft.com/office/drawing/2014/main" id="{CCECDBBB-E77F-E05D-0702-AC7122207656}"/>
              </a:ext>
            </a:extLst>
          </p:cNvPr>
          <p:cNvPicPr>
            <a:picLocks noChangeAspect="1"/>
          </p:cNvPicPr>
          <p:nvPr/>
        </p:nvPicPr>
        <p:blipFill>
          <a:blip r:embed="rId77"/>
          <a:stretch>
            <a:fillRect/>
          </a:stretch>
        </p:blipFill>
        <p:spPr>
          <a:xfrm>
            <a:off x="8995633" y="2150654"/>
            <a:ext cx="1941176" cy="1440000"/>
          </a:xfrm>
          <a:prstGeom prst="rect">
            <a:avLst/>
          </a:prstGeom>
        </p:spPr>
      </p:pic>
      <p:sp>
        <p:nvSpPr>
          <p:cNvPr id="123" name="ZoneTexte 122">
            <a:extLst>
              <a:ext uri="{FF2B5EF4-FFF2-40B4-BE49-F238E27FC236}">
                <a16:creationId xmlns:a16="http://schemas.microsoft.com/office/drawing/2014/main" id="{C35CE3CD-36EE-5035-6139-BFAE72818B0C}"/>
              </a:ext>
            </a:extLst>
          </p:cNvPr>
          <p:cNvSpPr txBox="1"/>
          <p:nvPr/>
        </p:nvSpPr>
        <p:spPr>
          <a:xfrm>
            <a:off x="972160" y="3985648"/>
            <a:ext cx="2294924" cy="369332"/>
          </a:xfrm>
          <a:prstGeom prst="rect">
            <a:avLst/>
          </a:prstGeom>
          <a:noFill/>
        </p:spPr>
        <p:txBody>
          <a:bodyPr wrap="none" rtlCol="0">
            <a:spAutoFit/>
          </a:bodyPr>
          <a:lstStyle/>
          <a:p>
            <a:r>
              <a:rPr lang="fr-FR" dirty="0"/>
              <a:t>10 Commandements</a:t>
            </a:r>
          </a:p>
        </p:txBody>
      </p:sp>
      <p:sp>
        <p:nvSpPr>
          <p:cNvPr id="124" name="ZoneTexte 123">
            <a:extLst>
              <a:ext uri="{FF2B5EF4-FFF2-40B4-BE49-F238E27FC236}">
                <a16:creationId xmlns:a16="http://schemas.microsoft.com/office/drawing/2014/main" id="{82D7DE4B-F338-E8C8-51D8-5AB27D4D03BA}"/>
              </a:ext>
            </a:extLst>
          </p:cNvPr>
          <p:cNvSpPr txBox="1"/>
          <p:nvPr/>
        </p:nvSpPr>
        <p:spPr>
          <a:xfrm>
            <a:off x="9416898" y="4012303"/>
            <a:ext cx="1264642" cy="369332"/>
          </a:xfrm>
          <a:prstGeom prst="rect">
            <a:avLst/>
          </a:prstGeom>
          <a:noFill/>
        </p:spPr>
        <p:txBody>
          <a:bodyPr wrap="none" rtlCol="0">
            <a:spAutoFit/>
          </a:bodyPr>
          <a:lstStyle/>
          <a:p>
            <a:r>
              <a:rPr lang="fr-FR" dirty="0"/>
              <a:t>Béatitudes</a:t>
            </a:r>
          </a:p>
        </p:txBody>
      </p:sp>
      <p:sp>
        <p:nvSpPr>
          <p:cNvPr id="125" name="ZoneTexte 124">
            <a:extLst>
              <a:ext uri="{FF2B5EF4-FFF2-40B4-BE49-F238E27FC236}">
                <a16:creationId xmlns:a16="http://schemas.microsoft.com/office/drawing/2014/main" id="{0C4FF3FD-A341-F274-F3FC-DF7D3415CE46}"/>
              </a:ext>
            </a:extLst>
          </p:cNvPr>
          <p:cNvSpPr txBox="1"/>
          <p:nvPr/>
        </p:nvSpPr>
        <p:spPr>
          <a:xfrm>
            <a:off x="4416447" y="5238942"/>
            <a:ext cx="3466390" cy="523220"/>
          </a:xfrm>
          <a:prstGeom prst="rect">
            <a:avLst/>
          </a:prstGeom>
          <a:noFill/>
        </p:spPr>
        <p:txBody>
          <a:bodyPr wrap="square" rtlCol="0">
            <a:spAutoFit/>
          </a:bodyPr>
          <a:lstStyle/>
          <a:p>
            <a:pPr algn="ctr"/>
            <a:r>
              <a:rPr lang="fr-FR" sz="2800" b="1" dirty="0">
                <a:latin typeface="Calibri" panose="020F0502020204030204" pitchFamily="34" charset="0"/>
                <a:cs typeface="Calibri" panose="020F0502020204030204" pitchFamily="34" charset="0"/>
              </a:rPr>
              <a:t>HEUREUX CEUX QUI…</a:t>
            </a:r>
          </a:p>
        </p:txBody>
      </p:sp>
      <p:sp>
        <p:nvSpPr>
          <p:cNvPr id="3" name="ZoneTexte 2">
            <a:extLst>
              <a:ext uri="{FF2B5EF4-FFF2-40B4-BE49-F238E27FC236}">
                <a16:creationId xmlns:a16="http://schemas.microsoft.com/office/drawing/2014/main" id="{86A2FC87-6C5C-79C2-A6A9-9BD0B81A0F4C}"/>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spTree>
    <p:extLst>
      <p:ext uri="{BB962C8B-B14F-4D97-AF65-F5344CB8AC3E}">
        <p14:creationId xmlns:p14="http://schemas.microsoft.com/office/powerpoint/2010/main" val="7859651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1000"/>
                                  </p:stCondLst>
                                  <p:childTnLst>
                                    <p:set>
                                      <p:cBhvr>
                                        <p:cTn id="11" dur="1" fill="hold">
                                          <p:stCondLst>
                                            <p:cond delay="0"/>
                                          </p:stCondLst>
                                        </p:cTn>
                                        <p:tgtEl>
                                          <p:spTgt spid="6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strips(downLeft)">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20"/>
                                        </p:tgtEl>
                                        <p:attrNameLst>
                                          <p:attrName>style.visibility</p:attrName>
                                        </p:attrNameLst>
                                      </p:cBhvr>
                                      <p:to>
                                        <p:strVal val="visible"/>
                                      </p:to>
                                    </p:set>
                                    <p:animEffect transition="in" filter="blinds(horizontal)">
                                      <p:cBhvr>
                                        <p:cTn id="21" dur="500"/>
                                        <p:tgtEl>
                                          <p:spTgt spid="12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2"/>
                                        </p:tgtEl>
                                        <p:attrNameLst>
                                          <p:attrName>style.visibility</p:attrName>
                                        </p:attrNameLst>
                                      </p:cBhvr>
                                      <p:to>
                                        <p:strVal val="visible"/>
                                      </p:to>
                                    </p:set>
                                    <p:animEffect transition="in" filter="blinds(horizontal)">
                                      <p:cBhvr>
                                        <p:cTn id="26" dur="500"/>
                                        <p:tgtEl>
                                          <p:spTgt spid="12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anim calcmode="lin" valueType="num">
                                      <p:cBhvr additive="base">
                                        <p:cTn id="31" dur="500" fill="hold"/>
                                        <p:tgtEl>
                                          <p:spTgt spid="123"/>
                                        </p:tgtEl>
                                        <p:attrNameLst>
                                          <p:attrName>ppt_x</p:attrName>
                                        </p:attrNameLst>
                                      </p:cBhvr>
                                      <p:tavLst>
                                        <p:tav tm="0">
                                          <p:val>
                                            <p:strVal val="0-#ppt_w/2"/>
                                          </p:val>
                                        </p:tav>
                                        <p:tav tm="100000">
                                          <p:val>
                                            <p:strVal val="#ppt_x"/>
                                          </p:val>
                                        </p:tav>
                                      </p:tavLst>
                                    </p:anim>
                                    <p:anim calcmode="lin" valueType="num">
                                      <p:cBhvr additive="base">
                                        <p:cTn id="3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4"/>
                                        </p:tgtEl>
                                        <p:attrNameLst>
                                          <p:attrName>style.visibility</p:attrName>
                                        </p:attrNameLst>
                                      </p:cBhvr>
                                      <p:to>
                                        <p:strVal val="visible"/>
                                      </p:to>
                                    </p:set>
                                    <p:anim calcmode="lin" valueType="num">
                                      <p:cBhvr additive="base">
                                        <p:cTn id="37" dur="500" fill="hold"/>
                                        <p:tgtEl>
                                          <p:spTgt spid="124"/>
                                        </p:tgtEl>
                                        <p:attrNameLst>
                                          <p:attrName>ppt_x</p:attrName>
                                        </p:attrNameLst>
                                      </p:cBhvr>
                                      <p:tavLst>
                                        <p:tav tm="0">
                                          <p:val>
                                            <p:strVal val="1+#ppt_w/2"/>
                                          </p:val>
                                        </p:tav>
                                        <p:tav tm="100000">
                                          <p:val>
                                            <p:strVal val="#ppt_x"/>
                                          </p:val>
                                        </p:tav>
                                      </p:tavLst>
                                    </p:anim>
                                    <p:anim calcmode="lin" valueType="num">
                                      <p:cBhvr additive="base">
                                        <p:cTn id="38"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5"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checkerboard(down)">
                                      <p:cBhvr>
                                        <p:cTn id="43" dur="1000"/>
                                        <p:tgtEl>
                                          <p:spTgt spid="125"/>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 calcmode="lin" valueType="num">
                                      <p:cBhvr>
                                        <p:cTn id="50" dur="500" fill="hold"/>
                                        <p:tgtEl>
                                          <p:spTgt spid="65"/>
                                        </p:tgtEl>
                                        <p:attrNameLst>
                                          <p:attrName>style.rotation</p:attrName>
                                        </p:attrNameLst>
                                      </p:cBhvr>
                                      <p:tavLst>
                                        <p:tav tm="0">
                                          <p:val>
                                            <p:fltVal val="360"/>
                                          </p:val>
                                        </p:tav>
                                        <p:tav tm="100000">
                                          <p:val>
                                            <p:fltVal val="0"/>
                                          </p:val>
                                        </p:tav>
                                      </p:tavLst>
                                    </p:anim>
                                    <p:animEffect transition="in" filter="fade">
                                      <p:cBhvr>
                                        <p:cTn id="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123" grpId="0"/>
      <p:bldP spid="124"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2D4D8-9B7D-CA5A-4DC2-251A7008C0E0}"/>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9104F5E8-D1E1-1F0E-2979-BEC1E06EF1D5}"/>
              </a:ext>
            </a:extLst>
          </p:cNvPr>
          <p:cNvPicPr>
            <a:picLocks noChangeAspect="1"/>
          </p:cNvPicPr>
          <p:nvPr/>
        </p:nvPicPr>
        <p:blipFill>
          <a:blip r:embed="rId3"/>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2D153CBA-1AF2-B491-4F12-8EC888317CA8}"/>
              </a:ext>
            </a:extLst>
          </p:cNvPr>
          <p:cNvSpPr>
            <a:spLocks noGrp="1"/>
          </p:cNvSpPr>
          <p:nvPr>
            <p:ph type="sldNum" sz="quarter" idx="12"/>
          </p:nvPr>
        </p:nvSpPr>
        <p:spPr/>
        <p:txBody>
          <a:bodyPr/>
          <a:lstStyle/>
          <a:p>
            <a:fld id="{FE33C095-DA1F-344C-A02F-E30891A3467C}" type="slidenum">
              <a:rPr lang="fr-FR" smtClean="0"/>
              <a:t>5</a:t>
            </a:fld>
            <a:endParaRPr lang="fr-FR"/>
          </a:p>
        </p:txBody>
      </p:sp>
      <p:sp>
        <p:nvSpPr>
          <p:cNvPr id="2" name="ZoneTexte 1">
            <a:extLst>
              <a:ext uri="{FF2B5EF4-FFF2-40B4-BE49-F238E27FC236}">
                <a16:creationId xmlns:a16="http://schemas.microsoft.com/office/drawing/2014/main" id="{C41DB9F5-CA36-4A24-72AA-7D4683EE174D}"/>
              </a:ext>
            </a:extLst>
          </p:cNvPr>
          <p:cNvSpPr txBox="1"/>
          <p:nvPr/>
        </p:nvSpPr>
        <p:spPr>
          <a:xfrm>
            <a:off x="5198140" y="194227"/>
            <a:ext cx="1903278" cy="369332"/>
          </a:xfrm>
          <a:prstGeom prst="rect">
            <a:avLst/>
          </a:prstGeom>
          <a:noFill/>
        </p:spPr>
        <p:txBody>
          <a:bodyPr wrap="none" rtlCol="0">
            <a:spAutoFit/>
          </a:bodyPr>
          <a:lstStyle/>
          <a:p>
            <a:pPr algn="ctr"/>
            <a:r>
              <a:rPr lang="fr-FR" dirty="0"/>
              <a:t>Points de repères</a:t>
            </a:r>
          </a:p>
        </p:txBody>
      </p:sp>
      <p:sp>
        <p:nvSpPr>
          <p:cNvPr id="4" name="ZoneTexte 3">
            <a:extLst>
              <a:ext uri="{FF2B5EF4-FFF2-40B4-BE49-F238E27FC236}">
                <a16:creationId xmlns:a16="http://schemas.microsoft.com/office/drawing/2014/main" id="{0CEA2124-9193-5139-C54F-7759613633C0}"/>
              </a:ext>
            </a:extLst>
          </p:cNvPr>
          <p:cNvSpPr txBox="1"/>
          <p:nvPr/>
        </p:nvSpPr>
        <p:spPr>
          <a:xfrm>
            <a:off x="1489441" y="1102937"/>
            <a:ext cx="1992533" cy="369332"/>
          </a:xfrm>
          <a:prstGeom prst="rect">
            <a:avLst/>
          </a:prstGeom>
          <a:noFill/>
        </p:spPr>
        <p:txBody>
          <a:bodyPr wrap="none" rtlCol="0">
            <a:spAutoFit/>
          </a:bodyPr>
          <a:lstStyle/>
          <a:p>
            <a:r>
              <a:rPr lang="fr-FR" b="1" dirty="0">
                <a:latin typeface="Calibri Light" panose="020F0302020204030204" pitchFamily="34" charset="0"/>
                <a:cs typeface="Calibri Light" panose="020F0302020204030204" pitchFamily="34" charset="0"/>
              </a:rPr>
              <a:t>Premier testament</a:t>
            </a:r>
          </a:p>
        </p:txBody>
      </p:sp>
      <p:sp>
        <p:nvSpPr>
          <p:cNvPr id="10" name="ZoneTexte 9">
            <a:extLst>
              <a:ext uri="{FF2B5EF4-FFF2-40B4-BE49-F238E27FC236}">
                <a16:creationId xmlns:a16="http://schemas.microsoft.com/office/drawing/2014/main" id="{23B59F90-D1ED-949F-D4C0-C2E566A64FEF}"/>
              </a:ext>
            </a:extLst>
          </p:cNvPr>
          <p:cNvSpPr txBox="1"/>
          <p:nvPr/>
        </p:nvSpPr>
        <p:spPr>
          <a:xfrm>
            <a:off x="208873" y="1794063"/>
            <a:ext cx="1926168" cy="369332"/>
          </a:xfrm>
          <a:prstGeom prst="rect">
            <a:avLst/>
          </a:prstGeom>
          <a:noFill/>
        </p:spPr>
        <p:txBody>
          <a:bodyPr wrap="none" rtlCol="0">
            <a:spAutoFit/>
          </a:bodyPr>
          <a:lstStyle/>
          <a:p>
            <a:r>
              <a:rPr lang="fr-FR" dirty="0"/>
              <a:t>Loi / Pentateuque</a:t>
            </a:r>
          </a:p>
        </p:txBody>
      </p:sp>
      <p:sp>
        <p:nvSpPr>
          <p:cNvPr id="13" name="ZoneTexte 12">
            <a:extLst>
              <a:ext uri="{FF2B5EF4-FFF2-40B4-BE49-F238E27FC236}">
                <a16:creationId xmlns:a16="http://schemas.microsoft.com/office/drawing/2014/main" id="{2B801785-CC52-A9D7-EF92-1B3A27CF4A54}"/>
              </a:ext>
            </a:extLst>
          </p:cNvPr>
          <p:cNvSpPr txBox="1"/>
          <p:nvPr/>
        </p:nvSpPr>
        <p:spPr>
          <a:xfrm>
            <a:off x="2506322" y="1794063"/>
            <a:ext cx="1202445" cy="369332"/>
          </a:xfrm>
          <a:prstGeom prst="rect">
            <a:avLst/>
          </a:prstGeom>
          <a:noFill/>
        </p:spPr>
        <p:txBody>
          <a:bodyPr wrap="none" rtlCol="0">
            <a:spAutoFit/>
          </a:bodyPr>
          <a:lstStyle/>
          <a:p>
            <a:r>
              <a:rPr lang="fr-FR" dirty="0"/>
              <a:t>Prophètes</a:t>
            </a:r>
          </a:p>
        </p:txBody>
      </p:sp>
      <p:sp>
        <p:nvSpPr>
          <p:cNvPr id="14" name="ZoneTexte 13">
            <a:extLst>
              <a:ext uri="{FF2B5EF4-FFF2-40B4-BE49-F238E27FC236}">
                <a16:creationId xmlns:a16="http://schemas.microsoft.com/office/drawing/2014/main" id="{F8F76F42-4631-A470-9779-C9A7B2E8846A}"/>
              </a:ext>
            </a:extLst>
          </p:cNvPr>
          <p:cNvSpPr txBox="1"/>
          <p:nvPr/>
        </p:nvSpPr>
        <p:spPr>
          <a:xfrm>
            <a:off x="4200996" y="1655564"/>
            <a:ext cx="1947136" cy="646331"/>
          </a:xfrm>
          <a:prstGeom prst="rect">
            <a:avLst/>
          </a:prstGeom>
          <a:noFill/>
        </p:spPr>
        <p:txBody>
          <a:bodyPr wrap="none" rtlCol="0">
            <a:spAutoFit/>
          </a:bodyPr>
          <a:lstStyle/>
          <a:p>
            <a:pPr algn="ctr"/>
            <a:r>
              <a:rPr lang="fr-FR" dirty="0"/>
              <a:t>Livres </a:t>
            </a:r>
          </a:p>
          <a:p>
            <a:pPr algn="ctr"/>
            <a:r>
              <a:rPr lang="fr-FR" dirty="0"/>
              <a:t>complémentaires</a:t>
            </a:r>
          </a:p>
        </p:txBody>
      </p:sp>
      <p:sp>
        <p:nvSpPr>
          <p:cNvPr id="15" name="ZoneTexte 14">
            <a:extLst>
              <a:ext uri="{FF2B5EF4-FFF2-40B4-BE49-F238E27FC236}">
                <a16:creationId xmlns:a16="http://schemas.microsoft.com/office/drawing/2014/main" id="{042EA4BE-A2B6-26A1-83D3-D675B5902230}"/>
              </a:ext>
            </a:extLst>
          </p:cNvPr>
          <p:cNvSpPr txBox="1"/>
          <p:nvPr/>
        </p:nvSpPr>
        <p:spPr>
          <a:xfrm>
            <a:off x="254783" y="4806633"/>
            <a:ext cx="5841217" cy="1220847"/>
          </a:xfrm>
          <a:prstGeom prst="rect">
            <a:avLst/>
          </a:prstGeom>
          <a:noFill/>
        </p:spPr>
        <p:txBody>
          <a:bodyPr wrap="square" rtlCol="0">
            <a:spAutoFit/>
          </a:bodyPr>
          <a:lstStyle/>
          <a:p>
            <a:pPr algn="l">
              <a:spcAft>
                <a:spcPts val="750"/>
              </a:spcAft>
            </a:pPr>
            <a:r>
              <a:rPr lang="fr-FR" sz="1200" b="1" i="0" u="none" strike="noStrike" dirty="0" err="1">
                <a:effectLst/>
                <a:latin typeface="Open Sans" panose="020B0606030504020204" pitchFamily="34" charset="0"/>
              </a:rPr>
              <a:t>Gen</a:t>
            </a:r>
            <a:r>
              <a:rPr lang="fr-FR" sz="1200" b="1" i="0" u="none" strike="noStrike" dirty="0">
                <a:effectLst/>
                <a:latin typeface="Open Sans" panose="020B0606030504020204" pitchFamily="34" charset="0"/>
              </a:rPr>
              <a:t> 2</a:t>
            </a:r>
          </a:p>
          <a:p>
            <a:pPr algn="l">
              <a:spcAft>
                <a:spcPts val="750"/>
              </a:spcAft>
            </a:pPr>
            <a:r>
              <a:rPr lang="fr-FR" sz="1200" b="1" i="0" u="none" strike="noStrike" dirty="0">
                <a:solidFill>
                  <a:srgbClr val="BF2329"/>
                </a:solidFill>
                <a:effectLst/>
                <a:latin typeface="Open Sans" panose="020B0606030504020204" pitchFamily="34" charset="0"/>
              </a:rPr>
              <a:t>16</a:t>
            </a:r>
            <a:r>
              <a:rPr lang="fr-FR" sz="1200" b="0" i="0" u="none" strike="noStrike" dirty="0">
                <a:solidFill>
                  <a:srgbClr val="333333"/>
                </a:solidFill>
                <a:effectLst/>
                <a:latin typeface="Open Sans" panose="020B0606030504020204" pitchFamily="34" charset="0"/>
              </a:rPr>
              <a:t> Le Seigneur Dieu donna à l’homme cet ordre : « Tu peux manger les fruits de tous les arbres du jardin ;</a:t>
            </a:r>
          </a:p>
          <a:p>
            <a:pPr algn="l">
              <a:spcAft>
                <a:spcPts val="750"/>
              </a:spcAft>
            </a:pPr>
            <a:r>
              <a:rPr lang="fr-FR" sz="1200" b="1" i="0" u="none" strike="noStrike" dirty="0">
                <a:solidFill>
                  <a:srgbClr val="BF2329"/>
                </a:solidFill>
                <a:effectLst/>
                <a:latin typeface="Open Sans" panose="020B0606030504020204" pitchFamily="34" charset="0"/>
              </a:rPr>
              <a:t>17</a:t>
            </a:r>
            <a:r>
              <a:rPr lang="fr-FR" sz="1200" b="0" i="0" u="none" strike="noStrike" dirty="0">
                <a:solidFill>
                  <a:srgbClr val="333333"/>
                </a:solidFill>
                <a:effectLst/>
                <a:latin typeface="Open Sans" panose="020B0606030504020204" pitchFamily="34" charset="0"/>
              </a:rPr>
              <a:t> mais l’arbre de la connaissance du bien et du mal, tu n’en mangeras pas ; car, le jour où tu en mangeras, tu mourras. »</a:t>
            </a:r>
          </a:p>
        </p:txBody>
      </p:sp>
      <p:sp>
        <p:nvSpPr>
          <p:cNvPr id="16" name="ZoneTexte 15">
            <a:extLst>
              <a:ext uri="{FF2B5EF4-FFF2-40B4-BE49-F238E27FC236}">
                <a16:creationId xmlns:a16="http://schemas.microsoft.com/office/drawing/2014/main" id="{AE4D8D1E-4856-035F-37F3-535102EBBF1B}"/>
              </a:ext>
            </a:extLst>
          </p:cNvPr>
          <p:cNvSpPr txBox="1"/>
          <p:nvPr/>
        </p:nvSpPr>
        <p:spPr>
          <a:xfrm>
            <a:off x="771252" y="2819182"/>
            <a:ext cx="2464714" cy="646331"/>
          </a:xfrm>
          <a:prstGeom prst="rect">
            <a:avLst/>
          </a:prstGeom>
          <a:noFill/>
        </p:spPr>
        <p:txBody>
          <a:bodyPr wrap="none" rtlCol="0">
            <a:spAutoFit/>
          </a:bodyPr>
          <a:lstStyle/>
          <a:p>
            <a:r>
              <a:rPr lang="fr-FR" dirty="0"/>
              <a:t>10 commandements /</a:t>
            </a:r>
          </a:p>
          <a:p>
            <a:r>
              <a:rPr lang="fr-FR" dirty="0"/>
              <a:t>Décalogue / 10 Paroles</a:t>
            </a:r>
          </a:p>
        </p:txBody>
      </p:sp>
      <p:sp>
        <p:nvSpPr>
          <p:cNvPr id="18" name="ZoneTexte 17">
            <a:extLst>
              <a:ext uri="{FF2B5EF4-FFF2-40B4-BE49-F238E27FC236}">
                <a16:creationId xmlns:a16="http://schemas.microsoft.com/office/drawing/2014/main" id="{49349BCA-6A4F-FAB7-EC3D-2301EFB1DD09}"/>
              </a:ext>
            </a:extLst>
          </p:cNvPr>
          <p:cNvSpPr txBox="1"/>
          <p:nvPr/>
        </p:nvSpPr>
        <p:spPr>
          <a:xfrm>
            <a:off x="7972769" y="1102937"/>
            <a:ext cx="2195345" cy="369332"/>
          </a:xfrm>
          <a:prstGeom prst="rect">
            <a:avLst/>
          </a:prstGeom>
          <a:noFill/>
        </p:spPr>
        <p:txBody>
          <a:bodyPr wrap="none" rtlCol="0">
            <a:spAutoFit/>
          </a:bodyPr>
          <a:lstStyle/>
          <a:p>
            <a:r>
              <a:rPr lang="fr-FR" b="1" dirty="0">
                <a:latin typeface="Calibri Light" panose="020F0302020204030204" pitchFamily="34" charset="0"/>
                <a:cs typeface="Calibri Light" panose="020F0302020204030204" pitchFamily="34" charset="0"/>
              </a:rPr>
              <a:t>Deuxième testament</a:t>
            </a:r>
          </a:p>
        </p:txBody>
      </p:sp>
      <p:sp>
        <p:nvSpPr>
          <p:cNvPr id="19" name="ZoneTexte 18">
            <a:extLst>
              <a:ext uri="{FF2B5EF4-FFF2-40B4-BE49-F238E27FC236}">
                <a16:creationId xmlns:a16="http://schemas.microsoft.com/office/drawing/2014/main" id="{88A80DA3-B3E9-2027-6B06-8C27BD452A54}"/>
              </a:ext>
            </a:extLst>
          </p:cNvPr>
          <p:cNvSpPr txBox="1"/>
          <p:nvPr/>
        </p:nvSpPr>
        <p:spPr>
          <a:xfrm>
            <a:off x="7879534" y="3853107"/>
            <a:ext cx="2896627" cy="369332"/>
          </a:xfrm>
          <a:prstGeom prst="rect">
            <a:avLst/>
          </a:prstGeom>
          <a:noFill/>
        </p:spPr>
        <p:txBody>
          <a:bodyPr wrap="none" rtlCol="0">
            <a:spAutoFit/>
          </a:bodyPr>
          <a:lstStyle/>
          <a:p>
            <a:r>
              <a:rPr lang="fr-FR" dirty="0"/>
              <a:t>Le sermon sur la montagne</a:t>
            </a:r>
          </a:p>
        </p:txBody>
      </p:sp>
      <p:sp>
        <p:nvSpPr>
          <p:cNvPr id="20" name="ZoneTexte 19">
            <a:extLst>
              <a:ext uri="{FF2B5EF4-FFF2-40B4-BE49-F238E27FC236}">
                <a16:creationId xmlns:a16="http://schemas.microsoft.com/office/drawing/2014/main" id="{A82B0F34-B931-124D-51B6-52E1866D99C3}"/>
              </a:ext>
            </a:extLst>
          </p:cNvPr>
          <p:cNvSpPr txBox="1"/>
          <p:nvPr/>
        </p:nvSpPr>
        <p:spPr>
          <a:xfrm>
            <a:off x="8592677" y="4208885"/>
            <a:ext cx="1707647" cy="646331"/>
          </a:xfrm>
          <a:prstGeom prst="rect">
            <a:avLst/>
          </a:prstGeom>
          <a:noFill/>
        </p:spPr>
        <p:txBody>
          <a:bodyPr wrap="none" rtlCol="0">
            <a:spAutoFit/>
          </a:bodyPr>
          <a:lstStyle/>
          <a:p>
            <a:r>
              <a:rPr lang="fr-FR" dirty="0"/>
              <a:t>Les Béatitudes </a:t>
            </a:r>
          </a:p>
          <a:p>
            <a:r>
              <a:rPr lang="fr-FR" dirty="0"/>
              <a:t>« heureux » (9x)</a:t>
            </a:r>
          </a:p>
        </p:txBody>
      </p:sp>
      <p:sp>
        <p:nvSpPr>
          <p:cNvPr id="21" name="ZoneTexte 20">
            <a:extLst>
              <a:ext uri="{FF2B5EF4-FFF2-40B4-BE49-F238E27FC236}">
                <a16:creationId xmlns:a16="http://schemas.microsoft.com/office/drawing/2014/main" id="{1E3D969F-6574-CD93-47F4-17899F8B2DF0}"/>
              </a:ext>
            </a:extLst>
          </p:cNvPr>
          <p:cNvSpPr txBox="1"/>
          <p:nvPr/>
        </p:nvSpPr>
        <p:spPr>
          <a:xfrm>
            <a:off x="7597337" y="3583243"/>
            <a:ext cx="927370" cy="369332"/>
          </a:xfrm>
          <a:prstGeom prst="rect">
            <a:avLst/>
          </a:prstGeom>
          <a:noFill/>
        </p:spPr>
        <p:txBody>
          <a:bodyPr wrap="none" rtlCol="0">
            <a:spAutoFit/>
          </a:bodyPr>
          <a:lstStyle/>
          <a:p>
            <a:r>
              <a:rPr lang="fr-FR" dirty="0"/>
              <a:t>Mat 5-7</a:t>
            </a:r>
          </a:p>
        </p:txBody>
      </p:sp>
      <p:sp>
        <p:nvSpPr>
          <p:cNvPr id="22" name="ZoneTexte 21">
            <a:extLst>
              <a:ext uri="{FF2B5EF4-FFF2-40B4-BE49-F238E27FC236}">
                <a16:creationId xmlns:a16="http://schemas.microsoft.com/office/drawing/2014/main" id="{9C813A4E-F60D-D3C5-D779-4AC5DDDFC21A}"/>
              </a:ext>
            </a:extLst>
          </p:cNvPr>
          <p:cNvSpPr txBox="1"/>
          <p:nvPr/>
        </p:nvSpPr>
        <p:spPr>
          <a:xfrm>
            <a:off x="4426414" y="6318826"/>
            <a:ext cx="3384086" cy="400110"/>
          </a:xfrm>
          <a:prstGeom prst="rect">
            <a:avLst/>
          </a:prstGeom>
          <a:noFill/>
        </p:spPr>
        <p:txBody>
          <a:bodyPr wrap="square" rtlCol="0">
            <a:spAutoFit/>
          </a:bodyPr>
          <a:lstStyle/>
          <a:p>
            <a:pPr algn="ctr"/>
            <a:r>
              <a:rPr lang="fr-FR" sz="2000" dirty="0">
                <a:latin typeface="Calibri" panose="020F0502020204030204" pitchFamily="34" charset="0"/>
                <a:cs typeface="Calibri" panose="020F0502020204030204" pitchFamily="34" charset="0"/>
              </a:rPr>
              <a:t>Vous avez dit « bonheur »?</a:t>
            </a:r>
          </a:p>
        </p:txBody>
      </p:sp>
      <p:sp>
        <p:nvSpPr>
          <p:cNvPr id="23" name="ZoneTexte 22">
            <a:extLst>
              <a:ext uri="{FF2B5EF4-FFF2-40B4-BE49-F238E27FC236}">
                <a16:creationId xmlns:a16="http://schemas.microsoft.com/office/drawing/2014/main" id="{9655057F-45C0-96DE-E561-5F26AE603903}"/>
              </a:ext>
            </a:extLst>
          </p:cNvPr>
          <p:cNvSpPr txBox="1"/>
          <p:nvPr/>
        </p:nvSpPr>
        <p:spPr>
          <a:xfrm>
            <a:off x="6352461" y="4937491"/>
            <a:ext cx="5215402" cy="851515"/>
          </a:xfrm>
          <a:prstGeom prst="rect">
            <a:avLst/>
          </a:prstGeom>
          <a:noFill/>
        </p:spPr>
        <p:txBody>
          <a:bodyPr wrap="none" rtlCol="0">
            <a:spAutoFit/>
          </a:bodyPr>
          <a:lstStyle/>
          <a:p>
            <a:pPr algn="l">
              <a:spcAft>
                <a:spcPts val="750"/>
              </a:spcAft>
            </a:pPr>
            <a:r>
              <a:rPr lang="fr-FR" sz="1200" b="1" i="0" u="none" strike="noStrike" dirty="0">
                <a:effectLst/>
                <a:latin typeface="Open Sans" panose="020B0606030504020204" pitchFamily="34" charset="0"/>
              </a:rPr>
              <a:t>Mat 5</a:t>
            </a:r>
          </a:p>
          <a:p>
            <a:pPr algn="l">
              <a:spcAft>
                <a:spcPts val="750"/>
              </a:spcAft>
            </a:pPr>
            <a:r>
              <a:rPr lang="fr-FR" sz="1200" b="1" i="0" u="none" strike="noStrike" dirty="0">
                <a:solidFill>
                  <a:srgbClr val="BF2329"/>
                </a:solidFill>
                <a:effectLst/>
                <a:latin typeface="Open Sans" panose="020B0606030504020204" pitchFamily="34" charset="0"/>
              </a:rPr>
              <a:t>03</a:t>
            </a:r>
            <a:r>
              <a:rPr lang="fr-FR" sz="1200" b="0" i="0" u="none" strike="noStrike" dirty="0">
                <a:solidFill>
                  <a:srgbClr val="333333"/>
                </a:solidFill>
                <a:effectLst/>
                <a:latin typeface="Open Sans" panose="020B0606030504020204" pitchFamily="34" charset="0"/>
              </a:rPr>
              <a:t> « Heureux les pauvres de cœur, car le royaume des Cieux est à eux.</a:t>
            </a:r>
          </a:p>
          <a:p>
            <a:pPr algn="l">
              <a:spcAft>
                <a:spcPts val="750"/>
              </a:spcAft>
            </a:pPr>
            <a:r>
              <a:rPr lang="fr-FR" sz="1200" b="1" i="0" u="none" strike="noStrike" dirty="0">
                <a:solidFill>
                  <a:srgbClr val="BF2329"/>
                </a:solidFill>
                <a:effectLst/>
                <a:latin typeface="Open Sans" panose="020B0606030504020204" pitchFamily="34" charset="0"/>
              </a:rPr>
              <a:t>04</a:t>
            </a:r>
            <a:r>
              <a:rPr lang="fr-FR" sz="1200" b="0" i="0" u="none" strike="noStrike" dirty="0">
                <a:solidFill>
                  <a:srgbClr val="333333"/>
                </a:solidFill>
                <a:effectLst/>
                <a:latin typeface="Open Sans" panose="020B0606030504020204" pitchFamily="34" charset="0"/>
              </a:rPr>
              <a:t> Heureux ceux qui pleurent, car ils seront consolés.</a:t>
            </a:r>
          </a:p>
        </p:txBody>
      </p:sp>
      <p:grpSp>
        <p:nvGrpSpPr>
          <p:cNvPr id="24" name="Groupe 23">
            <a:extLst>
              <a:ext uri="{FF2B5EF4-FFF2-40B4-BE49-F238E27FC236}">
                <a16:creationId xmlns:a16="http://schemas.microsoft.com/office/drawing/2014/main" id="{C9B7827C-07EF-7535-CC02-4B776760A15C}"/>
              </a:ext>
            </a:extLst>
          </p:cNvPr>
          <p:cNvGrpSpPr/>
          <p:nvPr/>
        </p:nvGrpSpPr>
        <p:grpSpPr>
          <a:xfrm>
            <a:off x="208873" y="222525"/>
            <a:ext cx="1204635" cy="653491"/>
            <a:chOff x="1523695" y="776591"/>
            <a:chExt cx="1204635" cy="653491"/>
          </a:xfrm>
        </p:grpSpPr>
        <p:grpSp>
          <p:nvGrpSpPr>
            <p:cNvPr id="25" name="Groupe 24">
              <a:extLst>
                <a:ext uri="{FF2B5EF4-FFF2-40B4-BE49-F238E27FC236}">
                  <a16:creationId xmlns:a16="http://schemas.microsoft.com/office/drawing/2014/main" id="{EF2EAA8B-12B8-CB83-9472-E588D0FCEAE0}"/>
                </a:ext>
              </a:extLst>
            </p:cNvPr>
            <p:cNvGrpSpPr>
              <a:grpSpLocks noChangeAspect="1"/>
            </p:cNvGrpSpPr>
            <p:nvPr/>
          </p:nvGrpSpPr>
          <p:grpSpPr>
            <a:xfrm>
              <a:off x="1523695" y="776591"/>
              <a:ext cx="1204635" cy="653491"/>
              <a:chOff x="1523695" y="776591"/>
              <a:chExt cx="6161821" cy="3342667"/>
            </a:xfrm>
          </p:grpSpPr>
          <p:grpSp>
            <p:nvGrpSpPr>
              <p:cNvPr id="33" name="Groupe 32">
                <a:extLst>
                  <a:ext uri="{FF2B5EF4-FFF2-40B4-BE49-F238E27FC236}">
                    <a16:creationId xmlns:a16="http://schemas.microsoft.com/office/drawing/2014/main" id="{3725550D-7955-5410-7777-D2866151A0B3}"/>
                  </a:ext>
                </a:extLst>
              </p:cNvPr>
              <p:cNvGrpSpPr/>
              <p:nvPr/>
            </p:nvGrpSpPr>
            <p:grpSpPr>
              <a:xfrm>
                <a:off x="1523695" y="776591"/>
                <a:ext cx="6161821" cy="3301863"/>
                <a:chOff x="1523695" y="776591"/>
                <a:chExt cx="6161821" cy="3301863"/>
              </a:xfrm>
            </p:grpSpPr>
            <p:sp>
              <p:nvSpPr>
                <p:cNvPr id="47" name="Ellipse 46">
                  <a:extLst>
                    <a:ext uri="{FF2B5EF4-FFF2-40B4-BE49-F238E27FC236}">
                      <a16:creationId xmlns:a16="http://schemas.microsoft.com/office/drawing/2014/main" id="{2722DEAB-FB07-696D-E923-DF087505B2FF}"/>
                    </a:ext>
                  </a:extLst>
                </p:cNvPr>
                <p:cNvSpPr/>
                <p:nvPr/>
              </p:nvSpPr>
              <p:spPr>
                <a:xfrm>
                  <a:off x="1610838" y="1087983"/>
                  <a:ext cx="1064301" cy="989351"/>
                </a:xfrm>
                <a:prstGeom prst="ellipse">
                  <a:avLst/>
                </a:prstGeom>
                <a:gradFill flip="none" rotWithShape="1">
                  <a:gsLst>
                    <a:gs pos="0">
                      <a:srgbClr val="FFEEC8"/>
                    </a:gs>
                    <a:gs pos="31000">
                      <a:srgbClr val="FFC000">
                        <a:tint val="44500"/>
                        <a:satMod val="160000"/>
                        <a:lumMod val="42028"/>
                        <a:lumOff val="57972"/>
                      </a:srgbClr>
                    </a:gs>
                    <a:gs pos="91000">
                      <a:srgbClr val="FF776C"/>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4">
                  <p14:nvContentPartPr>
                    <p14:cNvPr id="48" name="Encre 47">
                      <a:extLst>
                        <a:ext uri="{FF2B5EF4-FFF2-40B4-BE49-F238E27FC236}">
                          <a16:creationId xmlns:a16="http://schemas.microsoft.com/office/drawing/2014/main" id="{5E5CA739-9291-8C7C-A81C-551E80E8C52A}"/>
                        </a:ext>
                      </a:extLst>
                    </p14:cNvPr>
                    <p14:cNvContentPartPr/>
                    <p14:nvPr/>
                  </p14:nvContentPartPr>
                  <p14:xfrm>
                    <a:off x="1523695" y="1942692"/>
                    <a:ext cx="1985441" cy="2135762"/>
                  </p14:xfrm>
                </p:contentPart>
              </mc:Choice>
              <mc:Fallback xmlns="">
                <p:pic>
                  <p:nvPicPr>
                    <p:cNvPr id="4" name="Encre 3">
                      <a:extLst>
                        <a:ext uri="{FF2B5EF4-FFF2-40B4-BE49-F238E27FC236}">
                          <a16:creationId xmlns:a16="http://schemas.microsoft.com/office/drawing/2014/main" id="{E0F57612-4597-C434-AD95-1A07C8906AD9}"/>
                        </a:ext>
                      </a:extLst>
                    </p:cNvPr>
                    <p:cNvPicPr/>
                    <p:nvPr/>
                  </p:nvPicPr>
                  <p:blipFill>
                    <a:blip r:embed="rId5"/>
                    <a:stretch>
                      <a:fillRect/>
                    </a:stretch>
                  </p:blipFill>
                  <p:spPr>
                    <a:xfrm>
                      <a:off x="1477693" y="1896702"/>
                      <a:ext cx="2075605" cy="22259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9" name="Encre 48">
                      <a:extLst>
                        <a:ext uri="{FF2B5EF4-FFF2-40B4-BE49-F238E27FC236}">
                          <a16:creationId xmlns:a16="http://schemas.microsoft.com/office/drawing/2014/main" id="{22F2AA01-1C9B-DFAF-4906-B48290CB1457}"/>
                        </a:ext>
                      </a:extLst>
                    </p14:cNvPr>
                    <p14:cNvContentPartPr/>
                    <p14:nvPr/>
                  </p14:nvContentPartPr>
                  <p14:xfrm>
                    <a:off x="5228516" y="1784591"/>
                    <a:ext cx="2457000" cy="2286714"/>
                  </p14:xfrm>
                </p:contentPart>
              </mc:Choice>
              <mc:Fallback xmlns="">
                <p:pic>
                  <p:nvPicPr>
                    <p:cNvPr id="8" name="Encre 7">
                      <a:extLst>
                        <a:ext uri="{FF2B5EF4-FFF2-40B4-BE49-F238E27FC236}">
                          <a16:creationId xmlns:a16="http://schemas.microsoft.com/office/drawing/2014/main" id="{2B9FC5AD-1B2C-40F8-B442-68FFDAA6454E}"/>
                        </a:ext>
                      </a:extLst>
                    </p:cNvPr>
                    <p:cNvPicPr/>
                    <p:nvPr/>
                  </p:nvPicPr>
                  <p:blipFill>
                    <a:blip r:embed="rId7"/>
                    <a:stretch>
                      <a:fillRect/>
                    </a:stretch>
                  </p:blipFill>
                  <p:spPr>
                    <a:xfrm>
                      <a:off x="5182505" y="1738599"/>
                      <a:ext cx="2547182" cy="23768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0" name="Encre 49">
                      <a:extLst>
                        <a:ext uri="{FF2B5EF4-FFF2-40B4-BE49-F238E27FC236}">
                          <a16:creationId xmlns:a16="http://schemas.microsoft.com/office/drawing/2014/main" id="{6DABA040-7B11-F23C-2056-7F50090A0051}"/>
                        </a:ext>
                      </a:extLst>
                    </p14:cNvPr>
                    <p14:cNvContentPartPr/>
                    <p14:nvPr/>
                  </p14:nvContentPartPr>
                  <p14:xfrm>
                    <a:off x="1889876" y="2385425"/>
                    <a:ext cx="712800" cy="660960"/>
                  </p14:xfrm>
                </p:contentPart>
              </mc:Choice>
              <mc:Fallback xmlns="">
                <p:pic>
                  <p:nvPicPr>
                    <p:cNvPr id="9" name="Encre 8">
                      <a:extLst>
                        <a:ext uri="{FF2B5EF4-FFF2-40B4-BE49-F238E27FC236}">
                          <a16:creationId xmlns:a16="http://schemas.microsoft.com/office/drawing/2014/main" id="{1B4C534D-6EF2-762E-A663-AE5B52FFFE1D}"/>
                        </a:ext>
                      </a:extLst>
                    </p:cNvPr>
                    <p:cNvPicPr/>
                    <p:nvPr/>
                  </p:nvPicPr>
                  <p:blipFill>
                    <a:blip r:embed="rId9"/>
                    <a:stretch>
                      <a:fillRect/>
                    </a:stretch>
                  </p:blipFill>
                  <p:spPr>
                    <a:xfrm>
                      <a:off x="1843948" y="2339525"/>
                      <a:ext cx="802819" cy="75092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Encre 50">
                      <a:extLst>
                        <a:ext uri="{FF2B5EF4-FFF2-40B4-BE49-F238E27FC236}">
                          <a16:creationId xmlns:a16="http://schemas.microsoft.com/office/drawing/2014/main" id="{0DFC5C5E-6CF2-C1FC-1A1E-A5E9182A4ACB}"/>
                        </a:ext>
                      </a:extLst>
                    </p14:cNvPr>
                    <p14:cNvContentPartPr/>
                    <p14:nvPr/>
                  </p14:nvContentPartPr>
                  <p14:xfrm>
                    <a:off x="6005913" y="2534501"/>
                    <a:ext cx="1377777" cy="316568"/>
                  </p14:xfrm>
                </p:contentPart>
              </mc:Choice>
              <mc:Fallback xmlns="">
                <p:pic>
                  <p:nvPicPr>
                    <p:cNvPr id="10" name="Encre 9">
                      <a:extLst>
                        <a:ext uri="{FF2B5EF4-FFF2-40B4-BE49-F238E27FC236}">
                          <a16:creationId xmlns:a16="http://schemas.microsoft.com/office/drawing/2014/main" id="{34D08AF8-B5A8-38E1-23FF-AD3C03132CA8}"/>
                        </a:ext>
                      </a:extLst>
                    </p:cNvPr>
                    <p:cNvPicPr/>
                    <p:nvPr/>
                  </p:nvPicPr>
                  <p:blipFill>
                    <a:blip r:embed="rId11"/>
                    <a:stretch>
                      <a:fillRect/>
                    </a:stretch>
                  </p:blipFill>
                  <p:spPr>
                    <a:xfrm>
                      <a:off x="5959926" y="2488754"/>
                      <a:ext cx="1467912" cy="406232"/>
                    </a:xfrm>
                    <a:prstGeom prst="rect">
                      <a:avLst/>
                    </a:prstGeom>
                  </p:spPr>
                </p:pic>
              </mc:Fallback>
            </mc:AlternateContent>
            <p:sp>
              <p:nvSpPr>
                <p:cNvPr id="52" name="Arc 51">
                  <a:extLst>
                    <a:ext uri="{FF2B5EF4-FFF2-40B4-BE49-F238E27FC236}">
                      <a16:creationId xmlns:a16="http://schemas.microsoft.com/office/drawing/2014/main" id="{A2602945-22E1-95CF-8B9A-EAE54B3DBC6E}"/>
                    </a:ext>
                  </a:extLst>
                </p:cNvPr>
                <p:cNvSpPr/>
                <p:nvPr/>
              </p:nvSpPr>
              <p:spPr>
                <a:xfrm rot="10586078">
                  <a:off x="2190476" y="1514741"/>
                  <a:ext cx="4391877" cy="699829"/>
                </a:xfrm>
                <a:prstGeom prst="arc">
                  <a:avLst>
                    <a:gd name="adj1" fmla="val 10834999"/>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53" name="Groupe 52">
                  <a:extLst>
                    <a:ext uri="{FF2B5EF4-FFF2-40B4-BE49-F238E27FC236}">
                      <a16:creationId xmlns:a16="http://schemas.microsoft.com/office/drawing/2014/main" id="{97C0A16B-6EDF-AF28-DFD4-C428089EEE5E}"/>
                    </a:ext>
                  </a:extLst>
                </p:cNvPr>
                <p:cNvGrpSpPr/>
                <p:nvPr/>
              </p:nvGrpSpPr>
              <p:grpSpPr>
                <a:xfrm>
                  <a:off x="1901656" y="1424951"/>
                  <a:ext cx="543600" cy="520920"/>
                  <a:chOff x="1768924" y="3843685"/>
                  <a:chExt cx="543600" cy="520920"/>
                </a:xfrm>
              </p:grpSpPr>
              <mc:AlternateContent xmlns:mc="http://schemas.openxmlformats.org/markup-compatibility/2006" xmlns:p14="http://schemas.microsoft.com/office/powerpoint/2010/main">
                <mc:Choice Requires="p14">
                  <p:contentPart p14:bwMode="auto" r:id="rId12">
                    <p14:nvContentPartPr>
                      <p14:cNvPr id="67" name="Encre 66">
                        <a:extLst>
                          <a:ext uri="{FF2B5EF4-FFF2-40B4-BE49-F238E27FC236}">
                            <a16:creationId xmlns:a16="http://schemas.microsoft.com/office/drawing/2014/main" id="{3D289864-B527-B0EB-71FA-EE372770E982}"/>
                          </a:ext>
                        </a:extLst>
                      </p14:cNvPr>
                      <p14:cNvContentPartPr/>
                      <p14:nvPr/>
                    </p14:nvContentPartPr>
                    <p14:xfrm>
                      <a:off x="1879084" y="3866365"/>
                      <a:ext cx="163080" cy="498240"/>
                    </p14:xfrm>
                  </p:contentPart>
                </mc:Choice>
                <mc:Fallback xmlns="">
                  <p:pic>
                    <p:nvPicPr>
                      <p:cNvPr id="34" name="Encre 33">
                        <a:extLst>
                          <a:ext uri="{FF2B5EF4-FFF2-40B4-BE49-F238E27FC236}">
                            <a16:creationId xmlns:a16="http://schemas.microsoft.com/office/drawing/2014/main" id="{9FF3F1EF-3803-C4D6-EA68-DD487B318C86}"/>
                          </a:ext>
                        </a:extLst>
                      </p:cNvPr>
                      <p:cNvPicPr/>
                      <p:nvPr/>
                    </p:nvPicPr>
                    <p:blipFill>
                      <a:blip r:embed="rId13"/>
                      <a:stretch>
                        <a:fillRect/>
                      </a:stretch>
                    </p:blipFill>
                    <p:spPr>
                      <a:xfrm>
                        <a:off x="1872964" y="3860245"/>
                        <a:ext cx="1753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8" name="Encre 67">
                        <a:extLst>
                          <a:ext uri="{FF2B5EF4-FFF2-40B4-BE49-F238E27FC236}">
                            <a16:creationId xmlns:a16="http://schemas.microsoft.com/office/drawing/2014/main" id="{E716668C-797B-99C8-D503-A3DBBF25DD01}"/>
                          </a:ext>
                        </a:extLst>
                      </p14:cNvPr>
                      <p14:cNvContentPartPr/>
                      <p14:nvPr/>
                    </p14:nvContentPartPr>
                    <p14:xfrm>
                      <a:off x="1996804" y="3843685"/>
                      <a:ext cx="35280" cy="403560"/>
                    </p14:xfrm>
                  </p:contentPart>
                </mc:Choice>
                <mc:Fallback xmlns="">
                  <p:pic>
                    <p:nvPicPr>
                      <p:cNvPr id="35" name="Encre 34">
                        <a:extLst>
                          <a:ext uri="{FF2B5EF4-FFF2-40B4-BE49-F238E27FC236}">
                            <a16:creationId xmlns:a16="http://schemas.microsoft.com/office/drawing/2014/main" id="{4CEBC71B-CC6D-B904-37E0-CC9DAB727395}"/>
                          </a:ext>
                        </a:extLst>
                      </p:cNvPr>
                      <p:cNvPicPr/>
                      <p:nvPr/>
                    </p:nvPicPr>
                    <p:blipFill>
                      <a:blip r:embed="rId15"/>
                      <a:stretch>
                        <a:fillRect/>
                      </a:stretch>
                    </p:blipFill>
                    <p:spPr>
                      <a:xfrm>
                        <a:off x="1990684" y="3837565"/>
                        <a:ext cx="475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9" name="Encre 68">
                        <a:extLst>
                          <a:ext uri="{FF2B5EF4-FFF2-40B4-BE49-F238E27FC236}">
                            <a16:creationId xmlns:a16="http://schemas.microsoft.com/office/drawing/2014/main" id="{790396C7-5808-92F7-9EB9-D46D814D60A9}"/>
                          </a:ext>
                        </a:extLst>
                      </p14:cNvPr>
                      <p14:cNvContentPartPr/>
                      <p14:nvPr/>
                    </p14:nvContentPartPr>
                    <p14:xfrm>
                      <a:off x="1821124" y="4086325"/>
                      <a:ext cx="194400" cy="156600"/>
                    </p14:xfrm>
                  </p:contentPart>
                </mc:Choice>
                <mc:Fallback xmlns="">
                  <p:pic>
                    <p:nvPicPr>
                      <p:cNvPr id="43" name="Encre 42">
                        <a:extLst>
                          <a:ext uri="{FF2B5EF4-FFF2-40B4-BE49-F238E27FC236}">
                            <a16:creationId xmlns:a16="http://schemas.microsoft.com/office/drawing/2014/main" id="{519E4E70-8532-1438-7A16-D73106BA2C6E}"/>
                          </a:ext>
                        </a:extLst>
                      </p:cNvPr>
                      <p:cNvPicPr/>
                      <p:nvPr/>
                    </p:nvPicPr>
                    <p:blipFill>
                      <a:blip r:embed="rId17"/>
                      <a:stretch>
                        <a:fillRect/>
                      </a:stretch>
                    </p:blipFill>
                    <p:spPr>
                      <a:xfrm>
                        <a:off x="1815004" y="4080205"/>
                        <a:ext cx="206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0" name="Encre 69">
                        <a:extLst>
                          <a:ext uri="{FF2B5EF4-FFF2-40B4-BE49-F238E27FC236}">
                            <a16:creationId xmlns:a16="http://schemas.microsoft.com/office/drawing/2014/main" id="{975DFFDC-C311-D322-1E9A-A9A87BA44264}"/>
                          </a:ext>
                        </a:extLst>
                      </p14:cNvPr>
                      <p14:cNvContentPartPr/>
                      <p14:nvPr/>
                    </p14:nvContentPartPr>
                    <p14:xfrm>
                      <a:off x="2056204" y="4034845"/>
                      <a:ext cx="11880" cy="186120"/>
                    </p14:xfrm>
                  </p:contentPart>
                </mc:Choice>
                <mc:Fallback xmlns="">
                  <p:pic>
                    <p:nvPicPr>
                      <p:cNvPr id="46" name="Encre 45">
                        <a:extLst>
                          <a:ext uri="{FF2B5EF4-FFF2-40B4-BE49-F238E27FC236}">
                            <a16:creationId xmlns:a16="http://schemas.microsoft.com/office/drawing/2014/main" id="{6B55A451-42CD-1C95-20B7-7834E190E095}"/>
                          </a:ext>
                        </a:extLst>
                      </p:cNvPr>
                      <p:cNvPicPr/>
                      <p:nvPr/>
                    </p:nvPicPr>
                    <p:blipFill>
                      <a:blip r:embed="rId19"/>
                      <a:stretch>
                        <a:fillRect/>
                      </a:stretch>
                    </p:blipFill>
                    <p:spPr>
                      <a:xfrm>
                        <a:off x="2050084" y="4028725"/>
                        <a:ext cx="2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 name="Encre 70">
                        <a:extLst>
                          <a:ext uri="{FF2B5EF4-FFF2-40B4-BE49-F238E27FC236}">
                            <a16:creationId xmlns:a16="http://schemas.microsoft.com/office/drawing/2014/main" id="{F0FB0388-A9D5-DDA2-191D-4176E8ED2568}"/>
                          </a:ext>
                        </a:extLst>
                      </p14:cNvPr>
                      <p14:cNvContentPartPr/>
                      <p14:nvPr/>
                    </p14:nvContentPartPr>
                    <p14:xfrm>
                      <a:off x="2062324" y="4133845"/>
                      <a:ext cx="114120" cy="118440"/>
                    </p14:xfrm>
                  </p:contentPart>
                </mc:Choice>
                <mc:Fallback xmlns="">
                  <p:pic>
                    <p:nvPicPr>
                      <p:cNvPr id="49" name="Encre 48">
                        <a:extLst>
                          <a:ext uri="{FF2B5EF4-FFF2-40B4-BE49-F238E27FC236}">
                            <a16:creationId xmlns:a16="http://schemas.microsoft.com/office/drawing/2014/main" id="{F0EB7083-C0A5-66E5-471B-D658BD0B5A10}"/>
                          </a:ext>
                        </a:extLst>
                      </p:cNvPr>
                      <p:cNvPicPr/>
                      <p:nvPr/>
                    </p:nvPicPr>
                    <p:blipFill>
                      <a:blip r:embed="rId21"/>
                      <a:stretch>
                        <a:fillRect/>
                      </a:stretch>
                    </p:blipFill>
                    <p:spPr>
                      <a:xfrm>
                        <a:off x="2056204" y="4127725"/>
                        <a:ext cx="126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 name="Encre 71">
                        <a:extLst>
                          <a:ext uri="{FF2B5EF4-FFF2-40B4-BE49-F238E27FC236}">
                            <a16:creationId xmlns:a16="http://schemas.microsoft.com/office/drawing/2014/main" id="{FE699C16-5AA1-9B7C-7A67-07CA6CAD76E8}"/>
                          </a:ext>
                        </a:extLst>
                      </p14:cNvPr>
                      <p14:cNvContentPartPr/>
                      <p14:nvPr/>
                    </p14:nvContentPartPr>
                    <p14:xfrm>
                      <a:off x="2054044" y="4185325"/>
                      <a:ext cx="258480" cy="128520"/>
                    </p14:xfrm>
                  </p:contentPart>
                </mc:Choice>
                <mc:Fallback xmlns="">
                  <p:pic>
                    <p:nvPicPr>
                      <p:cNvPr id="52" name="Encre 51">
                        <a:extLst>
                          <a:ext uri="{FF2B5EF4-FFF2-40B4-BE49-F238E27FC236}">
                            <a16:creationId xmlns:a16="http://schemas.microsoft.com/office/drawing/2014/main" id="{2E3C3525-DAC2-4B1C-7B6F-4F03866EC757}"/>
                          </a:ext>
                        </a:extLst>
                      </p:cNvPr>
                      <p:cNvPicPr/>
                      <p:nvPr/>
                    </p:nvPicPr>
                    <p:blipFill>
                      <a:blip r:embed="rId23"/>
                      <a:stretch>
                        <a:fillRect/>
                      </a:stretch>
                    </p:blipFill>
                    <p:spPr>
                      <a:xfrm>
                        <a:off x="2047924" y="4179205"/>
                        <a:ext cx="270720" cy="140760"/>
                      </a:xfrm>
                      <a:prstGeom prst="rect">
                        <a:avLst/>
                      </a:prstGeom>
                    </p:spPr>
                  </p:pic>
                </mc:Fallback>
              </mc:AlternateContent>
              <p:grpSp>
                <p:nvGrpSpPr>
                  <p:cNvPr id="73" name="Groupe 72">
                    <a:extLst>
                      <a:ext uri="{FF2B5EF4-FFF2-40B4-BE49-F238E27FC236}">
                        <a16:creationId xmlns:a16="http://schemas.microsoft.com/office/drawing/2014/main" id="{3CCF2FDC-D8BB-E261-E4B8-0B50248DB28E}"/>
                      </a:ext>
                    </a:extLst>
                  </p:cNvPr>
                  <p:cNvGrpSpPr/>
                  <p:nvPr/>
                </p:nvGrpSpPr>
                <p:grpSpPr>
                  <a:xfrm>
                    <a:off x="1768924" y="3936205"/>
                    <a:ext cx="522720" cy="389160"/>
                    <a:chOff x="1768924" y="3936205"/>
                    <a:chExt cx="522720" cy="389160"/>
                  </a:xfrm>
                </p:grpSpPr>
                <mc:AlternateContent xmlns:mc="http://schemas.openxmlformats.org/markup-compatibility/2006" xmlns:p14="http://schemas.microsoft.com/office/powerpoint/2010/main">
                  <mc:Choice Requires="p14">
                    <p:contentPart p14:bwMode="auto" r:id="rId24">
                      <p14:nvContentPartPr>
                        <p14:cNvPr id="74" name="Encre 73">
                          <a:extLst>
                            <a:ext uri="{FF2B5EF4-FFF2-40B4-BE49-F238E27FC236}">
                              <a16:creationId xmlns:a16="http://schemas.microsoft.com/office/drawing/2014/main" id="{159FDF37-961D-66AA-4510-E886D464981D}"/>
                            </a:ext>
                          </a:extLst>
                        </p14:cNvPr>
                        <p14:cNvContentPartPr/>
                        <p14:nvPr/>
                      </p14:nvContentPartPr>
                      <p14:xfrm>
                        <a:off x="2041804" y="3936205"/>
                        <a:ext cx="192600" cy="325800"/>
                      </p14:xfrm>
                    </p:contentPart>
                  </mc:Choice>
                  <mc:Fallback xmlns="">
                    <p:pic>
                      <p:nvPicPr>
                        <p:cNvPr id="36" name="Encre 35">
                          <a:extLst>
                            <a:ext uri="{FF2B5EF4-FFF2-40B4-BE49-F238E27FC236}">
                              <a16:creationId xmlns:a16="http://schemas.microsoft.com/office/drawing/2014/main" id="{C04919B3-FEC2-A6EF-2B65-A6C5D8889C3C}"/>
                            </a:ext>
                          </a:extLst>
                        </p:cNvPr>
                        <p:cNvPicPr/>
                        <p:nvPr/>
                      </p:nvPicPr>
                      <p:blipFill>
                        <a:blip r:embed="rId25"/>
                        <a:stretch>
                          <a:fillRect/>
                        </a:stretch>
                      </p:blipFill>
                      <p:spPr>
                        <a:xfrm>
                          <a:off x="2035684" y="3930085"/>
                          <a:ext cx="204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5" name="Encre 74">
                          <a:extLst>
                            <a:ext uri="{FF2B5EF4-FFF2-40B4-BE49-F238E27FC236}">
                              <a16:creationId xmlns:a16="http://schemas.microsoft.com/office/drawing/2014/main" id="{72B18912-2015-6950-25DA-8E79FABF71DB}"/>
                            </a:ext>
                          </a:extLst>
                        </p14:cNvPr>
                        <p14:cNvContentPartPr/>
                        <p14:nvPr/>
                      </p14:nvContentPartPr>
                      <p14:xfrm>
                        <a:off x="2074204" y="4132045"/>
                        <a:ext cx="217440" cy="117720"/>
                      </p14:xfrm>
                    </p:contentPart>
                  </mc:Choice>
                  <mc:Fallback xmlns="">
                    <p:pic>
                      <p:nvPicPr>
                        <p:cNvPr id="37" name="Encre 36">
                          <a:extLst>
                            <a:ext uri="{FF2B5EF4-FFF2-40B4-BE49-F238E27FC236}">
                              <a16:creationId xmlns:a16="http://schemas.microsoft.com/office/drawing/2014/main" id="{AADB4848-ED5F-3771-52E1-F5AD830CC623}"/>
                            </a:ext>
                          </a:extLst>
                        </p:cNvPr>
                        <p:cNvPicPr/>
                        <p:nvPr/>
                      </p:nvPicPr>
                      <p:blipFill>
                        <a:blip r:embed="rId27"/>
                        <a:stretch>
                          <a:fillRect/>
                        </a:stretch>
                      </p:blipFill>
                      <p:spPr>
                        <a:xfrm>
                          <a:off x="2068084" y="4125925"/>
                          <a:ext cx="22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6" name="Encre 75">
                          <a:extLst>
                            <a:ext uri="{FF2B5EF4-FFF2-40B4-BE49-F238E27FC236}">
                              <a16:creationId xmlns:a16="http://schemas.microsoft.com/office/drawing/2014/main" id="{201AC0B1-C910-1B78-0791-A7CDEBB2E58A}"/>
                            </a:ext>
                          </a:extLst>
                        </p14:cNvPr>
                        <p14:cNvContentPartPr/>
                        <p14:nvPr/>
                      </p14:nvContentPartPr>
                      <p14:xfrm>
                        <a:off x="1880884" y="4203325"/>
                        <a:ext cx="130320" cy="39600"/>
                      </p14:xfrm>
                    </p:contentPart>
                  </mc:Choice>
                  <mc:Fallback xmlns="">
                    <p:pic>
                      <p:nvPicPr>
                        <p:cNvPr id="40" name="Encre 39">
                          <a:extLst>
                            <a:ext uri="{FF2B5EF4-FFF2-40B4-BE49-F238E27FC236}">
                              <a16:creationId xmlns:a16="http://schemas.microsoft.com/office/drawing/2014/main" id="{01ADDE31-B9BE-C03D-FA35-F6756E3E723E}"/>
                            </a:ext>
                          </a:extLst>
                        </p:cNvPr>
                        <p:cNvPicPr/>
                        <p:nvPr/>
                      </p:nvPicPr>
                      <p:blipFill>
                        <a:blip r:embed="rId29"/>
                        <a:stretch>
                          <a:fillRect/>
                        </a:stretch>
                      </p:blipFill>
                      <p:spPr>
                        <a:xfrm>
                          <a:off x="1874764" y="4197205"/>
                          <a:ext cx="142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7" name="Encre 76">
                          <a:extLst>
                            <a:ext uri="{FF2B5EF4-FFF2-40B4-BE49-F238E27FC236}">
                              <a16:creationId xmlns:a16="http://schemas.microsoft.com/office/drawing/2014/main" id="{0489E066-40B5-22AC-1204-220AEA9A9959}"/>
                            </a:ext>
                          </a:extLst>
                        </p14:cNvPr>
                        <p14:cNvContentPartPr/>
                        <p14:nvPr/>
                      </p14:nvContentPartPr>
                      <p14:xfrm>
                        <a:off x="1768924" y="4222045"/>
                        <a:ext cx="279360" cy="103320"/>
                      </p14:xfrm>
                    </p:contentPart>
                  </mc:Choice>
                  <mc:Fallback xmlns="">
                    <p:pic>
                      <p:nvPicPr>
                        <p:cNvPr id="55" name="Encre 54">
                          <a:extLst>
                            <a:ext uri="{FF2B5EF4-FFF2-40B4-BE49-F238E27FC236}">
                              <a16:creationId xmlns:a16="http://schemas.microsoft.com/office/drawing/2014/main" id="{5C5FA2EF-322F-360A-6AC9-304A7E452EF6}"/>
                            </a:ext>
                          </a:extLst>
                        </p:cNvPr>
                        <p:cNvPicPr/>
                        <p:nvPr/>
                      </p:nvPicPr>
                      <p:blipFill>
                        <a:blip r:embed="rId31"/>
                        <a:stretch>
                          <a:fillRect/>
                        </a:stretch>
                      </p:blipFill>
                      <p:spPr>
                        <a:xfrm>
                          <a:off x="1762804" y="4215925"/>
                          <a:ext cx="291600" cy="115560"/>
                        </a:xfrm>
                        <a:prstGeom prst="rect">
                          <a:avLst/>
                        </a:prstGeom>
                      </p:spPr>
                    </p:pic>
                  </mc:Fallback>
                </mc:AlternateContent>
              </p:grpSp>
            </p:grpSp>
            <p:grpSp>
              <p:nvGrpSpPr>
                <p:cNvPr id="54" name="Groupe 53">
                  <a:extLst>
                    <a:ext uri="{FF2B5EF4-FFF2-40B4-BE49-F238E27FC236}">
                      <a16:creationId xmlns:a16="http://schemas.microsoft.com/office/drawing/2014/main" id="{82D374DD-EA78-6BF6-03B7-83462D0A50BA}"/>
                    </a:ext>
                  </a:extLst>
                </p:cNvPr>
                <p:cNvGrpSpPr>
                  <a:grpSpLocks noChangeAspect="1"/>
                </p:cNvGrpSpPr>
                <p:nvPr/>
              </p:nvGrpSpPr>
              <p:grpSpPr>
                <a:xfrm>
                  <a:off x="6037500" y="776591"/>
                  <a:ext cx="1314602" cy="1008000"/>
                  <a:chOff x="4605259" y="2555342"/>
                  <a:chExt cx="1734184" cy="1329723"/>
                </a:xfrm>
              </p:grpSpPr>
              <p:sp>
                <p:nvSpPr>
                  <p:cNvPr id="55" name="Ellipse 54">
                    <a:extLst>
                      <a:ext uri="{FF2B5EF4-FFF2-40B4-BE49-F238E27FC236}">
                        <a16:creationId xmlns:a16="http://schemas.microsoft.com/office/drawing/2014/main" id="{CC386D02-0B86-05C3-2392-F91F7E67852C}"/>
                      </a:ext>
                    </a:extLst>
                  </p:cNvPr>
                  <p:cNvSpPr/>
                  <p:nvPr/>
                </p:nvSpPr>
                <p:spPr>
                  <a:xfrm>
                    <a:off x="4605259" y="2555342"/>
                    <a:ext cx="1339770" cy="1329723"/>
                  </a:xfrm>
                  <a:prstGeom prst="ellipse">
                    <a:avLst/>
                  </a:prstGeom>
                  <a:gradFill flip="none" rotWithShape="1">
                    <a:gsLst>
                      <a:gs pos="0">
                        <a:srgbClr val="FFC000"/>
                      </a:gs>
                      <a:gs pos="74000">
                        <a:srgbClr val="F0DE58"/>
                      </a:gs>
                    </a:gsLst>
                    <a:path path="circle">
                      <a:fillToRect l="100000" t="100000"/>
                    </a:path>
                    <a:tileRect r="-100000" b="-100000"/>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2">
                    <p14:nvContentPartPr>
                      <p14:cNvPr id="56" name="Encre 55">
                        <a:extLst>
                          <a:ext uri="{FF2B5EF4-FFF2-40B4-BE49-F238E27FC236}">
                            <a16:creationId xmlns:a16="http://schemas.microsoft.com/office/drawing/2014/main" id="{D8C7DED2-C043-CD18-7543-B3BDA6DE84BF}"/>
                          </a:ext>
                        </a:extLst>
                      </p14:cNvPr>
                      <p14:cNvContentPartPr/>
                      <p14:nvPr/>
                    </p14:nvContentPartPr>
                    <p14:xfrm>
                      <a:off x="4845229" y="2788105"/>
                      <a:ext cx="865440" cy="914760"/>
                    </p14:xfrm>
                  </p:contentPart>
                </mc:Choice>
                <mc:Fallback xmlns="">
                  <p:pic>
                    <p:nvPicPr>
                      <p:cNvPr id="11" name="Encre 10">
                        <a:extLst>
                          <a:ext uri="{FF2B5EF4-FFF2-40B4-BE49-F238E27FC236}">
                            <a16:creationId xmlns:a16="http://schemas.microsoft.com/office/drawing/2014/main" id="{43040440-5BD3-A5ED-B687-4C58E023C6AC}"/>
                          </a:ext>
                        </a:extLst>
                      </p:cNvPr>
                      <p:cNvPicPr/>
                      <p:nvPr/>
                    </p:nvPicPr>
                    <p:blipFill>
                      <a:blip r:embed="rId33"/>
                      <a:stretch>
                        <a:fillRect/>
                      </a:stretch>
                    </p:blipFill>
                    <p:spPr>
                      <a:xfrm>
                        <a:off x="4801593" y="2744429"/>
                        <a:ext cx="947863" cy="9996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7" name="Encre 56">
                        <a:extLst>
                          <a:ext uri="{FF2B5EF4-FFF2-40B4-BE49-F238E27FC236}">
                            <a16:creationId xmlns:a16="http://schemas.microsoft.com/office/drawing/2014/main" id="{21954651-9E4A-1E1F-56F8-585A5E1FD16C}"/>
                          </a:ext>
                        </a:extLst>
                      </p14:cNvPr>
                      <p14:cNvContentPartPr/>
                      <p14:nvPr/>
                    </p14:nvContentPartPr>
                    <p14:xfrm>
                      <a:off x="5269309" y="2836705"/>
                      <a:ext cx="39240" cy="275760"/>
                    </p14:xfrm>
                  </p:contentPart>
                </mc:Choice>
                <mc:Fallback xmlns="">
                  <p:pic>
                    <p:nvPicPr>
                      <p:cNvPr id="12" name="Encre 11">
                        <a:extLst>
                          <a:ext uri="{FF2B5EF4-FFF2-40B4-BE49-F238E27FC236}">
                            <a16:creationId xmlns:a16="http://schemas.microsoft.com/office/drawing/2014/main" id="{26C1D507-8BEC-BC19-C30A-6DCBF3DF5793}"/>
                          </a:ext>
                        </a:extLst>
                      </p:cNvPr>
                      <p:cNvPicPr/>
                      <p:nvPr/>
                    </p:nvPicPr>
                    <p:blipFill>
                      <a:blip r:embed="rId35"/>
                      <a:stretch>
                        <a:fillRect/>
                      </a:stretch>
                    </p:blipFill>
                    <p:spPr>
                      <a:xfrm>
                        <a:off x="5230069" y="2795583"/>
                        <a:ext cx="117720" cy="358004"/>
                      </a:xfrm>
                      <a:prstGeom prst="rect">
                        <a:avLst/>
                      </a:prstGeom>
                    </p:spPr>
                  </p:pic>
                </mc:Fallback>
              </mc:AlternateContent>
              <p:grpSp>
                <p:nvGrpSpPr>
                  <p:cNvPr id="58" name="Groupe 57">
                    <a:extLst>
                      <a:ext uri="{FF2B5EF4-FFF2-40B4-BE49-F238E27FC236}">
                        <a16:creationId xmlns:a16="http://schemas.microsoft.com/office/drawing/2014/main" id="{B0184C47-0DE8-3FB9-9393-143B950E325C}"/>
                      </a:ext>
                    </a:extLst>
                  </p:cNvPr>
                  <p:cNvGrpSpPr/>
                  <p:nvPr/>
                </p:nvGrpSpPr>
                <p:grpSpPr>
                  <a:xfrm>
                    <a:off x="5983262" y="2742067"/>
                    <a:ext cx="356181" cy="871200"/>
                    <a:chOff x="6061168" y="2709265"/>
                    <a:chExt cx="356181" cy="871200"/>
                  </a:xfrm>
                </p:grpSpPr>
                <mc:AlternateContent xmlns:mc="http://schemas.openxmlformats.org/markup-compatibility/2006" xmlns:p14="http://schemas.microsoft.com/office/powerpoint/2010/main">
                  <mc:Choice Requires="p14">
                    <p:contentPart p14:bwMode="auto" r:id="rId36">
                      <p14:nvContentPartPr>
                        <p14:cNvPr id="59" name="Encre 58">
                          <a:extLst>
                            <a:ext uri="{FF2B5EF4-FFF2-40B4-BE49-F238E27FC236}">
                              <a16:creationId xmlns:a16="http://schemas.microsoft.com/office/drawing/2014/main" id="{A77F9924-1034-97B0-1AA9-381089B06A5F}"/>
                            </a:ext>
                          </a:extLst>
                        </p14:cNvPr>
                        <p14:cNvContentPartPr/>
                        <p14:nvPr/>
                      </p14:nvContentPartPr>
                      <p14:xfrm>
                        <a:off x="6120349" y="2936785"/>
                        <a:ext cx="100440" cy="120240"/>
                      </p14:xfrm>
                    </p:contentPart>
                  </mc:Choice>
                  <mc:Fallback xmlns="">
                    <p:pic>
                      <p:nvPicPr>
                        <p:cNvPr id="15" name="Encre 14">
                          <a:extLst>
                            <a:ext uri="{FF2B5EF4-FFF2-40B4-BE49-F238E27FC236}">
                              <a16:creationId xmlns:a16="http://schemas.microsoft.com/office/drawing/2014/main" id="{6678FF0C-E34B-179B-36A4-81A235B35B03}"/>
                            </a:ext>
                          </a:extLst>
                        </p:cNvPr>
                        <p:cNvPicPr/>
                        <p:nvPr/>
                      </p:nvPicPr>
                      <p:blipFill>
                        <a:blip r:embed="rId37"/>
                        <a:stretch>
                          <a:fillRect/>
                        </a:stretch>
                      </p:blipFill>
                      <p:spPr>
                        <a:xfrm>
                          <a:off x="6079695" y="2895903"/>
                          <a:ext cx="181749" cy="20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0" name="Encre 59">
                          <a:extLst>
                            <a:ext uri="{FF2B5EF4-FFF2-40B4-BE49-F238E27FC236}">
                              <a16:creationId xmlns:a16="http://schemas.microsoft.com/office/drawing/2014/main" id="{4A44AF73-730A-AA73-7641-4C4022730A90}"/>
                            </a:ext>
                          </a:extLst>
                        </p14:cNvPr>
                        <p14:cNvContentPartPr/>
                        <p14:nvPr/>
                      </p14:nvContentPartPr>
                      <p14:xfrm>
                        <a:off x="6233749" y="2999425"/>
                        <a:ext cx="100800" cy="236880"/>
                      </p14:xfrm>
                    </p:contentPart>
                  </mc:Choice>
                  <mc:Fallback xmlns="">
                    <p:pic>
                      <p:nvPicPr>
                        <p:cNvPr id="16" name="Encre 15">
                          <a:extLst>
                            <a:ext uri="{FF2B5EF4-FFF2-40B4-BE49-F238E27FC236}">
                              <a16:creationId xmlns:a16="http://schemas.microsoft.com/office/drawing/2014/main" id="{A1E1D02A-46B5-68B9-E83D-5573757C1220}"/>
                            </a:ext>
                          </a:extLst>
                        </p:cNvPr>
                        <p:cNvPicPr/>
                        <p:nvPr/>
                      </p:nvPicPr>
                      <p:blipFill>
                        <a:blip r:embed="rId39"/>
                        <a:stretch>
                          <a:fillRect/>
                        </a:stretch>
                      </p:blipFill>
                      <p:spPr>
                        <a:xfrm>
                          <a:off x="6192949" y="2958334"/>
                          <a:ext cx="182400" cy="31906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1" name="Encre 60">
                          <a:extLst>
                            <a:ext uri="{FF2B5EF4-FFF2-40B4-BE49-F238E27FC236}">
                              <a16:creationId xmlns:a16="http://schemas.microsoft.com/office/drawing/2014/main" id="{D94D533F-1658-ED07-09E4-BA01B3888037}"/>
                            </a:ext>
                          </a:extLst>
                        </p14:cNvPr>
                        <p14:cNvContentPartPr/>
                        <p14:nvPr/>
                      </p14:nvContentPartPr>
                      <p14:xfrm>
                        <a:off x="6348229" y="2923465"/>
                        <a:ext cx="360" cy="42480"/>
                      </p14:xfrm>
                    </p:contentPart>
                  </mc:Choice>
                  <mc:Fallback xmlns="">
                    <p:pic>
                      <p:nvPicPr>
                        <p:cNvPr id="17" name="Encre 16">
                          <a:extLst>
                            <a:ext uri="{FF2B5EF4-FFF2-40B4-BE49-F238E27FC236}">
                              <a16:creationId xmlns:a16="http://schemas.microsoft.com/office/drawing/2014/main" id="{601100D1-C90C-13CA-10E9-C1603546AF1D}"/>
                            </a:ext>
                          </a:extLst>
                        </p:cNvPr>
                        <p:cNvPicPr/>
                        <p:nvPr/>
                      </p:nvPicPr>
                      <p:blipFill>
                        <a:blip r:embed="rId41"/>
                        <a:stretch>
                          <a:fillRect/>
                        </a:stretch>
                      </p:blipFill>
                      <p:spPr>
                        <a:xfrm>
                          <a:off x="6342109" y="2883345"/>
                          <a:ext cx="12600" cy="12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2" name="Encre 61">
                          <a:extLst>
                            <a:ext uri="{FF2B5EF4-FFF2-40B4-BE49-F238E27FC236}">
                              <a16:creationId xmlns:a16="http://schemas.microsoft.com/office/drawing/2014/main" id="{4ECF6C5A-FA59-729F-0AF3-006789AD7282}"/>
                            </a:ext>
                          </a:extLst>
                        </p14:cNvPr>
                        <p14:cNvContentPartPr/>
                        <p14:nvPr/>
                      </p14:nvContentPartPr>
                      <p14:xfrm>
                        <a:off x="6298549" y="2709265"/>
                        <a:ext cx="118800" cy="783000"/>
                      </p14:xfrm>
                    </p:contentPart>
                  </mc:Choice>
                  <mc:Fallback xmlns="">
                    <p:pic>
                      <p:nvPicPr>
                        <p:cNvPr id="18" name="Encre 17">
                          <a:extLst>
                            <a:ext uri="{FF2B5EF4-FFF2-40B4-BE49-F238E27FC236}">
                              <a16:creationId xmlns:a16="http://schemas.microsoft.com/office/drawing/2014/main" id="{287E43EF-B4E9-AFE5-B7A3-E8A24C23FC64}"/>
                            </a:ext>
                          </a:extLst>
                        </p:cNvPr>
                        <p:cNvPicPr/>
                        <p:nvPr/>
                      </p:nvPicPr>
                      <p:blipFill>
                        <a:blip r:embed="rId43"/>
                        <a:stretch>
                          <a:fillRect/>
                        </a:stretch>
                      </p:blipFill>
                      <p:spPr>
                        <a:xfrm>
                          <a:off x="6258157" y="2668054"/>
                          <a:ext cx="199584" cy="86542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3" name="Encre 62">
                          <a:extLst>
                            <a:ext uri="{FF2B5EF4-FFF2-40B4-BE49-F238E27FC236}">
                              <a16:creationId xmlns:a16="http://schemas.microsoft.com/office/drawing/2014/main" id="{E3922BAA-CBBB-F773-28D7-5001157D35C1}"/>
                            </a:ext>
                          </a:extLst>
                        </p14:cNvPr>
                        <p14:cNvContentPartPr/>
                        <p14:nvPr/>
                      </p14:nvContentPartPr>
                      <p14:xfrm>
                        <a:off x="6061168" y="3109585"/>
                        <a:ext cx="35640" cy="470880"/>
                      </p14:xfrm>
                    </p:contentPart>
                  </mc:Choice>
                  <mc:Fallback xmlns="">
                    <p:pic>
                      <p:nvPicPr>
                        <p:cNvPr id="19" name="Encre 18">
                          <a:extLst>
                            <a:ext uri="{FF2B5EF4-FFF2-40B4-BE49-F238E27FC236}">
                              <a16:creationId xmlns:a16="http://schemas.microsoft.com/office/drawing/2014/main" id="{99F20205-BF4B-4D1C-687F-5D4DA05A072C}"/>
                            </a:ext>
                          </a:extLst>
                        </p:cNvPr>
                        <p:cNvPicPr/>
                        <p:nvPr/>
                      </p:nvPicPr>
                      <p:blipFill>
                        <a:blip r:embed="rId45"/>
                        <a:stretch>
                          <a:fillRect/>
                        </a:stretch>
                      </p:blipFill>
                      <p:spPr>
                        <a:xfrm>
                          <a:off x="6023300" y="3068534"/>
                          <a:ext cx="111375" cy="55298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4" name="Encre 63">
                          <a:extLst>
                            <a:ext uri="{FF2B5EF4-FFF2-40B4-BE49-F238E27FC236}">
                              <a16:creationId xmlns:a16="http://schemas.microsoft.com/office/drawing/2014/main" id="{F94E98CB-1395-4C4F-5ABC-6991C2DBF06B}"/>
                            </a:ext>
                          </a:extLst>
                        </p14:cNvPr>
                        <p14:cNvContentPartPr/>
                        <p14:nvPr/>
                      </p14:nvContentPartPr>
                      <p14:xfrm>
                        <a:off x="6188968" y="2891785"/>
                        <a:ext cx="140400" cy="56160"/>
                      </p14:xfrm>
                    </p:contentPart>
                  </mc:Choice>
                  <mc:Fallback xmlns="">
                    <p:pic>
                      <p:nvPicPr>
                        <p:cNvPr id="20" name="Encre 19">
                          <a:extLst>
                            <a:ext uri="{FF2B5EF4-FFF2-40B4-BE49-F238E27FC236}">
                              <a16:creationId xmlns:a16="http://schemas.microsoft.com/office/drawing/2014/main" id="{62EE3643-0A15-7F73-6E9B-AA54FCEF4029}"/>
                            </a:ext>
                          </a:extLst>
                        </p:cNvPr>
                        <p:cNvPicPr/>
                        <p:nvPr/>
                      </p:nvPicPr>
                      <p:blipFill>
                        <a:blip r:embed="rId47"/>
                        <a:stretch>
                          <a:fillRect/>
                        </a:stretch>
                      </p:blipFill>
                      <p:spPr>
                        <a:xfrm>
                          <a:off x="6148514" y="2852005"/>
                          <a:ext cx="221308"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5" name="Encre 64">
                          <a:extLst>
                            <a:ext uri="{FF2B5EF4-FFF2-40B4-BE49-F238E27FC236}">
                              <a16:creationId xmlns:a16="http://schemas.microsoft.com/office/drawing/2014/main" id="{56627C45-69E5-6B73-E48D-ADF10DA072C9}"/>
                            </a:ext>
                          </a:extLst>
                        </p14:cNvPr>
                        <p14:cNvContentPartPr/>
                        <p14:nvPr/>
                      </p14:nvContentPartPr>
                      <p14:xfrm>
                        <a:off x="6084208" y="3011305"/>
                        <a:ext cx="66960" cy="135720"/>
                      </p14:xfrm>
                    </p:contentPart>
                  </mc:Choice>
                  <mc:Fallback xmlns="">
                    <p:pic>
                      <p:nvPicPr>
                        <p:cNvPr id="21" name="Encre 20">
                          <a:extLst>
                            <a:ext uri="{FF2B5EF4-FFF2-40B4-BE49-F238E27FC236}">
                              <a16:creationId xmlns:a16="http://schemas.microsoft.com/office/drawing/2014/main" id="{EE590CCF-F2B6-03EA-0570-E1EEF2DEA564}"/>
                            </a:ext>
                          </a:extLst>
                        </p:cNvPr>
                        <p:cNvPicPr/>
                        <p:nvPr/>
                      </p:nvPicPr>
                      <p:blipFill>
                        <a:blip r:embed="rId49"/>
                        <a:stretch>
                          <a:fillRect/>
                        </a:stretch>
                      </p:blipFill>
                      <p:spPr>
                        <a:xfrm>
                          <a:off x="6043554" y="2970827"/>
                          <a:ext cx="148269" cy="2166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6" name="Encre 65">
                          <a:extLst>
                            <a:ext uri="{FF2B5EF4-FFF2-40B4-BE49-F238E27FC236}">
                              <a16:creationId xmlns:a16="http://schemas.microsoft.com/office/drawing/2014/main" id="{77299513-FF80-FFDD-0EB5-927DC000BE9E}"/>
                            </a:ext>
                          </a:extLst>
                        </p14:cNvPr>
                        <p14:cNvContentPartPr/>
                        <p14:nvPr/>
                      </p14:nvContentPartPr>
                      <p14:xfrm>
                        <a:off x="6246928" y="2972065"/>
                        <a:ext cx="37080" cy="33480"/>
                      </p14:xfrm>
                    </p:contentPart>
                  </mc:Choice>
                  <mc:Fallback xmlns="">
                    <p:pic>
                      <p:nvPicPr>
                        <p:cNvPr id="22" name="Encre 21">
                          <a:extLst>
                            <a:ext uri="{FF2B5EF4-FFF2-40B4-BE49-F238E27FC236}">
                              <a16:creationId xmlns:a16="http://schemas.microsoft.com/office/drawing/2014/main" id="{6B196B2A-A3C0-8586-F50B-A419AF2EBBBB}"/>
                            </a:ext>
                          </a:extLst>
                        </p:cNvPr>
                        <p:cNvPicPr/>
                        <p:nvPr/>
                      </p:nvPicPr>
                      <p:blipFill>
                        <a:blip r:embed="rId51"/>
                        <a:stretch>
                          <a:fillRect/>
                        </a:stretch>
                      </p:blipFill>
                      <p:spPr>
                        <a:xfrm>
                          <a:off x="6207530" y="2934121"/>
                          <a:ext cx="115875" cy="109368"/>
                        </a:xfrm>
                        <a:prstGeom prst="rect">
                          <a:avLst/>
                        </a:prstGeom>
                      </p:spPr>
                    </p:pic>
                  </mc:Fallback>
                </mc:AlternateContent>
              </p:grpSp>
            </p:grpSp>
          </p:grpSp>
          <mc:AlternateContent xmlns:mc="http://schemas.openxmlformats.org/markup-compatibility/2006" xmlns:p14="http://schemas.microsoft.com/office/powerpoint/2010/main">
            <mc:Choice Requires="p14">
              <p:contentPart p14:bwMode="auto" r:id="rId52">
                <p14:nvContentPartPr>
                  <p14:cNvPr id="34" name="Encre 33">
                    <a:extLst>
                      <a:ext uri="{FF2B5EF4-FFF2-40B4-BE49-F238E27FC236}">
                        <a16:creationId xmlns:a16="http://schemas.microsoft.com/office/drawing/2014/main" id="{2A9BBD00-3DEC-0694-E896-7149A079BC2D}"/>
                      </a:ext>
                    </a:extLst>
                  </p14:cNvPr>
                  <p14:cNvContentPartPr/>
                  <p14:nvPr/>
                </p14:nvContentPartPr>
                <p14:xfrm>
                  <a:off x="1668242" y="2700137"/>
                  <a:ext cx="1724400" cy="1335960"/>
                </p14:xfrm>
              </p:contentPart>
            </mc:Choice>
            <mc:Fallback xmlns="">
              <p:pic>
                <p:nvPicPr>
                  <p:cNvPr id="24" name="Encre 23">
                    <a:extLst>
                      <a:ext uri="{FF2B5EF4-FFF2-40B4-BE49-F238E27FC236}">
                        <a16:creationId xmlns:a16="http://schemas.microsoft.com/office/drawing/2014/main" id="{7C960BF5-FC7B-8202-E789-A0BB73CC4433}"/>
                      </a:ext>
                    </a:extLst>
                  </p:cNvPr>
                  <p:cNvPicPr/>
                  <p:nvPr/>
                </p:nvPicPr>
                <p:blipFill>
                  <a:blip r:embed="rId53"/>
                  <a:stretch>
                    <a:fillRect/>
                  </a:stretch>
                </p:blipFill>
                <p:spPr>
                  <a:xfrm>
                    <a:off x="1300174" y="1964071"/>
                    <a:ext cx="2458696" cy="280625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Encre 34">
                    <a:extLst>
                      <a:ext uri="{FF2B5EF4-FFF2-40B4-BE49-F238E27FC236}">
                        <a16:creationId xmlns:a16="http://schemas.microsoft.com/office/drawing/2014/main" id="{B2EBA009-8BCD-B147-D1FB-8CB8D9D78EB4}"/>
                      </a:ext>
                    </a:extLst>
                  </p14:cNvPr>
                  <p14:cNvContentPartPr/>
                  <p14:nvPr/>
                </p14:nvContentPartPr>
                <p14:xfrm>
                  <a:off x="5403240" y="2708058"/>
                  <a:ext cx="2246760" cy="1411200"/>
                </p14:xfrm>
              </p:contentPart>
            </mc:Choice>
            <mc:Fallback xmlns="">
              <p:pic>
                <p:nvPicPr>
                  <p:cNvPr id="33" name="Encre 32">
                    <a:extLst>
                      <a:ext uri="{FF2B5EF4-FFF2-40B4-BE49-F238E27FC236}">
                        <a16:creationId xmlns:a16="http://schemas.microsoft.com/office/drawing/2014/main" id="{54AFB51F-5357-58CC-9215-5B9F473D8484}"/>
                      </a:ext>
                    </a:extLst>
                  </p:cNvPr>
                  <p:cNvPicPr/>
                  <p:nvPr/>
                </p:nvPicPr>
                <p:blipFill>
                  <a:blip r:embed="rId55"/>
                  <a:stretch>
                    <a:fillRect/>
                  </a:stretch>
                </p:blipFill>
                <p:spPr>
                  <a:xfrm>
                    <a:off x="5035220" y="1972100"/>
                    <a:ext cx="2980959" cy="288127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Encre 35">
                    <a:extLst>
                      <a:ext uri="{FF2B5EF4-FFF2-40B4-BE49-F238E27FC236}">
                        <a16:creationId xmlns:a16="http://schemas.microsoft.com/office/drawing/2014/main" id="{E241FE23-9B93-F6DF-9A25-ECA1ED023481}"/>
                      </a:ext>
                    </a:extLst>
                  </p14:cNvPr>
                  <p14:cNvContentPartPr/>
                  <p14:nvPr/>
                </p14:nvContentPartPr>
                <p14:xfrm>
                  <a:off x="2793240" y="835698"/>
                  <a:ext cx="3161160" cy="1113480"/>
                </p14:xfrm>
              </p:contentPart>
            </mc:Choice>
            <mc:Fallback xmlns="">
              <p:pic>
                <p:nvPicPr>
                  <p:cNvPr id="38" name="Encre 37">
                    <a:extLst>
                      <a:ext uri="{FF2B5EF4-FFF2-40B4-BE49-F238E27FC236}">
                        <a16:creationId xmlns:a16="http://schemas.microsoft.com/office/drawing/2014/main" id="{88DDAB67-9994-B4F4-E7C2-DE5870D08EA8}"/>
                      </a:ext>
                    </a:extLst>
                  </p:cNvPr>
                  <p:cNvPicPr/>
                  <p:nvPr/>
                </p:nvPicPr>
                <p:blipFill>
                  <a:blip r:embed="rId57"/>
                  <a:stretch>
                    <a:fillRect/>
                  </a:stretch>
                </p:blipFill>
                <p:spPr>
                  <a:xfrm>
                    <a:off x="2425235" y="99513"/>
                    <a:ext cx="3895329" cy="258401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Encre 36">
                    <a:extLst>
                      <a:ext uri="{FF2B5EF4-FFF2-40B4-BE49-F238E27FC236}">
                        <a16:creationId xmlns:a16="http://schemas.microsoft.com/office/drawing/2014/main" id="{A5CFCC58-4F8C-CEC5-B733-94C599D1B9F7}"/>
                      </a:ext>
                    </a:extLst>
                  </p14:cNvPr>
                  <p14:cNvContentPartPr/>
                  <p14:nvPr/>
                </p14:nvContentPartPr>
                <p14:xfrm>
                  <a:off x="6704087" y="1045463"/>
                  <a:ext cx="79200" cy="554760"/>
                </p14:xfrm>
              </p:contentPart>
            </mc:Choice>
            <mc:Fallback xmlns="">
              <p:pic>
                <p:nvPicPr>
                  <p:cNvPr id="56" name="Encre 55">
                    <a:extLst>
                      <a:ext uri="{FF2B5EF4-FFF2-40B4-BE49-F238E27FC236}">
                        <a16:creationId xmlns:a16="http://schemas.microsoft.com/office/drawing/2014/main" id="{8EBB7E78-3FA7-FDE1-E1A3-74A373A752E6}"/>
                      </a:ext>
                    </a:extLst>
                  </p:cNvPr>
                  <p:cNvPicPr/>
                  <p:nvPr/>
                </p:nvPicPr>
                <p:blipFill>
                  <a:blip r:embed="rId59"/>
                  <a:stretch>
                    <a:fillRect/>
                  </a:stretch>
                </p:blipFill>
                <p:spPr>
                  <a:xfrm>
                    <a:off x="6682487" y="1023420"/>
                    <a:ext cx="122400" cy="59884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Encre 37">
                    <a:extLst>
                      <a:ext uri="{FF2B5EF4-FFF2-40B4-BE49-F238E27FC236}">
                        <a16:creationId xmlns:a16="http://schemas.microsoft.com/office/drawing/2014/main" id="{97DA31AB-573E-9D5C-6FCB-D620571B41D1}"/>
                      </a:ext>
                    </a:extLst>
                  </p14:cNvPr>
                  <p14:cNvContentPartPr/>
                  <p14:nvPr/>
                </p14:nvContentPartPr>
                <p14:xfrm>
                  <a:off x="6656207" y="1077503"/>
                  <a:ext cx="50760" cy="577800"/>
                </p14:xfrm>
              </p:contentPart>
            </mc:Choice>
            <mc:Fallback xmlns="">
              <p:pic>
                <p:nvPicPr>
                  <p:cNvPr id="58" name="Encre 57">
                    <a:extLst>
                      <a:ext uri="{FF2B5EF4-FFF2-40B4-BE49-F238E27FC236}">
                        <a16:creationId xmlns:a16="http://schemas.microsoft.com/office/drawing/2014/main" id="{4BA34B2A-431E-1657-27D6-3A2A012E0FD8}"/>
                      </a:ext>
                    </a:extLst>
                  </p:cNvPr>
                  <p:cNvPicPr/>
                  <p:nvPr/>
                </p:nvPicPr>
                <p:blipFill>
                  <a:blip r:embed="rId61"/>
                  <a:stretch>
                    <a:fillRect/>
                  </a:stretch>
                </p:blipFill>
                <p:spPr>
                  <a:xfrm>
                    <a:off x="6634453" y="1055492"/>
                    <a:ext cx="94269" cy="6218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Encre 38">
                    <a:extLst>
                      <a:ext uri="{FF2B5EF4-FFF2-40B4-BE49-F238E27FC236}">
                        <a16:creationId xmlns:a16="http://schemas.microsoft.com/office/drawing/2014/main" id="{1AA4BA4F-3E56-F054-2B7F-CD2BDA2BFC86}"/>
                      </a:ext>
                    </a:extLst>
                  </p14:cNvPr>
                  <p14:cNvContentPartPr/>
                  <p14:nvPr/>
                </p14:nvContentPartPr>
                <p14:xfrm>
                  <a:off x="6593207" y="1239863"/>
                  <a:ext cx="45000" cy="473760"/>
                </p14:xfrm>
              </p:contentPart>
            </mc:Choice>
            <mc:Fallback xmlns="">
              <p:pic>
                <p:nvPicPr>
                  <p:cNvPr id="60" name="Encre 59">
                    <a:extLst>
                      <a:ext uri="{FF2B5EF4-FFF2-40B4-BE49-F238E27FC236}">
                        <a16:creationId xmlns:a16="http://schemas.microsoft.com/office/drawing/2014/main" id="{C2B6742F-EAE3-6BF7-0C6A-C297BD6EC40E}"/>
                      </a:ext>
                    </a:extLst>
                  </p:cNvPr>
                  <p:cNvPicPr/>
                  <p:nvPr/>
                </p:nvPicPr>
                <p:blipFill>
                  <a:blip r:embed="rId63"/>
                  <a:stretch>
                    <a:fillRect/>
                  </a:stretch>
                </p:blipFill>
                <p:spPr>
                  <a:xfrm>
                    <a:off x="6571607" y="1217828"/>
                    <a:ext cx="88200" cy="51783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Encre 39">
                    <a:extLst>
                      <a:ext uri="{FF2B5EF4-FFF2-40B4-BE49-F238E27FC236}">
                        <a16:creationId xmlns:a16="http://schemas.microsoft.com/office/drawing/2014/main" id="{F5217B95-AA4A-7F1C-95C0-5D5E5EC66A74}"/>
                      </a:ext>
                    </a:extLst>
                  </p14:cNvPr>
                  <p14:cNvContentPartPr/>
                  <p14:nvPr/>
                </p14:nvContentPartPr>
                <p14:xfrm>
                  <a:off x="6481967" y="1392143"/>
                  <a:ext cx="23040" cy="298800"/>
                </p14:xfrm>
              </p:contentPart>
            </mc:Choice>
            <mc:Fallback xmlns="">
              <p:pic>
                <p:nvPicPr>
                  <p:cNvPr id="61" name="Encre 60">
                    <a:extLst>
                      <a:ext uri="{FF2B5EF4-FFF2-40B4-BE49-F238E27FC236}">
                        <a16:creationId xmlns:a16="http://schemas.microsoft.com/office/drawing/2014/main" id="{36C4F717-682E-5244-742E-E861BCF596D8}"/>
                      </a:ext>
                    </a:extLst>
                  </p:cNvPr>
                  <p:cNvPicPr/>
                  <p:nvPr/>
                </p:nvPicPr>
                <p:blipFill>
                  <a:blip r:embed="rId65"/>
                  <a:stretch>
                    <a:fillRect/>
                  </a:stretch>
                </p:blipFill>
                <p:spPr>
                  <a:xfrm>
                    <a:off x="6460699" y="1370145"/>
                    <a:ext cx="65575" cy="342795"/>
                  </a:xfrm>
                  <a:prstGeom prst="rect">
                    <a:avLst/>
                  </a:prstGeom>
                </p:spPr>
              </p:pic>
            </mc:Fallback>
          </mc:AlternateContent>
          <p:grpSp>
            <p:nvGrpSpPr>
              <p:cNvPr id="41" name="Groupe 40">
                <a:extLst>
                  <a:ext uri="{FF2B5EF4-FFF2-40B4-BE49-F238E27FC236}">
                    <a16:creationId xmlns:a16="http://schemas.microsoft.com/office/drawing/2014/main" id="{F6232E08-BE09-1928-55A9-BDB623149CB1}"/>
                  </a:ext>
                </a:extLst>
              </p:cNvPr>
              <p:cNvGrpSpPr/>
              <p:nvPr/>
            </p:nvGrpSpPr>
            <p:grpSpPr>
              <a:xfrm>
                <a:off x="6271727" y="1058783"/>
                <a:ext cx="303120" cy="700560"/>
                <a:chOff x="6271727" y="1058783"/>
                <a:chExt cx="303120" cy="700560"/>
              </a:xfrm>
            </p:grpSpPr>
            <mc:AlternateContent xmlns:mc="http://schemas.openxmlformats.org/markup-compatibility/2006" xmlns:p14="http://schemas.microsoft.com/office/powerpoint/2010/main">
              <mc:Choice Requires="p14">
                <p:contentPart p14:bwMode="auto" r:id="rId66">
                  <p14:nvContentPartPr>
                    <p14:cNvPr id="42" name="Encre 41">
                      <a:extLst>
                        <a:ext uri="{FF2B5EF4-FFF2-40B4-BE49-F238E27FC236}">
                          <a16:creationId xmlns:a16="http://schemas.microsoft.com/office/drawing/2014/main" id="{D84D2371-4952-D7E5-CD12-2BE29BECC659}"/>
                        </a:ext>
                      </a:extLst>
                    </p14:cNvPr>
                    <p14:cNvContentPartPr/>
                    <p14:nvPr/>
                  </p14:nvContentPartPr>
                  <p14:xfrm>
                    <a:off x="6271727" y="1058783"/>
                    <a:ext cx="122400" cy="488520"/>
                  </p14:xfrm>
                </p:contentPart>
              </mc:Choice>
              <mc:Fallback xmlns="">
                <p:pic>
                  <p:nvPicPr>
                    <p:cNvPr id="41" name="Encre 40">
                      <a:extLst>
                        <a:ext uri="{FF2B5EF4-FFF2-40B4-BE49-F238E27FC236}">
                          <a16:creationId xmlns:a16="http://schemas.microsoft.com/office/drawing/2014/main" id="{4A1BE460-C36E-84D3-8FF8-E305AF529B11}"/>
                        </a:ext>
                      </a:extLst>
                    </p:cNvPr>
                    <p:cNvPicPr/>
                    <p:nvPr/>
                  </p:nvPicPr>
                  <p:blipFill>
                    <a:blip r:embed="rId67"/>
                    <a:stretch>
                      <a:fillRect/>
                    </a:stretch>
                  </p:blipFill>
                  <p:spPr>
                    <a:xfrm>
                      <a:off x="6249805" y="1036745"/>
                      <a:ext cx="166245" cy="53259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Encre 42">
                      <a:extLst>
                        <a:ext uri="{FF2B5EF4-FFF2-40B4-BE49-F238E27FC236}">
                          <a16:creationId xmlns:a16="http://schemas.microsoft.com/office/drawing/2014/main" id="{C3096B08-0B01-18C9-D06E-8A9281EF711D}"/>
                        </a:ext>
                      </a:extLst>
                    </p14:cNvPr>
                    <p14:cNvContentPartPr/>
                    <p14:nvPr/>
                  </p14:nvContentPartPr>
                  <p14:xfrm>
                    <a:off x="6296567" y="1296383"/>
                    <a:ext cx="25920" cy="363240"/>
                  </p14:xfrm>
                </p:contentPart>
              </mc:Choice>
              <mc:Fallback xmlns="">
                <p:pic>
                  <p:nvPicPr>
                    <p:cNvPr id="42" name="Encre 41">
                      <a:extLst>
                        <a:ext uri="{FF2B5EF4-FFF2-40B4-BE49-F238E27FC236}">
                          <a16:creationId xmlns:a16="http://schemas.microsoft.com/office/drawing/2014/main" id="{DAC7F580-EC9D-E221-72D4-0AB18C146AB5}"/>
                        </a:ext>
                      </a:extLst>
                    </p:cNvPr>
                    <p:cNvPicPr/>
                    <p:nvPr/>
                  </p:nvPicPr>
                  <p:blipFill>
                    <a:blip r:embed="rId69"/>
                    <a:stretch>
                      <a:fillRect/>
                    </a:stretch>
                  </p:blipFill>
                  <p:spPr>
                    <a:xfrm>
                      <a:off x="6275831" y="1274368"/>
                      <a:ext cx="67392" cy="407269"/>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Encre 43">
                      <a:extLst>
                        <a:ext uri="{FF2B5EF4-FFF2-40B4-BE49-F238E27FC236}">
                          <a16:creationId xmlns:a16="http://schemas.microsoft.com/office/drawing/2014/main" id="{AC2C608E-AC16-0CB4-5DCA-ECEFF875FCE4}"/>
                        </a:ext>
                      </a:extLst>
                    </p14:cNvPr>
                    <p14:cNvContentPartPr/>
                    <p14:nvPr/>
                  </p14:nvContentPartPr>
                  <p14:xfrm>
                    <a:off x="6295127" y="1354703"/>
                    <a:ext cx="89640" cy="298440"/>
                  </p14:xfrm>
                </p:contentPart>
              </mc:Choice>
              <mc:Fallback xmlns="">
                <p:pic>
                  <p:nvPicPr>
                    <p:cNvPr id="47" name="Encre 46">
                      <a:extLst>
                        <a:ext uri="{FF2B5EF4-FFF2-40B4-BE49-F238E27FC236}">
                          <a16:creationId xmlns:a16="http://schemas.microsoft.com/office/drawing/2014/main" id="{4D9C71D4-D25B-4CF2-A6A5-94242DC27E2A}"/>
                        </a:ext>
                      </a:extLst>
                    </p:cNvPr>
                    <p:cNvPicPr/>
                    <p:nvPr/>
                  </p:nvPicPr>
                  <p:blipFill>
                    <a:blip r:embed="rId71"/>
                    <a:stretch>
                      <a:fillRect/>
                    </a:stretch>
                  </p:blipFill>
                  <p:spPr>
                    <a:xfrm>
                      <a:off x="6273174" y="1332732"/>
                      <a:ext cx="133545" cy="34238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Encre 44">
                      <a:extLst>
                        <a:ext uri="{FF2B5EF4-FFF2-40B4-BE49-F238E27FC236}">
                          <a16:creationId xmlns:a16="http://schemas.microsoft.com/office/drawing/2014/main" id="{54BBEFD9-2ED2-740A-ACB2-E568D45732AB}"/>
                        </a:ext>
                      </a:extLst>
                    </p14:cNvPr>
                    <p14:cNvContentPartPr/>
                    <p14:nvPr/>
                  </p14:nvContentPartPr>
                  <p14:xfrm>
                    <a:off x="6406367" y="1396823"/>
                    <a:ext cx="29160" cy="310680"/>
                  </p14:xfrm>
                </p:contentPart>
              </mc:Choice>
              <mc:Fallback xmlns="">
                <p:pic>
                  <p:nvPicPr>
                    <p:cNvPr id="51" name="Encre 50">
                      <a:extLst>
                        <a:ext uri="{FF2B5EF4-FFF2-40B4-BE49-F238E27FC236}">
                          <a16:creationId xmlns:a16="http://schemas.microsoft.com/office/drawing/2014/main" id="{D7F23B89-DFDE-C261-6708-A9832D411C2C}"/>
                        </a:ext>
                      </a:extLst>
                    </p:cNvPr>
                    <p:cNvPicPr/>
                    <p:nvPr/>
                  </p:nvPicPr>
                  <p:blipFill>
                    <a:blip r:embed="rId73"/>
                    <a:stretch>
                      <a:fillRect/>
                    </a:stretch>
                  </p:blipFill>
                  <p:spPr>
                    <a:xfrm>
                      <a:off x="6385783" y="1374763"/>
                      <a:ext cx="70327" cy="35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Encre 45">
                      <a:extLst>
                        <a:ext uri="{FF2B5EF4-FFF2-40B4-BE49-F238E27FC236}">
                          <a16:creationId xmlns:a16="http://schemas.microsoft.com/office/drawing/2014/main" id="{806AA2DB-313C-BF97-8F51-B464DBE0F2EA}"/>
                        </a:ext>
                      </a:extLst>
                    </p14:cNvPr>
                    <p14:cNvContentPartPr/>
                    <p14:nvPr/>
                  </p14:nvContentPartPr>
                  <p14:xfrm>
                    <a:off x="6571967" y="1458383"/>
                    <a:ext cx="2880" cy="300960"/>
                  </p14:xfrm>
                </p:contentPart>
              </mc:Choice>
              <mc:Fallback xmlns="">
                <p:pic>
                  <p:nvPicPr>
                    <p:cNvPr id="64" name="Encre 63">
                      <a:extLst>
                        <a:ext uri="{FF2B5EF4-FFF2-40B4-BE49-F238E27FC236}">
                          <a16:creationId xmlns:a16="http://schemas.microsoft.com/office/drawing/2014/main" id="{B26383A4-7AEC-8B92-0D19-3766EB72AA94}"/>
                        </a:ext>
                      </a:extLst>
                    </p:cNvPr>
                    <p:cNvPicPr/>
                    <p:nvPr/>
                  </p:nvPicPr>
                  <p:blipFill>
                    <a:blip r:embed="rId75"/>
                    <a:stretch>
                      <a:fillRect/>
                    </a:stretch>
                  </p:blipFill>
                  <p:spPr>
                    <a:xfrm>
                      <a:off x="6554687" y="1436362"/>
                      <a:ext cx="37440" cy="345003"/>
                    </a:xfrm>
                    <a:prstGeom prst="rect">
                      <a:avLst/>
                    </a:prstGeom>
                  </p:spPr>
                </p:pic>
              </mc:Fallback>
            </mc:AlternateContent>
          </p:grpSp>
        </p:grpSp>
        <p:sp>
          <p:nvSpPr>
            <p:cNvPr id="26" name="ZoneTexte 25">
              <a:extLst>
                <a:ext uri="{FF2B5EF4-FFF2-40B4-BE49-F238E27FC236}">
                  <a16:creationId xmlns:a16="http://schemas.microsoft.com/office/drawing/2014/main" id="{4D960677-56EE-F9D3-1B6C-693829FDE8E4}"/>
                </a:ext>
              </a:extLst>
            </p:cNvPr>
            <p:cNvSpPr txBox="1"/>
            <p:nvPr/>
          </p:nvSpPr>
          <p:spPr>
            <a:xfrm rot="233030">
              <a:off x="1689127" y="995663"/>
              <a:ext cx="256802" cy="230832"/>
            </a:xfrm>
            <a:prstGeom prst="rect">
              <a:avLst/>
            </a:prstGeom>
            <a:noFill/>
          </p:spPr>
          <p:txBody>
            <a:bodyPr wrap="none" rtlCol="0">
              <a:spAutoFit/>
            </a:bodyPr>
            <a:lstStyle/>
            <a:p>
              <a:r>
                <a:rPr lang="fr-FR" sz="900" b="1" dirty="0"/>
                <a:t>B</a:t>
              </a:r>
            </a:p>
          </p:txBody>
        </p:sp>
        <p:sp>
          <p:nvSpPr>
            <p:cNvPr id="27" name="ZoneTexte 26">
              <a:extLst>
                <a:ext uri="{FF2B5EF4-FFF2-40B4-BE49-F238E27FC236}">
                  <a16:creationId xmlns:a16="http://schemas.microsoft.com/office/drawing/2014/main" id="{233EA735-2F99-5547-5B39-88A89BE4CDFC}"/>
                </a:ext>
              </a:extLst>
            </p:cNvPr>
            <p:cNvSpPr txBox="1"/>
            <p:nvPr/>
          </p:nvSpPr>
          <p:spPr>
            <a:xfrm>
              <a:off x="1762030" y="1009429"/>
              <a:ext cx="269626" cy="230832"/>
            </a:xfrm>
            <a:prstGeom prst="rect">
              <a:avLst/>
            </a:prstGeom>
            <a:noFill/>
          </p:spPr>
          <p:txBody>
            <a:bodyPr wrap="none" rtlCol="0">
              <a:spAutoFit/>
            </a:bodyPr>
            <a:lstStyle/>
            <a:p>
              <a:r>
                <a:rPr lang="fr-FR" sz="900" b="1" dirty="0"/>
                <a:t>O</a:t>
              </a:r>
            </a:p>
          </p:txBody>
        </p:sp>
        <p:sp>
          <p:nvSpPr>
            <p:cNvPr id="28" name="ZoneTexte 27">
              <a:extLst>
                <a:ext uri="{FF2B5EF4-FFF2-40B4-BE49-F238E27FC236}">
                  <a16:creationId xmlns:a16="http://schemas.microsoft.com/office/drawing/2014/main" id="{3B3A156F-A44E-9CE8-AE99-BA217CCC7F8C}"/>
                </a:ext>
              </a:extLst>
            </p:cNvPr>
            <p:cNvSpPr txBox="1"/>
            <p:nvPr/>
          </p:nvSpPr>
          <p:spPr>
            <a:xfrm>
              <a:off x="1844532" y="1008158"/>
              <a:ext cx="268022" cy="230832"/>
            </a:xfrm>
            <a:prstGeom prst="rect">
              <a:avLst/>
            </a:prstGeom>
            <a:noFill/>
          </p:spPr>
          <p:txBody>
            <a:bodyPr wrap="none" rtlCol="0">
              <a:spAutoFit/>
            </a:bodyPr>
            <a:lstStyle/>
            <a:p>
              <a:r>
                <a:rPr lang="fr-FR" sz="900" b="1" dirty="0"/>
                <a:t>N</a:t>
              </a:r>
            </a:p>
          </p:txBody>
        </p:sp>
        <p:sp>
          <p:nvSpPr>
            <p:cNvPr id="29" name="ZoneTexte 28">
              <a:extLst>
                <a:ext uri="{FF2B5EF4-FFF2-40B4-BE49-F238E27FC236}">
                  <a16:creationId xmlns:a16="http://schemas.microsoft.com/office/drawing/2014/main" id="{99CDF2AA-C477-6621-366E-095FEEF5CE57}"/>
                </a:ext>
              </a:extLst>
            </p:cNvPr>
            <p:cNvSpPr txBox="1"/>
            <p:nvPr/>
          </p:nvSpPr>
          <p:spPr>
            <a:xfrm rot="21247648">
              <a:off x="1927149" y="1003047"/>
              <a:ext cx="268022" cy="230832"/>
            </a:xfrm>
            <a:prstGeom prst="rect">
              <a:avLst/>
            </a:prstGeom>
            <a:noFill/>
          </p:spPr>
          <p:txBody>
            <a:bodyPr wrap="none" rtlCol="0">
              <a:spAutoFit/>
            </a:bodyPr>
            <a:lstStyle/>
            <a:p>
              <a:r>
                <a:rPr lang="fr-FR" sz="900" b="1" dirty="0"/>
                <a:t>H</a:t>
              </a:r>
            </a:p>
          </p:txBody>
        </p:sp>
        <p:sp>
          <p:nvSpPr>
            <p:cNvPr id="30" name="ZoneTexte 29">
              <a:extLst>
                <a:ext uri="{FF2B5EF4-FFF2-40B4-BE49-F238E27FC236}">
                  <a16:creationId xmlns:a16="http://schemas.microsoft.com/office/drawing/2014/main" id="{20BF305A-5836-2E7F-CABD-065EAAF5D9F4}"/>
                </a:ext>
              </a:extLst>
            </p:cNvPr>
            <p:cNvSpPr txBox="1"/>
            <p:nvPr/>
          </p:nvSpPr>
          <p:spPr>
            <a:xfrm rot="21253501">
              <a:off x="2005009" y="993296"/>
              <a:ext cx="256802" cy="230832"/>
            </a:xfrm>
            <a:prstGeom prst="rect">
              <a:avLst/>
            </a:prstGeom>
            <a:noFill/>
          </p:spPr>
          <p:txBody>
            <a:bodyPr wrap="none" rtlCol="0">
              <a:spAutoFit/>
            </a:bodyPr>
            <a:lstStyle/>
            <a:p>
              <a:pPr algn="ctr"/>
              <a:r>
                <a:rPr lang="fr-FR" sz="900" b="1" dirty="0"/>
                <a:t>E</a:t>
              </a:r>
            </a:p>
          </p:txBody>
        </p:sp>
        <p:sp>
          <p:nvSpPr>
            <p:cNvPr id="31" name="ZoneTexte 30">
              <a:extLst>
                <a:ext uri="{FF2B5EF4-FFF2-40B4-BE49-F238E27FC236}">
                  <a16:creationId xmlns:a16="http://schemas.microsoft.com/office/drawing/2014/main" id="{432917F2-16EB-8158-2D42-251AAA2CA4CF}"/>
                </a:ext>
              </a:extLst>
            </p:cNvPr>
            <p:cNvSpPr txBox="1"/>
            <p:nvPr/>
          </p:nvSpPr>
          <p:spPr>
            <a:xfrm rot="21300920">
              <a:off x="2081015" y="986138"/>
              <a:ext cx="264816" cy="230832"/>
            </a:xfrm>
            <a:prstGeom prst="rect">
              <a:avLst/>
            </a:prstGeom>
            <a:noFill/>
          </p:spPr>
          <p:txBody>
            <a:bodyPr wrap="none" rtlCol="0">
              <a:spAutoFit/>
            </a:bodyPr>
            <a:lstStyle/>
            <a:p>
              <a:r>
                <a:rPr lang="fr-FR" sz="900" b="1" dirty="0"/>
                <a:t>U</a:t>
              </a:r>
            </a:p>
          </p:txBody>
        </p:sp>
        <p:sp>
          <p:nvSpPr>
            <p:cNvPr id="32" name="ZoneTexte 31">
              <a:extLst>
                <a:ext uri="{FF2B5EF4-FFF2-40B4-BE49-F238E27FC236}">
                  <a16:creationId xmlns:a16="http://schemas.microsoft.com/office/drawing/2014/main" id="{4E7D0DAE-0D60-B50A-0930-0B7E2F9BD922}"/>
                </a:ext>
              </a:extLst>
            </p:cNvPr>
            <p:cNvSpPr txBox="1"/>
            <p:nvPr/>
          </p:nvSpPr>
          <p:spPr>
            <a:xfrm rot="21228658">
              <a:off x="2162175" y="974725"/>
              <a:ext cx="256802" cy="230832"/>
            </a:xfrm>
            <a:prstGeom prst="rect">
              <a:avLst/>
            </a:prstGeom>
            <a:noFill/>
          </p:spPr>
          <p:txBody>
            <a:bodyPr wrap="none" rtlCol="0">
              <a:spAutoFit/>
            </a:bodyPr>
            <a:lstStyle/>
            <a:p>
              <a:r>
                <a:rPr lang="fr-FR" sz="900" b="1" dirty="0"/>
                <a:t>R</a:t>
              </a:r>
            </a:p>
          </p:txBody>
        </p:sp>
      </p:grpSp>
      <p:sp>
        <p:nvSpPr>
          <p:cNvPr id="78" name="ZoneTexte 77">
            <a:extLst>
              <a:ext uri="{FF2B5EF4-FFF2-40B4-BE49-F238E27FC236}">
                <a16:creationId xmlns:a16="http://schemas.microsoft.com/office/drawing/2014/main" id="{E4660482-EA19-C070-2196-B74F70CB9D36}"/>
              </a:ext>
            </a:extLst>
          </p:cNvPr>
          <p:cNvSpPr txBox="1"/>
          <p:nvPr/>
        </p:nvSpPr>
        <p:spPr>
          <a:xfrm>
            <a:off x="7470529" y="2462941"/>
            <a:ext cx="1127040" cy="369332"/>
          </a:xfrm>
          <a:prstGeom prst="rect">
            <a:avLst/>
          </a:prstGeom>
          <a:noFill/>
        </p:spPr>
        <p:txBody>
          <a:bodyPr wrap="none" rtlCol="0">
            <a:spAutoFit/>
          </a:bodyPr>
          <a:lstStyle/>
          <a:p>
            <a:r>
              <a:rPr lang="fr-FR" dirty="0"/>
              <a:t>Évangiles</a:t>
            </a:r>
          </a:p>
        </p:txBody>
      </p:sp>
      <p:sp>
        <p:nvSpPr>
          <p:cNvPr id="79" name="ZoneTexte 78">
            <a:extLst>
              <a:ext uri="{FF2B5EF4-FFF2-40B4-BE49-F238E27FC236}">
                <a16:creationId xmlns:a16="http://schemas.microsoft.com/office/drawing/2014/main" id="{29279941-6606-9E3B-4BEF-76C69493D936}"/>
              </a:ext>
            </a:extLst>
          </p:cNvPr>
          <p:cNvSpPr txBox="1"/>
          <p:nvPr/>
        </p:nvSpPr>
        <p:spPr>
          <a:xfrm>
            <a:off x="8565544" y="2462941"/>
            <a:ext cx="2813399" cy="369332"/>
          </a:xfrm>
          <a:prstGeom prst="rect">
            <a:avLst/>
          </a:prstGeom>
          <a:noFill/>
        </p:spPr>
        <p:txBody>
          <a:bodyPr wrap="none" rtlCol="0">
            <a:spAutoFit/>
          </a:bodyPr>
          <a:lstStyle/>
          <a:p>
            <a:r>
              <a:rPr lang="fr-FR" dirty="0"/>
              <a:t>Actes  Lettres  Apocalypse</a:t>
            </a:r>
          </a:p>
        </p:txBody>
      </p:sp>
      <p:sp>
        <p:nvSpPr>
          <p:cNvPr id="80" name="ZoneTexte 79">
            <a:extLst>
              <a:ext uri="{FF2B5EF4-FFF2-40B4-BE49-F238E27FC236}">
                <a16:creationId xmlns:a16="http://schemas.microsoft.com/office/drawing/2014/main" id="{9006D547-7D6E-9870-2097-63CF247DBDF9}"/>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sp>
        <p:nvSpPr>
          <p:cNvPr id="3" name="ZoneTexte 2">
            <a:extLst>
              <a:ext uri="{FF2B5EF4-FFF2-40B4-BE49-F238E27FC236}">
                <a16:creationId xmlns:a16="http://schemas.microsoft.com/office/drawing/2014/main" id="{C62F2BF0-D3C4-B6D0-030A-63049CC0AD7D}"/>
              </a:ext>
            </a:extLst>
          </p:cNvPr>
          <p:cNvSpPr txBox="1"/>
          <p:nvPr/>
        </p:nvSpPr>
        <p:spPr>
          <a:xfrm>
            <a:off x="1067214" y="3583654"/>
            <a:ext cx="4727583" cy="738664"/>
          </a:xfrm>
          <a:prstGeom prst="rect">
            <a:avLst/>
          </a:prstGeom>
          <a:noFill/>
        </p:spPr>
        <p:txBody>
          <a:bodyPr wrap="square" rtlCol="0">
            <a:spAutoFit/>
          </a:bodyPr>
          <a:lstStyle/>
          <a:p>
            <a:r>
              <a:rPr lang="fr-FR" sz="1400" i="1" u="none" strike="noStrike" dirty="0">
                <a:solidFill>
                  <a:srgbClr val="000000"/>
                </a:solidFill>
                <a:effectLst/>
                <a:latin typeface="Calibri Light" panose="020F0302020204030204" pitchFamily="34" charset="0"/>
                <a:cs typeface="Calibri Light" panose="020F0302020204030204" pitchFamily="34" charset="0"/>
              </a:rPr>
              <a:t>« Ils mettent en lumière les devoirs essentiels et donc, indirectement, les droits fondamentaux, inhérents à la nature de la personne humaine »</a:t>
            </a:r>
            <a:r>
              <a:rPr lang="fr-FR" sz="1100" u="none" strike="noStrike" dirty="0">
                <a:solidFill>
                  <a:srgbClr val="000000"/>
                </a:solidFill>
                <a:effectLst/>
                <a:latin typeface="Calibri Light" panose="020F0302020204030204" pitchFamily="34" charset="0"/>
                <a:cs typeface="Calibri Light" panose="020F0302020204030204" pitchFamily="34" charset="0"/>
              </a:rPr>
              <a:t>  Catéchisme de l’Église catholique, n. 2070.</a:t>
            </a:r>
            <a:endParaRPr lang="fr-FR" sz="1100" dirty="0">
              <a:latin typeface="Calibri Light" panose="020F0302020204030204" pitchFamily="34" charset="0"/>
              <a:cs typeface="Calibri Light" panose="020F0302020204030204" pitchFamily="34" charset="0"/>
            </a:endParaRPr>
          </a:p>
        </p:txBody>
      </p:sp>
      <p:sp>
        <p:nvSpPr>
          <p:cNvPr id="5" name="ZoneTexte 4">
            <a:extLst>
              <a:ext uri="{FF2B5EF4-FFF2-40B4-BE49-F238E27FC236}">
                <a16:creationId xmlns:a16="http://schemas.microsoft.com/office/drawing/2014/main" id="{778A11A6-3AC5-834C-DF01-3AF8EA52D7F9}"/>
              </a:ext>
            </a:extLst>
          </p:cNvPr>
          <p:cNvSpPr txBox="1"/>
          <p:nvPr/>
        </p:nvSpPr>
        <p:spPr>
          <a:xfrm>
            <a:off x="2587712" y="4342686"/>
            <a:ext cx="3329053" cy="307777"/>
          </a:xfrm>
          <a:prstGeom prst="rect">
            <a:avLst/>
          </a:prstGeom>
          <a:noFill/>
          <a:ln>
            <a:solidFill>
              <a:schemeClr val="tx1"/>
            </a:solidFill>
          </a:ln>
        </p:spPr>
        <p:txBody>
          <a:bodyPr wrap="none" rtlCol="0">
            <a:spAutoFit/>
          </a:bodyPr>
          <a:lstStyle/>
          <a:p>
            <a:r>
              <a:rPr lang="fr-FR" sz="1400" b="1" dirty="0">
                <a:latin typeface="Calibri" panose="020F0502020204030204" pitchFamily="34" charset="0"/>
                <a:cs typeface="Calibri" panose="020F0502020204030204" pitchFamily="34" charset="0"/>
              </a:rPr>
              <a:t>TEXTES FONDAMMENTAUX UNIVERSELLES</a:t>
            </a:r>
          </a:p>
        </p:txBody>
      </p:sp>
      <p:sp>
        <p:nvSpPr>
          <p:cNvPr id="6" name="Flèche courbée vers la droite 5">
            <a:extLst>
              <a:ext uri="{FF2B5EF4-FFF2-40B4-BE49-F238E27FC236}">
                <a16:creationId xmlns:a16="http://schemas.microsoft.com/office/drawing/2014/main" id="{7D080DAF-33B5-9667-9928-695F35950D7E}"/>
              </a:ext>
            </a:extLst>
          </p:cNvPr>
          <p:cNvSpPr/>
          <p:nvPr/>
        </p:nvSpPr>
        <p:spPr>
          <a:xfrm>
            <a:off x="0" y="2051367"/>
            <a:ext cx="514791" cy="288153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courbée vers la droite 6">
            <a:extLst>
              <a:ext uri="{FF2B5EF4-FFF2-40B4-BE49-F238E27FC236}">
                <a16:creationId xmlns:a16="http://schemas.microsoft.com/office/drawing/2014/main" id="{BC845992-87CA-6AE3-494C-DA6DE1BEBC81}"/>
              </a:ext>
            </a:extLst>
          </p:cNvPr>
          <p:cNvSpPr/>
          <p:nvPr/>
        </p:nvSpPr>
        <p:spPr>
          <a:xfrm rot="21330458">
            <a:off x="253732" y="2069602"/>
            <a:ext cx="378757" cy="115484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a droite 7">
            <a:extLst>
              <a:ext uri="{FF2B5EF4-FFF2-40B4-BE49-F238E27FC236}">
                <a16:creationId xmlns:a16="http://schemas.microsoft.com/office/drawing/2014/main" id="{0227E0E2-9F40-D0FE-254C-C8D25CB78625}"/>
              </a:ext>
            </a:extLst>
          </p:cNvPr>
          <p:cNvSpPr/>
          <p:nvPr/>
        </p:nvSpPr>
        <p:spPr>
          <a:xfrm rot="20135780">
            <a:off x="580332" y="3168004"/>
            <a:ext cx="378757" cy="97941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droite rayée 8">
            <a:extLst>
              <a:ext uri="{FF2B5EF4-FFF2-40B4-BE49-F238E27FC236}">
                <a16:creationId xmlns:a16="http://schemas.microsoft.com/office/drawing/2014/main" id="{8A418269-DFC9-3018-562E-C3CF3CD21BC4}"/>
              </a:ext>
            </a:extLst>
          </p:cNvPr>
          <p:cNvSpPr/>
          <p:nvPr/>
        </p:nvSpPr>
        <p:spPr>
          <a:xfrm>
            <a:off x="2068641" y="4427248"/>
            <a:ext cx="542611" cy="11814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courbée vers la droite 16">
            <a:extLst>
              <a:ext uri="{FF2B5EF4-FFF2-40B4-BE49-F238E27FC236}">
                <a16:creationId xmlns:a16="http://schemas.microsoft.com/office/drawing/2014/main" id="{F1FCA17E-B0FA-BAE3-2EBD-C7D7B301A01D}"/>
              </a:ext>
            </a:extLst>
          </p:cNvPr>
          <p:cNvSpPr/>
          <p:nvPr/>
        </p:nvSpPr>
        <p:spPr>
          <a:xfrm rot="21330458">
            <a:off x="7174620" y="2784671"/>
            <a:ext cx="378757" cy="115484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83372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fill="hold"/>
                                        <p:tgtEl>
                                          <p:spTgt spid="78"/>
                                        </p:tgtEl>
                                        <p:attrNameLst>
                                          <p:attrName>ppt_x</p:attrName>
                                        </p:attrNameLst>
                                      </p:cBhvr>
                                      <p:tavLst>
                                        <p:tav tm="0">
                                          <p:val>
                                            <p:strVal val="1+#ppt_w/2"/>
                                          </p:val>
                                        </p:tav>
                                        <p:tav tm="100000">
                                          <p:val>
                                            <p:strVal val="#ppt_x"/>
                                          </p:val>
                                        </p:tav>
                                      </p:tavLst>
                                    </p:anim>
                                    <p:anim calcmode="lin" valueType="num">
                                      <p:cBhvr additive="base">
                                        <p:cTn id="32" dur="500" fill="hold"/>
                                        <p:tgtEl>
                                          <p:spTgt spid="7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additive="base">
                                        <p:cTn id="35" dur="500" fill="hold"/>
                                        <p:tgtEl>
                                          <p:spTgt spid="79"/>
                                        </p:tgtEl>
                                        <p:attrNameLst>
                                          <p:attrName>ppt_x</p:attrName>
                                        </p:attrNameLst>
                                      </p:cBhvr>
                                      <p:tavLst>
                                        <p:tav tm="0">
                                          <p:val>
                                            <p:strVal val="1+#ppt_w/2"/>
                                          </p:val>
                                        </p:tav>
                                        <p:tav tm="100000">
                                          <p:val>
                                            <p:strVal val="#ppt_x"/>
                                          </p:val>
                                        </p:tav>
                                      </p:tavLst>
                                    </p:anim>
                                    <p:anim calcmode="lin" valueType="num">
                                      <p:cBhvr additive="base">
                                        <p:cTn id="36"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p:tgtEl>
                                          <p:spTgt spid="6"/>
                                        </p:tgtEl>
                                        <p:attrNameLst>
                                          <p:attrName>ppt_x</p:attrName>
                                        </p:attrNameLst>
                                      </p:cBhvr>
                                      <p:tavLst>
                                        <p:tav tm="0">
                                          <p:val>
                                            <p:strVal val="#ppt_x-#ppt_w*1.125000"/>
                                          </p:val>
                                        </p:tav>
                                        <p:tav tm="100000">
                                          <p:val>
                                            <p:strVal val="#ppt_x"/>
                                          </p:val>
                                        </p:tav>
                                      </p:tavLst>
                                    </p:anim>
                                    <p:animEffect transition="in" filter="wipe(right)">
                                      <p:cBhvr>
                                        <p:cTn id="42" dur="500"/>
                                        <p:tgtEl>
                                          <p:spTgt spid="6"/>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p:tgtEl>
                                          <p:spTgt spid="15"/>
                                        </p:tgtEl>
                                        <p:attrNameLst>
                                          <p:attrName>ppt_x</p:attrName>
                                        </p:attrNameLst>
                                      </p:cBhvr>
                                      <p:tavLst>
                                        <p:tav tm="0">
                                          <p:val>
                                            <p:strVal val="#ppt_x-#ppt_w*1.125000"/>
                                          </p:val>
                                        </p:tav>
                                        <p:tav tm="100000">
                                          <p:val>
                                            <p:strVal val="#ppt_x"/>
                                          </p:val>
                                        </p:tav>
                                      </p:tavLst>
                                    </p:anim>
                                    <p:animEffect transition="in" filter="wipe(righ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p:tgtEl>
                                          <p:spTgt spid="7"/>
                                        </p:tgtEl>
                                        <p:attrNameLst>
                                          <p:attrName>ppt_x</p:attrName>
                                        </p:attrNameLst>
                                      </p:cBhvr>
                                      <p:tavLst>
                                        <p:tav tm="0">
                                          <p:val>
                                            <p:strVal val="#ppt_x-#ppt_w*1.125000"/>
                                          </p:val>
                                        </p:tav>
                                        <p:tav tm="100000">
                                          <p:val>
                                            <p:strVal val="#ppt_x"/>
                                          </p:val>
                                        </p:tav>
                                      </p:tavLst>
                                    </p:anim>
                                    <p:animEffect transition="in" filter="wipe(right)">
                                      <p:cBhvr>
                                        <p:cTn id="52" dur="500"/>
                                        <p:tgtEl>
                                          <p:spTgt spid="7"/>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p:tgtEl>
                                          <p:spTgt spid="16"/>
                                        </p:tgtEl>
                                        <p:attrNameLst>
                                          <p:attrName>ppt_x</p:attrName>
                                        </p:attrNameLst>
                                      </p:cBhvr>
                                      <p:tavLst>
                                        <p:tav tm="0">
                                          <p:val>
                                            <p:strVal val="#ppt_x-#ppt_w*1.125000"/>
                                          </p:val>
                                        </p:tav>
                                        <p:tav tm="100000">
                                          <p:val>
                                            <p:strVal val="#ppt_x"/>
                                          </p:val>
                                        </p:tav>
                                      </p:tavLst>
                                    </p:anim>
                                    <p:animEffect transition="in" filter="wipe(righ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checkerboard(across)">
                                      <p:cBhvr>
                                        <p:cTn id="61" dur="500"/>
                                        <p:tgtEl>
                                          <p:spTgt spid="8"/>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checkerboard(across)">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checkerboard(across)">
                                      <p:cBhvr>
                                        <p:cTn id="69" dur="500"/>
                                        <p:tgtEl>
                                          <p:spTgt spid="9"/>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checkerboard(across)">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2"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p:tgtEl>
                                          <p:spTgt spid="17"/>
                                        </p:tgtEl>
                                        <p:attrNameLst>
                                          <p:attrName>ppt_x</p:attrName>
                                        </p:attrNameLst>
                                      </p:cBhvr>
                                      <p:tavLst>
                                        <p:tav tm="0">
                                          <p:val>
                                            <p:strVal val="#ppt_x+#ppt_w*1.125000"/>
                                          </p:val>
                                        </p:tav>
                                        <p:tav tm="100000">
                                          <p:val>
                                            <p:strVal val="#ppt_x"/>
                                          </p:val>
                                        </p:tav>
                                      </p:tavLst>
                                    </p:anim>
                                    <p:animEffect transition="in" filter="wipe(left)">
                                      <p:cBhvr>
                                        <p:cTn id="78" dur="500"/>
                                        <p:tgtEl>
                                          <p:spTgt spid="17"/>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p:tgtEl>
                                          <p:spTgt spid="21"/>
                                        </p:tgtEl>
                                        <p:attrNameLst>
                                          <p:attrName>ppt_x</p:attrName>
                                        </p:attrNameLst>
                                      </p:cBhvr>
                                      <p:tavLst>
                                        <p:tav tm="0">
                                          <p:val>
                                            <p:strVal val="#ppt_x+#ppt_w*1.125000"/>
                                          </p:val>
                                        </p:tav>
                                        <p:tav tm="100000">
                                          <p:val>
                                            <p:strVal val="#ppt_x"/>
                                          </p:val>
                                        </p:tav>
                                      </p:tavLst>
                                    </p:anim>
                                    <p:animEffect transition="in" filter="wipe(left)">
                                      <p:cBhvr>
                                        <p:cTn id="82" dur="500"/>
                                        <p:tgtEl>
                                          <p:spTgt spid="21"/>
                                        </p:tgtEl>
                                      </p:cBhvr>
                                    </p:animEffect>
                                  </p:childTnLst>
                                </p:cTn>
                              </p:par>
                              <p:par>
                                <p:cTn id="83" presetID="12" presetClass="entr" presetSubtype="2"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p:tgtEl>
                                          <p:spTgt spid="19"/>
                                        </p:tgtEl>
                                        <p:attrNameLst>
                                          <p:attrName>ppt_x</p:attrName>
                                        </p:attrNameLst>
                                      </p:cBhvr>
                                      <p:tavLst>
                                        <p:tav tm="0">
                                          <p:val>
                                            <p:strVal val="#ppt_x+#ppt_w*1.125000"/>
                                          </p:val>
                                        </p:tav>
                                        <p:tav tm="100000">
                                          <p:val>
                                            <p:strVal val="#ppt_x"/>
                                          </p:val>
                                        </p:tav>
                                      </p:tavLst>
                                    </p:anim>
                                    <p:animEffect transition="in" filter="wipe(left)">
                                      <p:cBhvr>
                                        <p:cTn id="86" dur="500"/>
                                        <p:tgtEl>
                                          <p:spTgt spid="19"/>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p:tgtEl>
                                          <p:spTgt spid="20"/>
                                        </p:tgtEl>
                                        <p:attrNameLst>
                                          <p:attrName>ppt_x</p:attrName>
                                        </p:attrNameLst>
                                      </p:cBhvr>
                                      <p:tavLst>
                                        <p:tav tm="0">
                                          <p:val>
                                            <p:strVal val="#ppt_x+#ppt_w*1.125000"/>
                                          </p:val>
                                        </p:tav>
                                        <p:tav tm="100000">
                                          <p:val>
                                            <p:strVal val="#ppt_x"/>
                                          </p:val>
                                        </p:tav>
                                      </p:tavLst>
                                    </p:anim>
                                    <p:animEffect transition="in" filter="wipe(left)">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checkerboard(across)">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1000" fill="hold"/>
                                        <p:tgtEl>
                                          <p:spTgt spid="22"/>
                                        </p:tgtEl>
                                        <p:attrNameLst>
                                          <p:attrName>ppt_w</p:attrName>
                                        </p:attrNameLst>
                                      </p:cBhvr>
                                      <p:tavLst>
                                        <p:tav tm="0">
                                          <p:val>
                                            <p:strVal val="#ppt_w*0.70"/>
                                          </p:val>
                                        </p:tav>
                                        <p:tav tm="100000">
                                          <p:val>
                                            <p:strVal val="#ppt_w"/>
                                          </p:val>
                                        </p:tav>
                                      </p:tavLst>
                                    </p:anim>
                                    <p:anim calcmode="lin" valueType="num">
                                      <p:cBhvr>
                                        <p:cTn id="101" dur="1000" fill="hold"/>
                                        <p:tgtEl>
                                          <p:spTgt spid="22"/>
                                        </p:tgtEl>
                                        <p:attrNameLst>
                                          <p:attrName>ppt_h</p:attrName>
                                        </p:attrNameLst>
                                      </p:cBhvr>
                                      <p:tavLst>
                                        <p:tav tm="0">
                                          <p:val>
                                            <p:strVal val="#ppt_h"/>
                                          </p:val>
                                        </p:tav>
                                        <p:tav tm="100000">
                                          <p:val>
                                            <p:strVal val="#ppt_h"/>
                                          </p:val>
                                        </p:tav>
                                      </p:tavLst>
                                    </p:anim>
                                    <p:animEffect transition="in" filter="fade">
                                      <p:cBhvr>
                                        <p:cTn id="10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14" grpId="0"/>
      <p:bldP spid="15" grpId="0"/>
      <p:bldP spid="16" grpId="0"/>
      <p:bldP spid="18" grpId="0"/>
      <p:bldP spid="19" grpId="0"/>
      <p:bldP spid="20" grpId="0"/>
      <p:bldP spid="21" grpId="0"/>
      <p:bldP spid="22" grpId="0"/>
      <p:bldP spid="23" grpId="0"/>
      <p:bldP spid="78" grpId="0"/>
      <p:bldP spid="79" grpId="0"/>
      <p:bldP spid="3" grpId="0"/>
      <p:bldP spid="5" grpId="0" animBg="1"/>
      <p:bldP spid="6" grpId="0" animBg="1"/>
      <p:bldP spid="7" grpId="0" animBg="1"/>
      <p:bldP spid="8" grpId="0" animBg="1"/>
      <p:bldP spid="9"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2B50B-1F1C-2047-E6C2-F189D6ECF4AE}"/>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9838DD92-3B99-DB1D-AB69-413CF1AF95CC}"/>
              </a:ext>
            </a:extLst>
          </p:cNvPr>
          <p:cNvPicPr>
            <a:picLocks noChangeAspect="1"/>
          </p:cNvPicPr>
          <p:nvPr/>
        </p:nvPicPr>
        <p:blipFill>
          <a:blip r:embed="rId3"/>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6004E4F4-EE36-DF7D-3010-170AA653F706}"/>
              </a:ext>
            </a:extLst>
          </p:cNvPr>
          <p:cNvSpPr>
            <a:spLocks noGrp="1"/>
          </p:cNvSpPr>
          <p:nvPr>
            <p:ph type="sldNum" sz="quarter" idx="12"/>
          </p:nvPr>
        </p:nvSpPr>
        <p:spPr/>
        <p:txBody>
          <a:bodyPr/>
          <a:lstStyle/>
          <a:p>
            <a:fld id="{FE33C095-DA1F-344C-A02F-E30891A3467C}" type="slidenum">
              <a:rPr lang="fr-FR" smtClean="0"/>
              <a:t>6</a:t>
            </a:fld>
            <a:endParaRPr lang="fr-FR" dirty="0"/>
          </a:p>
        </p:txBody>
      </p:sp>
      <p:sp>
        <p:nvSpPr>
          <p:cNvPr id="2" name="ZoneTexte 1">
            <a:extLst>
              <a:ext uri="{FF2B5EF4-FFF2-40B4-BE49-F238E27FC236}">
                <a16:creationId xmlns:a16="http://schemas.microsoft.com/office/drawing/2014/main" id="{598A30F5-F31F-B2BB-A2E4-E38C941AC234}"/>
              </a:ext>
            </a:extLst>
          </p:cNvPr>
          <p:cNvSpPr txBox="1"/>
          <p:nvPr/>
        </p:nvSpPr>
        <p:spPr>
          <a:xfrm>
            <a:off x="1384519" y="867508"/>
            <a:ext cx="3154133" cy="369332"/>
          </a:xfrm>
          <a:prstGeom prst="rect">
            <a:avLst/>
          </a:prstGeom>
          <a:noFill/>
        </p:spPr>
        <p:txBody>
          <a:bodyPr wrap="none" rtlCol="0">
            <a:spAutoFit/>
          </a:bodyPr>
          <a:lstStyle/>
          <a:p>
            <a:r>
              <a:rPr lang="fr-FR" sz="1800" b="1" cap="all" dirty="0">
                <a:solidFill>
                  <a:srgbClr val="000000"/>
                </a:solidFill>
                <a:effectLst/>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Dix Paroles pour la vie »*</a:t>
            </a:r>
            <a:endParaRPr lang="fr-FR"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 name="ZoneTexte 2">
            <a:extLst>
              <a:ext uri="{FF2B5EF4-FFF2-40B4-BE49-F238E27FC236}">
                <a16:creationId xmlns:a16="http://schemas.microsoft.com/office/drawing/2014/main" id="{DE893F8B-502E-90D7-66E7-DA01156F69BF}"/>
              </a:ext>
            </a:extLst>
          </p:cNvPr>
          <p:cNvSpPr txBox="1"/>
          <p:nvPr/>
        </p:nvSpPr>
        <p:spPr>
          <a:xfrm>
            <a:off x="7031336" y="897969"/>
            <a:ext cx="4286238" cy="369332"/>
          </a:xfrm>
          <a:prstGeom prst="rect">
            <a:avLst/>
          </a:prstGeom>
          <a:noFill/>
        </p:spPr>
        <p:txBody>
          <a:bodyPr wrap="none" rtlCol="0">
            <a:spAutoFit/>
          </a:bodyPr>
          <a:lstStyle/>
          <a:p>
            <a:r>
              <a:rPr lang="fr-FR" sz="1800" b="1" cap="all"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Light" panose="020F0302020204030204" pitchFamily="34" charset="0"/>
              </a:rPr>
              <a:t>D’une montagne à l’autre… Heureux !</a:t>
            </a:r>
            <a:endParaRPr lang="fr-FR"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ZoneTexte 3">
            <a:extLst>
              <a:ext uri="{FF2B5EF4-FFF2-40B4-BE49-F238E27FC236}">
                <a16:creationId xmlns:a16="http://schemas.microsoft.com/office/drawing/2014/main" id="{51E96521-B1FD-1D50-7579-C32BF08BD91B}"/>
              </a:ext>
            </a:extLst>
          </p:cNvPr>
          <p:cNvSpPr txBox="1"/>
          <p:nvPr/>
        </p:nvSpPr>
        <p:spPr>
          <a:xfrm>
            <a:off x="147157" y="1913545"/>
            <a:ext cx="5343525" cy="770980"/>
          </a:xfrm>
          <a:prstGeom prst="rect">
            <a:avLst/>
          </a:prstGeom>
          <a:noFill/>
        </p:spPr>
        <p:txBody>
          <a:bodyPr wrap="square" rtlCol="0">
            <a:spAutoFit/>
          </a:bodyPr>
          <a:lstStyle/>
          <a:p>
            <a:pPr algn="just">
              <a:lnSpc>
                <a:spcPct val="115000"/>
              </a:lnSpc>
            </a:pPr>
            <a:r>
              <a:rPr lang="fr-FR" sz="1400"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rPr>
              <a:t>01 Alors Dieu prononça toutes les paroles que voici :</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a:p>
            <a:pPr algn="just"/>
            <a:r>
              <a:rPr lang="fr-FR" sz="1400"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rPr>
              <a:t>02 « Je suis le Seigneur ton Dieu, qui t’ai fait sortir du pays d’Égypte, de la maison d’esclavage.</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5" name="ZoneTexte 4">
            <a:extLst>
              <a:ext uri="{FF2B5EF4-FFF2-40B4-BE49-F238E27FC236}">
                <a16:creationId xmlns:a16="http://schemas.microsoft.com/office/drawing/2014/main" id="{8E164C29-7A55-78F3-0D8C-2E191976DAAC}"/>
              </a:ext>
            </a:extLst>
          </p:cNvPr>
          <p:cNvSpPr txBox="1"/>
          <p:nvPr/>
        </p:nvSpPr>
        <p:spPr>
          <a:xfrm>
            <a:off x="6457950" y="1689381"/>
            <a:ext cx="5343525" cy="1169551"/>
          </a:xfrm>
          <a:prstGeom prst="rect">
            <a:avLst/>
          </a:prstGeom>
          <a:noFill/>
        </p:spPr>
        <p:txBody>
          <a:bodyPr wrap="square" rtlCol="0">
            <a:spAutoFit/>
          </a:bodyPr>
          <a:lstStyle/>
          <a:p>
            <a:pPr algn="just"/>
            <a:r>
              <a:rPr lang="fr-FR" sz="1400" dirty="0">
                <a:solidFill>
                  <a:srgbClr val="000000"/>
                </a:solidFill>
                <a:effectLst/>
                <a:uFill>
                  <a:solidFill>
                    <a:srgbClr val="000000"/>
                  </a:solidFill>
                </a:uFill>
                <a:latin typeface="Calibri Light" panose="020F0302020204030204" pitchFamily="34" charset="0"/>
                <a:ea typeface="Times New Roman" panose="02020603050405020304" pitchFamily="18" charset="0"/>
                <a:cs typeface="Calibri Light" panose="020F0302020204030204" pitchFamily="34" charset="0"/>
              </a:rPr>
              <a:t>01 Voyant les foules, Jésus gravit la montagne. Il s’assit, et ses disciples s’approchèrent de lui.</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a:p>
            <a:pPr algn="just"/>
            <a:r>
              <a:rPr lang="fr-FR" sz="1400" dirty="0">
                <a:solidFill>
                  <a:srgbClr val="000000"/>
                </a:solidFill>
                <a:effectLst/>
                <a:uFill>
                  <a:solidFill>
                    <a:srgbClr val="000000"/>
                  </a:solidFill>
                </a:uFill>
                <a:latin typeface="Calibri Light" panose="020F0302020204030204" pitchFamily="34" charset="0"/>
                <a:ea typeface="Times New Roman" panose="02020603050405020304" pitchFamily="18" charset="0"/>
                <a:cs typeface="Calibri Light" panose="020F0302020204030204" pitchFamily="34" charset="0"/>
              </a:rPr>
              <a:t>02 Alors, ouvrant la bouche, il les enseignait. Il disait : « […]</a:t>
            </a:r>
          </a:p>
          <a:p>
            <a:pPr algn="just"/>
            <a:r>
              <a:rPr lang="fr-FR" sz="1400" dirty="0">
                <a:solidFill>
                  <a:srgbClr val="000000"/>
                </a:solidFill>
                <a:effectLst/>
                <a:uFill>
                  <a:solidFill>
                    <a:srgbClr val="000000"/>
                  </a:solidFill>
                </a:uFill>
                <a:latin typeface="Calibri Light" panose="020F0302020204030204" pitchFamily="34" charset="0"/>
                <a:ea typeface="Times New Roman" panose="02020603050405020304" pitchFamily="18" charset="0"/>
                <a:cs typeface="Calibri Light" panose="020F0302020204030204" pitchFamily="34" charset="0"/>
              </a:rPr>
              <a:t>17 Ne pensez pas que je sois venu abolir la Loi ou les Prophètes : je ne suis pas venu abolir, mais accomplir. »</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6" name="ZoneTexte 5">
            <a:extLst>
              <a:ext uri="{FF2B5EF4-FFF2-40B4-BE49-F238E27FC236}">
                <a16:creationId xmlns:a16="http://schemas.microsoft.com/office/drawing/2014/main" id="{0516EAC9-42EF-6B2E-0D98-9E30A1D6B763}"/>
              </a:ext>
            </a:extLst>
          </p:cNvPr>
          <p:cNvSpPr txBox="1"/>
          <p:nvPr/>
        </p:nvSpPr>
        <p:spPr>
          <a:xfrm>
            <a:off x="2178337" y="3169059"/>
            <a:ext cx="7947881" cy="307777"/>
          </a:xfrm>
          <a:prstGeom prst="rect">
            <a:avLst/>
          </a:prstGeom>
          <a:noFill/>
          <a:ln w="6350">
            <a:solidFill>
              <a:schemeClr val="tx1"/>
            </a:solidFill>
          </a:ln>
        </p:spPr>
        <p:txBody>
          <a:bodyPr wrap="none" rtlCol="0">
            <a:spAutoFit/>
          </a:bodyPr>
          <a:lstStyle/>
          <a:p>
            <a:r>
              <a:rPr lang="fr-FR" sz="1400" dirty="0">
                <a:effectLst/>
                <a:latin typeface="Calibri Light" panose="020F0302020204030204" pitchFamily="34" charset="0"/>
                <a:ea typeface="Calibri Light" panose="020F0302020204030204" pitchFamily="34" charset="0"/>
                <a:cs typeface="Calibri Light" panose="020F0302020204030204" pitchFamily="34" charset="0"/>
              </a:rPr>
              <a:t>Aujourd’hui comment ces Paroles/Béatitudes peuvent-elles contribuer à un cheminement vers le bonheur? </a:t>
            </a:r>
            <a:r>
              <a:rPr lang="fr-FR" sz="1400" dirty="0">
                <a:effectLst/>
                <a:latin typeface="Calibri Light" panose="020F0302020204030204" pitchFamily="34" charset="0"/>
                <a:cs typeface="Calibri Light" panose="020F0302020204030204" pitchFamily="34" charset="0"/>
              </a:rPr>
              <a:t> </a:t>
            </a:r>
            <a:endParaRPr lang="fr-FR" sz="1400" dirty="0">
              <a:latin typeface="Calibri Light" panose="020F0302020204030204" pitchFamily="34" charset="0"/>
              <a:cs typeface="Calibri Light" panose="020F0302020204030204" pitchFamily="34" charset="0"/>
            </a:endParaRPr>
          </a:p>
        </p:txBody>
      </p:sp>
      <p:sp>
        <p:nvSpPr>
          <p:cNvPr id="7" name="ZoneTexte 6">
            <a:extLst>
              <a:ext uri="{FF2B5EF4-FFF2-40B4-BE49-F238E27FC236}">
                <a16:creationId xmlns:a16="http://schemas.microsoft.com/office/drawing/2014/main" id="{CB789A7F-4846-4F6D-3C90-D9F64AD18228}"/>
              </a:ext>
            </a:extLst>
          </p:cNvPr>
          <p:cNvSpPr txBox="1"/>
          <p:nvPr/>
        </p:nvSpPr>
        <p:spPr>
          <a:xfrm>
            <a:off x="4882873" y="3771895"/>
            <a:ext cx="2534796" cy="369332"/>
          </a:xfrm>
          <a:prstGeom prst="rect">
            <a:avLst/>
          </a:prstGeom>
          <a:noFill/>
        </p:spPr>
        <p:txBody>
          <a:bodyPr wrap="none" rtlCol="0">
            <a:spAutoFit/>
          </a:bodyPr>
          <a:lstStyle/>
          <a:p>
            <a:pPr algn="ctr"/>
            <a:r>
              <a:rPr lang="fr-FR" sz="1800" b="1" cap="all"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 La voie de l’amour »</a:t>
            </a:r>
            <a:endParaRPr lang="fr-FR" sz="1800" b="1" dirty="0">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endParaRPr>
          </a:p>
        </p:txBody>
      </p:sp>
      <p:sp>
        <p:nvSpPr>
          <p:cNvPr id="8" name="ZoneTexte 7">
            <a:extLst>
              <a:ext uri="{FF2B5EF4-FFF2-40B4-BE49-F238E27FC236}">
                <a16:creationId xmlns:a16="http://schemas.microsoft.com/office/drawing/2014/main" id="{E34DC910-6B78-0114-1C1C-9D2F3383F4A6}"/>
              </a:ext>
            </a:extLst>
          </p:cNvPr>
          <p:cNvSpPr txBox="1"/>
          <p:nvPr/>
        </p:nvSpPr>
        <p:spPr>
          <a:xfrm>
            <a:off x="4659003" y="5949440"/>
            <a:ext cx="2959721" cy="338554"/>
          </a:xfrm>
          <a:prstGeom prst="rect">
            <a:avLst/>
          </a:prstGeom>
          <a:noFill/>
        </p:spPr>
        <p:txBody>
          <a:bodyPr wrap="none" rtlCol="0">
            <a:spAutoFit/>
          </a:bodyPr>
          <a:lstStyle/>
          <a:p>
            <a:r>
              <a:rPr lang="fr-FR" sz="1600" b="1" u="sng"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Arial Unicode MS" panose="020B0604020202020204" pitchFamily="34" charset="-128"/>
              </a:rPr>
              <a:t>Jean-Paul II – Homélie à </a:t>
            </a:r>
            <a:r>
              <a:rPr lang="fr-FR" sz="1600" b="1" u="sng" dirty="0" err="1">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Arial Unicode MS" panose="020B0604020202020204" pitchFamily="34" charset="-128"/>
              </a:rPr>
              <a:t>Korazim</a:t>
            </a:r>
            <a:endParaRPr lang="fr-FR" sz="1600" u="sng"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91AE04A-A74F-D5AC-934E-A6AD05EB19D3}"/>
              </a:ext>
            </a:extLst>
          </p:cNvPr>
          <p:cNvSpPr txBox="1"/>
          <p:nvPr/>
        </p:nvSpPr>
        <p:spPr>
          <a:xfrm>
            <a:off x="147157" y="4383340"/>
            <a:ext cx="5796443" cy="1384995"/>
          </a:xfrm>
          <a:prstGeom prst="rect">
            <a:avLst/>
          </a:prstGeom>
          <a:noFill/>
        </p:spPr>
        <p:txBody>
          <a:bodyPr wrap="square" rtlCol="0">
            <a:spAutoFit/>
          </a:bodyPr>
          <a:lstStyle/>
          <a:p>
            <a:pPr algn="just"/>
            <a:r>
              <a:rPr lang="fr-FR" sz="1400" dirty="0">
                <a:solidFill>
                  <a:srgbClr val="000000"/>
                </a:solidFill>
                <a:uFill>
                  <a:solidFill>
                    <a:srgbClr val="000000"/>
                  </a:solidFill>
                </a:uFill>
                <a:latin typeface="Calibri Light" panose="020F0302020204030204" pitchFamily="34" charset="0"/>
                <a:ea typeface="Times New Roman" panose="02020603050405020304" pitchFamily="18" charset="0"/>
                <a:cs typeface="Calibri Light" panose="020F0302020204030204" pitchFamily="34" charset="0"/>
              </a:rPr>
              <a:t>« </a:t>
            </a:r>
            <a:r>
              <a:rPr lang="fr-FR" sz="1400" dirty="0">
                <a:solidFill>
                  <a:srgbClr val="000000"/>
                </a:solidFill>
                <a:effectLst/>
                <a:uFill>
                  <a:solidFill>
                    <a:srgbClr val="000000"/>
                  </a:solidFill>
                </a:uFill>
                <a:latin typeface="Calibri Light" panose="020F0302020204030204" pitchFamily="34" charset="0"/>
                <a:ea typeface="Times New Roman" panose="02020603050405020304" pitchFamily="18" charset="0"/>
                <a:cs typeface="Calibri Light" panose="020F0302020204030204" pitchFamily="34" charset="0"/>
              </a:rPr>
              <a:t>Les Dix Commandements du Sinaï peuvent sembler négatifs. [...] Au contraire, ceux-ci sont extrêmement positifs.</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a:p>
            <a:r>
              <a:rPr lang="fr-FR" sz="1400" dirty="0">
                <a:effectLst/>
                <a:latin typeface="Calibri Light" panose="020F0302020204030204" pitchFamily="34" charset="0"/>
                <a:ea typeface="Times New Roman" panose="02020603050405020304" pitchFamily="18" charset="0"/>
                <a:cs typeface="Calibri Light" panose="020F0302020204030204" pitchFamily="34" charset="0"/>
              </a:rPr>
              <a:t>En allant au-delà du mal qu'ils nomment, ils</a:t>
            </a:r>
            <a:r>
              <a:rPr lang="fr-FR" sz="1400" dirty="0">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rPr>
              <a:t> </a:t>
            </a:r>
            <a:r>
              <a:rPr lang="fr-FR" sz="1400" dirty="0">
                <a:effectLst/>
                <a:latin typeface="Calibri Light" panose="020F0302020204030204" pitchFamily="34" charset="0"/>
                <a:ea typeface="Times New Roman" panose="02020603050405020304" pitchFamily="18" charset="0"/>
                <a:cs typeface="Calibri Light" panose="020F0302020204030204" pitchFamily="34" charset="0"/>
              </a:rPr>
              <a:t>indiquent le chemin vers la loi d'amour qui est le premier et le plus grand des Commandements : "Tu aimeras le Seigneur ton Dieu de tout ton cœur, de toute ton âme et de tout ton esprit [...] Tu aimeras ton prochain comme toi-même" (Mt 22, 37-39) » ».</a:t>
            </a:r>
            <a:endParaRPr lang="fr-FR" sz="1400" dirty="0">
              <a:latin typeface="Calibri Light" panose="020F0302020204030204" pitchFamily="34" charset="0"/>
              <a:cs typeface="Calibri Light" panose="020F0302020204030204" pitchFamily="34" charset="0"/>
            </a:endParaRPr>
          </a:p>
        </p:txBody>
      </p:sp>
      <p:sp>
        <p:nvSpPr>
          <p:cNvPr id="13" name="ZoneTexte 12">
            <a:extLst>
              <a:ext uri="{FF2B5EF4-FFF2-40B4-BE49-F238E27FC236}">
                <a16:creationId xmlns:a16="http://schemas.microsoft.com/office/drawing/2014/main" id="{E61F9D3C-D9CC-56D4-064B-9CFE87311675}"/>
              </a:ext>
            </a:extLst>
          </p:cNvPr>
          <p:cNvSpPr txBox="1"/>
          <p:nvPr/>
        </p:nvSpPr>
        <p:spPr>
          <a:xfrm>
            <a:off x="6529485" y="4387091"/>
            <a:ext cx="4629150" cy="738664"/>
          </a:xfrm>
          <a:prstGeom prst="rect">
            <a:avLst/>
          </a:prstGeom>
          <a:noFill/>
        </p:spPr>
        <p:txBody>
          <a:bodyPr wrap="square" rtlCol="0">
            <a:spAutoFit/>
          </a:bodyPr>
          <a:lstStyle/>
          <a:p>
            <a:r>
              <a:rPr lang="fr-FR" sz="1400" dirty="0">
                <a:effectLst/>
                <a:latin typeface="Calibri Light" panose="020F0302020204030204" pitchFamily="34" charset="0"/>
                <a:ea typeface="Times New Roman" panose="02020603050405020304" pitchFamily="18" charset="0"/>
              </a:rPr>
              <a:t>« Jésus lui-même affirme ne pas être venu pour abolir la Loi, mais pour l'accomplir (cf. Mt 5, 17). Son message est nouveau, mais il ne détruit pas ce qui existe déjà. </a:t>
            </a:r>
            <a:endParaRPr lang="fr-FR" sz="1400" dirty="0"/>
          </a:p>
        </p:txBody>
      </p:sp>
      <p:sp>
        <p:nvSpPr>
          <p:cNvPr id="14" name="ZoneTexte 13">
            <a:extLst>
              <a:ext uri="{FF2B5EF4-FFF2-40B4-BE49-F238E27FC236}">
                <a16:creationId xmlns:a16="http://schemas.microsoft.com/office/drawing/2014/main" id="{056B236E-7BAE-B602-4589-CDE05B1A77D9}"/>
              </a:ext>
            </a:extLst>
          </p:cNvPr>
          <p:cNvSpPr txBox="1"/>
          <p:nvPr/>
        </p:nvSpPr>
        <p:spPr>
          <a:xfrm>
            <a:off x="6586638" y="5342660"/>
            <a:ext cx="4629150" cy="523220"/>
          </a:xfrm>
          <a:prstGeom prst="rect">
            <a:avLst/>
          </a:prstGeom>
          <a:noFill/>
        </p:spPr>
        <p:txBody>
          <a:bodyPr wrap="square" rtlCol="0">
            <a:spAutoFit/>
          </a:bodyPr>
          <a:lstStyle/>
          <a:p>
            <a:r>
              <a:rPr lang="fr-FR" sz="1400" dirty="0">
                <a:effectLst/>
                <a:latin typeface="Calibri Light" panose="020F0302020204030204" pitchFamily="34" charset="0"/>
                <a:ea typeface="Times New Roman" panose="02020603050405020304" pitchFamily="18" charset="0"/>
                <a:cs typeface="Calibri Light" panose="020F0302020204030204" pitchFamily="34" charset="0"/>
              </a:rPr>
              <a:t>Jésus ne proclame pas seulement les Béatitudes. Il vit les Béatitudes. Il est les Béatitudes.</a:t>
            </a:r>
            <a:r>
              <a:rPr lang="fr-FR" sz="1400" dirty="0">
                <a:latin typeface="Calibri Light" panose="020F0302020204030204" pitchFamily="34" charset="0"/>
                <a:cs typeface="Calibri Light" panose="020F0302020204030204" pitchFamily="34" charset="0"/>
              </a:rPr>
              <a:t> »</a:t>
            </a:r>
          </a:p>
        </p:txBody>
      </p:sp>
      <p:sp>
        <p:nvSpPr>
          <p:cNvPr id="16" name="Explosion 1 15">
            <a:extLst>
              <a:ext uri="{FF2B5EF4-FFF2-40B4-BE49-F238E27FC236}">
                <a16:creationId xmlns:a16="http://schemas.microsoft.com/office/drawing/2014/main" id="{C06A2F55-A135-7E60-AF24-9D50B9E019F3}"/>
              </a:ext>
            </a:extLst>
          </p:cNvPr>
          <p:cNvSpPr/>
          <p:nvPr/>
        </p:nvSpPr>
        <p:spPr>
          <a:xfrm>
            <a:off x="11073119" y="-376"/>
            <a:ext cx="1120065" cy="649558"/>
          </a:xfrm>
          <a:prstGeom prst="irregularSeal1">
            <a:avLst/>
          </a:prstGeom>
          <a:solidFill>
            <a:srgbClr val="EED9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216</a:t>
            </a:r>
          </a:p>
        </p:txBody>
      </p:sp>
      <p:sp>
        <p:nvSpPr>
          <p:cNvPr id="15" name="ZoneTexte 14">
            <a:extLst>
              <a:ext uri="{FF2B5EF4-FFF2-40B4-BE49-F238E27FC236}">
                <a16:creationId xmlns:a16="http://schemas.microsoft.com/office/drawing/2014/main" id="{E51B0218-CC38-5E1D-4EED-2DF3FD476667}"/>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grpSp>
        <p:nvGrpSpPr>
          <p:cNvPr id="17" name="Groupe 16">
            <a:extLst>
              <a:ext uri="{FF2B5EF4-FFF2-40B4-BE49-F238E27FC236}">
                <a16:creationId xmlns:a16="http://schemas.microsoft.com/office/drawing/2014/main" id="{C932875B-2BB0-15B7-14E5-9F288AEE64DD}"/>
              </a:ext>
            </a:extLst>
          </p:cNvPr>
          <p:cNvGrpSpPr/>
          <p:nvPr/>
        </p:nvGrpSpPr>
        <p:grpSpPr>
          <a:xfrm>
            <a:off x="84383" y="148445"/>
            <a:ext cx="1204635" cy="653491"/>
            <a:chOff x="1523695" y="776591"/>
            <a:chExt cx="1204635" cy="653491"/>
          </a:xfrm>
        </p:grpSpPr>
        <p:grpSp>
          <p:nvGrpSpPr>
            <p:cNvPr id="18" name="Groupe 17">
              <a:extLst>
                <a:ext uri="{FF2B5EF4-FFF2-40B4-BE49-F238E27FC236}">
                  <a16:creationId xmlns:a16="http://schemas.microsoft.com/office/drawing/2014/main" id="{619E023B-1878-D9D2-11C6-0D211B0BC53D}"/>
                </a:ext>
              </a:extLst>
            </p:cNvPr>
            <p:cNvGrpSpPr>
              <a:grpSpLocks noChangeAspect="1"/>
            </p:cNvGrpSpPr>
            <p:nvPr/>
          </p:nvGrpSpPr>
          <p:grpSpPr>
            <a:xfrm>
              <a:off x="1523695" y="776591"/>
              <a:ext cx="1204635" cy="653491"/>
              <a:chOff x="1523695" y="776591"/>
              <a:chExt cx="6161821" cy="3342667"/>
            </a:xfrm>
          </p:grpSpPr>
          <p:grpSp>
            <p:nvGrpSpPr>
              <p:cNvPr id="26" name="Groupe 25">
                <a:extLst>
                  <a:ext uri="{FF2B5EF4-FFF2-40B4-BE49-F238E27FC236}">
                    <a16:creationId xmlns:a16="http://schemas.microsoft.com/office/drawing/2014/main" id="{47E4AAAC-2199-E42B-7812-AF6129073A3F}"/>
                  </a:ext>
                </a:extLst>
              </p:cNvPr>
              <p:cNvGrpSpPr/>
              <p:nvPr/>
            </p:nvGrpSpPr>
            <p:grpSpPr>
              <a:xfrm>
                <a:off x="1523695" y="776591"/>
                <a:ext cx="6161821" cy="3301863"/>
                <a:chOff x="1523695" y="776591"/>
                <a:chExt cx="6161821" cy="3301863"/>
              </a:xfrm>
            </p:grpSpPr>
            <p:sp>
              <p:nvSpPr>
                <p:cNvPr id="40" name="Ellipse 39">
                  <a:extLst>
                    <a:ext uri="{FF2B5EF4-FFF2-40B4-BE49-F238E27FC236}">
                      <a16:creationId xmlns:a16="http://schemas.microsoft.com/office/drawing/2014/main" id="{5F371D19-45F2-1ABA-28F0-0B3215A709DB}"/>
                    </a:ext>
                  </a:extLst>
                </p:cNvPr>
                <p:cNvSpPr/>
                <p:nvPr/>
              </p:nvSpPr>
              <p:spPr>
                <a:xfrm>
                  <a:off x="1610838" y="1087983"/>
                  <a:ext cx="1064301" cy="989351"/>
                </a:xfrm>
                <a:prstGeom prst="ellipse">
                  <a:avLst/>
                </a:prstGeom>
                <a:gradFill flip="none" rotWithShape="1">
                  <a:gsLst>
                    <a:gs pos="0">
                      <a:srgbClr val="FFEEC8"/>
                    </a:gs>
                    <a:gs pos="31000">
                      <a:srgbClr val="FFC000">
                        <a:tint val="44500"/>
                        <a:satMod val="160000"/>
                        <a:lumMod val="42028"/>
                        <a:lumOff val="57972"/>
                      </a:srgbClr>
                    </a:gs>
                    <a:gs pos="91000">
                      <a:srgbClr val="FF776C"/>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4">
                  <p14:nvContentPartPr>
                    <p14:cNvPr id="41" name="Encre 40">
                      <a:extLst>
                        <a:ext uri="{FF2B5EF4-FFF2-40B4-BE49-F238E27FC236}">
                          <a16:creationId xmlns:a16="http://schemas.microsoft.com/office/drawing/2014/main" id="{C29BF353-A2FD-5AE3-F448-2C84DE423653}"/>
                        </a:ext>
                      </a:extLst>
                    </p14:cNvPr>
                    <p14:cNvContentPartPr/>
                    <p14:nvPr/>
                  </p14:nvContentPartPr>
                  <p14:xfrm>
                    <a:off x="1523695" y="1942692"/>
                    <a:ext cx="1985441" cy="2135762"/>
                  </p14:xfrm>
                </p:contentPart>
              </mc:Choice>
              <mc:Fallback xmlns="">
                <p:pic>
                  <p:nvPicPr>
                    <p:cNvPr id="4" name="Encre 3">
                      <a:extLst>
                        <a:ext uri="{FF2B5EF4-FFF2-40B4-BE49-F238E27FC236}">
                          <a16:creationId xmlns:a16="http://schemas.microsoft.com/office/drawing/2014/main" id="{E0F57612-4597-C434-AD95-1A07C8906AD9}"/>
                        </a:ext>
                      </a:extLst>
                    </p:cNvPr>
                    <p:cNvPicPr/>
                    <p:nvPr/>
                  </p:nvPicPr>
                  <p:blipFill>
                    <a:blip r:embed="rId5"/>
                    <a:stretch>
                      <a:fillRect/>
                    </a:stretch>
                  </p:blipFill>
                  <p:spPr>
                    <a:xfrm>
                      <a:off x="1477693" y="1896702"/>
                      <a:ext cx="2075605" cy="22259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Encre 41">
                      <a:extLst>
                        <a:ext uri="{FF2B5EF4-FFF2-40B4-BE49-F238E27FC236}">
                          <a16:creationId xmlns:a16="http://schemas.microsoft.com/office/drawing/2014/main" id="{9C49F137-1639-DFD2-45EF-69C99E27711D}"/>
                        </a:ext>
                      </a:extLst>
                    </p14:cNvPr>
                    <p14:cNvContentPartPr/>
                    <p14:nvPr/>
                  </p14:nvContentPartPr>
                  <p14:xfrm>
                    <a:off x="5228516" y="1784591"/>
                    <a:ext cx="2457000" cy="2286714"/>
                  </p14:xfrm>
                </p:contentPart>
              </mc:Choice>
              <mc:Fallback xmlns="">
                <p:pic>
                  <p:nvPicPr>
                    <p:cNvPr id="8" name="Encre 7">
                      <a:extLst>
                        <a:ext uri="{FF2B5EF4-FFF2-40B4-BE49-F238E27FC236}">
                          <a16:creationId xmlns:a16="http://schemas.microsoft.com/office/drawing/2014/main" id="{2B9FC5AD-1B2C-40F8-B442-68FFDAA6454E}"/>
                        </a:ext>
                      </a:extLst>
                    </p:cNvPr>
                    <p:cNvPicPr/>
                    <p:nvPr/>
                  </p:nvPicPr>
                  <p:blipFill>
                    <a:blip r:embed="rId7"/>
                    <a:stretch>
                      <a:fillRect/>
                    </a:stretch>
                  </p:blipFill>
                  <p:spPr>
                    <a:xfrm>
                      <a:off x="5182505" y="1738599"/>
                      <a:ext cx="2547182" cy="23768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Encre 42">
                      <a:extLst>
                        <a:ext uri="{FF2B5EF4-FFF2-40B4-BE49-F238E27FC236}">
                          <a16:creationId xmlns:a16="http://schemas.microsoft.com/office/drawing/2014/main" id="{C02C8CF5-E287-91AB-B56F-A29AB2C8182F}"/>
                        </a:ext>
                      </a:extLst>
                    </p14:cNvPr>
                    <p14:cNvContentPartPr/>
                    <p14:nvPr/>
                  </p14:nvContentPartPr>
                  <p14:xfrm>
                    <a:off x="1889876" y="2385425"/>
                    <a:ext cx="712800" cy="660960"/>
                  </p14:xfrm>
                </p:contentPart>
              </mc:Choice>
              <mc:Fallback xmlns="">
                <p:pic>
                  <p:nvPicPr>
                    <p:cNvPr id="9" name="Encre 8">
                      <a:extLst>
                        <a:ext uri="{FF2B5EF4-FFF2-40B4-BE49-F238E27FC236}">
                          <a16:creationId xmlns:a16="http://schemas.microsoft.com/office/drawing/2014/main" id="{1B4C534D-6EF2-762E-A663-AE5B52FFFE1D}"/>
                        </a:ext>
                      </a:extLst>
                    </p:cNvPr>
                    <p:cNvPicPr/>
                    <p:nvPr/>
                  </p:nvPicPr>
                  <p:blipFill>
                    <a:blip r:embed="rId9"/>
                    <a:stretch>
                      <a:fillRect/>
                    </a:stretch>
                  </p:blipFill>
                  <p:spPr>
                    <a:xfrm>
                      <a:off x="1843948" y="2339525"/>
                      <a:ext cx="802819" cy="75092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Encre 43">
                      <a:extLst>
                        <a:ext uri="{FF2B5EF4-FFF2-40B4-BE49-F238E27FC236}">
                          <a16:creationId xmlns:a16="http://schemas.microsoft.com/office/drawing/2014/main" id="{F585B7A1-262B-89A0-813F-E17FC7E7F458}"/>
                        </a:ext>
                      </a:extLst>
                    </p14:cNvPr>
                    <p14:cNvContentPartPr/>
                    <p14:nvPr/>
                  </p14:nvContentPartPr>
                  <p14:xfrm>
                    <a:off x="6005913" y="2534501"/>
                    <a:ext cx="1377777" cy="316568"/>
                  </p14:xfrm>
                </p:contentPart>
              </mc:Choice>
              <mc:Fallback xmlns="">
                <p:pic>
                  <p:nvPicPr>
                    <p:cNvPr id="10" name="Encre 9">
                      <a:extLst>
                        <a:ext uri="{FF2B5EF4-FFF2-40B4-BE49-F238E27FC236}">
                          <a16:creationId xmlns:a16="http://schemas.microsoft.com/office/drawing/2014/main" id="{34D08AF8-B5A8-38E1-23FF-AD3C03132CA8}"/>
                        </a:ext>
                      </a:extLst>
                    </p:cNvPr>
                    <p:cNvPicPr/>
                    <p:nvPr/>
                  </p:nvPicPr>
                  <p:blipFill>
                    <a:blip r:embed="rId11"/>
                    <a:stretch>
                      <a:fillRect/>
                    </a:stretch>
                  </p:blipFill>
                  <p:spPr>
                    <a:xfrm>
                      <a:off x="5959926" y="2488754"/>
                      <a:ext cx="1467912" cy="406232"/>
                    </a:xfrm>
                    <a:prstGeom prst="rect">
                      <a:avLst/>
                    </a:prstGeom>
                  </p:spPr>
                </p:pic>
              </mc:Fallback>
            </mc:AlternateContent>
            <p:sp>
              <p:nvSpPr>
                <p:cNvPr id="45" name="Arc 44">
                  <a:extLst>
                    <a:ext uri="{FF2B5EF4-FFF2-40B4-BE49-F238E27FC236}">
                      <a16:creationId xmlns:a16="http://schemas.microsoft.com/office/drawing/2014/main" id="{D0FAD186-82CD-43EE-9BC9-DB29F9EF9003}"/>
                    </a:ext>
                  </a:extLst>
                </p:cNvPr>
                <p:cNvSpPr/>
                <p:nvPr/>
              </p:nvSpPr>
              <p:spPr>
                <a:xfrm rot="10586078">
                  <a:off x="2190476" y="1514741"/>
                  <a:ext cx="4391877" cy="699829"/>
                </a:xfrm>
                <a:prstGeom prst="arc">
                  <a:avLst>
                    <a:gd name="adj1" fmla="val 10834999"/>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46" name="Groupe 45">
                  <a:extLst>
                    <a:ext uri="{FF2B5EF4-FFF2-40B4-BE49-F238E27FC236}">
                      <a16:creationId xmlns:a16="http://schemas.microsoft.com/office/drawing/2014/main" id="{589518C9-AA2A-6E00-A36E-58C1C350E7B0}"/>
                    </a:ext>
                  </a:extLst>
                </p:cNvPr>
                <p:cNvGrpSpPr/>
                <p:nvPr/>
              </p:nvGrpSpPr>
              <p:grpSpPr>
                <a:xfrm>
                  <a:off x="1901656" y="1424951"/>
                  <a:ext cx="543600" cy="520920"/>
                  <a:chOff x="1768924" y="3843685"/>
                  <a:chExt cx="543600" cy="520920"/>
                </a:xfrm>
              </p:grpSpPr>
              <mc:AlternateContent xmlns:mc="http://schemas.openxmlformats.org/markup-compatibility/2006" xmlns:p14="http://schemas.microsoft.com/office/powerpoint/2010/main">
                <mc:Choice Requires="p14">
                  <p:contentPart p14:bwMode="auto" r:id="rId12">
                    <p14:nvContentPartPr>
                      <p14:cNvPr id="60" name="Encre 59">
                        <a:extLst>
                          <a:ext uri="{FF2B5EF4-FFF2-40B4-BE49-F238E27FC236}">
                            <a16:creationId xmlns:a16="http://schemas.microsoft.com/office/drawing/2014/main" id="{08E3129C-2782-88EC-58B8-BD7DF7EDA1B4}"/>
                          </a:ext>
                        </a:extLst>
                      </p14:cNvPr>
                      <p14:cNvContentPartPr/>
                      <p14:nvPr/>
                    </p14:nvContentPartPr>
                    <p14:xfrm>
                      <a:off x="1879084" y="3866365"/>
                      <a:ext cx="163080" cy="498240"/>
                    </p14:xfrm>
                  </p:contentPart>
                </mc:Choice>
                <mc:Fallback xmlns="">
                  <p:pic>
                    <p:nvPicPr>
                      <p:cNvPr id="34" name="Encre 33">
                        <a:extLst>
                          <a:ext uri="{FF2B5EF4-FFF2-40B4-BE49-F238E27FC236}">
                            <a16:creationId xmlns:a16="http://schemas.microsoft.com/office/drawing/2014/main" id="{9FF3F1EF-3803-C4D6-EA68-DD487B318C86}"/>
                          </a:ext>
                        </a:extLst>
                      </p:cNvPr>
                      <p:cNvPicPr/>
                      <p:nvPr/>
                    </p:nvPicPr>
                    <p:blipFill>
                      <a:blip r:embed="rId13"/>
                      <a:stretch>
                        <a:fillRect/>
                      </a:stretch>
                    </p:blipFill>
                    <p:spPr>
                      <a:xfrm>
                        <a:off x="1872964" y="3860245"/>
                        <a:ext cx="1753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Encre 60">
                        <a:extLst>
                          <a:ext uri="{FF2B5EF4-FFF2-40B4-BE49-F238E27FC236}">
                            <a16:creationId xmlns:a16="http://schemas.microsoft.com/office/drawing/2014/main" id="{5B06F148-CCD8-A995-A7E0-4794452F67F5}"/>
                          </a:ext>
                        </a:extLst>
                      </p14:cNvPr>
                      <p14:cNvContentPartPr/>
                      <p14:nvPr/>
                    </p14:nvContentPartPr>
                    <p14:xfrm>
                      <a:off x="1996804" y="3843685"/>
                      <a:ext cx="35280" cy="403560"/>
                    </p14:xfrm>
                  </p:contentPart>
                </mc:Choice>
                <mc:Fallback xmlns="">
                  <p:pic>
                    <p:nvPicPr>
                      <p:cNvPr id="35" name="Encre 34">
                        <a:extLst>
                          <a:ext uri="{FF2B5EF4-FFF2-40B4-BE49-F238E27FC236}">
                            <a16:creationId xmlns:a16="http://schemas.microsoft.com/office/drawing/2014/main" id="{4CEBC71B-CC6D-B904-37E0-CC9DAB727395}"/>
                          </a:ext>
                        </a:extLst>
                      </p:cNvPr>
                      <p:cNvPicPr/>
                      <p:nvPr/>
                    </p:nvPicPr>
                    <p:blipFill>
                      <a:blip r:embed="rId15"/>
                      <a:stretch>
                        <a:fillRect/>
                      </a:stretch>
                    </p:blipFill>
                    <p:spPr>
                      <a:xfrm>
                        <a:off x="1990684" y="3837565"/>
                        <a:ext cx="475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Encre 61">
                        <a:extLst>
                          <a:ext uri="{FF2B5EF4-FFF2-40B4-BE49-F238E27FC236}">
                            <a16:creationId xmlns:a16="http://schemas.microsoft.com/office/drawing/2014/main" id="{A6B4D95F-70EE-C105-5950-A548B278D24E}"/>
                          </a:ext>
                        </a:extLst>
                      </p14:cNvPr>
                      <p14:cNvContentPartPr/>
                      <p14:nvPr/>
                    </p14:nvContentPartPr>
                    <p14:xfrm>
                      <a:off x="1821124" y="4086325"/>
                      <a:ext cx="194400" cy="156600"/>
                    </p14:xfrm>
                  </p:contentPart>
                </mc:Choice>
                <mc:Fallback xmlns="">
                  <p:pic>
                    <p:nvPicPr>
                      <p:cNvPr id="43" name="Encre 42">
                        <a:extLst>
                          <a:ext uri="{FF2B5EF4-FFF2-40B4-BE49-F238E27FC236}">
                            <a16:creationId xmlns:a16="http://schemas.microsoft.com/office/drawing/2014/main" id="{519E4E70-8532-1438-7A16-D73106BA2C6E}"/>
                          </a:ext>
                        </a:extLst>
                      </p:cNvPr>
                      <p:cNvPicPr/>
                      <p:nvPr/>
                    </p:nvPicPr>
                    <p:blipFill>
                      <a:blip r:embed="rId17"/>
                      <a:stretch>
                        <a:fillRect/>
                      </a:stretch>
                    </p:blipFill>
                    <p:spPr>
                      <a:xfrm>
                        <a:off x="1815004" y="4080205"/>
                        <a:ext cx="206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Encre 62">
                        <a:extLst>
                          <a:ext uri="{FF2B5EF4-FFF2-40B4-BE49-F238E27FC236}">
                            <a16:creationId xmlns:a16="http://schemas.microsoft.com/office/drawing/2014/main" id="{0DF28F9A-0775-300D-FD2A-6DED2491BF04}"/>
                          </a:ext>
                        </a:extLst>
                      </p14:cNvPr>
                      <p14:cNvContentPartPr/>
                      <p14:nvPr/>
                    </p14:nvContentPartPr>
                    <p14:xfrm>
                      <a:off x="2056204" y="4034845"/>
                      <a:ext cx="11880" cy="186120"/>
                    </p14:xfrm>
                  </p:contentPart>
                </mc:Choice>
                <mc:Fallback xmlns="">
                  <p:pic>
                    <p:nvPicPr>
                      <p:cNvPr id="46" name="Encre 45">
                        <a:extLst>
                          <a:ext uri="{FF2B5EF4-FFF2-40B4-BE49-F238E27FC236}">
                            <a16:creationId xmlns:a16="http://schemas.microsoft.com/office/drawing/2014/main" id="{6B55A451-42CD-1C95-20B7-7834E190E095}"/>
                          </a:ext>
                        </a:extLst>
                      </p:cNvPr>
                      <p:cNvPicPr/>
                      <p:nvPr/>
                    </p:nvPicPr>
                    <p:blipFill>
                      <a:blip r:embed="rId19"/>
                      <a:stretch>
                        <a:fillRect/>
                      </a:stretch>
                    </p:blipFill>
                    <p:spPr>
                      <a:xfrm>
                        <a:off x="2050084" y="4028725"/>
                        <a:ext cx="2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Encre 63">
                        <a:extLst>
                          <a:ext uri="{FF2B5EF4-FFF2-40B4-BE49-F238E27FC236}">
                            <a16:creationId xmlns:a16="http://schemas.microsoft.com/office/drawing/2014/main" id="{CBB09DA6-81FD-194A-E6E3-2B8924B00297}"/>
                          </a:ext>
                        </a:extLst>
                      </p14:cNvPr>
                      <p14:cNvContentPartPr/>
                      <p14:nvPr/>
                    </p14:nvContentPartPr>
                    <p14:xfrm>
                      <a:off x="2062324" y="4133845"/>
                      <a:ext cx="114120" cy="118440"/>
                    </p14:xfrm>
                  </p:contentPart>
                </mc:Choice>
                <mc:Fallback xmlns="">
                  <p:pic>
                    <p:nvPicPr>
                      <p:cNvPr id="49" name="Encre 48">
                        <a:extLst>
                          <a:ext uri="{FF2B5EF4-FFF2-40B4-BE49-F238E27FC236}">
                            <a16:creationId xmlns:a16="http://schemas.microsoft.com/office/drawing/2014/main" id="{F0EB7083-C0A5-66E5-471B-D658BD0B5A10}"/>
                          </a:ext>
                        </a:extLst>
                      </p:cNvPr>
                      <p:cNvPicPr/>
                      <p:nvPr/>
                    </p:nvPicPr>
                    <p:blipFill>
                      <a:blip r:embed="rId21"/>
                      <a:stretch>
                        <a:fillRect/>
                      </a:stretch>
                    </p:blipFill>
                    <p:spPr>
                      <a:xfrm>
                        <a:off x="2056204" y="4127725"/>
                        <a:ext cx="126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Encre 64">
                        <a:extLst>
                          <a:ext uri="{FF2B5EF4-FFF2-40B4-BE49-F238E27FC236}">
                            <a16:creationId xmlns:a16="http://schemas.microsoft.com/office/drawing/2014/main" id="{0B3D8D70-E5DC-BF60-54C1-F5CB5F6391AE}"/>
                          </a:ext>
                        </a:extLst>
                      </p14:cNvPr>
                      <p14:cNvContentPartPr/>
                      <p14:nvPr/>
                    </p14:nvContentPartPr>
                    <p14:xfrm>
                      <a:off x="2054044" y="4185325"/>
                      <a:ext cx="258480" cy="128520"/>
                    </p14:xfrm>
                  </p:contentPart>
                </mc:Choice>
                <mc:Fallback xmlns="">
                  <p:pic>
                    <p:nvPicPr>
                      <p:cNvPr id="52" name="Encre 51">
                        <a:extLst>
                          <a:ext uri="{FF2B5EF4-FFF2-40B4-BE49-F238E27FC236}">
                            <a16:creationId xmlns:a16="http://schemas.microsoft.com/office/drawing/2014/main" id="{2E3C3525-DAC2-4B1C-7B6F-4F03866EC757}"/>
                          </a:ext>
                        </a:extLst>
                      </p:cNvPr>
                      <p:cNvPicPr/>
                      <p:nvPr/>
                    </p:nvPicPr>
                    <p:blipFill>
                      <a:blip r:embed="rId23"/>
                      <a:stretch>
                        <a:fillRect/>
                      </a:stretch>
                    </p:blipFill>
                    <p:spPr>
                      <a:xfrm>
                        <a:off x="2047924" y="4179205"/>
                        <a:ext cx="270720" cy="140760"/>
                      </a:xfrm>
                      <a:prstGeom prst="rect">
                        <a:avLst/>
                      </a:prstGeom>
                    </p:spPr>
                  </p:pic>
                </mc:Fallback>
              </mc:AlternateContent>
              <p:grpSp>
                <p:nvGrpSpPr>
                  <p:cNvPr id="66" name="Groupe 65">
                    <a:extLst>
                      <a:ext uri="{FF2B5EF4-FFF2-40B4-BE49-F238E27FC236}">
                        <a16:creationId xmlns:a16="http://schemas.microsoft.com/office/drawing/2014/main" id="{ACEEB0D7-531E-1A0E-F583-1EE8DA200927}"/>
                      </a:ext>
                    </a:extLst>
                  </p:cNvPr>
                  <p:cNvGrpSpPr/>
                  <p:nvPr/>
                </p:nvGrpSpPr>
                <p:grpSpPr>
                  <a:xfrm>
                    <a:off x="1768924" y="3936205"/>
                    <a:ext cx="522720" cy="389160"/>
                    <a:chOff x="1768924" y="3936205"/>
                    <a:chExt cx="522720" cy="389160"/>
                  </a:xfrm>
                </p:grpSpPr>
                <mc:AlternateContent xmlns:mc="http://schemas.openxmlformats.org/markup-compatibility/2006" xmlns:p14="http://schemas.microsoft.com/office/powerpoint/2010/main">
                  <mc:Choice Requires="p14">
                    <p:contentPart p14:bwMode="auto" r:id="rId24">
                      <p14:nvContentPartPr>
                        <p14:cNvPr id="67" name="Encre 66">
                          <a:extLst>
                            <a:ext uri="{FF2B5EF4-FFF2-40B4-BE49-F238E27FC236}">
                              <a16:creationId xmlns:a16="http://schemas.microsoft.com/office/drawing/2014/main" id="{1130D5CA-A7A2-076D-5231-058B9FBEFF08}"/>
                            </a:ext>
                          </a:extLst>
                        </p14:cNvPr>
                        <p14:cNvContentPartPr/>
                        <p14:nvPr/>
                      </p14:nvContentPartPr>
                      <p14:xfrm>
                        <a:off x="2041804" y="3936205"/>
                        <a:ext cx="192600" cy="325800"/>
                      </p14:xfrm>
                    </p:contentPart>
                  </mc:Choice>
                  <mc:Fallback xmlns="">
                    <p:pic>
                      <p:nvPicPr>
                        <p:cNvPr id="36" name="Encre 35">
                          <a:extLst>
                            <a:ext uri="{FF2B5EF4-FFF2-40B4-BE49-F238E27FC236}">
                              <a16:creationId xmlns:a16="http://schemas.microsoft.com/office/drawing/2014/main" id="{C04919B3-FEC2-A6EF-2B65-A6C5D8889C3C}"/>
                            </a:ext>
                          </a:extLst>
                        </p:cNvPr>
                        <p:cNvPicPr/>
                        <p:nvPr/>
                      </p:nvPicPr>
                      <p:blipFill>
                        <a:blip r:embed="rId25"/>
                        <a:stretch>
                          <a:fillRect/>
                        </a:stretch>
                      </p:blipFill>
                      <p:spPr>
                        <a:xfrm>
                          <a:off x="2035684" y="3930085"/>
                          <a:ext cx="204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8" name="Encre 67">
                          <a:extLst>
                            <a:ext uri="{FF2B5EF4-FFF2-40B4-BE49-F238E27FC236}">
                              <a16:creationId xmlns:a16="http://schemas.microsoft.com/office/drawing/2014/main" id="{5DCD6994-FD3B-E461-B030-CC06E8BEBC40}"/>
                            </a:ext>
                          </a:extLst>
                        </p14:cNvPr>
                        <p14:cNvContentPartPr/>
                        <p14:nvPr/>
                      </p14:nvContentPartPr>
                      <p14:xfrm>
                        <a:off x="2074204" y="4132045"/>
                        <a:ext cx="217440" cy="117720"/>
                      </p14:xfrm>
                    </p:contentPart>
                  </mc:Choice>
                  <mc:Fallback xmlns="">
                    <p:pic>
                      <p:nvPicPr>
                        <p:cNvPr id="37" name="Encre 36">
                          <a:extLst>
                            <a:ext uri="{FF2B5EF4-FFF2-40B4-BE49-F238E27FC236}">
                              <a16:creationId xmlns:a16="http://schemas.microsoft.com/office/drawing/2014/main" id="{AADB4848-ED5F-3771-52E1-F5AD830CC623}"/>
                            </a:ext>
                          </a:extLst>
                        </p:cNvPr>
                        <p:cNvPicPr/>
                        <p:nvPr/>
                      </p:nvPicPr>
                      <p:blipFill>
                        <a:blip r:embed="rId27"/>
                        <a:stretch>
                          <a:fillRect/>
                        </a:stretch>
                      </p:blipFill>
                      <p:spPr>
                        <a:xfrm>
                          <a:off x="2068084" y="4125925"/>
                          <a:ext cx="22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9" name="Encre 68">
                          <a:extLst>
                            <a:ext uri="{FF2B5EF4-FFF2-40B4-BE49-F238E27FC236}">
                              <a16:creationId xmlns:a16="http://schemas.microsoft.com/office/drawing/2014/main" id="{AEB734CF-C94B-1489-BD45-2B31EB1A74A6}"/>
                            </a:ext>
                          </a:extLst>
                        </p14:cNvPr>
                        <p14:cNvContentPartPr/>
                        <p14:nvPr/>
                      </p14:nvContentPartPr>
                      <p14:xfrm>
                        <a:off x="1880884" y="4203325"/>
                        <a:ext cx="130320" cy="39600"/>
                      </p14:xfrm>
                    </p:contentPart>
                  </mc:Choice>
                  <mc:Fallback xmlns="">
                    <p:pic>
                      <p:nvPicPr>
                        <p:cNvPr id="40" name="Encre 39">
                          <a:extLst>
                            <a:ext uri="{FF2B5EF4-FFF2-40B4-BE49-F238E27FC236}">
                              <a16:creationId xmlns:a16="http://schemas.microsoft.com/office/drawing/2014/main" id="{01ADDE31-B9BE-C03D-FA35-F6756E3E723E}"/>
                            </a:ext>
                          </a:extLst>
                        </p:cNvPr>
                        <p:cNvPicPr/>
                        <p:nvPr/>
                      </p:nvPicPr>
                      <p:blipFill>
                        <a:blip r:embed="rId29"/>
                        <a:stretch>
                          <a:fillRect/>
                        </a:stretch>
                      </p:blipFill>
                      <p:spPr>
                        <a:xfrm>
                          <a:off x="1874764" y="4197205"/>
                          <a:ext cx="142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0" name="Encre 69">
                          <a:extLst>
                            <a:ext uri="{FF2B5EF4-FFF2-40B4-BE49-F238E27FC236}">
                              <a16:creationId xmlns:a16="http://schemas.microsoft.com/office/drawing/2014/main" id="{C07AB70D-262B-5A4B-539E-F9423464639F}"/>
                            </a:ext>
                          </a:extLst>
                        </p14:cNvPr>
                        <p14:cNvContentPartPr/>
                        <p14:nvPr/>
                      </p14:nvContentPartPr>
                      <p14:xfrm>
                        <a:off x="1768924" y="4222045"/>
                        <a:ext cx="279360" cy="103320"/>
                      </p14:xfrm>
                    </p:contentPart>
                  </mc:Choice>
                  <mc:Fallback xmlns="">
                    <p:pic>
                      <p:nvPicPr>
                        <p:cNvPr id="55" name="Encre 54">
                          <a:extLst>
                            <a:ext uri="{FF2B5EF4-FFF2-40B4-BE49-F238E27FC236}">
                              <a16:creationId xmlns:a16="http://schemas.microsoft.com/office/drawing/2014/main" id="{5C5FA2EF-322F-360A-6AC9-304A7E452EF6}"/>
                            </a:ext>
                          </a:extLst>
                        </p:cNvPr>
                        <p:cNvPicPr/>
                        <p:nvPr/>
                      </p:nvPicPr>
                      <p:blipFill>
                        <a:blip r:embed="rId31"/>
                        <a:stretch>
                          <a:fillRect/>
                        </a:stretch>
                      </p:blipFill>
                      <p:spPr>
                        <a:xfrm>
                          <a:off x="1762804" y="4215925"/>
                          <a:ext cx="291600" cy="115560"/>
                        </a:xfrm>
                        <a:prstGeom prst="rect">
                          <a:avLst/>
                        </a:prstGeom>
                      </p:spPr>
                    </p:pic>
                  </mc:Fallback>
                </mc:AlternateContent>
              </p:grpSp>
            </p:grpSp>
            <p:grpSp>
              <p:nvGrpSpPr>
                <p:cNvPr id="47" name="Groupe 46">
                  <a:extLst>
                    <a:ext uri="{FF2B5EF4-FFF2-40B4-BE49-F238E27FC236}">
                      <a16:creationId xmlns:a16="http://schemas.microsoft.com/office/drawing/2014/main" id="{2561FF92-A364-1F5F-464D-9BAC243BF639}"/>
                    </a:ext>
                  </a:extLst>
                </p:cNvPr>
                <p:cNvGrpSpPr>
                  <a:grpSpLocks noChangeAspect="1"/>
                </p:cNvGrpSpPr>
                <p:nvPr/>
              </p:nvGrpSpPr>
              <p:grpSpPr>
                <a:xfrm>
                  <a:off x="6037500" y="776591"/>
                  <a:ext cx="1314602" cy="1008000"/>
                  <a:chOff x="4605259" y="2555342"/>
                  <a:chExt cx="1734184" cy="1329723"/>
                </a:xfrm>
              </p:grpSpPr>
              <p:sp>
                <p:nvSpPr>
                  <p:cNvPr id="48" name="Ellipse 47">
                    <a:extLst>
                      <a:ext uri="{FF2B5EF4-FFF2-40B4-BE49-F238E27FC236}">
                        <a16:creationId xmlns:a16="http://schemas.microsoft.com/office/drawing/2014/main" id="{02973DE0-F2A3-3665-DAEC-19F09ECF3A87}"/>
                      </a:ext>
                    </a:extLst>
                  </p:cNvPr>
                  <p:cNvSpPr/>
                  <p:nvPr/>
                </p:nvSpPr>
                <p:spPr>
                  <a:xfrm>
                    <a:off x="4605259" y="2555342"/>
                    <a:ext cx="1339770" cy="1329723"/>
                  </a:xfrm>
                  <a:prstGeom prst="ellipse">
                    <a:avLst/>
                  </a:prstGeom>
                  <a:gradFill flip="none" rotWithShape="1">
                    <a:gsLst>
                      <a:gs pos="0">
                        <a:srgbClr val="FFC000"/>
                      </a:gs>
                      <a:gs pos="74000">
                        <a:srgbClr val="F0DE58"/>
                      </a:gs>
                    </a:gsLst>
                    <a:path path="circle">
                      <a:fillToRect l="100000" t="100000"/>
                    </a:path>
                    <a:tileRect r="-100000" b="-100000"/>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2">
                    <p14:nvContentPartPr>
                      <p14:cNvPr id="49" name="Encre 48">
                        <a:extLst>
                          <a:ext uri="{FF2B5EF4-FFF2-40B4-BE49-F238E27FC236}">
                            <a16:creationId xmlns:a16="http://schemas.microsoft.com/office/drawing/2014/main" id="{0A712E55-0D0B-F29C-DD89-31858091C62E}"/>
                          </a:ext>
                        </a:extLst>
                      </p14:cNvPr>
                      <p14:cNvContentPartPr/>
                      <p14:nvPr/>
                    </p14:nvContentPartPr>
                    <p14:xfrm>
                      <a:off x="4845229" y="2788105"/>
                      <a:ext cx="865440" cy="914760"/>
                    </p14:xfrm>
                  </p:contentPart>
                </mc:Choice>
                <mc:Fallback xmlns="">
                  <p:pic>
                    <p:nvPicPr>
                      <p:cNvPr id="11" name="Encre 10">
                        <a:extLst>
                          <a:ext uri="{FF2B5EF4-FFF2-40B4-BE49-F238E27FC236}">
                            <a16:creationId xmlns:a16="http://schemas.microsoft.com/office/drawing/2014/main" id="{43040440-5BD3-A5ED-B687-4C58E023C6AC}"/>
                          </a:ext>
                        </a:extLst>
                      </p:cNvPr>
                      <p:cNvPicPr/>
                      <p:nvPr/>
                    </p:nvPicPr>
                    <p:blipFill>
                      <a:blip r:embed="rId33"/>
                      <a:stretch>
                        <a:fillRect/>
                      </a:stretch>
                    </p:blipFill>
                    <p:spPr>
                      <a:xfrm>
                        <a:off x="4801593" y="2744429"/>
                        <a:ext cx="947863" cy="9996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0" name="Encre 49">
                        <a:extLst>
                          <a:ext uri="{FF2B5EF4-FFF2-40B4-BE49-F238E27FC236}">
                            <a16:creationId xmlns:a16="http://schemas.microsoft.com/office/drawing/2014/main" id="{86C90315-BDBF-201C-4EC8-A9752BAEC4AE}"/>
                          </a:ext>
                        </a:extLst>
                      </p14:cNvPr>
                      <p14:cNvContentPartPr/>
                      <p14:nvPr/>
                    </p14:nvContentPartPr>
                    <p14:xfrm>
                      <a:off x="5269309" y="2836705"/>
                      <a:ext cx="39240" cy="275760"/>
                    </p14:xfrm>
                  </p:contentPart>
                </mc:Choice>
                <mc:Fallback xmlns="">
                  <p:pic>
                    <p:nvPicPr>
                      <p:cNvPr id="12" name="Encre 11">
                        <a:extLst>
                          <a:ext uri="{FF2B5EF4-FFF2-40B4-BE49-F238E27FC236}">
                            <a16:creationId xmlns:a16="http://schemas.microsoft.com/office/drawing/2014/main" id="{26C1D507-8BEC-BC19-C30A-6DCBF3DF5793}"/>
                          </a:ext>
                        </a:extLst>
                      </p:cNvPr>
                      <p:cNvPicPr/>
                      <p:nvPr/>
                    </p:nvPicPr>
                    <p:blipFill>
                      <a:blip r:embed="rId35"/>
                      <a:stretch>
                        <a:fillRect/>
                      </a:stretch>
                    </p:blipFill>
                    <p:spPr>
                      <a:xfrm>
                        <a:off x="5230069" y="2795583"/>
                        <a:ext cx="117720" cy="358004"/>
                      </a:xfrm>
                      <a:prstGeom prst="rect">
                        <a:avLst/>
                      </a:prstGeom>
                    </p:spPr>
                  </p:pic>
                </mc:Fallback>
              </mc:AlternateContent>
              <p:grpSp>
                <p:nvGrpSpPr>
                  <p:cNvPr id="51" name="Groupe 50">
                    <a:extLst>
                      <a:ext uri="{FF2B5EF4-FFF2-40B4-BE49-F238E27FC236}">
                        <a16:creationId xmlns:a16="http://schemas.microsoft.com/office/drawing/2014/main" id="{14CBC27D-C7E1-16BD-8536-5D83336695C3}"/>
                      </a:ext>
                    </a:extLst>
                  </p:cNvPr>
                  <p:cNvGrpSpPr/>
                  <p:nvPr/>
                </p:nvGrpSpPr>
                <p:grpSpPr>
                  <a:xfrm>
                    <a:off x="5983262" y="2742067"/>
                    <a:ext cx="356181" cy="871200"/>
                    <a:chOff x="6061168" y="2709265"/>
                    <a:chExt cx="356181" cy="871200"/>
                  </a:xfrm>
                </p:grpSpPr>
                <mc:AlternateContent xmlns:mc="http://schemas.openxmlformats.org/markup-compatibility/2006" xmlns:p14="http://schemas.microsoft.com/office/powerpoint/2010/main">
                  <mc:Choice Requires="p14">
                    <p:contentPart p14:bwMode="auto" r:id="rId36">
                      <p14:nvContentPartPr>
                        <p14:cNvPr id="52" name="Encre 51">
                          <a:extLst>
                            <a:ext uri="{FF2B5EF4-FFF2-40B4-BE49-F238E27FC236}">
                              <a16:creationId xmlns:a16="http://schemas.microsoft.com/office/drawing/2014/main" id="{A8724FD4-B470-26C0-0FF9-C793A035D354}"/>
                            </a:ext>
                          </a:extLst>
                        </p14:cNvPr>
                        <p14:cNvContentPartPr/>
                        <p14:nvPr/>
                      </p14:nvContentPartPr>
                      <p14:xfrm>
                        <a:off x="6120349" y="2936785"/>
                        <a:ext cx="100440" cy="120240"/>
                      </p14:xfrm>
                    </p:contentPart>
                  </mc:Choice>
                  <mc:Fallback xmlns="">
                    <p:pic>
                      <p:nvPicPr>
                        <p:cNvPr id="15" name="Encre 14">
                          <a:extLst>
                            <a:ext uri="{FF2B5EF4-FFF2-40B4-BE49-F238E27FC236}">
                              <a16:creationId xmlns:a16="http://schemas.microsoft.com/office/drawing/2014/main" id="{6678FF0C-E34B-179B-36A4-81A235B35B03}"/>
                            </a:ext>
                          </a:extLst>
                        </p:cNvPr>
                        <p:cNvPicPr/>
                        <p:nvPr/>
                      </p:nvPicPr>
                      <p:blipFill>
                        <a:blip r:embed="rId37"/>
                        <a:stretch>
                          <a:fillRect/>
                        </a:stretch>
                      </p:blipFill>
                      <p:spPr>
                        <a:xfrm>
                          <a:off x="6079695" y="2895903"/>
                          <a:ext cx="181749" cy="20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3" name="Encre 52">
                          <a:extLst>
                            <a:ext uri="{FF2B5EF4-FFF2-40B4-BE49-F238E27FC236}">
                              <a16:creationId xmlns:a16="http://schemas.microsoft.com/office/drawing/2014/main" id="{A39853D1-9A61-FEE0-BC86-59947674901F}"/>
                            </a:ext>
                          </a:extLst>
                        </p14:cNvPr>
                        <p14:cNvContentPartPr/>
                        <p14:nvPr/>
                      </p14:nvContentPartPr>
                      <p14:xfrm>
                        <a:off x="6233749" y="2999425"/>
                        <a:ext cx="100800" cy="236880"/>
                      </p14:xfrm>
                    </p:contentPart>
                  </mc:Choice>
                  <mc:Fallback xmlns="">
                    <p:pic>
                      <p:nvPicPr>
                        <p:cNvPr id="16" name="Encre 15">
                          <a:extLst>
                            <a:ext uri="{FF2B5EF4-FFF2-40B4-BE49-F238E27FC236}">
                              <a16:creationId xmlns:a16="http://schemas.microsoft.com/office/drawing/2014/main" id="{A1E1D02A-46B5-68B9-E83D-5573757C1220}"/>
                            </a:ext>
                          </a:extLst>
                        </p:cNvPr>
                        <p:cNvPicPr/>
                        <p:nvPr/>
                      </p:nvPicPr>
                      <p:blipFill>
                        <a:blip r:embed="rId39"/>
                        <a:stretch>
                          <a:fillRect/>
                        </a:stretch>
                      </p:blipFill>
                      <p:spPr>
                        <a:xfrm>
                          <a:off x="6192949" y="2958334"/>
                          <a:ext cx="182400" cy="31906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 name="Encre 53">
                          <a:extLst>
                            <a:ext uri="{FF2B5EF4-FFF2-40B4-BE49-F238E27FC236}">
                              <a16:creationId xmlns:a16="http://schemas.microsoft.com/office/drawing/2014/main" id="{3B5D16CE-DC04-5868-40B1-1F311D252AEA}"/>
                            </a:ext>
                          </a:extLst>
                        </p14:cNvPr>
                        <p14:cNvContentPartPr/>
                        <p14:nvPr/>
                      </p14:nvContentPartPr>
                      <p14:xfrm>
                        <a:off x="6348229" y="2923465"/>
                        <a:ext cx="360" cy="42480"/>
                      </p14:xfrm>
                    </p:contentPart>
                  </mc:Choice>
                  <mc:Fallback xmlns="">
                    <p:pic>
                      <p:nvPicPr>
                        <p:cNvPr id="17" name="Encre 16">
                          <a:extLst>
                            <a:ext uri="{FF2B5EF4-FFF2-40B4-BE49-F238E27FC236}">
                              <a16:creationId xmlns:a16="http://schemas.microsoft.com/office/drawing/2014/main" id="{601100D1-C90C-13CA-10E9-C1603546AF1D}"/>
                            </a:ext>
                          </a:extLst>
                        </p:cNvPr>
                        <p:cNvPicPr/>
                        <p:nvPr/>
                      </p:nvPicPr>
                      <p:blipFill>
                        <a:blip r:embed="rId41"/>
                        <a:stretch>
                          <a:fillRect/>
                        </a:stretch>
                      </p:blipFill>
                      <p:spPr>
                        <a:xfrm>
                          <a:off x="6342109" y="2883345"/>
                          <a:ext cx="12600" cy="12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5" name="Encre 54">
                          <a:extLst>
                            <a:ext uri="{FF2B5EF4-FFF2-40B4-BE49-F238E27FC236}">
                              <a16:creationId xmlns:a16="http://schemas.microsoft.com/office/drawing/2014/main" id="{B90BFB07-80B6-C4A2-0178-407A12FF4647}"/>
                            </a:ext>
                          </a:extLst>
                        </p14:cNvPr>
                        <p14:cNvContentPartPr/>
                        <p14:nvPr/>
                      </p14:nvContentPartPr>
                      <p14:xfrm>
                        <a:off x="6298549" y="2709265"/>
                        <a:ext cx="118800" cy="783000"/>
                      </p14:xfrm>
                    </p:contentPart>
                  </mc:Choice>
                  <mc:Fallback xmlns="">
                    <p:pic>
                      <p:nvPicPr>
                        <p:cNvPr id="18" name="Encre 17">
                          <a:extLst>
                            <a:ext uri="{FF2B5EF4-FFF2-40B4-BE49-F238E27FC236}">
                              <a16:creationId xmlns:a16="http://schemas.microsoft.com/office/drawing/2014/main" id="{287E43EF-B4E9-AFE5-B7A3-E8A24C23FC64}"/>
                            </a:ext>
                          </a:extLst>
                        </p:cNvPr>
                        <p:cNvPicPr/>
                        <p:nvPr/>
                      </p:nvPicPr>
                      <p:blipFill>
                        <a:blip r:embed="rId43"/>
                        <a:stretch>
                          <a:fillRect/>
                        </a:stretch>
                      </p:blipFill>
                      <p:spPr>
                        <a:xfrm>
                          <a:off x="6258157" y="2668054"/>
                          <a:ext cx="199584" cy="86542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6" name="Encre 55">
                          <a:extLst>
                            <a:ext uri="{FF2B5EF4-FFF2-40B4-BE49-F238E27FC236}">
                              <a16:creationId xmlns:a16="http://schemas.microsoft.com/office/drawing/2014/main" id="{05F5102E-2126-3C96-CECE-9E63ED13AE13}"/>
                            </a:ext>
                          </a:extLst>
                        </p14:cNvPr>
                        <p14:cNvContentPartPr/>
                        <p14:nvPr/>
                      </p14:nvContentPartPr>
                      <p14:xfrm>
                        <a:off x="6061168" y="3109585"/>
                        <a:ext cx="35640" cy="470880"/>
                      </p14:xfrm>
                    </p:contentPart>
                  </mc:Choice>
                  <mc:Fallback xmlns="">
                    <p:pic>
                      <p:nvPicPr>
                        <p:cNvPr id="19" name="Encre 18">
                          <a:extLst>
                            <a:ext uri="{FF2B5EF4-FFF2-40B4-BE49-F238E27FC236}">
                              <a16:creationId xmlns:a16="http://schemas.microsoft.com/office/drawing/2014/main" id="{99F20205-BF4B-4D1C-687F-5D4DA05A072C}"/>
                            </a:ext>
                          </a:extLst>
                        </p:cNvPr>
                        <p:cNvPicPr/>
                        <p:nvPr/>
                      </p:nvPicPr>
                      <p:blipFill>
                        <a:blip r:embed="rId45"/>
                        <a:stretch>
                          <a:fillRect/>
                        </a:stretch>
                      </p:blipFill>
                      <p:spPr>
                        <a:xfrm>
                          <a:off x="6023300" y="3068534"/>
                          <a:ext cx="111375" cy="55298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Encre 56">
                          <a:extLst>
                            <a:ext uri="{FF2B5EF4-FFF2-40B4-BE49-F238E27FC236}">
                              <a16:creationId xmlns:a16="http://schemas.microsoft.com/office/drawing/2014/main" id="{50266F61-9CC1-A660-F1CB-BDD1D60E553D}"/>
                            </a:ext>
                          </a:extLst>
                        </p14:cNvPr>
                        <p14:cNvContentPartPr/>
                        <p14:nvPr/>
                      </p14:nvContentPartPr>
                      <p14:xfrm>
                        <a:off x="6188968" y="2891785"/>
                        <a:ext cx="140400" cy="56160"/>
                      </p14:xfrm>
                    </p:contentPart>
                  </mc:Choice>
                  <mc:Fallback xmlns="">
                    <p:pic>
                      <p:nvPicPr>
                        <p:cNvPr id="20" name="Encre 19">
                          <a:extLst>
                            <a:ext uri="{FF2B5EF4-FFF2-40B4-BE49-F238E27FC236}">
                              <a16:creationId xmlns:a16="http://schemas.microsoft.com/office/drawing/2014/main" id="{62EE3643-0A15-7F73-6E9B-AA54FCEF4029}"/>
                            </a:ext>
                          </a:extLst>
                        </p:cNvPr>
                        <p:cNvPicPr/>
                        <p:nvPr/>
                      </p:nvPicPr>
                      <p:blipFill>
                        <a:blip r:embed="rId47"/>
                        <a:stretch>
                          <a:fillRect/>
                        </a:stretch>
                      </p:blipFill>
                      <p:spPr>
                        <a:xfrm>
                          <a:off x="6148514" y="2852005"/>
                          <a:ext cx="221308"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Encre 57">
                          <a:extLst>
                            <a:ext uri="{FF2B5EF4-FFF2-40B4-BE49-F238E27FC236}">
                              <a16:creationId xmlns:a16="http://schemas.microsoft.com/office/drawing/2014/main" id="{3E56A5E7-87BF-B312-7046-C127A9CC5748}"/>
                            </a:ext>
                          </a:extLst>
                        </p14:cNvPr>
                        <p14:cNvContentPartPr/>
                        <p14:nvPr/>
                      </p14:nvContentPartPr>
                      <p14:xfrm>
                        <a:off x="6084208" y="3011305"/>
                        <a:ext cx="66960" cy="135720"/>
                      </p14:xfrm>
                    </p:contentPart>
                  </mc:Choice>
                  <mc:Fallback xmlns="">
                    <p:pic>
                      <p:nvPicPr>
                        <p:cNvPr id="21" name="Encre 20">
                          <a:extLst>
                            <a:ext uri="{FF2B5EF4-FFF2-40B4-BE49-F238E27FC236}">
                              <a16:creationId xmlns:a16="http://schemas.microsoft.com/office/drawing/2014/main" id="{EE590CCF-F2B6-03EA-0570-E1EEF2DEA564}"/>
                            </a:ext>
                          </a:extLst>
                        </p:cNvPr>
                        <p:cNvPicPr/>
                        <p:nvPr/>
                      </p:nvPicPr>
                      <p:blipFill>
                        <a:blip r:embed="rId49"/>
                        <a:stretch>
                          <a:fillRect/>
                        </a:stretch>
                      </p:blipFill>
                      <p:spPr>
                        <a:xfrm>
                          <a:off x="6043554" y="2970827"/>
                          <a:ext cx="148269" cy="2166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Encre 58">
                          <a:extLst>
                            <a:ext uri="{FF2B5EF4-FFF2-40B4-BE49-F238E27FC236}">
                              <a16:creationId xmlns:a16="http://schemas.microsoft.com/office/drawing/2014/main" id="{E90D3AB1-332C-F81B-B045-741EBC7E4C73}"/>
                            </a:ext>
                          </a:extLst>
                        </p14:cNvPr>
                        <p14:cNvContentPartPr/>
                        <p14:nvPr/>
                      </p14:nvContentPartPr>
                      <p14:xfrm>
                        <a:off x="6246928" y="2972065"/>
                        <a:ext cx="37080" cy="33480"/>
                      </p14:xfrm>
                    </p:contentPart>
                  </mc:Choice>
                  <mc:Fallback xmlns="">
                    <p:pic>
                      <p:nvPicPr>
                        <p:cNvPr id="22" name="Encre 21">
                          <a:extLst>
                            <a:ext uri="{FF2B5EF4-FFF2-40B4-BE49-F238E27FC236}">
                              <a16:creationId xmlns:a16="http://schemas.microsoft.com/office/drawing/2014/main" id="{6B196B2A-A3C0-8586-F50B-A419AF2EBBBB}"/>
                            </a:ext>
                          </a:extLst>
                        </p:cNvPr>
                        <p:cNvPicPr/>
                        <p:nvPr/>
                      </p:nvPicPr>
                      <p:blipFill>
                        <a:blip r:embed="rId51"/>
                        <a:stretch>
                          <a:fillRect/>
                        </a:stretch>
                      </p:blipFill>
                      <p:spPr>
                        <a:xfrm>
                          <a:off x="6207530" y="2934121"/>
                          <a:ext cx="115875" cy="109368"/>
                        </a:xfrm>
                        <a:prstGeom prst="rect">
                          <a:avLst/>
                        </a:prstGeom>
                      </p:spPr>
                    </p:pic>
                  </mc:Fallback>
                </mc:AlternateContent>
              </p:grpSp>
            </p:grpSp>
          </p:grpSp>
          <mc:AlternateContent xmlns:mc="http://schemas.openxmlformats.org/markup-compatibility/2006" xmlns:p14="http://schemas.microsoft.com/office/powerpoint/2010/main">
            <mc:Choice Requires="p14">
              <p:contentPart p14:bwMode="auto" r:id="rId52">
                <p14:nvContentPartPr>
                  <p14:cNvPr id="27" name="Encre 26">
                    <a:extLst>
                      <a:ext uri="{FF2B5EF4-FFF2-40B4-BE49-F238E27FC236}">
                        <a16:creationId xmlns:a16="http://schemas.microsoft.com/office/drawing/2014/main" id="{3F5E7CF7-44A4-A574-B71D-3AC950252B2F}"/>
                      </a:ext>
                    </a:extLst>
                  </p14:cNvPr>
                  <p14:cNvContentPartPr/>
                  <p14:nvPr/>
                </p14:nvContentPartPr>
                <p14:xfrm>
                  <a:off x="1668242" y="2700137"/>
                  <a:ext cx="1724400" cy="1335960"/>
                </p14:xfrm>
              </p:contentPart>
            </mc:Choice>
            <mc:Fallback xmlns="">
              <p:pic>
                <p:nvPicPr>
                  <p:cNvPr id="24" name="Encre 23">
                    <a:extLst>
                      <a:ext uri="{FF2B5EF4-FFF2-40B4-BE49-F238E27FC236}">
                        <a16:creationId xmlns:a16="http://schemas.microsoft.com/office/drawing/2014/main" id="{7C960BF5-FC7B-8202-E789-A0BB73CC4433}"/>
                      </a:ext>
                    </a:extLst>
                  </p:cNvPr>
                  <p:cNvPicPr/>
                  <p:nvPr/>
                </p:nvPicPr>
                <p:blipFill>
                  <a:blip r:embed="rId53"/>
                  <a:stretch>
                    <a:fillRect/>
                  </a:stretch>
                </p:blipFill>
                <p:spPr>
                  <a:xfrm>
                    <a:off x="1300174" y="1964071"/>
                    <a:ext cx="2458696" cy="280625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Encre 27">
                    <a:extLst>
                      <a:ext uri="{FF2B5EF4-FFF2-40B4-BE49-F238E27FC236}">
                        <a16:creationId xmlns:a16="http://schemas.microsoft.com/office/drawing/2014/main" id="{1C528267-97AA-498A-AE80-7962B892A1A9}"/>
                      </a:ext>
                    </a:extLst>
                  </p14:cNvPr>
                  <p14:cNvContentPartPr/>
                  <p14:nvPr/>
                </p14:nvContentPartPr>
                <p14:xfrm>
                  <a:off x="5403240" y="2708058"/>
                  <a:ext cx="2246760" cy="1411200"/>
                </p14:xfrm>
              </p:contentPart>
            </mc:Choice>
            <mc:Fallback xmlns="">
              <p:pic>
                <p:nvPicPr>
                  <p:cNvPr id="33" name="Encre 32">
                    <a:extLst>
                      <a:ext uri="{FF2B5EF4-FFF2-40B4-BE49-F238E27FC236}">
                        <a16:creationId xmlns:a16="http://schemas.microsoft.com/office/drawing/2014/main" id="{54AFB51F-5357-58CC-9215-5B9F473D8484}"/>
                      </a:ext>
                    </a:extLst>
                  </p:cNvPr>
                  <p:cNvPicPr/>
                  <p:nvPr/>
                </p:nvPicPr>
                <p:blipFill>
                  <a:blip r:embed="rId55"/>
                  <a:stretch>
                    <a:fillRect/>
                  </a:stretch>
                </p:blipFill>
                <p:spPr>
                  <a:xfrm>
                    <a:off x="5035220" y="1972100"/>
                    <a:ext cx="2980959" cy="288127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Encre 28">
                    <a:extLst>
                      <a:ext uri="{FF2B5EF4-FFF2-40B4-BE49-F238E27FC236}">
                        <a16:creationId xmlns:a16="http://schemas.microsoft.com/office/drawing/2014/main" id="{FEB287D9-56C1-9239-5CBA-40D26D5166BC}"/>
                      </a:ext>
                    </a:extLst>
                  </p14:cNvPr>
                  <p14:cNvContentPartPr/>
                  <p14:nvPr/>
                </p14:nvContentPartPr>
                <p14:xfrm>
                  <a:off x="2793240" y="835698"/>
                  <a:ext cx="3161160" cy="1113480"/>
                </p14:xfrm>
              </p:contentPart>
            </mc:Choice>
            <mc:Fallback xmlns="">
              <p:pic>
                <p:nvPicPr>
                  <p:cNvPr id="38" name="Encre 37">
                    <a:extLst>
                      <a:ext uri="{FF2B5EF4-FFF2-40B4-BE49-F238E27FC236}">
                        <a16:creationId xmlns:a16="http://schemas.microsoft.com/office/drawing/2014/main" id="{88DDAB67-9994-B4F4-E7C2-DE5870D08EA8}"/>
                      </a:ext>
                    </a:extLst>
                  </p:cNvPr>
                  <p:cNvPicPr/>
                  <p:nvPr/>
                </p:nvPicPr>
                <p:blipFill>
                  <a:blip r:embed="rId57"/>
                  <a:stretch>
                    <a:fillRect/>
                  </a:stretch>
                </p:blipFill>
                <p:spPr>
                  <a:xfrm>
                    <a:off x="2425235" y="99513"/>
                    <a:ext cx="3895329" cy="258401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Encre 29">
                    <a:extLst>
                      <a:ext uri="{FF2B5EF4-FFF2-40B4-BE49-F238E27FC236}">
                        <a16:creationId xmlns:a16="http://schemas.microsoft.com/office/drawing/2014/main" id="{3154D2E0-9DB3-99B8-8EA1-5E9319EB1344}"/>
                      </a:ext>
                    </a:extLst>
                  </p14:cNvPr>
                  <p14:cNvContentPartPr/>
                  <p14:nvPr/>
                </p14:nvContentPartPr>
                <p14:xfrm>
                  <a:off x="6704087" y="1045463"/>
                  <a:ext cx="79200" cy="554760"/>
                </p14:xfrm>
              </p:contentPart>
            </mc:Choice>
            <mc:Fallback xmlns="">
              <p:pic>
                <p:nvPicPr>
                  <p:cNvPr id="56" name="Encre 55">
                    <a:extLst>
                      <a:ext uri="{FF2B5EF4-FFF2-40B4-BE49-F238E27FC236}">
                        <a16:creationId xmlns:a16="http://schemas.microsoft.com/office/drawing/2014/main" id="{8EBB7E78-3FA7-FDE1-E1A3-74A373A752E6}"/>
                      </a:ext>
                    </a:extLst>
                  </p:cNvPr>
                  <p:cNvPicPr/>
                  <p:nvPr/>
                </p:nvPicPr>
                <p:blipFill>
                  <a:blip r:embed="rId59"/>
                  <a:stretch>
                    <a:fillRect/>
                  </a:stretch>
                </p:blipFill>
                <p:spPr>
                  <a:xfrm>
                    <a:off x="6682487" y="1023420"/>
                    <a:ext cx="122400" cy="59884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Encre 30">
                    <a:extLst>
                      <a:ext uri="{FF2B5EF4-FFF2-40B4-BE49-F238E27FC236}">
                        <a16:creationId xmlns:a16="http://schemas.microsoft.com/office/drawing/2014/main" id="{29A7C18A-EC62-3447-EAA8-747A869D0193}"/>
                      </a:ext>
                    </a:extLst>
                  </p14:cNvPr>
                  <p14:cNvContentPartPr/>
                  <p14:nvPr/>
                </p14:nvContentPartPr>
                <p14:xfrm>
                  <a:off x="6656207" y="1077503"/>
                  <a:ext cx="50760" cy="577800"/>
                </p14:xfrm>
              </p:contentPart>
            </mc:Choice>
            <mc:Fallback xmlns="">
              <p:pic>
                <p:nvPicPr>
                  <p:cNvPr id="58" name="Encre 57">
                    <a:extLst>
                      <a:ext uri="{FF2B5EF4-FFF2-40B4-BE49-F238E27FC236}">
                        <a16:creationId xmlns:a16="http://schemas.microsoft.com/office/drawing/2014/main" id="{4BA34B2A-431E-1657-27D6-3A2A012E0FD8}"/>
                      </a:ext>
                    </a:extLst>
                  </p:cNvPr>
                  <p:cNvPicPr/>
                  <p:nvPr/>
                </p:nvPicPr>
                <p:blipFill>
                  <a:blip r:embed="rId61"/>
                  <a:stretch>
                    <a:fillRect/>
                  </a:stretch>
                </p:blipFill>
                <p:spPr>
                  <a:xfrm>
                    <a:off x="6634453" y="1055492"/>
                    <a:ext cx="94269" cy="6218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Encre 31">
                    <a:extLst>
                      <a:ext uri="{FF2B5EF4-FFF2-40B4-BE49-F238E27FC236}">
                        <a16:creationId xmlns:a16="http://schemas.microsoft.com/office/drawing/2014/main" id="{F6A25CCD-4A84-DD6B-F943-92EDABC6313A}"/>
                      </a:ext>
                    </a:extLst>
                  </p14:cNvPr>
                  <p14:cNvContentPartPr/>
                  <p14:nvPr/>
                </p14:nvContentPartPr>
                <p14:xfrm>
                  <a:off x="6593207" y="1239863"/>
                  <a:ext cx="45000" cy="473760"/>
                </p14:xfrm>
              </p:contentPart>
            </mc:Choice>
            <mc:Fallback xmlns="">
              <p:pic>
                <p:nvPicPr>
                  <p:cNvPr id="60" name="Encre 59">
                    <a:extLst>
                      <a:ext uri="{FF2B5EF4-FFF2-40B4-BE49-F238E27FC236}">
                        <a16:creationId xmlns:a16="http://schemas.microsoft.com/office/drawing/2014/main" id="{C2B6742F-EAE3-6BF7-0C6A-C297BD6EC40E}"/>
                      </a:ext>
                    </a:extLst>
                  </p:cNvPr>
                  <p:cNvPicPr/>
                  <p:nvPr/>
                </p:nvPicPr>
                <p:blipFill>
                  <a:blip r:embed="rId63"/>
                  <a:stretch>
                    <a:fillRect/>
                  </a:stretch>
                </p:blipFill>
                <p:spPr>
                  <a:xfrm>
                    <a:off x="6571607" y="1217828"/>
                    <a:ext cx="88200" cy="51783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Encre 32">
                    <a:extLst>
                      <a:ext uri="{FF2B5EF4-FFF2-40B4-BE49-F238E27FC236}">
                        <a16:creationId xmlns:a16="http://schemas.microsoft.com/office/drawing/2014/main" id="{44EF2BA0-963B-6A07-DE4C-F4683EC1269E}"/>
                      </a:ext>
                    </a:extLst>
                  </p14:cNvPr>
                  <p14:cNvContentPartPr/>
                  <p14:nvPr/>
                </p14:nvContentPartPr>
                <p14:xfrm>
                  <a:off x="6481967" y="1392143"/>
                  <a:ext cx="23040" cy="298800"/>
                </p14:xfrm>
              </p:contentPart>
            </mc:Choice>
            <mc:Fallback xmlns="">
              <p:pic>
                <p:nvPicPr>
                  <p:cNvPr id="61" name="Encre 60">
                    <a:extLst>
                      <a:ext uri="{FF2B5EF4-FFF2-40B4-BE49-F238E27FC236}">
                        <a16:creationId xmlns:a16="http://schemas.microsoft.com/office/drawing/2014/main" id="{36C4F717-682E-5244-742E-E861BCF596D8}"/>
                      </a:ext>
                    </a:extLst>
                  </p:cNvPr>
                  <p:cNvPicPr/>
                  <p:nvPr/>
                </p:nvPicPr>
                <p:blipFill>
                  <a:blip r:embed="rId65"/>
                  <a:stretch>
                    <a:fillRect/>
                  </a:stretch>
                </p:blipFill>
                <p:spPr>
                  <a:xfrm>
                    <a:off x="6460699" y="1370145"/>
                    <a:ext cx="65575" cy="342795"/>
                  </a:xfrm>
                  <a:prstGeom prst="rect">
                    <a:avLst/>
                  </a:prstGeom>
                </p:spPr>
              </p:pic>
            </mc:Fallback>
          </mc:AlternateContent>
          <p:grpSp>
            <p:nvGrpSpPr>
              <p:cNvPr id="34" name="Groupe 33">
                <a:extLst>
                  <a:ext uri="{FF2B5EF4-FFF2-40B4-BE49-F238E27FC236}">
                    <a16:creationId xmlns:a16="http://schemas.microsoft.com/office/drawing/2014/main" id="{07A7FC86-B4ED-773A-0FD0-CA328F4C6E47}"/>
                  </a:ext>
                </a:extLst>
              </p:cNvPr>
              <p:cNvGrpSpPr/>
              <p:nvPr/>
            </p:nvGrpSpPr>
            <p:grpSpPr>
              <a:xfrm>
                <a:off x="6271727" y="1058783"/>
                <a:ext cx="303120" cy="700560"/>
                <a:chOff x="6271727" y="1058783"/>
                <a:chExt cx="303120" cy="700560"/>
              </a:xfrm>
            </p:grpSpPr>
            <mc:AlternateContent xmlns:mc="http://schemas.openxmlformats.org/markup-compatibility/2006" xmlns:p14="http://schemas.microsoft.com/office/powerpoint/2010/main">
              <mc:Choice Requires="p14">
                <p:contentPart p14:bwMode="auto" r:id="rId66">
                  <p14:nvContentPartPr>
                    <p14:cNvPr id="35" name="Encre 34">
                      <a:extLst>
                        <a:ext uri="{FF2B5EF4-FFF2-40B4-BE49-F238E27FC236}">
                          <a16:creationId xmlns:a16="http://schemas.microsoft.com/office/drawing/2014/main" id="{75557C44-2597-9880-5287-B6957B51F4E4}"/>
                        </a:ext>
                      </a:extLst>
                    </p14:cNvPr>
                    <p14:cNvContentPartPr/>
                    <p14:nvPr/>
                  </p14:nvContentPartPr>
                  <p14:xfrm>
                    <a:off x="6271727" y="1058783"/>
                    <a:ext cx="122400" cy="488520"/>
                  </p14:xfrm>
                </p:contentPart>
              </mc:Choice>
              <mc:Fallback xmlns="">
                <p:pic>
                  <p:nvPicPr>
                    <p:cNvPr id="41" name="Encre 40">
                      <a:extLst>
                        <a:ext uri="{FF2B5EF4-FFF2-40B4-BE49-F238E27FC236}">
                          <a16:creationId xmlns:a16="http://schemas.microsoft.com/office/drawing/2014/main" id="{4A1BE460-C36E-84D3-8FF8-E305AF529B11}"/>
                        </a:ext>
                      </a:extLst>
                    </p:cNvPr>
                    <p:cNvPicPr/>
                    <p:nvPr/>
                  </p:nvPicPr>
                  <p:blipFill>
                    <a:blip r:embed="rId67"/>
                    <a:stretch>
                      <a:fillRect/>
                    </a:stretch>
                  </p:blipFill>
                  <p:spPr>
                    <a:xfrm>
                      <a:off x="6249805" y="1036745"/>
                      <a:ext cx="166245" cy="53259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Encre 35">
                      <a:extLst>
                        <a:ext uri="{FF2B5EF4-FFF2-40B4-BE49-F238E27FC236}">
                          <a16:creationId xmlns:a16="http://schemas.microsoft.com/office/drawing/2014/main" id="{0E54415F-DB9B-5F7E-4872-62AD7396E97D}"/>
                        </a:ext>
                      </a:extLst>
                    </p14:cNvPr>
                    <p14:cNvContentPartPr/>
                    <p14:nvPr/>
                  </p14:nvContentPartPr>
                  <p14:xfrm>
                    <a:off x="6296567" y="1296383"/>
                    <a:ext cx="25920" cy="363240"/>
                  </p14:xfrm>
                </p:contentPart>
              </mc:Choice>
              <mc:Fallback xmlns="">
                <p:pic>
                  <p:nvPicPr>
                    <p:cNvPr id="42" name="Encre 41">
                      <a:extLst>
                        <a:ext uri="{FF2B5EF4-FFF2-40B4-BE49-F238E27FC236}">
                          <a16:creationId xmlns:a16="http://schemas.microsoft.com/office/drawing/2014/main" id="{DAC7F580-EC9D-E221-72D4-0AB18C146AB5}"/>
                        </a:ext>
                      </a:extLst>
                    </p:cNvPr>
                    <p:cNvPicPr/>
                    <p:nvPr/>
                  </p:nvPicPr>
                  <p:blipFill>
                    <a:blip r:embed="rId69"/>
                    <a:stretch>
                      <a:fillRect/>
                    </a:stretch>
                  </p:blipFill>
                  <p:spPr>
                    <a:xfrm>
                      <a:off x="6275831" y="1274368"/>
                      <a:ext cx="67392" cy="407269"/>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Encre 36">
                      <a:extLst>
                        <a:ext uri="{FF2B5EF4-FFF2-40B4-BE49-F238E27FC236}">
                          <a16:creationId xmlns:a16="http://schemas.microsoft.com/office/drawing/2014/main" id="{3C6FB3C9-155A-460C-DB56-4141F4524124}"/>
                        </a:ext>
                      </a:extLst>
                    </p14:cNvPr>
                    <p14:cNvContentPartPr/>
                    <p14:nvPr/>
                  </p14:nvContentPartPr>
                  <p14:xfrm>
                    <a:off x="6295127" y="1354703"/>
                    <a:ext cx="89640" cy="298440"/>
                  </p14:xfrm>
                </p:contentPart>
              </mc:Choice>
              <mc:Fallback xmlns="">
                <p:pic>
                  <p:nvPicPr>
                    <p:cNvPr id="47" name="Encre 46">
                      <a:extLst>
                        <a:ext uri="{FF2B5EF4-FFF2-40B4-BE49-F238E27FC236}">
                          <a16:creationId xmlns:a16="http://schemas.microsoft.com/office/drawing/2014/main" id="{4D9C71D4-D25B-4CF2-A6A5-94242DC27E2A}"/>
                        </a:ext>
                      </a:extLst>
                    </p:cNvPr>
                    <p:cNvPicPr/>
                    <p:nvPr/>
                  </p:nvPicPr>
                  <p:blipFill>
                    <a:blip r:embed="rId71"/>
                    <a:stretch>
                      <a:fillRect/>
                    </a:stretch>
                  </p:blipFill>
                  <p:spPr>
                    <a:xfrm>
                      <a:off x="6273174" y="1332732"/>
                      <a:ext cx="133545" cy="34238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Encre 37">
                      <a:extLst>
                        <a:ext uri="{FF2B5EF4-FFF2-40B4-BE49-F238E27FC236}">
                          <a16:creationId xmlns:a16="http://schemas.microsoft.com/office/drawing/2014/main" id="{E8B42065-25C4-1D8F-EB40-836BCE6C0090}"/>
                        </a:ext>
                      </a:extLst>
                    </p14:cNvPr>
                    <p14:cNvContentPartPr/>
                    <p14:nvPr/>
                  </p14:nvContentPartPr>
                  <p14:xfrm>
                    <a:off x="6406367" y="1396823"/>
                    <a:ext cx="29160" cy="310680"/>
                  </p14:xfrm>
                </p:contentPart>
              </mc:Choice>
              <mc:Fallback xmlns="">
                <p:pic>
                  <p:nvPicPr>
                    <p:cNvPr id="51" name="Encre 50">
                      <a:extLst>
                        <a:ext uri="{FF2B5EF4-FFF2-40B4-BE49-F238E27FC236}">
                          <a16:creationId xmlns:a16="http://schemas.microsoft.com/office/drawing/2014/main" id="{D7F23B89-DFDE-C261-6708-A9832D411C2C}"/>
                        </a:ext>
                      </a:extLst>
                    </p:cNvPr>
                    <p:cNvPicPr/>
                    <p:nvPr/>
                  </p:nvPicPr>
                  <p:blipFill>
                    <a:blip r:embed="rId73"/>
                    <a:stretch>
                      <a:fillRect/>
                    </a:stretch>
                  </p:blipFill>
                  <p:spPr>
                    <a:xfrm>
                      <a:off x="6385783" y="1374763"/>
                      <a:ext cx="70327" cy="35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9" name="Encre 38">
                      <a:extLst>
                        <a:ext uri="{FF2B5EF4-FFF2-40B4-BE49-F238E27FC236}">
                          <a16:creationId xmlns:a16="http://schemas.microsoft.com/office/drawing/2014/main" id="{5E8CAF5F-5D05-4C20-AEF0-430777D1C216}"/>
                        </a:ext>
                      </a:extLst>
                    </p14:cNvPr>
                    <p14:cNvContentPartPr/>
                    <p14:nvPr/>
                  </p14:nvContentPartPr>
                  <p14:xfrm>
                    <a:off x="6571967" y="1458383"/>
                    <a:ext cx="2880" cy="300960"/>
                  </p14:xfrm>
                </p:contentPart>
              </mc:Choice>
              <mc:Fallback xmlns="">
                <p:pic>
                  <p:nvPicPr>
                    <p:cNvPr id="64" name="Encre 63">
                      <a:extLst>
                        <a:ext uri="{FF2B5EF4-FFF2-40B4-BE49-F238E27FC236}">
                          <a16:creationId xmlns:a16="http://schemas.microsoft.com/office/drawing/2014/main" id="{B26383A4-7AEC-8B92-0D19-3766EB72AA94}"/>
                        </a:ext>
                      </a:extLst>
                    </p:cNvPr>
                    <p:cNvPicPr/>
                    <p:nvPr/>
                  </p:nvPicPr>
                  <p:blipFill>
                    <a:blip r:embed="rId75"/>
                    <a:stretch>
                      <a:fillRect/>
                    </a:stretch>
                  </p:blipFill>
                  <p:spPr>
                    <a:xfrm>
                      <a:off x="6554687" y="1436362"/>
                      <a:ext cx="37440" cy="345003"/>
                    </a:xfrm>
                    <a:prstGeom prst="rect">
                      <a:avLst/>
                    </a:prstGeom>
                  </p:spPr>
                </p:pic>
              </mc:Fallback>
            </mc:AlternateContent>
          </p:grpSp>
        </p:grpSp>
        <p:sp>
          <p:nvSpPr>
            <p:cNvPr id="19" name="ZoneTexte 18">
              <a:extLst>
                <a:ext uri="{FF2B5EF4-FFF2-40B4-BE49-F238E27FC236}">
                  <a16:creationId xmlns:a16="http://schemas.microsoft.com/office/drawing/2014/main" id="{6EFA5A19-3455-BE42-5ED3-E18E2020A0FA}"/>
                </a:ext>
              </a:extLst>
            </p:cNvPr>
            <p:cNvSpPr txBox="1"/>
            <p:nvPr/>
          </p:nvSpPr>
          <p:spPr>
            <a:xfrm rot="233030">
              <a:off x="1689127" y="995663"/>
              <a:ext cx="256802" cy="230832"/>
            </a:xfrm>
            <a:prstGeom prst="rect">
              <a:avLst/>
            </a:prstGeom>
            <a:noFill/>
          </p:spPr>
          <p:txBody>
            <a:bodyPr wrap="none" rtlCol="0">
              <a:spAutoFit/>
            </a:bodyPr>
            <a:lstStyle/>
            <a:p>
              <a:r>
                <a:rPr lang="fr-FR" sz="900" b="1" dirty="0"/>
                <a:t>B</a:t>
              </a:r>
            </a:p>
          </p:txBody>
        </p:sp>
        <p:sp>
          <p:nvSpPr>
            <p:cNvPr id="20" name="ZoneTexte 19">
              <a:extLst>
                <a:ext uri="{FF2B5EF4-FFF2-40B4-BE49-F238E27FC236}">
                  <a16:creationId xmlns:a16="http://schemas.microsoft.com/office/drawing/2014/main" id="{9E16234E-D8E2-3E4D-D8F7-E90155230CD1}"/>
                </a:ext>
              </a:extLst>
            </p:cNvPr>
            <p:cNvSpPr txBox="1"/>
            <p:nvPr/>
          </p:nvSpPr>
          <p:spPr>
            <a:xfrm>
              <a:off x="1762030" y="1009429"/>
              <a:ext cx="269626" cy="230832"/>
            </a:xfrm>
            <a:prstGeom prst="rect">
              <a:avLst/>
            </a:prstGeom>
            <a:noFill/>
          </p:spPr>
          <p:txBody>
            <a:bodyPr wrap="none" rtlCol="0">
              <a:spAutoFit/>
            </a:bodyPr>
            <a:lstStyle/>
            <a:p>
              <a:r>
                <a:rPr lang="fr-FR" sz="900" b="1" dirty="0"/>
                <a:t>O</a:t>
              </a:r>
            </a:p>
          </p:txBody>
        </p:sp>
        <p:sp>
          <p:nvSpPr>
            <p:cNvPr id="21" name="ZoneTexte 20">
              <a:extLst>
                <a:ext uri="{FF2B5EF4-FFF2-40B4-BE49-F238E27FC236}">
                  <a16:creationId xmlns:a16="http://schemas.microsoft.com/office/drawing/2014/main" id="{46180E48-8CFB-304B-7709-AF08D32556A1}"/>
                </a:ext>
              </a:extLst>
            </p:cNvPr>
            <p:cNvSpPr txBox="1"/>
            <p:nvPr/>
          </p:nvSpPr>
          <p:spPr>
            <a:xfrm>
              <a:off x="1844532" y="1008158"/>
              <a:ext cx="268022" cy="230832"/>
            </a:xfrm>
            <a:prstGeom prst="rect">
              <a:avLst/>
            </a:prstGeom>
            <a:noFill/>
          </p:spPr>
          <p:txBody>
            <a:bodyPr wrap="none" rtlCol="0">
              <a:spAutoFit/>
            </a:bodyPr>
            <a:lstStyle/>
            <a:p>
              <a:r>
                <a:rPr lang="fr-FR" sz="900" b="1" dirty="0"/>
                <a:t>N</a:t>
              </a:r>
            </a:p>
          </p:txBody>
        </p:sp>
        <p:sp>
          <p:nvSpPr>
            <p:cNvPr id="22" name="ZoneTexte 21">
              <a:extLst>
                <a:ext uri="{FF2B5EF4-FFF2-40B4-BE49-F238E27FC236}">
                  <a16:creationId xmlns:a16="http://schemas.microsoft.com/office/drawing/2014/main" id="{E565B32F-C49E-C9B4-BB69-129B5648086B}"/>
                </a:ext>
              </a:extLst>
            </p:cNvPr>
            <p:cNvSpPr txBox="1"/>
            <p:nvPr/>
          </p:nvSpPr>
          <p:spPr>
            <a:xfrm rot="21247648">
              <a:off x="1927149" y="1003047"/>
              <a:ext cx="268022" cy="230832"/>
            </a:xfrm>
            <a:prstGeom prst="rect">
              <a:avLst/>
            </a:prstGeom>
            <a:noFill/>
          </p:spPr>
          <p:txBody>
            <a:bodyPr wrap="none" rtlCol="0">
              <a:spAutoFit/>
            </a:bodyPr>
            <a:lstStyle/>
            <a:p>
              <a:r>
                <a:rPr lang="fr-FR" sz="900" b="1" dirty="0"/>
                <a:t>H</a:t>
              </a:r>
            </a:p>
          </p:txBody>
        </p:sp>
        <p:sp>
          <p:nvSpPr>
            <p:cNvPr id="23" name="ZoneTexte 22">
              <a:extLst>
                <a:ext uri="{FF2B5EF4-FFF2-40B4-BE49-F238E27FC236}">
                  <a16:creationId xmlns:a16="http://schemas.microsoft.com/office/drawing/2014/main" id="{1E03381B-C22D-BC85-73EB-062C0685A87B}"/>
                </a:ext>
              </a:extLst>
            </p:cNvPr>
            <p:cNvSpPr txBox="1"/>
            <p:nvPr/>
          </p:nvSpPr>
          <p:spPr>
            <a:xfrm rot="21253501">
              <a:off x="2005009" y="993296"/>
              <a:ext cx="256802" cy="230832"/>
            </a:xfrm>
            <a:prstGeom prst="rect">
              <a:avLst/>
            </a:prstGeom>
            <a:noFill/>
          </p:spPr>
          <p:txBody>
            <a:bodyPr wrap="none" rtlCol="0">
              <a:spAutoFit/>
            </a:bodyPr>
            <a:lstStyle/>
            <a:p>
              <a:pPr algn="ctr"/>
              <a:r>
                <a:rPr lang="fr-FR" sz="900" b="1" dirty="0"/>
                <a:t>E</a:t>
              </a:r>
            </a:p>
          </p:txBody>
        </p:sp>
        <p:sp>
          <p:nvSpPr>
            <p:cNvPr id="24" name="ZoneTexte 23">
              <a:extLst>
                <a:ext uri="{FF2B5EF4-FFF2-40B4-BE49-F238E27FC236}">
                  <a16:creationId xmlns:a16="http://schemas.microsoft.com/office/drawing/2014/main" id="{9AE688AC-E4DA-C2F8-5E1D-64544D4A2C3B}"/>
                </a:ext>
              </a:extLst>
            </p:cNvPr>
            <p:cNvSpPr txBox="1"/>
            <p:nvPr/>
          </p:nvSpPr>
          <p:spPr>
            <a:xfrm rot="21300920">
              <a:off x="2081015" y="986138"/>
              <a:ext cx="264816" cy="230832"/>
            </a:xfrm>
            <a:prstGeom prst="rect">
              <a:avLst/>
            </a:prstGeom>
            <a:noFill/>
          </p:spPr>
          <p:txBody>
            <a:bodyPr wrap="none" rtlCol="0">
              <a:spAutoFit/>
            </a:bodyPr>
            <a:lstStyle/>
            <a:p>
              <a:r>
                <a:rPr lang="fr-FR" sz="900" b="1" dirty="0"/>
                <a:t>U</a:t>
              </a:r>
            </a:p>
          </p:txBody>
        </p:sp>
        <p:sp>
          <p:nvSpPr>
            <p:cNvPr id="25" name="ZoneTexte 24">
              <a:extLst>
                <a:ext uri="{FF2B5EF4-FFF2-40B4-BE49-F238E27FC236}">
                  <a16:creationId xmlns:a16="http://schemas.microsoft.com/office/drawing/2014/main" id="{88EE3AD2-97C5-C066-7B3D-9D9C783AC805}"/>
                </a:ext>
              </a:extLst>
            </p:cNvPr>
            <p:cNvSpPr txBox="1"/>
            <p:nvPr/>
          </p:nvSpPr>
          <p:spPr>
            <a:xfrm rot="21228658">
              <a:off x="2162175" y="974725"/>
              <a:ext cx="256802" cy="230832"/>
            </a:xfrm>
            <a:prstGeom prst="rect">
              <a:avLst/>
            </a:prstGeom>
            <a:noFill/>
          </p:spPr>
          <p:txBody>
            <a:bodyPr wrap="none" rtlCol="0">
              <a:spAutoFit/>
            </a:bodyPr>
            <a:lstStyle/>
            <a:p>
              <a:r>
                <a:rPr lang="fr-FR" sz="900" b="1" dirty="0"/>
                <a:t>R</a:t>
              </a:r>
            </a:p>
          </p:txBody>
        </p:sp>
      </p:grpSp>
      <p:sp>
        <p:nvSpPr>
          <p:cNvPr id="9" name="ZoneTexte 8">
            <a:extLst>
              <a:ext uri="{FF2B5EF4-FFF2-40B4-BE49-F238E27FC236}">
                <a16:creationId xmlns:a16="http://schemas.microsoft.com/office/drawing/2014/main" id="{643D0760-CF6B-A377-B2EE-B1312D17F5D5}"/>
              </a:ext>
            </a:extLst>
          </p:cNvPr>
          <p:cNvSpPr txBox="1"/>
          <p:nvPr/>
        </p:nvSpPr>
        <p:spPr>
          <a:xfrm>
            <a:off x="8288638" y="1266094"/>
            <a:ext cx="1754776" cy="369332"/>
          </a:xfrm>
          <a:prstGeom prst="rect">
            <a:avLst/>
          </a:prstGeom>
          <a:noFill/>
        </p:spPr>
        <p:txBody>
          <a:bodyPr wrap="none" rtlCol="0">
            <a:spAutoFit/>
          </a:bodyPr>
          <a:lstStyle/>
          <a:p>
            <a:r>
              <a:rPr lang="fr-FR" sz="1800" b="1" u="sng"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rPr>
              <a:t>Matthieu 5,1-17</a:t>
            </a:r>
            <a:endParaRPr lang="fr-FR" sz="1800" b="1"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71" name="ZoneTexte 70">
            <a:extLst>
              <a:ext uri="{FF2B5EF4-FFF2-40B4-BE49-F238E27FC236}">
                <a16:creationId xmlns:a16="http://schemas.microsoft.com/office/drawing/2014/main" id="{A24757FE-6BAC-3BB0-00E5-A0238709CC34}"/>
              </a:ext>
            </a:extLst>
          </p:cNvPr>
          <p:cNvSpPr txBox="1"/>
          <p:nvPr/>
        </p:nvSpPr>
        <p:spPr>
          <a:xfrm>
            <a:off x="2308201" y="1266094"/>
            <a:ext cx="1306768" cy="369332"/>
          </a:xfrm>
          <a:prstGeom prst="rect">
            <a:avLst/>
          </a:prstGeom>
          <a:noFill/>
        </p:spPr>
        <p:txBody>
          <a:bodyPr wrap="none" rtlCol="0">
            <a:spAutoFit/>
          </a:bodyPr>
          <a:lstStyle/>
          <a:p>
            <a:r>
              <a:rPr lang="fr-FR" sz="1800" b="1" u="sng" dirty="0">
                <a:effectLst/>
                <a:latin typeface="Calibri Light" panose="020F0302020204030204" pitchFamily="34" charset="0"/>
                <a:ea typeface="Arial Unicode MS" panose="020B0604020202020204" pitchFamily="34" charset="-128"/>
                <a:cs typeface="Calibri Light" panose="020F0302020204030204" pitchFamily="34" charset="0"/>
              </a:rPr>
              <a:t>Ex 20, 1-17 </a:t>
            </a:r>
          </a:p>
        </p:txBody>
      </p:sp>
    </p:spTree>
    <p:extLst>
      <p:ext uri="{BB962C8B-B14F-4D97-AF65-F5344CB8AC3E}">
        <p14:creationId xmlns:p14="http://schemas.microsoft.com/office/powerpoint/2010/main" val="152906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9" presetClass="entr" presetSubtype="5"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
                                          </p:val>
                                        </p:tav>
                                        <p:tav tm="100000">
                                          <p:val>
                                            <p:strVal val="#ppt_w"/>
                                          </p:val>
                                        </p:tav>
                                      </p:tavLst>
                                    </p:anim>
                                    <p:anim calcmode="lin" valueType="num">
                                      <p:cBhvr>
                                        <p:cTn id="38" dur="1000" fill="hold"/>
                                        <p:tgtEl>
                                          <p:spTgt spid="6"/>
                                        </p:tgtEl>
                                        <p:attrNameLst>
                                          <p:attrName>ppt_h</p:attrName>
                                        </p:attrNameLst>
                                      </p:cBhvr>
                                      <p:tavLst>
                                        <p:tav tm="0" fmla="#ppt_h*sin(2.5*pi*$)">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50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heckerboard(across)">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heckerboard(across)">
                                      <p:cBhvr>
                                        <p:cTn id="58" dur="500"/>
                                        <p:tgtEl>
                                          <p:spTgt spid="14"/>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checkerboard(across)">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p:bldP spid="8" grpId="0"/>
      <p:bldP spid="10" grpId="0"/>
      <p:bldP spid="13" grpId="0"/>
      <p:bldP spid="14" grpId="0"/>
      <p:bldP spid="9"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9CE24-C3DF-2CD8-8A8E-5759D2897B00}"/>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3141C0F6-1BE9-B3A2-D045-79404F322452}"/>
              </a:ext>
            </a:extLst>
          </p:cNvPr>
          <p:cNvPicPr>
            <a:picLocks noChangeAspect="1"/>
          </p:cNvPicPr>
          <p:nvPr/>
        </p:nvPicPr>
        <p:blipFill>
          <a:blip r:embed="rId2"/>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79700F41-178D-48E4-A3D2-C864CA411A72}"/>
              </a:ext>
            </a:extLst>
          </p:cNvPr>
          <p:cNvSpPr>
            <a:spLocks noGrp="1"/>
          </p:cNvSpPr>
          <p:nvPr>
            <p:ph type="sldNum" sz="quarter" idx="12"/>
          </p:nvPr>
        </p:nvSpPr>
        <p:spPr/>
        <p:txBody>
          <a:bodyPr/>
          <a:lstStyle/>
          <a:p>
            <a:fld id="{FE33C095-DA1F-344C-A02F-E30891A3467C}" type="slidenum">
              <a:rPr lang="fr-FR" smtClean="0"/>
              <a:t>7</a:t>
            </a:fld>
            <a:endParaRPr lang="fr-FR"/>
          </a:p>
        </p:txBody>
      </p:sp>
      <p:sp>
        <p:nvSpPr>
          <p:cNvPr id="2" name="ZoneTexte 1">
            <a:extLst>
              <a:ext uri="{FF2B5EF4-FFF2-40B4-BE49-F238E27FC236}">
                <a16:creationId xmlns:a16="http://schemas.microsoft.com/office/drawing/2014/main" id="{4B3DCB03-890E-697D-F442-D4DAF8F7C848}"/>
              </a:ext>
            </a:extLst>
          </p:cNvPr>
          <p:cNvSpPr txBox="1"/>
          <p:nvPr/>
        </p:nvSpPr>
        <p:spPr>
          <a:xfrm>
            <a:off x="4710039" y="700088"/>
            <a:ext cx="2845074" cy="369332"/>
          </a:xfrm>
          <a:prstGeom prst="rect">
            <a:avLst/>
          </a:prstGeom>
          <a:noFill/>
        </p:spPr>
        <p:txBody>
          <a:bodyPr wrap="none" rtlCol="0">
            <a:spAutoFit/>
          </a:bodyPr>
          <a:lstStyle/>
          <a:p>
            <a:pPr algn="ctr"/>
            <a:r>
              <a:rPr lang="fr-FR" sz="1800" b="1" cap="all" dirty="0">
                <a:effectLst/>
                <a:latin typeface="Calibri" panose="020F0502020204030204" pitchFamily="34" charset="0"/>
                <a:ea typeface="Calibri" panose="020F0502020204030204" pitchFamily="34" charset="0"/>
                <a:cs typeface="Calibri" panose="020F0502020204030204" pitchFamily="34" charset="0"/>
              </a:rPr>
              <a:t>Écoute Celui qui t’aime !</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E870B701-3F35-1440-930B-A8A4D0AE5422}"/>
              </a:ext>
            </a:extLst>
          </p:cNvPr>
          <p:cNvSpPr txBox="1"/>
          <p:nvPr/>
        </p:nvSpPr>
        <p:spPr>
          <a:xfrm>
            <a:off x="1470262" y="1824522"/>
            <a:ext cx="8745308" cy="954107"/>
          </a:xfrm>
          <a:prstGeom prst="rect">
            <a:avLst/>
          </a:prstGeom>
          <a:noFill/>
        </p:spPr>
        <p:txBody>
          <a:bodyPr wrap="square" rtlCol="0">
            <a:spAutoFit/>
          </a:bodyPr>
          <a:lstStyle/>
          <a:p>
            <a:pPr algn="just"/>
            <a:r>
              <a:rPr lang="fr-FR" sz="1400"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rPr>
              <a:t>11 Car cette loi que je te prescris aujourd’hui n’est pas au-dessus de tes forces ni hors de ton atteinte.</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a:p>
            <a:pPr algn="just"/>
            <a:r>
              <a:rPr lang="fr-FR" sz="1400"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rPr>
              <a:t>12 Elle n’est pas dans les cieux […]</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a:p>
            <a:pPr algn="just"/>
            <a:r>
              <a:rPr lang="fr-FR" sz="1400"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rPr>
              <a:t>14 Elle est tout près de toi, cette Parole, elle est dans ta bouche et dans ton cœur, afin que tu la mettes en pratique.</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a:p>
            <a:pPr algn="just"/>
            <a:r>
              <a:rPr lang="fr-FR" sz="1400" dirty="0">
                <a:solidFill>
                  <a:srgbClr val="333333"/>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rPr>
              <a:t>15 Vois ! Je mets aujourd’hui devant toi ou bien la vie et le bonheur, ou bien la mort et le malheur. </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p:txBody>
      </p:sp>
      <p:sp>
        <p:nvSpPr>
          <p:cNvPr id="4" name="ZoneTexte 3">
            <a:extLst>
              <a:ext uri="{FF2B5EF4-FFF2-40B4-BE49-F238E27FC236}">
                <a16:creationId xmlns:a16="http://schemas.microsoft.com/office/drawing/2014/main" id="{8BC9821B-BB8B-F6DD-DC11-69FA3A76B0C2}"/>
              </a:ext>
            </a:extLst>
          </p:cNvPr>
          <p:cNvSpPr txBox="1"/>
          <p:nvPr/>
        </p:nvSpPr>
        <p:spPr>
          <a:xfrm>
            <a:off x="1236080" y="3903623"/>
            <a:ext cx="9785179" cy="307777"/>
          </a:xfrm>
          <a:prstGeom prst="rect">
            <a:avLst/>
          </a:prstGeom>
          <a:noFill/>
          <a:ln w="6350">
            <a:solidFill>
              <a:schemeClr val="tx1"/>
            </a:solidFill>
          </a:ln>
        </p:spPr>
        <p:txBody>
          <a:bodyPr wrap="none" rtlCol="0">
            <a:spAutoFit/>
          </a:bodyPr>
          <a:lstStyle/>
          <a:p>
            <a:pPr algn="ctr"/>
            <a:r>
              <a:rPr lang="fr-FR" sz="1400" dirty="0">
                <a:effectLst/>
                <a:latin typeface="Calibri Light" panose="020F0302020204030204" pitchFamily="34" charset="0"/>
                <a:ea typeface="Calibri Light" panose="020F0302020204030204" pitchFamily="34" charset="0"/>
                <a:cs typeface="Calibri Light" panose="020F0302020204030204" pitchFamily="34" charset="0"/>
              </a:rPr>
              <a:t>v19. « Choisis donc la vie », pren</a:t>
            </a:r>
            <a:r>
              <a:rPr lang="fr-FR" sz="1400" dirty="0">
                <a:effectLst/>
                <a:latin typeface="Calibri Light" panose="020F0302020204030204" pitchFamily="34" charset="0"/>
                <a:ea typeface="Arial Unicode MS" panose="020B0604020202020204" pitchFamily="34" charset="-128"/>
                <a:cs typeface="Calibri Light" panose="020F0302020204030204" pitchFamily="34" charset="0"/>
              </a:rPr>
              <a:t>ons une situation personnelle o</a:t>
            </a:r>
            <a:r>
              <a:rPr lang="it-IT" sz="1400" dirty="0" err="1">
                <a:effectLst/>
                <a:latin typeface="Calibri Light" panose="020F0302020204030204" pitchFamily="34" charset="0"/>
                <a:ea typeface="Arial Unicode MS" panose="020B0604020202020204" pitchFamily="34" charset="-128"/>
                <a:cs typeface="Calibri Light" panose="020F0302020204030204" pitchFamily="34" charset="0"/>
              </a:rPr>
              <a:t>ù</a:t>
            </a:r>
            <a:r>
              <a:rPr lang="it-IT" sz="1400" dirty="0">
                <a:effectLst/>
                <a:latin typeface="Calibri Light" panose="020F0302020204030204" pitchFamily="34" charset="0"/>
                <a:ea typeface="Arial Unicode MS" panose="020B0604020202020204" pitchFamily="34" charset="-128"/>
                <a:cs typeface="Calibri Light" panose="020F0302020204030204" pitchFamily="34" charset="0"/>
              </a:rPr>
              <a:t> </a:t>
            </a:r>
            <a:r>
              <a:rPr lang="fr-FR" sz="1400" dirty="0">
                <a:effectLst/>
                <a:latin typeface="Calibri Light" panose="020F0302020204030204" pitchFamily="34" charset="0"/>
                <a:ea typeface="Arial Unicode MS" panose="020B0604020202020204" pitchFamily="34" charset="-128"/>
                <a:cs typeface="Calibri Light" panose="020F0302020204030204" pitchFamily="34" charset="0"/>
              </a:rPr>
              <a:t>nous avons fait ce choix. Qu’est-ce qui nous a aidés à faire ce choix</a:t>
            </a:r>
            <a:r>
              <a:rPr lang="it-IT" sz="1400" dirty="0">
                <a:effectLst/>
                <a:latin typeface="Calibri Light" panose="020F0302020204030204" pitchFamily="34" charset="0"/>
                <a:ea typeface="Arial Unicode MS" panose="020B0604020202020204" pitchFamily="34" charset="-128"/>
                <a:cs typeface="Calibri Light" panose="020F0302020204030204" pitchFamily="34" charset="0"/>
              </a:rPr>
              <a:t>?</a:t>
            </a:r>
            <a:r>
              <a:rPr lang="fr-FR" sz="1400" dirty="0">
                <a:effectLst/>
                <a:latin typeface="Calibri Light" panose="020F0302020204030204" pitchFamily="34" charset="0"/>
                <a:cs typeface="Calibri Light" panose="020F0302020204030204" pitchFamily="34" charset="0"/>
              </a:rPr>
              <a:t> </a:t>
            </a:r>
            <a:endParaRPr lang="fr-FR" sz="1400" dirty="0">
              <a:latin typeface="Calibri Light" panose="020F0302020204030204" pitchFamily="34" charset="0"/>
              <a:cs typeface="Calibri Light" panose="020F0302020204030204" pitchFamily="34" charset="0"/>
            </a:endParaRPr>
          </a:p>
        </p:txBody>
      </p:sp>
      <p:sp>
        <p:nvSpPr>
          <p:cNvPr id="5" name="Explosion 1 4">
            <a:extLst>
              <a:ext uri="{FF2B5EF4-FFF2-40B4-BE49-F238E27FC236}">
                <a16:creationId xmlns:a16="http://schemas.microsoft.com/office/drawing/2014/main" id="{6D8C166A-1440-E63E-A940-FB5E3417F58A}"/>
              </a:ext>
            </a:extLst>
          </p:cNvPr>
          <p:cNvSpPr/>
          <p:nvPr/>
        </p:nvSpPr>
        <p:spPr>
          <a:xfrm>
            <a:off x="11071935" y="0"/>
            <a:ext cx="1120065" cy="649558"/>
          </a:xfrm>
          <a:prstGeom prst="irregularSeal1">
            <a:avLst/>
          </a:prstGeom>
          <a:solidFill>
            <a:srgbClr val="EED9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216</a:t>
            </a:r>
          </a:p>
        </p:txBody>
      </p:sp>
      <p:sp>
        <p:nvSpPr>
          <p:cNvPr id="6" name="ZoneTexte 5">
            <a:extLst>
              <a:ext uri="{FF2B5EF4-FFF2-40B4-BE49-F238E27FC236}">
                <a16:creationId xmlns:a16="http://schemas.microsoft.com/office/drawing/2014/main" id="{601A5DA2-157F-D6B2-C219-4AD69BDEC0F9}"/>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grpSp>
        <p:nvGrpSpPr>
          <p:cNvPr id="7" name="Groupe 6">
            <a:extLst>
              <a:ext uri="{FF2B5EF4-FFF2-40B4-BE49-F238E27FC236}">
                <a16:creationId xmlns:a16="http://schemas.microsoft.com/office/drawing/2014/main" id="{EC223B9D-E7A4-F8FE-7ECD-E43FBE2A9C24}"/>
              </a:ext>
            </a:extLst>
          </p:cNvPr>
          <p:cNvGrpSpPr/>
          <p:nvPr/>
        </p:nvGrpSpPr>
        <p:grpSpPr>
          <a:xfrm>
            <a:off x="107829" y="148445"/>
            <a:ext cx="1204635" cy="653491"/>
            <a:chOff x="1523695" y="776591"/>
            <a:chExt cx="1204635" cy="653491"/>
          </a:xfrm>
        </p:grpSpPr>
        <p:grpSp>
          <p:nvGrpSpPr>
            <p:cNvPr id="8" name="Groupe 7">
              <a:extLst>
                <a:ext uri="{FF2B5EF4-FFF2-40B4-BE49-F238E27FC236}">
                  <a16:creationId xmlns:a16="http://schemas.microsoft.com/office/drawing/2014/main" id="{94BC6182-72C6-6984-8C74-D30FAA65170F}"/>
                </a:ext>
              </a:extLst>
            </p:cNvPr>
            <p:cNvGrpSpPr>
              <a:grpSpLocks noChangeAspect="1"/>
            </p:cNvGrpSpPr>
            <p:nvPr/>
          </p:nvGrpSpPr>
          <p:grpSpPr>
            <a:xfrm>
              <a:off x="1523695" y="776591"/>
              <a:ext cx="1204635" cy="653491"/>
              <a:chOff x="1523695" y="776591"/>
              <a:chExt cx="6161821" cy="3342667"/>
            </a:xfrm>
          </p:grpSpPr>
          <p:grpSp>
            <p:nvGrpSpPr>
              <p:cNvPr id="19" name="Groupe 18">
                <a:extLst>
                  <a:ext uri="{FF2B5EF4-FFF2-40B4-BE49-F238E27FC236}">
                    <a16:creationId xmlns:a16="http://schemas.microsoft.com/office/drawing/2014/main" id="{D3256A22-1D7F-E346-3DE1-FE7A323DD77C}"/>
                  </a:ext>
                </a:extLst>
              </p:cNvPr>
              <p:cNvGrpSpPr/>
              <p:nvPr/>
            </p:nvGrpSpPr>
            <p:grpSpPr>
              <a:xfrm>
                <a:off x="1523695" y="776591"/>
                <a:ext cx="6161821" cy="3301863"/>
                <a:chOff x="1523695" y="776591"/>
                <a:chExt cx="6161821" cy="3301863"/>
              </a:xfrm>
            </p:grpSpPr>
            <p:sp>
              <p:nvSpPr>
                <p:cNvPr id="33" name="Ellipse 32">
                  <a:extLst>
                    <a:ext uri="{FF2B5EF4-FFF2-40B4-BE49-F238E27FC236}">
                      <a16:creationId xmlns:a16="http://schemas.microsoft.com/office/drawing/2014/main" id="{F7D454E7-727B-E103-08FC-5ABF1257B4A9}"/>
                    </a:ext>
                  </a:extLst>
                </p:cNvPr>
                <p:cNvSpPr/>
                <p:nvPr/>
              </p:nvSpPr>
              <p:spPr>
                <a:xfrm>
                  <a:off x="1610838" y="1087983"/>
                  <a:ext cx="1064301" cy="989351"/>
                </a:xfrm>
                <a:prstGeom prst="ellipse">
                  <a:avLst/>
                </a:prstGeom>
                <a:gradFill flip="none" rotWithShape="1">
                  <a:gsLst>
                    <a:gs pos="0">
                      <a:srgbClr val="FFEEC8"/>
                    </a:gs>
                    <a:gs pos="31000">
                      <a:srgbClr val="FFC000">
                        <a:tint val="44500"/>
                        <a:satMod val="160000"/>
                        <a:lumMod val="42028"/>
                        <a:lumOff val="57972"/>
                      </a:srgbClr>
                    </a:gs>
                    <a:gs pos="91000">
                      <a:srgbClr val="FF776C"/>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
                  <p14:nvContentPartPr>
                    <p14:cNvPr id="34" name="Encre 33">
                      <a:extLst>
                        <a:ext uri="{FF2B5EF4-FFF2-40B4-BE49-F238E27FC236}">
                          <a16:creationId xmlns:a16="http://schemas.microsoft.com/office/drawing/2014/main" id="{B1CDEBE4-4CA1-6060-96A5-40FE5C7B1FD6}"/>
                        </a:ext>
                      </a:extLst>
                    </p14:cNvPr>
                    <p14:cNvContentPartPr/>
                    <p14:nvPr/>
                  </p14:nvContentPartPr>
                  <p14:xfrm>
                    <a:off x="1523695" y="1942692"/>
                    <a:ext cx="1985441" cy="2135762"/>
                  </p14:xfrm>
                </p:contentPart>
              </mc:Choice>
              <mc:Fallback xmlns="">
                <p:pic>
                  <p:nvPicPr>
                    <p:cNvPr id="4" name="Encre 3">
                      <a:extLst>
                        <a:ext uri="{FF2B5EF4-FFF2-40B4-BE49-F238E27FC236}">
                          <a16:creationId xmlns:a16="http://schemas.microsoft.com/office/drawing/2014/main" id="{E0F57612-4597-C434-AD95-1A07C8906AD9}"/>
                        </a:ext>
                      </a:extLst>
                    </p:cNvPr>
                    <p:cNvPicPr/>
                    <p:nvPr/>
                  </p:nvPicPr>
                  <p:blipFill>
                    <a:blip r:embed="rId5"/>
                    <a:stretch>
                      <a:fillRect/>
                    </a:stretch>
                  </p:blipFill>
                  <p:spPr>
                    <a:xfrm>
                      <a:off x="1477693" y="1896702"/>
                      <a:ext cx="2075605" cy="22259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Encre 34">
                      <a:extLst>
                        <a:ext uri="{FF2B5EF4-FFF2-40B4-BE49-F238E27FC236}">
                          <a16:creationId xmlns:a16="http://schemas.microsoft.com/office/drawing/2014/main" id="{C8683FCE-3B74-E794-79E5-1986571E7F0B}"/>
                        </a:ext>
                      </a:extLst>
                    </p14:cNvPr>
                    <p14:cNvContentPartPr/>
                    <p14:nvPr/>
                  </p14:nvContentPartPr>
                  <p14:xfrm>
                    <a:off x="5228516" y="1784591"/>
                    <a:ext cx="2457000" cy="2286714"/>
                  </p14:xfrm>
                </p:contentPart>
              </mc:Choice>
              <mc:Fallback xmlns="">
                <p:pic>
                  <p:nvPicPr>
                    <p:cNvPr id="8" name="Encre 7">
                      <a:extLst>
                        <a:ext uri="{FF2B5EF4-FFF2-40B4-BE49-F238E27FC236}">
                          <a16:creationId xmlns:a16="http://schemas.microsoft.com/office/drawing/2014/main" id="{2B9FC5AD-1B2C-40F8-B442-68FFDAA6454E}"/>
                        </a:ext>
                      </a:extLst>
                    </p:cNvPr>
                    <p:cNvPicPr/>
                    <p:nvPr/>
                  </p:nvPicPr>
                  <p:blipFill>
                    <a:blip r:embed="rId7"/>
                    <a:stretch>
                      <a:fillRect/>
                    </a:stretch>
                  </p:blipFill>
                  <p:spPr>
                    <a:xfrm>
                      <a:off x="5182505" y="1738599"/>
                      <a:ext cx="2547182" cy="23768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Encre 35">
                      <a:extLst>
                        <a:ext uri="{FF2B5EF4-FFF2-40B4-BE49-F238E27FC236}">
                          <a16:creationId xmlns:a16="http://schemas.microsoft.com/office/drawing/2014/main" id="{32A642F1-8AF4-D4F9-0859-ECD742EE691A}"/>
                        </a:ext>
                      </a:extLst>
                    </p14:cNvPr>
                    <p14:cNvContentPartPr/>
                    <p14:nvPr/>
                  </p14:nvContentPartPr>
                  <p14:xfrm>
                    <a:off x="1889876" y="2385425"/>
                    <a:ext cx="712800" cy="660960"/>
                  </p14:xfrm>
                </p:contentPart>
              </mc:Choice>
              <mc:Fallback xmlns="">
                <p:pic>
                  <p:nvPicPr>
                    <p:cNvPr id="9" name="Encre 8">
                      <a:extLst>
                        <a:ext uri="{FF2B5EF4-FFF2-40B4-BE49-F238E27FC236}">
                          <a16:creationId xmlns:a16="http://schemas.microsoft.com/office/drawing/2014/main" id="{1B4C534D-6EF2-762E-A663-AE5B52FFFE1D}"/>
                        </a:ext>
                      </a:extLst>
                    </p:cNvPr>
                    <p:cNvPicPr/>
                    <p:nvPr/>
                  </p:nvPicPr>
                  <p:blipFill>
                    <a:blip r:embed="rId9"/>
                    <a:stretch>
                      <a:fillRect/>
                    </a:stretch>
                  </p:blipFill>
                  <p:spPr>
                    <a:xfrm>
                      <a:off x="1843948" y="2339525"/>
                      <a:ext cx="802819" cy="75092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Encre 36">
                      <a:extLst>
                        <a:ext uri="{FF2B5EF4-FFF2-40B4-BE49-F238E27FC236}">
                          <a16:creationId xmlns:a16="http://schemas.microsoft.com/office/drawing/2014/main" id="{5725018F-5275-425C-E8E9-200C24EF68FA}"/>
                        </a:ext>
                      </a:extLst>
                    </p14:cNvPr>
                    <p14:cNvContentPartPr/>
                    <p14:nvPr/>
                  </p14:nvContentPartPr>
                  <p14:xfrm>
                    <a:off x="6005913" y="2534501"/>
                    <a:ext cx="1377777" cy="316568"/>
                  </p14:xfrm>
                </p:contentPart>
              </mc:Choice>
              <mc:Fallback xmlns="">
                <p:pic>
                  <p:nvPicPr>
                    <p:cNvPr id="10" name="Encre 9">
                      <a:extLst>
                        <a:ext uri="{FF2B5EF4-FFF2-40B4-BE49-F238E27FC236}">
                          <a16:creationId xmlns:a16="http://schemas.microsoft.com/office/drawing/2014/main" id="{34D08AF8-B5A8-38E1-23FF-AD3C03132CA8}"/>
                        </a:ext>
                      </a:extLst>
                    </p:cNvPr>
                    <p:cNvPicPr/>
                    <p:nvPr/>
                  </p:nvPicPr>
                  <p:blipFill>
                    <a:blip r:embed="rId11"/>
                    <a:stretch>
                      <a:fillRect/>
                    </a:stretch>
                  </p:blipFill>
                  <p:spPr>
                    <a:xfrm>
                      <a:off x="5959926" y="2488754"/>
                      <a:ext cx="1467912" cy="406232"/>
                    </a:xfrm>
                    <a:prstGeom prst="rect">
                      <a:avLst/>
                    </a:prstGeom>
                  </p:spPr>
                </p:pic>
              </mc:Fallback>
            </mc:AlternateContent>
            <p:sp>
              <p:nvSpPr>
                <p:cNvPr id="38" name="Arc 37">
                  <a:extLst>
                    <a:ext uri="{FF2B5EF4-FFF2-40B4-BE49-F238E27FC236}">
                      <a16:creationId xmlns:a16="http://schemas.microsoft.com/office/drawing/2014/main" id="{A7967235-F7C8-7EA1-2888-EE6C4D95057E}"/>
                    </a:ext>
                  </a:extLst>
                </p:cNvPr>
                <p:cNvSpPr/>
                <p:nvPr/>
              </p:nvSpPr>
              <p:spPr>
                <a:xfrm rot="10586078">
                  <a:off x="2190476" y="1514741"/>
                  <a:ext cx="4391877" cy="699829"/>
                </a:xfrm>
                <a:prstGeom prst="arc">
                  <a:avLst>
                    <a:gd name="adj1" fmla="val 10834999"/>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39" name="Groupe 38">
                  <a:extLst>
                    <a:ext uri="{FF2B5EF4-FFF2-40B4-BE49-F238E27FC236}">
                      <a16:creationId xmlns:a16="http://schemas.microsoft.com/office/drawing/2014/main" id="{04464335-45EA-D852-46CD-490107551EB5}"/>
                    </a:ext>
                  </a:extLst>
                </p:cNvPr>
                <p:cNvGrpSpPr/>
                <p:nvPr/>
              </p:nvGrpSpPr>
              <p:grpSpPr>
                <a:xfrm>
                  <a:off x="1901656" y="1424951"/>
                  <a:ext cx="543600" cy="520920"/>
                  <a:chOff x="1768924" y="3843685"/>
                  <a:chExt cx="543600" cy="520920"/>
                </a:xfrm>
              </p:grpSpPr>
              <mc:AlternateContent xmlns:mc="http://schemas.openxmlformats.org/markup-compatibility/2006" xmlns:p14="http://schemas.microsoft.com/office/powerpoint/2010/main">
                <mc:Choice Requires="p14">
                  <p:contentPart p14:bwMode="auto" r:id="rId12">
                    <p14:nvContentPartPr>
                      <p14:cNvPr id="53" name="Encre 52">
                        <a:extLst>
                          <a:ext uri="{FF2B5EF4-FFF2-40B4-BE49-F238E27FC236}">
                            <a16:creationId xmlns:a16="http://schemas.microsoft.com/office/drawing/2014/main" id="{E6C570AF-7A2F-22E5-C5DE-2E0838462382}"/>
                          </a:ext>
                        </a:extLst>
                      </p14:cNvPr>
                      <p14:cNvContentPartPr/>
                      <p14:nvPr/>
                    </p14:nvContentPartPr>
                    <p14:xfrm>
                      <a:off x="1879084" y="3866365"/>
                      <a:ext cx="163080" cy="498240"/>
                    </p14:xfrm>
                  </p:contentPart>
                </mc:Choice>
                <mc:Fallback xmlns="">
                  <p:pic>
                    <p:nvPicPr>
                      <p:cNvPr id="34" name="Encre 33">
                        <a:extLst>
                          <a:ext uri="{FF2B5EF4-FFF2-40B4-BE49-F238E27FC236}">
                            <a16:creationId xmlns:a16="http://schemas.microsoft.com/office/drawing/2014/main" id="{9FF3F1EF-3803-C4D6-EA68-DD487B318C86}"/>
                          </a:ext>
                        </a:extLst>
                      </p:cNvPr>
                      <p:cNvPicPr/>
                      <p:nvPr/>
                    </p:nvPicPr>
                    <p:blipFill>
                      <a:blip r:embed="rId13"/>
                      <a:stretch>
                        <a:fillRect/>
                      </a:stretch>
                    </p:blipFill>
                    <p:spPr>
                      <a:xfrm>
                        <a:off x="1872964" y="3860245"/>
                        <a:ext cx="1753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4" name="Encre 53">
                        <a:extLst>
                          <a:ext uri="{FF2B5EF4-FFF2-40B4-BE49-F238E27FC236}">
                            <a16:creationId xmlns:a16="http://schemas.microsoft.com/office/drawing/2014/main" id="{B341C246-68D1-4EFB-E156-27996A62A360}"/>
                          </a:ext>
                        </a:extLst>
                      </p14:cNvPr>
                      <p14:cNvContentPartPr/>
                      <p14:nvPr/>
                    </p14:nvContentPartPr>
                    <p14:xfrm>
                      <a:off x="1996804" y="3843685"/>
                      <a:ext cx="35280" cy="403560"/>
                    </p14:xfrm>
                  </p:contentPart>
                </mc:Choice>
                <mc:Fallback xmlns="">
                  <p:pic>
                    <p:nvPicPr>
                      <p:cNvPr id="35" name="Encre 34">
                        <a:extLst>
                          <a:ext uri="{FF2B5EF4-FFF2-40B4-BE49-F238E27FC236}">
                            <a16:creationId xmlns:a16="http://schemas.microsoft.com/office/drawing/2014/main" id="{4CEBC71B-CC6D-B904-37E0-CC9DAB727395}"/>
                          </a:ext>
                        </a:extLst>
                      </p:cNvPr>
                      <p:cNvPicPr/>
                      <p:nvPr/>
                    </p:nvPicPr>
                    <p:blipFill>
                      <a:blip r:embed="rId15"/>
                      <a:stretch>
                        <a:fillRect/>
                      </a:stretch>
                    </p:blipFill>
                    <p:spPr>
                      <a:xfrm>
                        <a:off x="1990684" y="3837565"/>
                        <a:ext cx="475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5" name="Encre 54">
                        <a:extLst>
                          <a:ext uri="{FF2B5EF4-FFF2-40B4-BE49-F238E27FC236}">
                            <a16:creationId xmlns:a16="http://schemas.microsoft.com/office/drawing/2014/main" id="{81AC2121-69E7-9BFE-0BCA-8CCDF77436E2}"/>
                          </a:ext>
                        </a:extLst>
                      </p14:cNvPr>
                      <p14:cNvContentPartPr/>
                      <p14:nvPr/>
                    </p14:nvContentPartPr>
                    <p14:xfrm>
                      <a:off x="1821124" y="4086325"/>
                      <a:ext cx="194400" cy="156600"/>
                    </p14:xfrm>
                  </p:contentPart>
                </mc:Choice>
                <mc:Fallback xmlns="">
                  <p:pic>
                    <p:nvPicPr>
                      <p:cNvPr id="43" name="Encre 42">
                        <a:extLst>
                          <a:ext uri="{FF2B5EF4-FFF2-40B4-BE49-F238E27FC236}">
                            <a16:creationId xmlns:a16="http://schemas.microsoft.com/office/drawing/2014/main" id="{519E4E70-8532-1438-7A16-D73106BA2C6E}"/>
                          </a:ext>
                        </a:extLst>
                      </p:cNvPr>
                      <p:cNvPicPr/>
                      <p:nvPr/>
                    </p:nvPicPr>
                    <p:blipFill>
                      <a:blip r:embed="rId17"/>
                      <a:stretch>
                        <a:fillRect/>
                      </a:stretch>
                    </p:blipFill>
                    <p:spPr>
                      <a:xfrm>
                        <a:off x="1815004" y="4080205"/>
                        <a:ext cx="206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Encre 55">
                        <a:extLst>
                          <a:ext uri="{FF2B5EF4-FFF2-40B4-BE49-F238E27FC236}">
                            <a16:creationId xmlns:a16="http://schemas.microsoft.com/office/drawing/2014/main" id="{C11DD523-56EA-C58B-1458-92AFFA0DDEBF}"/>
                          </a:ext>
                        </a:extLst>
                      </p14:cNvPr>
                      <p14:cNvContentPartPr/>
                      <p14:nvPr/>
                    </p14:nvContentPartPr>
                    <p14:xfrm>
                      <a:off x="2056204" y="4034845"/>
                      <a:ext cx="11880" cy="186120"/>
                    </p14:xfrm>
                  </p:contentPart>
                </mc:Choice>
                <mc:Fallback xmlns="">
                  <p:pic>
                    <p:nvPicPr>
                      <p:cNvPr id="46" name="Encre 45">
                        <a:extLst>
                          <a:ext uri="{FF2B5EF4-FFF2-40B4-BE49-F238E27FC236}">
                            <a16:creationId xmlns:a16="http://schemas.microsoft.com/office/drawing/2014/main" id="{6B55A451-42CD-1C95-20B7-7834E190E095}"/>
                          </a:ext>
                        </a:extLst>
                      </p:cNvPr>
                      <p:cNvPicPr/>
                      <p:nvPr/>
                    </p:nvPicPr>
                    <p:blipFill>
                      <a:blip r:embed="rId19"/>
                      <a:stretch>
                        <a:fillRect/>
                      </a:stretch>
                    </p:blipFill>
                    <p:spPr>
                      <a:xfrm>
                        <a:off x="2050084" y="4028725"/>
                        <a:ext cx="2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Encre 56">
                        <a:extLst>
                          <a:ext uri="{FF2B5EF4-FFF2-40B4-BE49-F238E27FC236}">
                            <a16:creationId xmlns:a16="http://schemas.microsoft.com/office/drawing/2014/main" id="{974F019E-D4B5-A5F2-D006-81257684FF48}"/>
                          </a:ext>
                        </a:extLst>
                      </p14:cNvPr>
                      <p14:cNvContentPartPr/>
                      <p14:nvPr/>
                    </p14:nvContentPartPr>
                    <p14:xfrm>
                      <a:off x="2062324" y="4133845"/>
                      <a:ext cx="114120" cy="118440"/>
                    </p14:xfrm>
                  </p:contentPart>
                </mc:Choice>
                <mc:Fallback xmlns="">
                  <p:pic>
                    <p:nvPicPr>
                      <p:cNvPr id="49" name="Encre 48">
                        <a:extLst>
                          <a:ext uri="{FF2B5EF4-FFF2-40B4-BE49-F238E27FC236}">
                            <a16:creationId xmlns:a16="http://schemas.microsoft.com/office/drawing/2014/main" id="{F0EB7083-C0A5-66E5-471B-D658BD0B5A10}"/>
                          </a:ext>
                        </a:extLst>
                      </p:cNvPr>
                      <p:cNvPicPr/>
                      <p:nvPr/>
                    </p:nvPicPr>
                    <p:blipFill>
                      <a:blip r:embed="rId21"/>
                      <a:stretch>
                        <a:fillRect/>
                      </a:stretch>
                    </p:blipFill>
                    <p:spPr>
                      <a:xfrm>
                        <a:off x="2056204" y="4127725"/>
                        <a:ext cx="126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Encre 57">
                        <a:extLst>
                          <a:ext uri="{FF2B5EF4-FFF2-40B4-BE49-F238E27FC236}">
                            <a16:creationId xmlns:a16="http://schemas.microsoft.com/office/drawing/2014/main" id="{1A5143AA-444E-C230-BA18-54E4FF8B56C0}"/>
                          </a:ext>
                        </a:extLst>
                      </p14:cNvPr>
                      <p14:cNvContentPartPr/>
                      <p14:nvPr/>
                    </p14:nvContentPartPr>
                    <p14:xfrm>
                      <a:off x="2054044" y="4185325"/>
                      <a:ext cx="258480" cy="128520"/>
                    </p14:xfrm>
                  </p:contentPart>
                </mc:Choice>
                <mc:Fallback xmlns="">
                  <p:pic>
                    <p:nvPicPr>
                      <p:cNvPr id="52" name="Encre 51">
                        <a:extLst>
                          <a:ext uri="{FF2B5EF4-FFF2-40B4-BE49-F238E27FC236}">
                            <a16:creationId xmlns:a16="http://schemas.microsoft.com/office/drawing/2014/main" id="{2E3C3525-DAC2-4B1C-7B6F-4F03866EC757}"/>
                          </a:ext>
                        </a:extLst>
                      </p:cNvPr>
                      <p:cNvPicPr/>
                      <p:nvPr/>
                    </p:nvPicPr>
                    <p:blipFill>
                      <a:blip r:embed="rId23"/>
                      <a:stretch>
                        <a:fillRect/>
                      </a:stretch>
                    </p:blipFill>
                    <p:spPr>
                      <a:xfrm>
                        <a:off x="2047924" y="4179205"/>
                        <a:ext cx="270720" cy="140760"/>
                      </a:xfrm>
                      <a:prstGeom prst="rect">
                        <a:avLst/>
                      </a:prstGeom>
                    </p:spPr>
                  </p:pic>
                </mc:Fallback>
              </mc:AlternateContent>
              <p:grpSp>
                <p:nvGrpSpPr>
                  <p:cNvPr id="59" name="Groupe 58">
                    <a:extLst>
                      <a:ext uri="{FF2B5EF4-FFF2-40B4-BE49-F238E27FC236}">
                        <a16:creationId xmlns:a16="http://schemas.microsoft.com/office/drawing/2014/main" id="{A43A1955-B971-539C-F416-D814F9C6AB9E}"/>
                      </a:ext>
                    </a:extLst>
                  </p:cNvPr>
                  <p:cNvGrpSpPr/>
                  <p:nvPr/>
                </p:nvGrpSpPr>
                <p:grpSpPr>
                  <a:xfrm>
                    <a:off x="1768924" y="3936205"/>
                    <a:ext cx="522720" cy="389160"/>
                    <a:chOff x="1768924" y="3936205"/>
                    <a:chExt cx="522720" cy="389160"/>
                  </a:xfrm>
                </p:grpSpPr>
                <mc:AlternateContent xmlns:mc="http://schemas.openxmlformats.org/markup-compatibility/2006" xmlns:p14="http://schemas.microsoft.com/office/powerpoint/2010/main">
                  <mc:Choice Requires="p14">
                    <p:contentPart p14:bwMode="auto" r:id="rId24">
                      <p14:nvContentPartPr>
                        <p14:cNvPr id="60" name="Encre 59">
                          <a:extLst>
                            <a:ext uri="{FF2B5EF4-FFF2-40B4-BE49-F238E27FC236}">
                              <a16:creationId xmlns:a16="http://schemas.microsoft.com/office/drawing/2014/main" id="{CBD73AD1-5400-7ADF-70B1-31DC77CEE35A}"/>
                            </a:ext>
                          </a:extLst>
                        </p14:cNvPr>
                        <p14:cNvContentPartPr/>
                        <p14:nvPr/>
                      </p14:nvContentPartPr>
                      <p14:xfrm>
                        <a:off x="2041804" y="3936205"/>
                        <a:ext cx="192600" cy="325800"/>
                      </p14:xfrm>
                    </p:contentPart>
                  </mc:Choice>
                  <mc:Fallback xmlns="">
                    <p:pic>
                      <p:nvPicPr>
                        <p:cNvPr id="36" name="Encre 35">
                          <a:extLst>
                            <a:ext uri="{FF2B5EF4-FFF2-40B4-BE49-F238E27FC236}">
                              <a16:creationId xmlns:a16="http://schemas.microsoft.com/office/drawing/2014/main" id="{C04919B3-FEC2-A6EF-2B65-A6C5D8889C3C}"/>
                            </a:ext>
                          </a:extLst>
                        </p:cNvPr>
                        <p:cNvPicPr/>
                        <p:nvPr/>
                      </p:nvPicPr>
                      <p:blipFill>
                        <a:blip r:embed="rId25"/>
                        <a:stretch>
                          <a:fillRect/>
                        </a:stretch>
                      </p:blipFill>
                      <p:spPr>
                        <a:xfrm>
                          <a:off x="2035684" y="3930085"/>
                          <a:ext cx="204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1" name="Encre 60">
                          <a:extLst>
                            <a:ext uri="{FF2B5EF4-FFF2-40B4-BE49-F238E27FC236}">
                              <a16:creationId xmlns:a16="http://schemas.microsoft.com/office/drawing/2014/main" id="{0DFC261D-03A5-CA4F-3AC6-4BDCA79188C3}"/>
                            </a:ext>
                          </a:extLst>
                        </p14:cNvPr>
                        <p14:cNvContentPartPr/>
                        <p14:nvPr/>
                      </p14:nvContentPartPr>
                      <p14:xfrm>
                        <a:off x="2074204" y="4132045"/>
                        <a:ext cx="217440" cy="117720"/>
                      </p14:xfrm>
                    </p:contentPart>
                  </mc:Choice>
                  <mc:Fallback xmlns="">
                    <p:pic>
                      <p:nvPicPr>
                        <p:cNvPr id="37" name="Encre 36">
                          <a:extLst>
                            <a:ext uri="{FF2B5EF4-FFF2-40B4-BE49-F238E27FC236}">
                              <a16:creationId xmlns:a16="http://schemas.microsoft.com/office/drawing/2014/main" id="{AADB4848-ED5F-3771-52E1-F5AD830CC623}"/>
                            </a:ext>
                          </a:extLst>
                        </p:cNvPr>
                        <p:cNvPicPr/>
                        <p:nvPr/>
                      </p:nvPicPr>
                      <p:blipFill>
                        <a:blip r:embed="rId27"/>
                        <a:stretch>
                          <a:fillRect/>
                        </a:stretch>
                      </p:blipFill>
                      <p:spPr>
                        <a:xfrm>
                          <a:off x="2068084" y="4125925"/>
                          <a:ext cx="22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2" name="Encre 61">
                          <a:extLst>
                            <a:ext uri="{FF2B5EF4-FFF2-40B4-BE49-F238E27FC236}">
                              <a16:creationId xmlns:a16="http://schemas.microsoft.com/office/drawing/2014/main" id="{DA665A2F-EB16-A53E-8D1D-3FBA37E95A75}"/>
                            </a:ext>
                          </a:extLst>
                        </p14:cNvPr>
                        <p14:cNvContentPartPr/>
                        <p14:nvPr/>
                      </p14:nvContentPartPr>
                      <p14:xfrm>
                        <a:off x="1880884" y="4203325"/>
                        <a:ext cx="130320" cy="39600"/>
                      </p14:xfrm>
                    </p:contentPart>
                  </mc:Choice>
                  <mc:Fallback xmlns="">
                    <p:pic>
                      <p:nvPicPr>
                        <p:cNvPr id="40" name="Encre 39">
                          <a:extLst>
                            <a:ext uri="{FF2B5EF4-FFF2-40B4-BE49-F238E27FC236}">
                              <a16:creationId xmlns:a16="http://schemas.microsoft.com/office/drawing/2014/main" id="{01ADDE31-B9BE-C03D-FA35-F6756E3E723E}"/>
                            </a:ext>
                          </a:extLst>
                        </p:cNvPr>
                        <p:cNvPicPr/>
                        <p:nvPr/>
                      </p:nvPicPr>
                      <p:blipFill>
                        <a:blip r:embed="rId29"/>
                        <a:stretch>
                          <a:fillRect/>
                        </a:stretch>
                      </p:blipFill>
                      <p:spPr>
                        <a:xfrm>
                          <a:off x="1874764" y="4197205"/>
                          <a:ext cx="142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3" name="Encre 62">
                          <a:extLst>
                            <a:ext uri="{FF2B5EF4-FFF2-40B4-BE49-F238E27FC236}">
                              <a16:creationId xmlns:a16="http://schemas.microsoft.com/office/drawing/2014/main" id="{1C8CB2F0-A3A1-B1FD-E157-8F07BA27A8A3}"/>
                            </a:ext>
                          </a:extLst>
                        </p14:cNvPr>
                        <p14:cNvContentPartPr/>
                        <p14:nvPr/>
                      </p14:nvContentPartPr>
                      <p14:xfrm>
                        <a:off x="1768924" y="4222045"/>
                        <a:ext cx="279360" cy="103320"/>
                      </p14:xfrm>
                    </p:contentPart>
                  </mc:Choice>
                  <mc:Fallback xmlns="">
                    <p:pic>
                      <p:nvPicPr>
                        <p:cNvPr id="55" name="Encre 54">
                          <a:extLst>
                            <a:ext uri="{FF2B5EF4-FFF2-40B4-BE49-F238E27FC236}">
                              <a16:creationId xmlns:a16="http://schemas.microsoft.com/office/drawing/2014/main" id="{5C5FA2EF-322F-360A-6AC9-304A7E452EF6}"/>
                            </a:ext>
                          </a:extLst>
                        </p:cNvPr>
                        <p:cNvPicPr/>
                        <p:nvPr/>
                      </p:nvPicPr>
                      <p:blipFill>
                        <a:blip r:embed="rId31"/>
                        <a:stretch>
                          <a:fillRect/>
                        </a:stretch>
                      </p:blipFill>
                      <p:spPr>
                        <a:xfrm>
                          <a:off x="1762804" y="4215925"/>
                          <a:ext cx="291600" cy="115560"/>
                        </a:xfrm>
                        <a:prstGeom prst="rect">
                          <a:avLst/>
                        </a:prstGeom>
                      </p:spPr>
                    </p:pic>
                  </mc:Fallback>
                </mc:AlternateContent>
              </p:grpSp>
            </p:grpSp>
            <p:grpSp>
              <p:nvGrpSpPr>
                <p:cNvPr id="40" name="Groupe 39">
                  <a:extLst>
                    <a:ext uri="{FF2B5EF4-FFF2-40B4-BE49-F238E27FC236}">
                      <a16:creationId xmlns:a16="http://schemas.microsoft.com/office/drawing/2014/main" id="{8F9BE808-4523-8C52-E99B-BD3BDA0E2A5A}"/>
                    </a:ext>
                  </a:extLst>
                </p:cNvPr>
                <p:cNvGrpSpPr>
                  <a:grpSpLocks noChangeAspect="1"/>
                </p:cNvGrpSpPr>
                <p:nvPr/>
              </p:nvGrpSpPr>
              <p:grpSpPr>
                <a:xfrm>
                  <a:off x="6037500" y="776591"/>
                  <a:ext cx="1314602" cy="1008000"/>
                  <a:chOff x="4605259" y="2555342"/>
                  <a:chExt cx="1734184" cy="1329723"/>
                </a:xfrm>
              </p:grpSpPr>
              <p:sp>
                <p:nvSpPr>
                  <p:cNvPr id="41" name="Ellipse 40">
                    <a:extLst>
                      <a:ext uri="{FF2B5EF4-FFF2-40B4-BE49-F238E27FC236}">
                        <a16:creationId xmlns:a16="http://schemas.microsoft.com/office/drawing/2014/main" id="{97E0F91A-A0F5-2EBA-51E2-2D9E50760577}"/>
                      </a:ext>
                    </a:extLst>
                  </p:cNvPr>
                  <p:cNvSpPr/>
                  <p:nvPr/>
                </p:nvSpPr>
                <p:spPr>
                  <a:xfrm>
                    <a:off x="4605259" y="2555342"/>
                    <a:ext cx="1339770" cy="1329723"/>
                  </a:xfrm>
                  <a:prstGeom prst="ellipse">
                    <a:avLst/>
                  </a:prstGeom>
                  <a:gradFill flip="none" rotWithShape="1">
                    <a:gsLst>
                      <a:gs pos="0">
                        <a:srgbClr val="FFC000"/>
                      </a:gs>
                      <a:gs pos="74000">
                        <a:srgbClr val="F0DE58"/>
                      </a:gs>
                    </a:gsLst>
                    <a:path path="circle">
                      <a:fillToRect l="100000" t="100000"/>
                    </a:path>
                    <a:tileRect r="-100000" b="-100000"/>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2">
                    <p14:nvContentPartPr>
                      <p14:cNvPr id="42" name="Encre 41">
                        <a:extLst>
                          <a:ext uri="{FF2B5EF4-FFF2-40B4-BE49-F238E27FC236}">
                            <a16:creationId xmlns:a16="http://schemas.microsoft.com/office/drawing/2014/main" id="{EAD237F8-D124-825C-27A4-518060309D66}"/>
                          </a:ext>
                        </a:extLst>
                      </p14:cNvPr>
                      <p14:cNvContentPartPr/>
                      <p14:nvPr/>
                    </p14:nvContentPartPr>
                    <p14:xfrm>
                      <a:off x="4845229" y="2788105"/>
                      <a:ext cx="865440" cy="914760"/>
                    </p14:xfrm>
                  </p:contentPart>
                </mc:Choice>
                <mc:Fallback xmlns="">
                  <p:pic>
                    <p:nvPicPr>
                      <p:cNvPr id="11" name="Encre 10">
                        <a:extLst>
                          <a:ext uri="{FF2B5EF4-FFF2-40B4-BE49-F238E27FC236}">
                            <a16:creationId xmlns:a16="http://schemas.microsoft.com/office/drawing/2014/main" id="{43040440-5BD3-A5ED-B687-4C58E023C6AC}"/>
                          </a:ext>
                        </a:extLst>
                      </p:cNvPr>
                      <p:cNvPicPr/>
                      <p:nvPr/>
                    </p:nvPicPr>
                    <p:blipFill>
                      <a:blip r:embed="rId33"/>
                      <a:stretch>
                        <a:fillRect/>
                      </a:stretch>
                    </p:blipFill>
                    <p:spPr>
                      <a:xfrm>
                        <a:off x="4801593" y="2744429"/>
                        <a:ext cx="947863" cy="9996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Encre 42">
                        <a:extLst>
                          <a:ext uri="{FF2B5EF4-FFF2-40B4-BE49-F238E27FC236}">
                            <a16:creationId xmlns:a16="http://schemas.microsoft.com/office/drawing/2014/main" id="{403D6FBA-13E2-AADC-DDC3-137C015A0364}"/>
                          </a:ext>
                        </a:extLst>
                      </p14:cNvPr>
                      <p14:cNvContentPartPr/>
                      <p14:nvPr/>
                    </p14:nvContentPartPr>
                    <p14:xfrm>
                      <a:off x="5269309" y="2836705"/>
                      <a:ext cx="39240" cy="275760"/>
                    </p14:xfrm>
                  </p:contentPart>
                </mc:Choice>
                <mc:Fallback xmlns="">
                  <p:pic>
                    <p:nvPicPr>
                      <p:cNvPr id="12" name="Encre 11">
                        <a:extLst>
                          <a:ext uri="{FF2B5EF4-FFF2-40B4-BE49-F238E27FC236}">
                            <a16:creationId xmlns:a16="http://schemas.microsoft.com/office/drawing/2014/main" id="{26C1D507-8BEC-BC19-C30A-6DCBF3DF5793}"/>
                          </a:ext>
                        </a:extLst>
                      </p:cNvPr>
                      <p:cNvPicPr/>
                      <p:nvPr/>
                    </p:nvPicPr>
                    <p:blipFill>
                      <a:blip r:embed="rId35"/>
                      <a:stretch>
                        <a:fillRect/>
                      </a:stretch>
                    </p:blipFill>
                    <p:spPr>
                      <a:xfrm>
                        <a:off x="5230069" y="2795583"/>
                        <a:ext cx="117720" cy="358004"/>
                      </a:xfrm>
                      <a:prstGeom prst="rect">
                        <a:avLst/>
                      </a:prstGeom>
                    </p:spPr>
                  </p:pic>
                </mc:Fallback>
              </mc:AlternateContent>
              <p:grpSp>
                <p:nvGrpSpPr>
                  <p:cNvPr id="44" name="Groupe 43">
                    <a:extLst>
                      <a:ext uri="{FF2B5EF4-FFF2-40B4-BE49-F238E27FC236}">
                        <a16:creationId xmlns:a16="http://schemas.microsoft.com/office/drawing/2014/main" id="{9D36C612-4C58-636F-593F-F99E7D6AA627}"/>
                      </a:ext>
                    </a:extLst>
                  </p:cNvPr>
                  <p:cNvGrpSpPr/>
                  <p:nvPr/>
                </p:nvGrpSpPr>
                <p:grpSpPr>
                  <a:xfrm>
                    <a:off x="5983262" y="2742067"/>
                    <a:ext cx="356181" cy="871200"/>
                    <a:chOff x="6061168" y="2709265"/>
                    <a:chExt cx="356181" cy="871200"/>
                  </a:xfrm>
                </p:grpSpPr>
                <mc:AlternateContent xmlns:mc="http://schemas.openxmlformats.org/markup-compatibility/2006" xmlns:p14="http://schemas.microsoft.com/office/powerpoint/2010/main">
                  <mc:Choice Requires="p14">
                    <p:contentPart p14:bwMode="auto" r:id="rId36">
                      <p14:nvContentPartPr>
                        <p14:cNvPr id="45" name="Encre 44">
                          <a:extLst>
                            <a:ext uri="{FF2B5EF4-FFF2-40B4-BE49-F238E27FC236}">
                              <a16:creationId xmlns:a16="http://schemas.microsoft.com/office/drawing/2014/main" id="{C6DD3397-A89B-D23D-B620-973025E75420}"/>
                            </a:ext>
                          </a:extLst>
                        </p14:cNvPr>
                        <p14:cNvContentPartPr/>
                        <p14:nvPr/>
                      </p14:nvContentPartPr>
                      <p14:xfrm>
                        <a:off x="6120349" y="2936785"/>
                        <a:ext cx="100440" cy="120240"/>
                      </p14:xfrm>
                    </p:contentPart>
                  </mc:Choice>
                  <mc:Fallback xmlns="">
                    <p:pic>
                      <p:nvPicPr>
                        <p:cNvPr id="15" name="Encre 14">
                          <a:extLst>
                            <a:ext uri="{FF2B5EF4-FFF2-40B4-BE49-F238E27FC236}">
                              <a16:creationId xmlns:a16="http://schemas.microsoft.com/office/drawing/2014/main" id="{6678FF0C-E34B-179B-36A4-81A235B35B03}"/>
                            </a:ext>
                          </a:extLst>
                        </p:cNvPr>
                        <p:cNvPicPr/>
                        <p:nvPr/>
                      </p:nvPicPr>
                      <p:blipFill>
                        <a:blip r:embed="rId37"/>
                        <a:stretch>
                          <a:fillRect/>
                        </a:stretch>
                      </p:blipFill>
                      <p:spPr>
                        <a:xfrm>
                          <a:off x="6079695" y="2895903"/>
                          <a:ext cx="181749" cy="20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Encre 45">
                          <a:extLst>
                            <a:ext uri="{FF2B5EF4-FFF2-40B4-BE49-F238E27FC236}">
                              <a16:creationId xmlns:a16="http://schemas.microsoft.com/office/drawing/2014/main" id="{F8F6250A-D26A-5928-9ECC-884EF1CB2312}"/>
                            </a:ext>
                          </a:extLst>
                        </p14:cNvPr>
                        <p14:cNvContentPartPr/>
                        <p14:nvPr/>
                      </p14:nvContentPartPr>
                      <p14:xfrm>
                        <a:off x="6233749" y="2999425"/>
                        <a:ext cx="100800" cy="236880"/>
                      </p14:xfrm>
                    </p:contentPart>
                  </mc:Choice>
                  <mc:Fallback xmlns="">
                    <p:pic>
                      <p:nvPicPr>
                        <p:cNvPr id="16" name="Encre 15">
                          <a:extLst>
                            <a:ext uri="{FF2B5EF4-FFF2-40B4-BE49-F238E27FC236}">
                              <a16:creationId xmlns:a16="http://schemas.microsoft.com/office/drawing/2014/main" id="{A1E1D02A-46B5-68B9-E83D-5573757C1220}"/>
                            </a:ext>
                          </a:extLst>
                        </p:cNvPr>
                        <p:cNvPicPr/>
                        <p:nvPr/>
                      </p:nvPicPr>
                      <p:blipFill>
                        <a:blip r:embed="rId39"/>
                        <a:stretch>
                          <a:fillRect/>
                        </a:stretch>
                      </p:blipFill>
                      <p:spPr>
                        <a:xfrm>
                          <a:off x="6192949" y="2958334"/>
                          <a:ext cx="182400" cy="31906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Encre 46">
                          <a:extLst>
                            <a:ext uri="{FF2B5EF4-FFF2-40B4-BE49-F238E27FC236}">
                              <a16:creationId xmlns:a16="http://schemas.microsoft.com/office/drawing/2014/main" id="{440CD955-D49C-0A3B-B47C-0C42D037AB44}"/>
                            </a:ext>
                          </a:extLst>
                        </p14:cNvPr>
                        <p14:cNvContentPartPr/>
                        <p14:nvPr/>
                      </p14:nvContentPartPr>
                      <p14:xfrm>
                        <a:off x="6348229" y="2923465"/>
                        <a:ext cx="360" cy="42480"/>
                      </p14:xfrm>
                    </p:contentPart>
                  </mc:Choice>
                  <mc:Fallback xmlns="">
                    <p:pic>
                      <p:nvPicPr>
                        <p:cNvPr id="17" name="Encre 16">
                          <a:extLst>
                            <a:ext uri="{FF2B5EF4-FFF2-40B4-BE49-F238E27FC236}">
                              <a16:creationId xmlns:a16="http://schemas.microsoft.com/office/drawing/2014/main" id="{601100D1-C90C-13CA-10E9-C1603546AF1D}"/>
                            </a:ext>
                          </a:extLst>
                        </p:cNvPr>
                        <p:cNvPicPr/>
                        <p:nvPr/>
                      </p:nvPicPr>
                      <p:blipFill>
                        <a:blip r:embed="rId41"/>
                        <a:stretch>
                          <a:fillRect/>
                        </a:stretch>
                      </p:blipFill>
                      <p:spPr>
                        <a:xfrm>
                          <a:off x="6342109" y="2883345"/>
                          <a:ext cx="12600" cy="12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Encre 47">
                          <a:extLst>
                            <a:ext uri="{FF2B5EF4-FFF2-40B4-BE49-F238E27FC236}">
                              <a16:creationId xmlns:a16="http://schemas.microsoft.com/office/drawing/2014/main" id="{9F465EE7-DB40-0CEB-91B0-CE668FCEDE15}"/>
                            </a:ext>
                          </a:extLst>
                        </p14:cNvPr>
                        <p14:cNvContentPartPr/>
                        <p14:nvPr/>
                      </p14:nvContentPartPr>
                      <p14:xfrm>
                        <a:off x="6298549" y="2709265"/>
                        <a:ext cx="118800" cy="783000"/>
                      </p14:xfrm>
                    </p:contentPart>
                  </mc:Choice>
                  <mc:Fallback xmlns="">
                    <p:pic>
                      <p:nvPicPr>
                        <p:cNvPr id="18" name="Encre 17">
                          <a:extLst>
                            <a:ext uri="{FF2B5EF4-FFF2-40B4-BE49-F238E27FC236}">
                              <a16:creationId xmlns:a16="http://schemas.microsoft.com/office/drawing/2014/main" id="{287E43EF-B4E9-AFE5-B7A3-E8A24C23FC64}"/>
                            </a:ext>
                          </a:extLst>
                        </p:cNvPr>
                        <p:cNvPicPr/>
                        <p:nvPr/>
                      </p:nvPicPr>
                      <p:blipFill>
                        <a:blip r:embed="rId43"/>
                        <a:stretch>
                          <a:fillRect/>
                        </a:stretch>
                      </p:blipFill>
                      <p:spPr>
                        <a:xfrm>
                          <a:off x="6258157" y="2668054"/>
                          <a:ext cx="199584" cy="86542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Encre 48">
                          <a:extLst>
                            <a:ext uri="{FF2B5EF4-FFF2-40B4-BE49-F238E27FC236}">
                              <a16:creationId xmlns:a16="http://schemas.microsoft.com/office/drawing/2014/main" id="{53ECCB3C-7D52-6FA2-6FA7-95B640EF8221}"/>
                            </a:ext>
                          </a:extLst>
                        </p14:cNvPr>
                        <p14:cNvContentPartPr/>
                        <p14:nvPr/>
                      </p14:nvContentPartPr>
                      <p14:xfrm>
                        <a:off x="6061168" y="3109585"/>
                        <a:ext cx="35640" cy="470880"/>
                      </p14:xfrm>
                    </p:contentPart>
                  </mc:Choice>
                  <mc:Fallback xmlns="">
                    <p:pic>
                      <p:nvPicPr>
                        <p:cNvPr id="19" name="Encre 18">
                          <a:extLst>
                            <a:ext uri="{FF2B5EF4-FFF2-40B4-BE49-F238E27FC236}">
                              <a16:creationId xmlns:a16="http://schemas.microsoft.com/office/drawing/2014/main" id="{99F20205-BF4B-4D1C-687F-5D4DA05A072C}"/>
                            </a:ext>
                          </a:extLst>
                        </p:cNvPr>
                        <p:cNvPicPr/>
                        <p:nvPr/>
                      </p:nvPicPr>
                      <p:blipFill>
                        <a:blip r:embed="rId45"/>
                        <a:stretch>
                          <a:fillRect/>
                        </a:stretch>
                      </p:blipFill>
                      <p:spPr>
                        <a:xfrm>
                          <a:off x="6023300" y="3068534"/>
                          <a:ext cx="111375" cy="55298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Encre 49">
                          <a:extLst>
                            <a:ext uri="{FF2B5EF4-FFF2-40B4-BE49-F238E27FC236}">
                              <a16:creationId xmlns:a16="http://schemas.microsoft.com/office/drawing/2014/main" id="{5187C705-DAAA-46C9-C123-FC894C839F91}"/>
                            </a:ext>
                          </a:extLst>
                        </p14:cNvPr>
                        <p14:cNvContentPartPr/>
                        <p14:nvPr/>
                      </p14:nvContentPartPr>
                      <p14:xfrm>
                        <a:off x="6188968" y="2891785"/>
                        <a:ext cx="140400" cy="56160"/>
                      </p14:xfrm>
                    </p:contentPart>
                  </mc:Choice>
                  <mc:Fallback xmlns="">
                    <p:pic>
                      <p:nvPicPr>
                        <p:cNvPr id="20" name="Encre 19">
                          <a:extLst>
                            <a:ext uri="{FF2B5EF4-FFF2-40B4-BE49-F238E27FC236}">
                              <a16:creationId xmlns:a16="http://schemas.microsoft.com/office/drawing/2014/main" id="{62EE3643-0A15-7F73-6E9B-AA54FCEF4029}"/>
                            </a:ext>
                          </a:extLst>
                        </p:cNvPr>
                        <p:cNvPicPr/>
                        <p:nvPr/>
                      </p:nvPicPr>
                      <p:blipFill>
                        <a:blip r:embed="rId47"/>
                        <a:stretch>
                          <a:fillRect/>
                        </a:stretch>
                      </p:blipFill>
                      <p:spPr>
                        <a:xfrm>
                          <a:off x="6148514" y="2852005"/>
                          <a:ext cx="221308"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Encre 50">
                          <a:extLst>
                            <a:ext uri="{FF2B5EF4-FFF2-40B4-BE49-F238E27FC236}">
                              <a16:creationId xmlns:a16="http://schemas.microsoft.com/office/drawing/2014/main" id="{4FB893BD-08C4-7534-07AD-0C6403C6117A}"/>
                            </a:ext>
                          </a:extLst>
                        </p14:cNvPr>
                        <p14:cNvContentPartPr/>
                        <p14:nvPr/>
                      </p14:nvContentPartPr>
                      <p14:xfrm>
                        <a:off x="6084208" y="3011305"/>
                        <a:ext cx="66960" cy="135720"/>
                      </p14:xfrm>
                    </p:contentPart>
                  </mc:Choice>
                  <mc:Fallback xmlns="">
                    <p:pic>
                      <p:nvPicPr>
                        <p:cNvPr id="21" name="Encre 20">
                          <a:extLst>
                            <a:ext uri="{FF2B5EF4-FFF2-40B4-BE49-F238E27FC236}">
                              <a16:creationId xmlns:a16="http://schemas.microsoft.com/office/drawing/2014/main" id="{EE590CCF-F2B6-03EA-0570-E1EEF2DEA564}"/>
                            </a:ext>
                          </a:extLst>
                        </p:cNvPr>
                        <p:cNvPicPr/>
                        <p:nvPr/>
                      </p:nvPicPr>
                      <p:blipFill>
                        <a:blip r:embed="rId49"/>
                        <a:stretch>
                          <a:fillRect/>
                        </a:stretch>
                      </p:blipFill>
                      <p:spPr>
                        <a:xfrm>
                          <a:off x="6043554" y="2970827"/>
                          <a:ext cx="148269" cy="21667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Encre 51">
                          <a:extLst>
                            <a:ext uri="{FF2B5EF4-FFF2-40B4-BE49-F238E27FC236}">
                              <a16:creationId xmlns:a16="http://schemas.microsoft.com/office/drawing/2014/main" id="{B0886780-D794-A3E4-4D92-133B29BF5842}"/>
                            </a:ext>
                          </a:extLst>
                        </p14:cNvPr>
                        <p14:cNvContentPartPr/>
                        <p14:nvPr/>
                      </p14:nvContentPartPr>
                      <p14:xfrm>
                        <a:off x="6246928" y="2972065"/>
                        <a:ext cx="37080" cy="33480"/>
                      </p14:xfrm>
                    </p:contentPart>
                  </mc:Choice>
                  <mc:Fallback xmlns="">
                    <p:pic>
                      <p:nvPicPr>
                        <p:cNvPr id="22" name="Encre 21">
                          <a:extLst>
                            <a:ext uri="{FF2B5EF4-FFF2-40B4-BE49-F238E27FC236}">
                              <a16:creationId xmlns:a16="http://schemas.microsoft.com/office/drawing/2014/main" id="{6B196B2A-A3C0-8586-F50B-A419AF2EBBBB}"/>
                            </a:ext>
                          </a:extLst>
                        </p:cNvPr>
                        <p:cNvPicPr/>
                        <p:nvPr/>
                      </p:nvPicPr>
                      <p:blipFill>
                        <a:blip r:embed="rId51"/>
                        <a:stretch>
                          <a:fillRect/>
                        </a:stretch>
                      </p:blipFill>
                      <p:spPr>
                        <a:xfrm>
                          <a:off x="6207530" y="2934121"/>
                          <a:ext cx="115875" cy="109368"/>
                        </a:xfrm>
                        <a:prstGeom prst="rect">
                          <a:avLst/>
                        </a:prstGeom>
                      </p:spPr>
                    </p:pic>
                  </mc:Fallback>
                </mc:AlternateContent>
              </p:grpSp>
            </p:grpSp>
          </p:grpSp>
          <mc:AlternateContent xmlns:mc="http://schemas.openxmlformats.org/markup-compatibility/2006" xmlns:p14="http://schemas.microsoft.com/office/powerpoint/2010/main">
            <mc:Choice Requires="p14">
              <p:contentPart p14:bwMode="auto" r:id="rId52">
                <p14:nvContentPartPr>
                  <p14:cNvPr id="20" name="Encre 19">
                    <a:extLst>
                      <a:ext uri="{FF2B5EF4-FFF2-40B4-BE49-F238E27FC236}">
                        <a16:creationId xmlns:a16="http://schemas.microsoft.com/office/drawing/2014/main" id="{6C629024-77DD-02EB-6D83-2A5D7477253D}"/>
                      </a:ext>
                    </a:extLst>
                  </p14:cNvPr>
                  <p14:cNvContentPartPr/>
                  <p14:nvPr/>
                </p14:nvContentPartPr>
                <p14:xfrm>
                  <a:off x="1668242" y="2700137"/>
                  <a:ext cx="1724400" cy="1335960"/>
                </p14:xfrm>
              </p:contentPart>
            </mc:Choice>
            <mc:Fallback xmlns="">
              <p:pic>
                <p:nvPicPr>
                  <p:cNvPr id="24" name="Encre 23">
                    <a:extLst>
                      <a:ext uri="{FF2B5EF4-FFF2-40B4-BE49-F238E27FC236}">
                        <a16:creationId xmlns:a16="http://schemas.microsoft.com/office/drawing/2014/main" id="{7C960BF5-FC7B-8202-E789-A0BB73CC4433}"/>
                      </a:ext>
                    </a:extLst>
                  </p:cNvPr>
                  <p:cNvPicPr/>
                  <p:nvPr/>
                </p:nvPicPr>
                <p:blipFill>
                  <a:blip r:embed="rId53"/>
                  <a:stretch>
                    <a:fillRect/>
                  </a:stretch>
                </p:blipFill>
                <p:spPr>
                  <a:xfrm>
                    <a:off x="1300174" y="1964071"/>
                    <a:ext cx="2458696" cy="280625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Encre 20">
                    <a:extLst>
                      <a:ext uri="{FF2B5EF4-FFF2-40B4-BE49-F238E27FC236}">
                        <a16:creationId xmlns:a16="http://schemas.microsoft.com/office/drawing/2014/main" id="{2377F4D6-4A75-1D95-606F-090D0916436F}"/>
                      </a:ext>
                    </a:extLst>
                  </p14:cNvPr>
                  <p14:cNvContentPartPr/>
                  <p14:nvPr/>
                </p14:nvContentPartPr>
                <p14:xfrm>
                  <a:off x="5403240" y="2708058"/>
                  <a:ext cx="2246760" cy="1411200"/>
                </p14:xfrm>
              </p:contentPart>
            </mc:Choice>
            <mc:Fallback xmlns="">
              <p:pic>
                <p:nvPicPr>
                  <p:cNvPr id="33" name="Encre 32">
                    <a:extLst>
                      <a:ext uri="{FF2B5EF4-FFF2-40B4-BE49-F238E27FC236}">
                        <a16:creationId xmlns:a16="http://schemas.microsoft.com/office/drawing/2014/main" id="{54AFB51F-5357-58CC-9215-5B9F473D8484}"/>
                      </a:ext>
                    </a:extLst>
                  </p:cNvPr>
                  <p:cNvPicPr/>
                  <p:nvPr/>
                </p:nvPicPr>
                <p:blipFill>
                  <a:blip r:embed="rId55"/>
                  <a:stretch>
                    <a:fillRect/>
                  </a:stretch>
                </p:blipFill>
                <p:spPr>
                  <a:xfrm>
                    <a:off x="5035220" y="1972100"/>
                    <a:ext cx="2980959" cy="288127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Encre 21">
                    <a:extLst>
                      <a:ext uri="{FF2B5EF4-FFF2-40B4-BE49-F238E27FC236}">
                        <a16:creationId xmlns:a16="http://schemas.microsoft.com/office/drawing/2014/main" id="{BACC1FD7-41C4-4695-8848-774FA2967BAE}"/>
                      </a:ext>
                    </a:extLst>
                  </p14:cNvPr>
                  <p14:cNvContentPartPr/>
                  <p14:nvPr/>
                </p14:nvContentPartPr>
                <p14:xfrm>
                  <a:off x="2793240" y="835698"/>
                  <a:ext cx="3161160" cy="1113480"/>
                </p14:xfrm>
              </p:contentPart>
            </mc:Choice>
            <mc:Fallback xmlns="">
              <p:pic>
                <p:nvPicPr>
                  <p:cNvPr id="38" name="Encre 37">
                    <a:extLst>
                      <a:ext uri="{FF2B5EF4-FFF2-40B4-BE49-F238E27FC236}">
                        <a16:creationId xmlns:a16="http://schemas.microsoft.com/office/drawing/2014/main" id="{88DDAB67-9994-B4F4-E7C2-DE5870D08EA8}"/>
                      </a:ext>
                    </a:extLst>
                  </p:cNvPr>
                  <p:cNvPicPr/>
                  <p:nvPr/>
                </p:nvPicPr>
                <p:blipFill>
                  <a:blip r:embed="rId57"/>
                  <a:stretch>
                    <a:fillRect/>
                  </a:stretch>
                </p:blipFill>
                <p:spPr>
                  <a:xfrm>
                    <a:off x="2425235" y="99513"/>
                    <a:ext cx="3895329" cy="258401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Encre 22">
                    <a:extLst>
                      <a:ext uri="{FF2B5EF4-FFF2-40B4-BE49-F238E27FC236}">
                        <a16:creationId xmlns:a16="http://schemas.microsoft.com/office/drawing/2014/main" id="{BDF31990-E7CD-57A3-8417-4E0EB9B7CF91}"/>
                      </a:ext>
                    </a:extLst>
                  </p14:cNvPr>
                  <p14:cNvContentPartPr/>
                  <p14:nvPr/>
                </p14:nvContentPartPr>
                <p14:xfrm>
                  <a:off x="6704087" y="1045463"/>
                  <a:ext cx="79200" cy="554760"/>
                </p14:xfrm>
              </p:contentPart>
            </mc:Choice>
            <mc:Fallback xmlns="">
              <p:pic>
                <p:nvPicPr>
                  <p:cNvPr id="56" name="Encre 55">
                    <a:extLst>
                      <a:ext uri="{FF2B5EF4-FFF2-40B4-BE49-F238E27FC236}">
                        <a16:creationId xmlns:a16="http://schemas.microsoft.com/office/drawing/2014/main" id="{8EBB7E78-3FA7-FDE1-E1A3-74A373A752E6}"/>
                      </a:ext>
                    </a:extLst>
                  </p:cNvPr>
                  <p:cNvPicPr/>
                  <p:nvPr/>
                </p:nvPicPr>
                <p:blipFill>
                  <a:blip r:embed="rId59"/>
                  <a:stretch>
                    <a:fillRect/>
                  </a:stretch>
                </p:blipFill>
                <p:spPr>
                  <a:xfrm>
                    <a:off x="6682487" y="1023420"/>
                    <a:ext cx="122400" cy="59884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Encre 23">
                    <a:extLst>
                      <a:ext uri="{FF2B5EF4-FFF2-40B4-BE49-F238E27FC236}">
                        <a16:creationId xmlns:a16="http://schemas.microsoft.com/office/drawing/2014/main" id="{DECB7185-94E6-B453-4174-4BAB7D6978A4}"/>
                      </a:ext>
                    </a:extLst>
                  </p14:cNvPr>
                  <p14:cNvContentPartPr/>
                  <p14:nvPr/>
                </p14:nvContentPartPr>
                <p14:xfrm>
                  <a:off x="6656207" y="1077503"/>
                  <a:ext cx="50760" cy="577800"/>
                </p14:xfrm>
              </p:contentPart>
            </mc:Choice>
            <mc:Fallback xmlns="">
              <p:pic>
                <p:nvPicPr>
                  <p:cNvPr id="58" name="Encre 57">
                    <a:extLst>
                      <a:ext uri="{FF2B5EF4-FFF2-40B4-BE49-F238E27FC236}">
                        <a16:creationId xmlns:a16="http://schemas.microsoft.com/office/drawing/2014/main" id="{4BA34B2A-431E-1657-27D6-3A2A012E0FD8}"/>
                      </a:ext>
                    </a:extLst>
                  </p:cNvPr>
                  <p:cNvPicPr/>
                  <p:nvPr/>
                </p:nvPicPr>
                <p:blipFill>
                  <a:blip r:embed="rId61"/>
                  <a:stretch>
                    <a:fillRect/>
                  </a:stretch>
                </p:blipFill>
                <p:spPr>
                  <a:xfrm>
                    <a:off x="6634453" y="1055492"/>
                    <a:ext cx="94269" cy="62182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Encre 24">
                    <a:extLst>
                      <a:ext uri="{FF2B5EF4-FFF2-40B4-BE49-F238E27FC236}">
                        <a16:creationId xmlns:a16="http://schemas.microsoft.com/office/drawing/2014/main" id="{57CCB101-CFF4-4941-B58B-2BFCCD52A5A4}"/>
                      </a:ext>
                    </a:extLst>
                  </p14:cNvPr>
                  <p14:cNvContentPartPr/>
                  <p14:nvPr/>
                </p14:nvContentPartPr>
                <p14:xfrm>
                  <a:off x="6593207" y="1239863"/>
                  <a:ext cx="45000" cy="473760"/>
                </p14:xfrm>
              </p:contentPart>
            </mc:Choice>
            <mc:Fallback xmlns="">
              <p:pic>
                <p:nvPicPr>
                  <p:cNvPr id="60" name="Encre 59">
                    <a:extLst>
                      <a:ext uri="{FF2B5EF4-FFF2-40B4-BE49-F238E27FC236}">
                        <a16:creationId xmlns:a16="http://schemas.microsoft.com/office/drawing/2014/main" id="{C2B6742F-EAE3-6BF7-0C6A-C297BD6EC40E}"/>
                      </a:ext>
                    </a:extLst>
                  </p:cNvPr>
                  <p:cNvPicPr/>
                  <p:nvPr/>
                </p:nvPicPr>
                <p:blipFill>
                  <a:blip r:embed="rId63"/>
                  <a:stretch>
                    <a:fillRect/>
                  </a:stretch>
                </p:blipFill>
                <p:spPr>
                  <a:xfrm>
                    <a:off x="6571607" y="1217828"/>
                    <a:ext cx="88200" cy="51783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Encre 25">
                    <a:extLst>
                      <a:ext uri="{FF2B5EF4-FFF2-40B4-BE49-F238E27FC236}">
                        <a16:creationId xmlns:a16="http://schemas.microsoft.com/office/drawing/2014/main" id="{92D3EDEE-E848-A2CB-039F-DEBF36EB206D}"/>
                      </a:ext>
                    </a:extLst>
                  </p14:cNvPr>
                  <p14:cNvContentPartPr/>
                  <p14:nvPr/>
                </p14:nvContentPartPr>
                <p14:xfrm>
                  <a:off x="6481967" y="1392143"/>
                  <a:ext cx="23040" cy="298800"/>
                </p14:xfrm>
              </p:contentPart>
            </mc:Choice>
            <mc:Fallback xmlns="">
              <p:pic>
                <p:nvPicPr>
                  <p:cNvPr id="61" name="Encre 60">
                    <a:extLst>
                      <a:ext uri="{FF2B5EF4-FFF2-40B4-BE49-F238E27FC236}">
                        <a16:creationId xmlns:a16="http://schemas.microsoft.com/office/drawing/2014/main" id="{36C4F717-682E-5244-742E-E861BCF596D8}"/>
                      </a:ext>
                    </a:extLst>
                  </p:cNvPr>
                  <p:cNvPicPr/>
                  <p:nvPr/>
                </p:nvPicPr>
                <p:blipFill>
                  <a:blip r:embed="rId65"/>
                  <a:stretch>
                    <a:fillRect/>
                  </a:stretch>
                </p:blipFill>
                <p:spPr>
                  <a:xfrm>
                    <a:off x="6460699" y="1370145"/>
                    <a:ext cx="65575" cy="342795"/>
                  </a:xfrm>
                  <a:prstGeom prst="rect">
                    <a:avLst/>
                  </a:prstGeom>
                </p:spPr>
              </p:pic>
            </mc:Fallback>
          </mc:AlternateContent>
          <p:grpSp>
            <p:nvGrpSpPr>
              <p:cNvPr id="27" name="Groupe 26">
                <a:extLst>
                  <a:ext uri="{FF2B5EF4-FFF2-40B4-BE49-F238E27FC236}">
                    <a16:creationId xmlns:a16="http://schemas.microsoft.com/office/drawing/2014/main" id="{A6DED227-E16A-1014-AB5E-3B469EE9B4B7}"/>
                  </a:ext>
                </a:extLst>
              </p:cNvPr>
              <p:cNvGrpSpPr/>
              <p:nvPr/>
            </p:nvGrpSpPr>
            <p:grpSpPr>
              <a:xfrm>
                <a:off x="6271727" y="1058783"/>
                <a:ext cx="303120" cy="700560"/>
                <a:chOff x="6271727" y="1058783"/>
                <a:chExt cx="303120" cy="700560"/>
              </a:xfrm>
            </p:grpSpPr>
            <mc:AlternateContent xmlns:mc="http://schemas.openxmlformats.org/markup-compatibility/2006" xmlns:p14="http://schemas.microsoft.com/office/powerpoint/2010/main">
              <mc:Choice Requires="p14">
                <p:contentPart p14:bwMode="auto" r:id="rId66">
                  <p14:nvContentPartPr>
                    <p14:cNvPr id="28" name="Encre 27">
                      <a:extLst>
                        <a:ext uri="{FF2B5EF4-FFF2-40B4-BE49-F238E27FC236}">
                          <a16:creationId xmlns:a16="http://schemas.microsoft.com/office/drawing/2014/main" id="{4BA72EE4-13F3-49C0-9CE5-04FA13375CEE}"/>
                        </a:ext>
                      </a:extLst>
                    </p14:cNvPr>
                    <p14:cNvContentPartPr/>
                    <p14:nvPr/>
                  </p14:nvContentPartPr>
                  <p14:xfrm>
                    <a:off x="6271727" y="1058783"/>
                    <a:ext cx="122400" cy="488520"/>
                  </p14:xfrm>
                </p:contentPart>
              </mc:Choice>
              <mc:Fallback xmlns="">
                <p:pic>
                  <p:nvPicPr>
                    <p:cNvPr id="41" name="Encre 40">
                      <a:extLst>
                        <a:ext uri="{FF2B5EF4-FFF2-40B4-BE49-F238E27FC236}">
                          <a16:creationId xmlns:a16="http://schemas.microsoft.com/office/drawing/2014/main" id="{4A1BE460-C36E-84D3-8FF8-E305AF529B11}"/>
                        </a:ext>
                      </a:extLst>
                    </p:cNvPr>
                    <p:cNvPicPr/>
                    <p:nvPr/>
                  </p:nvPicPr>
                  <p:blipFill>
                    <a:blip r:embed="rId67"/>
                    <a:stretch>
                      <a:fillRect/>
                    </a:stretch>
                  </p:blipFill>
                  <p:spPr>
                    <a:xfrm>
                      <a:off x="6249805" y="1036745"/>
                      <a:ext cx="166245" cy="53259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9" name="Encre 28">
                      <a:extLst>
                        <a:ext uri="{FF2B5EF4-FFF2-40B4-BE49-F238E27FC236}">
                          <a16:creationId xmlns:a16="http://schemas.microsoft.com/office/drawing/2014/main" id="{D3D7F209-9AB7-1B57-AB9F-EA79FFAD28E1}"/>
                        </a:ext>
                      </a:extLst>
                    </p14:cNvPr>
                    <p14:cNvContentPartPr/>
                    <p14:nvPr/>
                  </p14:nvContentPartPr>
                  <p14:xfrm>
                    <a:off x="6296567" y="1296383"/>
                    <a:ext cx="25920" cy="363240"/>
                  </p14:xfrm>
                </p:contentPart>
              </mc:Choice>
              <mc:Fallback xmlns="">
                <p:pic>
                  <p:nvPicPr>
                    <p:cNvPr id="42" name="Encre 41">
                      <a:extLst>
                        <a:ext uri="{FF2B5EF4-FFF2-40B4-BE49-F238E27FC236}">
                          <a16:creationId xmlns:a16="http://schemas.microsoft.com/office/drawing/2014/main" id="{DAC7F580-EC9D-E221-72D4-0AB18C146AB5}"/>
                        </a:ext>
                      </a:extLst>
                    </p:cNvPr>
                    <p:cNvPicPr/>
                    <p:nvPr/>
                  </p:nvPicPr>
                  <p:blipFill>
                    <a:blip r:embed="rId69"/>
                    <a:stretch>
                      <a:fillRect/>
                    </a:stretch>
                  </p:blipFill>
                  <p:spPr>
                    <a:xfrm>
                      <a:off x="6275831" y="1274368"/>
                      <a:ext cx="67392" cy="407269"/>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0" name="Encre 29">
                      <a:extLst>
                        <a:ext uri="{FF2B5EF4-FFF2-40B4-BE49-F238E27FC236}">
                          <a16:creationId xmlns:a16="http://schemas.microsoft.com/office/drawing/2014/main" id="{D3690874-47F3-6CB9-795A-D9F8DD01C0C0}"/>
                        </a:ext>
                      </a:extLst>
                    </p14:cNvPr>
                    <p14:cNvContentPartPr/>
                    <p14:nvPr/>
                  </p14:nvContentPartPr>
                  <p14:xfrm>
                    <a:off x="6295127" y="1354703"/>
                    <a:ext cx="89640" cy="298440"/>
                  </p14:xfrm>
                </p:contentPart>
              </mc:Choice>
              <mc:Fallback xmlns="">
                <p:pic>
                  <p:nvPicPr>
                    <p:cNvPr id="47" name="Encre 46">
                      <a:extLst>
                        <a:ext uri="{FF2B5EF4-FFF2-40B4-BE49-F238E27FC236}">
                          <a16:creationId xmlns:a16="http://schemas.microsoft.com/office/drawing/2014/main" id="{4D9C71D4-D25B-4CF2-A6A5-94242DC27E2A}"/>
                        </a:ext>
                      </a:extLst>
                    </p:cNvPr>
                    <p:cNvPicPr/>
                    <p:nvPr/>
                  </p:nvPicPr>
                  <p:blipFill>
                    <a:blip r:embed="rId71"/>
                    <a:stretch>
                      <a:fillRect/>
                    </a:stretch>
                  </p:blipFill>
                  <p:spPr>
                    <a:xfrm>
                      <a:off x="6273174" y="1332732"/>
                      <a:ext cx="133545" cy="34238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1" name="Encre 30">
                      <a:extLst>
                        <a:ext uri="{FF2B5EF4-FFF2-40B4-BE49-F238E27FC236}">
                          <a16:creationId xmlns:a16="http://schemas.microsoft.com/office/drawing/2014/main" id="{93307E1B-00FD-7862-1F5A-423C32B6BA36}"/>
                        </a:ext>
                      </a:extLst>
                    </p14:cNvPr>
                    <p14:cNvContentPartPr/>
                    <p14:nvPr/>
                  </p14:nvContentPartPr>
                  <p14:xfrm>
                    <a:off x="6406367" y="1396823"/>
                    <a:ext cx="29160" cy="310680"/>
                  </p14:xfrm>
                </p:contentPart>
              </mc:Choice>
              <mc:Fallback xmlns="">
                <p:pic>
                  <p:nvPicPr>
                    <p:cNvPr id="51" name="Encre 50">
                      <a:extLst>
                        <a:ext uri="{FF2B5EF4-FFF2-40B4-BE49-F238E27FC236}">
                          <a16:creationId xmlns:a16="http://schemas.microsoft.com/office/drawing/2014/main" id="{D7F23B89-DFDE-C261-6708-A9832D411C2C}"/>
                        </a:ext>
                      </a:extLst>
                    </p:cNvPr>
                    <p:cNvPicPr/>
                    <p:nvPr/>
                  </p:nvPicPr>
                  <p:blipFill>
                    <a:blip r:embed="rId73"/>
                    <a:stretch>
                      <a:fillRect/>
                    </a:stretch>
                  </p:blipFill>
                  <p:spPr>
                    <a:xfrm>
                      <a:off x="6385783" y="1374763"/>
                      <a:ext cx="70327" cy="35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2" name="Encre 31">
                      <a:extLst>
                        <a:ext uri="{FF2B5EF4-FFF2-40B4-BE49-F238E27FC236}">
                          <a16:creationId xmlns:a16="http://schemas.microsoft.com/office/drawing/2014/main" id="{8D9A79A1-421C-1F24-E95B-5125C594B762}"/>
                        </a:ext>
                      </a:extLst>
                    </p14:cNvPr>
                    <p14:cNvContentPartPr/>
                    <p14:nvPr/>
                  </p14:nvContentPartPr>
                  <p14:xfrm>
                    <a:off x="6571967" y="1458383"/>
                    <a:ext cx="2880" cy="300960"/>
                  </p14:xfrm>
                </p:contentPart>
              </mc:Choice>
              <mc:Fallback xmlns="">
                <p:pic>
                  <p:nvPicPr>
                    <p:cNvPr id="64" name="Encre 63">
                      <a:extLst>
                        <a:ext uri="{FF2B5EF4-FFF2-40B4-BE49-F238E27FC236}">
                          <a16:creationId xmlns:a16="http://schemas.microsoft.com/office/drawing/2014/main" id="{B26383A4-7AEC-8B92-0D19-3766EB72AA94}"/>
                        </a:ext>
                      </a:extLst>
                    </p:cNvPr>
                    <p:cNvPicPr/>
                    <p:nvPr/>
                  </p:nvPicPr>
                  <p:blipFill>
                    <a:blip r:embed="rId75"/>
                    <a:stretch>
                      <a:fillRect/>
                    </a:stretch>
                  </p:blipFill>
                  <p:spPr>
                    <a:xfrm>
                      <a:off x="6554687" y="1436362"/>
                      <a:ext cx="37440" cy="345003"/>
                    </a:xfrm>
                    <a:prstGeom prst="rect">
                      <a:avLst/>
                    </a:prstGeom>
                  </p:spPr>
                </p:pic>
              </mc:Fallback>
            </mc:AlternateContent>
          </p:grpSp>
        </p:grpSp>
        <p:sp>
          <p:nvSpPr>
            <p:cNvPr id="10" name="ZoneTexte 9">
              <a:extLst>
                <a:ext uri="{FF2B5EF4-FFF2-40B4-BE49-F238E27FC236}">
                  <a16:creationId xmlns:a16="http://schemas.microsoft.com/office/drawing/2014/main" id="{C0E7E195-3DF6-6B65-7DE2-1897AB21912B}"/>
                </a:ext>
              </a:extLst>
            </p:cNvPr>
            <p:cNvSpPr txBox="1"/>
            <p:nvPr/>
          </p:nvSpPr>
          <p:spPr>
            <a:xfrm rot="233030">
              <a:off x="1689127" y="995663"/>
              <a:ext cx="256802" cy="230832"/>
            </a:xfrm>
            <a:prstGeom prst="rect">
              <a:avLst/>
            </a:prstGeom>
            <a:noFill/>
          </p:spPr>
          <p:txBody>
            <a:bodyPr wrap="none" rtlCol="0">
              <a:spAutoFit/>
            </a:bodyPr>
            <a:lstStyle/>
            <a:p>
              <a:r>
                <a:rPr lang="fr-FR" sz="900" b="1" dirty="0"/>
                <a:t>B</a:t>
              </a:r>
            </a:p>
          </p:txBody>
        </p:sp>
        <p:sp>
          <p:nvSpPr>
            <p:cNvPr id="13" name="ZoneTexte 12">
              <a:extLst>
                <a:ext uri="{FF2B5EF4-FFF2-40B4-BE49-F238E27FC236}">
                  <a16:creationId xmlns:a16="http://schemas.microsoft.com/office/drawing/2014/main" id="{6F12BFCE-3D26-FD1D-C798-F9EBBF1FE43F}"/>
                </a:ext>
              </a:extLst>
            </p:cNvPr>
            <p:cNvSpPr txBox="1"/>
            <p:nvPr/>
          </p:nvSpPr>
          <p:spPr>
            <a:xfrm>
              <a:off x="1762030" y="1009429"/>
              <a:ext cx="269626" cy="230832"/>
            </a:xfrm>
            <a:prstGeom prst="rect">
              <a:avLst/>
            </a:prstGeom>
            <a:noFill/>
          </p:spPr>
          <p:txBody>
            <a:bodyPr wrap="none" rtlCol="0">
              <a:spAutoFit/>
            </a:bodyPr>
            <a:lstStyle/>
            <a:p>
              <a:r>
                <a:rPr lang="fr-FR" sz="900" b="1" dirty="0"/>
                <a:t>O</a:t>
              </a:r>
            </a:p>
          </p:txBody>
        </p:sp>
        <p:sp>
          <p:nvSpPr>
            <p:cNvPr id="14" name="ZoneTexte 13">
              <a:extLst>
                <a:ext uri="{FF2B5EF4-FFF2-40B4-BE49-F238E27FC236}">
                  <a16:creationId xmlns:a16="http://schemas.microsoft.com/office/drawing/2014/main" id="{B0BA5B10-2814-73B2-D700-2992B9AC08FD}"/>
                </a:ext>
              </a:extLst>
            </p:cNvPr>
            <p:cNvSpPr txBox="1"/>
            <p:nvPr/>
          </p:nvSpPr>
          <p:spPr>
            <a:xfrm>
              <a:off x="1844532" y="1008158"/>
              <a:ext cx="268022" cy="230832"/>
            </a:xfrm>
            <a:prstGeom prst="rect">
              <a:avLst/>
            </a:prstGeom>
            <a:noFill/>
          </p:spPr>
          <p:txBody>
            <a:bodyPr wrap="none" rtlCol="0">
              <a:spAutoFit/>
            </a:bodyPr>
            <a:lstStyle/>
            <a:p>
              <a:r>
                <a:rPr lang="fr-FR" sz="900" b="1" dirty="0"/>
                <a:t>N</a:t>
              </a:r>
            </a:p>
          </p:txBody>
        </p:sp>
        <p:sp>
          <p:nvSpPr>
            <p:cNvPr id="15" name="ZoneTexte 14">
              <a:extLst>
                <a:ext uri="{FF2B5EF4-FFF2-40B4-BE49-F238E27FC236}">
                  <a16:creationId xmlns:a16="http://schemas.microsoft.com/office/drawing/2014/main" id="{F746CA40-0983-3BD1-7E1A-8303F86D363B}"/>
                </a:ext>
              </a:extLst>
            </p:cNvPr>
            <p:cNvSpPr txBox="1"/>
            <p:nvPr/>
          </p:nvSpPr>
          <p:spPr>
            <a:xfrm rot="21247648">
              <a:off x="1927149" y="1003047"/>
              <a:ext cx="268022" cy="230832"/>
            </a:xfrm>
            <a:prstGeom prst="rect">
              <a:avLst/>
            </a:prstGeom>
            <a:noFill/>
          </p:spPr>
          <p:txBody>
            <a:bodyPr wrap="none" rtlCol="0">
              <a:spAutoFit/>
            </a:bodyPr>
            <a:lstStyle/>
            <a:p>
              <a:r>
                <a:rPr lang="fr-FR" sz="900" b="1" dirty="0"/>
                <a:t>H</a:t>
              </a:r>
            </a:p>
          </p:txBody>
        </p:sp>
        <p:sp>
          <p:nvSpPr>
            <p:cNvPr id="16" name="ZoneTexte 15">
              <a:extLst>
                <a:ext uri="{FF2B5EF4-FFF2-40B4-BE49-F238E27FC236}">
                  <a16:creationId xmlns:a16="http://schemas.microsoft.com/office/drawing/2014/main" id="{8652F907-54F7-3492-EE4B-3307B1443BBB}"/>
                </a:ext>
              </a:extLst>
            </p:cNvPr>
            <p:cNvSpPr txBox="1"/>
            <p:nvPr/>
          </p:nvSpPr>
          <p:spPr>
            <a:xfrm rot="21253501">
              <a:off x="2005009" y="993296"/>
              <a:ext cx="256802" cy="230832"/>
            </a:xfrm>
            <a:prstGeom prst="rect">
              <a:avLst/>
            </a:prstGeom>
            <a:noFill/>
          </p:spPr>
          <p:txBody>
            <a:bodyPr wrap="none" rtlCol="0">
              <a:spAutoFit/>
            </a:bodyPr>
            <a:lstStyle/>
            <a:p>
              <a:pPr algn="ctr"/>
              <a:r>
                <a:rPr lang="fr-FR" sz="900" b="1" dirty="0"/>
                <a:t>E</a:t>
              </a:r>
            </a:p>
          </p:txBody>
        </p:sp>
        <p:sp>
          <p:nvSpPr>
            <p:cNvPr id="17" name="ZoneTexte 16">
              <a:extLst>
                <a:ext uri="{FF2B5EF4-FFF2-40B4-BE49-F238E27FC236}">
                  <a16:creationId xmlns:a16="http://schemas.microsoft.com/office/drawing/2014/main" id="{22B429B7-F6E5-5E49-0324-03410926A38A}"/>
                </a:ext>
              </a:extLst>
            </p:cNvPr>
            <p:cNvSpPr txBox="1"/>
            <p:nvPr/>
          </p:nvSpPr>
          <p:spPr>
            <a:xfrm rot="21300920">
              <a:off x="2081015" y="986138"/>
              <a:ext cx="264816" cy="230832"/>
            </a:xfrm>
            <a:prstGeom prst="rect">
              <a:avLst/>
            </a:prstGeom>
            <a:noFill/>
          </p:spPr>
          <p:txBody>
            <a:bodyPr wrap="none" rtlCol="0">
              <a:spAutoFit/>
            </a:bodyPr>
            <a:lstStyle/>
            <a:p>
              <a:r>
                <a:rPr lang="fr-FR" sz="900" b="1" dirty="0"/>
                <a:t>U</a:t>
              </a:r>
            </a:p>
          </p:txBody>
        </p:sp>
        <p:sp>
          <p:nvSpPr>
            <p:cNvPr id="18" name="ZoneTexte 17">
              <a:extLst>
                <a:ext uri="{FF2B5EF4-FFF2-40B4-BE49-F238E27FC236}">
                  <a16:creationId xmlns:a16="http://schemas.microsoft.com/office/drawing/2014/main" id="{7B903BA1-E3A3-1FE5-BA88-52F987D8DD3E}"/>
                </a:ext>
              </a:extLst>
            </p:cNvPr>
            <p:cNvSpPr txBox="1"/>
            <p:nvPr/>
          </p:nvSpPr>
          <p:spPr>
            <a:xfrm rot="21228658">
              <a:off x="2162175" y="974725"/>
              <a:ext cx="256802" cy="230832"/>
            </a:xfrm>
            <a:prstGeom prst="rect">
              <a:avLst/>
            </a:prstGeom>
            <a:noFill/>
          </p:spPr>
          <p:txBody>
            <a:bodyPr wrap="none" rtlCol="0">
              <a:spAutoFit/>
            </a:bodyPr>
            <a:lstStyle/>
            <a:p>
              <a:r>
                <a:rPr lang="fr-FR" sz="900" b="1" dirty="0"/>
                <a:t>R</a:t>
              </a:r>
            </a:p>
          </p:txBody>
        </p:sp>
      </p:grpSp>
      <p:sp>
        <p:nvSpPr>
          <p:cNvPr id="64" name="ZoneTexte 63">
            <a:extLst>
              <a:ext uri="{FF2B5EF4-FFF2-40B4-BE49-F238E27FC236}">
                <a16:creationId xmlns:a16="http://schemas.microsoft.com/office/drawing/2014/main" id="{F36B9E1E-5486-C02A-82B8-DA7B924E609D}"/>
              </a:ext>
            </a:extLst>
          </p:cNvPr>
          <p:cNvSpPr txBox="1"/>
          <p:nvPr/>
        </p:nvSpPr>
        <p:spPr>
          <a:xfrm>
            <a:off x="5468112" y="1243584"/>
            <a:ext cx="1313180" cy="369332"/>
          </a:xfrm>
          <a:prstGeom prst="rect">
            <a:avLst/>
          </a:prstGeom>
          <a:noFill/>
        </p:spPr>
        <p:txBody>
          <a:bodyPr wrap="none" rtlCol="0">
            <a:spAutoFit/>
          </a:bodyPr>
          <a:lstStyle/>
          <a:p>
            <a:r>
              <a:rPr lang="fr-FR" sz="1800" b="1" u="sng" dirty="0" err="1">
                <a:effectLst/>
                <a:latin typeface="Calibri Light" panose="020F0302020204030204" pitchFamily="34" charset="0"/>
                <a:ea typeface="Arial Unicode MS" panose="020B0604020202020204" pitchFamily="34" charset="-128"/>
                <a:cs typeface="Calibri Light" panose="020F0302020204030204" pitchFamily="34" charset="0"/>
              </a:rPr>
              <a:t>Dt</a:t>
            </a:r>
            <a:r>
              <a:rPr lang="fr-FR" sz="1800" b="1" u="sng" dirty="0">
                <a:effectLst/>
                <a:latin typeface="Calibri Light" panose="020F0302020204030204" pitchFamily="34" charset="0"/>
                <a:ea typeface="Arial Unicode MS" panose="020B0604020202020204" pitchFamily="34" charset="-128"/>
                <a:cs typeface="Calibri Light" panose="020F0302020204030204" pitchFamily="34" charset="0"/>
              </a:rPr>
              <a:t> 30, 9-20 </a:t>
            </a:r>
          </a:p>
        </p:txBody>
      </p:sp>
    </p:spTree>
    <p:extLst>
      <p:ext uri="{BB962C8B-B14F-4D97-AF65-F5344CB8AC3E}">
        <p14:creationId xmlns:p14="http://schemas.microsoft.com/office/powerpoint/2010/main" val="374765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9" presetClass="entr" presetSubtype="5"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000" fill="hold"/>
                                        <p:tgtEl>
                                          <p:spTgt spid="4"/>
                                        </p:tgtEl>
                                        <p:attrNameLst>
                                          <p:attrName>ppt_w</p:attrName>
                                        </p:attrNameLst>
                                      </p:cBhvr>
                                      <p:tavLst>
                                        <p:tav tm="0">
                                          <p:val>
                                            <p:strVal val="#ppt_w"/>
                                          </p:val>
                                        </p:tav>
                                        <p:tav tm="100000">
                                          <p:val>
                                            <p:strVal val="#ppt_w"/>
                                          </p:val>
                                        </p:tav>
                                      </p:tavLst>
                                    </p:anim>
                                    <p:anim calcmode="lin" valueType="num">
                                      <p:cBhvr>
                                        <p:cTn id="24" dur="2000" fill="hold"/>
                                        <p:tgtEl>
                                          <p:spTgt spid="4"/>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05EEC-6157-F697-5452-7C6231746354}"/>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6761F735-494D-6557-6B84-8E824842549A}"/>
              </a:ext>
            </a:extLst>
          </p:cNvPr>
          <p:cNvPicPr>
            <a:picLocks noChangeAspect="1"/>
          </p:cNvPicPr>
          <p:nvPr/>
        </p:nvPicPr>
        <p:blipFill>
          <a:blip r:embed="rId3"/>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5B141871-AED5-354D-0245-4E5277F9A571}"/>
              </a:ext>
            </a:extLst>
          </p:cNvPr>
          <p:cNvSpPr>
            <a:spLocks noGrp="1"/>
          </p:cNvSpPr>
          <p:nvPr>
            <p:ph type="sldNum" sz="quarter" idx="12"/>
          </p:nvPr>
        </p:nvSpPr>
        <p:spPr/>
        <p:txBody>
          <a:bodyPr/>
          <a:lstStyle/>
          <a:p>
            <a:fld id="{FE33C095-DA1F-344C-A02F-E30891A3467C}" type="slidenum">
              <a:rPr lang="fr-FR" smtClean="0"/>
              <a:t>8</a:t>
            </a:fld>
            <a:endParaRPr lang="fr-FR"/>
          </a:p>
        </p:txBody>
      </p:sp>
      <p:sp>
        <p:nvSpPr>
          <p:cNvPr id="2" name="ZoneTexte 1">
            <a:extLst>
              <a:ext uri="{FF2B5EF4-FFF2-40B4-BE49-F238E27FC236}">
                <a16:creationId xmlns:a16="http://schemas.microsoft.com/office/drawing/2014/main" id="{59D1CED1-C743-2455-1E03-F922F43FED87}"/>
              </a:ext>
            </a:extLst>
          </p:cNvPr>
          <p:cNvSpPr txBox="1"/>
          <p:nvPr/>
        </p:nvSpPr>
        <p:spPr>
          <a:xfrm>
            <a:off x="4587686" y="500063"/>
            <a:ext cx="3080908" cy="369332"/>
          </a:xfrm>
          <a:prstGeom prst="rect">
            <a:avLst/>
          </a:prstGeom>
          <a:noFill/>
        </p:spPr>
        <p:txBody>
          <a:bodyPr wrap="none" rtlCol="0">
            <a:spAutoFit/>
          </a:bodyPr>
          <a:lstStyle/>
          <a:p>
            <a:r>
              <a:rPr lang="fr-FR" sz="1800" b="1" cap="all" dirty="0">
                <a:effectLst/>
                <a:latin typeface="Calibri" panose="020F0502020204030204" pitchFamily="34" charset="0"/>
                <a:ea typeface="Times New Roman" panose="02020603050405020304" pitchFamily="18" charset="0"/>
                <a:cs typeface="Calibri" panose="020F0502020204030204" pitchFamily="34" charset="0"/>
              </a:rPr>
              <a:t>L’or ne fait pas Le bonheur</a:t>
            </a:r>
            <a:endParaRPr lang="fr-FR" sz="1800" b="1" dirty="0">
              <a:effectLst/>
              <a:latin typeface="Calibri" panose="020F0502020204030204" pitchFamily="34" charset="0"/>
              <a:ea typeface="SimSun" panose="02010600030101010101" pitchFamily="2" charset="-122"/>
              <a:cs typeface="Calibri" panose="020F0502020204030204" pitchFamily="34" charset="0"/>
            </a:endParaRPr>
          </a:p>
        </p:txBody>
      </p:sp>
      <p:pic>
        <p:nvPicPr>
          <p:cNvPr id="3" name="Image 2" descr="Une image contenant art, affiche, personne, homme&#10;&#10;Le contenu généré par l’IA peut être incorrect.">
            <a:extLst>
              <a:ext uri="{FF2B5EF4-FFF2-40B4-BE49-F238E27FC236}">
                <a16:creationId xmlns:a16="http://schemas.microsoft.com/office/drawing/2014/main" id="{868E5DAF-58E8-B0ED-F4CF-4BBC7B6EA84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34000" contrast="4000"/>
                    </a14:imgEffect>
                  </a14:imgLayer>
                </a14:imgProps>
              </a:ext>
              <a:ext uri="{28A0092B-C50C-407E-A947-70E740481C1C}">
                <a14:useLocalDpi xmlns:a14="http://schemas.microsoft.com/office/drawing/2010/main" val="0"/>
              </a:ext>
            </a:extLst>
          </a:blip>
          <a:stretch>
            <a:fillRect/>
          </a:stretch>
        </p:blipFill>
        <p:spPr>
          <a:xfrm>
            <a:off x="1224314" y="869395"/>
            <a:ext cx="1944335" cy="2432566"/>
          </a:xfrm>
          <a:prstGeom prst="rect">
            <a:avLst/>
          </a:prstGeom>
        </p:spPr>
      </p:pic>
      <p:sp>
        <p:nvSpPr>
          <p:cNvPr id="4" name="ZoneTexte 3">
            <a:extLst>
              <a:ext uri="{FF2B5EF4-FFF2-40B4-BE49-F238E27FC236}">
                <a16:creationId xmlns:a16="http://schemas.microsoft.com/office/drawing/2014/main" id="{EACA4789-698C-E172-217F-61FE024BBB51}"/>
              </a:ext>
            </a:extLst>
          </p:cNvPr>
          <p:cNvSpPr txBox="1"/>
          <p:nvPr/>
        </p:nvSpPr>
        <p:spPr>
          <a:xfrm>
            <a:off x="1735457" y="3259097"/>
            <a:ext cx="922047" cy="246221"/>
          </a:xfrm>
          <a:prstGeom prst="rect">
            <a:avLst/>
          </a:prstGeom>
          <a:noFill/>
        </p:spPr>
        <p:txBody>
          <a:bodyPr wrap="none" rtlCol="0">
            <a:spAutoFit/>
          </a:bodyPr>
          <a:lstStyle/>
          <a:p>
            <a:r>
              <a:rPr lang="fr-FR" sz="1000" dirty="0">
                <a:solidFill>
                  <a:srgbClr val="626262"/>
                </a:solidFill>
                <a:effectLst/>
                <a:latin typeface="Times New Roman" panose="02020603050405020304" pitchFamily="18" charset="0"/>
                <a:ea typeface="SimSun" panose="02010600030101010101" pitchFamily="2" charset="-122"/>
                <a:cs typeface="Calibri" panose="020F0502020204030204" pitchFamily="34" charset="0"/>
              </a:rPr>
              <a:t>Gustave Doré</a:t>
            </a:r>
            <a:r>
              <a:rPr lang="fr-FR" sz="1000" dirty="0">
                <a:effectLst/>
              </a:rPr>
              <a:t> </a:t>
            </a:r>
            <a:endParaRPr lang="fr-FR" sz="1000" dirty="0"/>
          </a:p>
        </p:txBody>
      </p:sp>
      <p:sp>
        <p:nvSpPr>
          <p:cNvPr id="5" name="ZoneTexte 4">
            <a:extLst>
              <a:ext uri="{FF2B5EF4-FFF2-40B4-BE49-F238E27FC236}">
                <a16:creationId xmlns:a16="http://schemas.microsoft.com/office/drawing/2014/main" id="{E802AD11-0640-F4F3-583F-443036EA9204}"/>
              </a:ext>
            </a:extLst>
          </p:cNvPr>
          <p:cNvSpPr txBox="1"/>
          <p:nvPr/>
        </p:nvSpPr>
        <p:spPr>
          <a:xfrm>
            <a:off x="5625842" y="977261"/>
            <a:ext cx="973343" cy="338554"/>
          </a:xfrm>
          <a:prstGeom prst="rect">
            <a:avLst/>
          </a:prstGeom>
          <a:noFill/>
        </p:spPr>
        <p:txBody>
          <a:bodyPr wrap="none" rtlCol="0">
            <a:spAutoFit/>
          </a:bodyPr>
          <a:lstStyle/>
          <a:p>
            <a:r>
              <a:rPr lang="fr-FR" sz="1600" b="1" u="sng" dirty="0">
                <a:latin typeface="Calibri Light" panose="020F0302020204030204" pitchFamily="34" charset="0"/>
                <a:cs typeface="Calibri Light" panose="020F0302020204030204" pitchFamily="34" charset="0"/>
              </a:rPr>
              <a:t>EX 32, 19</a:t>
            </a:r>
          </a:p>
        </p:txBody>
      </p:sp>
      <p:sp>
        <p:nvSpPr>
          <p:cNvPr id="6" name="ZoneTexte 5">
            <a:extLst>
              <a:ext uri="{FF2B5EF4-FFF2-40B4-BE49-F238E27FC236}">
                <a16:creationId xmlns:a16="http://schemas.microsoft.com/office/drawing/2014/main" id="{B2F730A4-2DA9-07B4-54F5-3F6E9775A3E2}"/>
              </a:ext>
            </a:extLst>
          </p:cNvPr>
          <p:cNvSpPr txBox="1"/>
          <p:nvPr/>
        </p:nvSpPr>
        <p:spPr>
          <a:xfrm>
            <a:off x="3707991" y="3548182"/>
            <a:ext cx="4813112" cy="369332"/>
          </a:xfrm>
          <a:prstGeom prst="rect">
            <a:avLst/>
          </a:prstGeom>
          <a:noFill/>
        </p:spPr>
        <p:txBody>
          <a:bodyPr wrap="none" rtlCol="0">
            <a:spAutoFit/>
          </a:bodyPr>
          <a:lstStyle/>
          <a:p>
            <a:r>
              <a:rPr lang="fr-FR" sz="1800" b="1" cap="all" dirty="0">
                <a:effectLst/>
                <a:latin typeface="Calibri" panose="020F0502020204030204" pitchFamily="34" charset="0"/>
                <a:ea typeface="Calibri" panose="020F0502020204030204" pitchFamily="34" charset="0"/>
                <a:cs typeface="Calibri" panose="020F0502020204030204" pitchFamily="34" charset="0"/>
              </a:rPr>
              <a:t>Heureux qui respecte le droit des pauvres</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72E837BF-1B2C-4D5C-25C8-6C47D86C6B08}"/>
              </a:ext>
            </a:extLst>
          </p:cNvPr>
          <p:cNvSpPr txBox="1"/>
          <p:nvPr/>
        </p:nvSpPr>
        <p:spPr>
          <a:xfrm>
            <a:off x="5429679" y="4056653"/>
            <a:ext cx="1428596" cy="369332"/>
          </a:xfrm>
          <a:prstGeom prst="rect">
            <a:avLst/>
          </a:prstGeom>
          <a:noFill/>
        </p:spPr>
        <p:txBody>
          <a:bodyPr wrap="none" rtlCol="0">
            <a:spAutoFit/>
          </a:bodyPr>
          <a:lstStyle/>
          <a:p>
            <a:r>
              <a:rPr lang="fr-FR" sz="1800" b="1" u="sng" dirty="0" err="1">
                <a:effectLst/>
                <a:latin typeface="Calibri Light" panose="020F0302020204030204" pitchFamily="34" charset="0"/>
                <a:ea typeface="SimSun" panose="02010600030101010101" pitchFamily="2" charset="-122"/>
              </a:rPr>
              <a:t>Dt</a:t>
            </a:r>
            <a:r>
              <a:rPr lang="fr-FR" sz="1800" b="1" u="sng" dirty="0">
                <a:effectLst/>
                <a:latin typeface="Calibri Light" panose="020F0302020204030204" pitchFamily="34" charset="0"/>
                <a:ea typeface="SimSun" panose="02010600030101010101" pitchFamily="2" charset="-122"/>
              </a:rPr>
              <a:t> 24, 17-22</a:t>
            </a:r>
            <a:r>
              <a:rPr lang="fr-FR" u="sng" dirty="0">
                <a:effectLst/>
              </a:rPr>
              <a:t> </a:t>
            </a:r>
            <a:endParaRPr lang="fr-FR" u="sng" dirty="0"/>
          </a:p>
        </p:txBody>
      </p:sp>
      <p:sp>
        <p:nvSpPr>
          <p:cNvPr id="8" name="ZoneTexte 7">
            <a:extLst>
              <a:ext uri="{FF2B5EF4-FFF2-40B4-BE49-F238E27FC236}">
                <a16:creationId xmlns:a16="http://schemas.microsoft.com/office/drawing/2014/main" id="{53FD128E-DD57-B9D4-B5C7-C720279695A9}"/>
              </a:ext>
            </a:extLst>
          </p:cNvPr>
          <p:cNvSpPr txBox="1"/>
          <p:nvPr/>
        </p:nvSpPr>
        <p:spPr>
          <a:xfrm>
            <a:off x="1359318" y="4927165"/>
            <a:ext cx="9559092" cy="307777"/>
          </a:xfrm>
          <a:prstGeom prst="rect">
            <a:avLst/>
          </a:prstGeom>
          <a:noFill/>
        </p:spPr>
        <p:txBody>
          <a:bodyPr wrap="none" rtlCol="0">
            <a:spAutoFit/>
          </a:bodyPr>
          <a:lstStyle/>
          <a:p>
            <a:r>
              <a:rPr lang="fr-FR" sz="1400" baseline="30000" dirty="0">
                <a:effectLst/>
                <a:latin typeface="Calibri" panose="020F0502020204030204" pitchFamily="34" charset="0"/>
                <a:ea typeface="SimSun" panose="02010600030101010101" pitchFamily="2" charset="-122"/>
                <a:cs typeface="Calibri" panose="020F0502020204030204" pitchFamily="34" charset="0"/>
              </a:rPr>
              <a:t>20</a:t>
            </a:r>
            <a:r>
              <a:rPr lang="fr-FR" sz="1400" dirty="0">
                <a:effectLst/>
                <a:latin typeface="Calibri" panose="020F0502020204030204" pitchFamily="34" charset="0"/>
                <a:ea typeface="SimSun" panose="02010600030101010101" pitchFamily="2" charset="-122"/>
                <a:cs typeface="Calibri" panose="020F0502020204030204" pitchFamily="34" charset="0"/>
              </a:rPr>
              <a:t> Lorsque tu auras récolté tes olives, tu ne retourneras pas chercher ce qui reste. Laisse-le pour l’immigré, l’orphelin et la veuve.</a:t>
            </a:r>
            <a:r>
              <a:rPr lang="fr-FR" sz="1400" dirty="0">
                <a:effectLst/>
                <a:latin typeface="Calibri" panose="020F0502020204030204" pitchFamily="34" charset="0"/>
                <a:cs typeface="Calibri" panose="020F0502020204030204" pitchFamily="34" charset="0"/>
              </a:rPr>
              <a:t> </a:t>
            </a:r>
            <a:endParaRPr lang="fr-FR" sz="1400" dirty="0">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8D000E8B-1E7C-F12D-1100-683A7FA70299}"/>
              </a:ext>
            </a:extLst>
          </p:cNvPr>
          <p:cNvSpPr txBox="1"/>
          <p:nvPr/>
        </p:nvSpPr>
        <p:spPr>
          <a:xfrm>
            <a:off x="2024648" y="5463896"/>
            <a:ext cx="8251233" cy="307777"/>
          </a:xfrm>
          <a:prstGeom prst="rect">
            <a:avLst/>
          </a:prstGeom>
          <a:noFill/>
          <a:ln w="6350">
            <a:solidFill>
              <a:schemeClr val="accent1"/>
            </a:solidFill>
          </a:ln>
        </p:spPr>
        <p:txBody>
          <a:bodyPr wrap="none" rtlCol="0">
            <a:spAutoFit/>
          </a:bodyPr>
          <a:lstStyle/>
          <a:p>
            <a:r>
              <a:rPr lang="fr-FR" sz="1400" dirty="0">
                <a:solidFill>
                  <a:srgbClr val="000000"/>
                </a:solidFill>
                <a:effectLst/>
                <a:latin typeface="Calibri Light" panose="020F0302020204030204" pitchFamily="34" charset="0"/>
                <a:ea typeface="Calibri" panose="020F0502020204030204" pitchFamily="34" charset="0"/>
              </a:rPr>
              <a:t>A quel chemin vers le bonheur nous ouvre la pratique du commandement du respect du droit des plus pauvres ?</a:t>
            </a:r>
            <a:endParaRPr lang="fr-FR" sz="1400" dirty="0">
              <a:effectLst/>
              <a:latin typeface="Calibri" panose="020F0502020204030204" pitchFamily="34" charset="0"/>
              <a:ea typeface="Calibri" panose="020F0502020204030204" pitchFamily="34" charset="0"/>
            </a:endParaRPr>
          </a:p>
        </p:txBody>
      </p:sp>
      <p:sp>
        <p:nvSpPr>
          <p:cNvPr id="13" name="Explosion 1 12">
            <a:extLst>
              <a:ext uri="{FF2B5EF4-FFF2-40B4-BE49-F238E27FC236}">
                <a16:creationId xmlns:a16="http://schemas.microsoft.com/office/drawing/2014/main" id="{9308BDB4-0885-CBA2-7B9F-2D315F8EAC15}"/>
              </a:ext>
            </a:extLst>
          </p:cNvPr>
          <p:cNvSpPr/>
          <p:nvPr/>
        </p:nvSpPr>
        <p:spPr>
          <a:xfrm>
            <a:off x="11071935" y="3542"/>
            <a:ext cx="1120065" cy="649558"/>
          </a:xfrm>
          <a:prstGeom prst="irregularSeal1">
            <a:avLst/>
          </a:prstGeom>
          <a:solidFill>
            <a:srgbClr val="EED9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217</a:t>
            </a:r>
          </a:p>
        </p:txBody>
      </p:sp>
      <p:sp>
        <p:nvSpPr>
          <p:cNvPr id="14" name="ZoneTexte 13">
            <a:extLst>
              <a:ext uri="{FF2B5EF4-FFF2-40B4-BE49-F238E27FC236}">
                <a16:creationId xmlns:a16="http://schemas.microsoft.com/office/drawing/2014/main" id="{8AD71D22-45BE-5A13-0EA9-2EDB4A1E7A89}"/>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sp>
        <p:nvSpPr>
          <p:cNvPr id="15" name="ZoneTexte 14">
            <a:extLst>
              <a:ext uri="{FF2B5EF4-FFF2-40B4-BE49-F238E27FC236}">
                <a16:creationId xmlns:a16="http://schemas.microsoft.com/office/drawing/2014/main" id="{4C21F869-2957-1FED-26AD-2FE84C5E300A}"/>
              </a:ext>
            </a:extLst>
          </p:cNvPr>
          <p:cNvSpPr txBox="1"/>
          <p:nvPr/>
        </p:nvSpPr>
        <p:spPr>
          <a:xfrm>
            <a:off x="4700016" y="2377440"/>
            <a:ext cx="3304751" cy="307777"/>
          </a:xfrm>
          <a:prstGeom prst="rect">
            <a:avLst/>
          </a:prstGeom>
          <a:noFill/>
        </p:spPr>
        <p:txBody>
          <a:bodyPr wrap="none" rtlCol="0">
            <a:spAutoFit/>
          </a:bodyPr>
          <a:lstStyle/>
          <a:p>
            <a:r>
              <a:rPr lang="fr-FR" sz="1400" dirty="0">
                <a:latin typeface="Calibri Light" panose="020F0302020204030204" pitchFamily="34" charset="0"/>
                <a:cs typeface="Calibri Light" panose="020F0302020204030204" pitchFamily="34" charset="0"/>
              </a:rPr>
              <a:t>Qu’est-ce qui peut fragiliser mon bonheur? </a:t>
            </a:r>
          </a:p>
        </p:txBody>
      </p:sp>
      <p:sp>
        <p:nvSpPr>
          <p:cNvPr id="16" name="ZoneTexte 15">
            <a:extLst>
              <a:ext uri="{FF2B5EF4-FFF2-40B4-BE49-F238E27FC236}">
                <a16:creationId xmlns:a16="http://schemas.microsoft.com/office/drawing/2014/main" id="{F66A7D61-6D94-6A90-97F0-9FFAB077295D}"/>
              </a:ext>
            </a:extLst>
          </p:cNvPr>
          <p:cNvSpPr txBox="1"/>
          <p:nvPr/>
        </p:nvSpPr>
        <p:spPr>
          <a:xfrm>
            <a:off x="3707991" y="1332994"/>
            <a:ext cx="6623865" cy="523220"/>
          </a:xfrm>
          <a:prstGeom prst="rect">
            <a:avLst/>
          </a:prstGeom>
          <a:noFill/>
        </p:spPr>
        <p:txBody>
          <a:bodyPr wrap="none" rtlCol="0">
            <a:spAutoFit/>
          </a:bodyPr>
          <a:lstStyle/>
          <a:p>
            <a:r>
              <a:rPr lang="fr-FR" sz="1400" u="none" strike="noStrike" dirty="0">
                <a:solidFill>
                  <a:srgbClr val="BF2329"/>
                </a:solidFill>
                <a:effectLst/>
                <a:latin typeface="Calibri Light" panose="020F0302020204030204" pitchFamily="34" charset="0"/>
                <a:cs typeface="Calibri Light" panose="020F0302020204030204" pitchFamily="34" charset="0"/>
              </a:rPr>
              <a:t>19</a:t>
            </a:r>
            <a:r>
              <a:rPr lang="fr-FR" sz="1400" u="none" strike="noStrike" dirty="0">
                <a:solidFill>
                  <a:srgbClr val="333333"/>
                </a:solidFill>
                <a:effectLst/>
                <a:latin typeface="Calibri Light" panose="020F0302020204030204" pitchFamily="34" charset="0"/>
                <a:cs typeface="Calibri Light" panose="020F0302020204030204" pitchFamily="34" charset="0"/>
              </a:rPr>
              <a:t> Comme il approchait du camp, il aperçut le veau et les danses. Il s’enflamma de colère,</a:t>
            </a:r>
          </a:p>
          <a:p>
            <a:r>
              <a:rPr lang="fr-FR" sz="1400" u="none" strike="noStrike" dirty="0">
                <a:solidFill>
                  <a:srgbClr val="333333"/>
                </a:solidFill>
                <a:effectLst/>
                <a:latin typeface="Calibri Light" panose="020F0302020204030204" pitchFamily="34" charset="0"/>
                <a:cs typeface="Calibri Light" panose="020F0302020204030204" pitchFamily="34" charset="0"/>
              </a:rPr>
              <a:t>il jeta les tables qu’il portait, et les brisa au bas de la montagne.</a:t>
            </a:r>
            <a:endParaRPr lang="fr-FR" sz="1400" dirty="0">
              <a:latin typeface="Calibri Light" panose="020F0302020204030204" pitchFamily="34" charset="0"/>
              <a:cs typeface="Calibri Light" panose="020F0302020204030204" pitchFamily="34" charset="0"/>
            </a:endParaRPr>
          </a:p>
        </p:txBody>
      </p:sp>
      <p:grpSp>
        <p:nvGrpSpPr>
          <p:cNvPr id="9" name="Groupe 8">
            <a:extLst>
              <a:ext uri="{FF2B5EF4-FFF2-40B4-BE49-F238E27FC236}">
                <a16:creationId xmlns:a16="http://schemas.microsoft.com/office/drawing/2014/main" id="{FF344365-01C1-D34D-65CB-B0E7F6C6D544}"/>
              </a:ext>
            </a:extLst>
          </p:cNvPr>
          <p:cNvGrpSpPr/>
          <p:nvPr/>
        </p:nvGrpSpPr>
        <p:grpSpPr>
          <a:xfrm>
            <a:off x="107829" y="148445"/>
            <a:ext cx="1204635" cy="653491"/>
            <a:chOff x="1523695" y="776591"/>
            <a:chExt cx="1204635" cy="653491"/>
          </a:xfrm>
        </p:grpSpPr>
        <p:grpSp>
          <p:nvGrpSpPr>
            <p:cNvPr id="17" name="Groupe 16">
              <a:extLst>
                <a:ext uri="{FF2B5EF4-FFF2-40B4-BE49-F238E27FC236}">
                  <a16:creationId xmlns:a16="http://schemas.microsoft.com/office/drawing/2014/main" id="{CE8EB780-CB16-B144-F5DC-D35BBEA09F60}"/>
                </a:ext>
              </a:extLst>
            </p:cNvPr>
            <p:cNvGrpSpPr>
              <a:grpSpLocks noChangeAspect="1"/>
            </p:cNvGrpSpPr>
            <p:nvPr/>
          </p:nvGrpSpPr>
          <p:grpSpPr>
            <a:xfrm>
              <a:off x="1523695" y="776591"/>
              <a:ext cx="1204635" cy="653491"/>
              <a:chOff x="1523695" y="776591"/>
              <a:chExt cx="6161821" cy="3342667"/>
            </a:xfrm>
          </p:grpSpPr>
          <p:grpSp>
            <p:nvGrpSpPr>
              <p:cNvPr id="25" name="Groupe 24">
                <a:extLst>
                  <a:ext uri="{FF2B5EF4-FFF2-40B4-BE49-F238E27FC236}">
                    <a16:creationId xmlns:a16="http://schemas.microsoft.com/office/drawing/2014/main" id="{7AB2FFED-DEA5-5AB3-781B-58D8ED31BD7D}"/>
                  </a:ext>
                </a:extLst>
              </p:cNvPr>
              <p:cNvGrpSpPr/>
              <p:nvPr/>
            </p:nvGrpSpPr>
            <p:grpSpPr>
              <a:xfrm>
                <a:off x="1523695" y="776591"/>
                <a:ext cx="6161821" cy="3301863"/>
                <a:chOff x="1523695" y="776591"/>
                <a:chExt cx="6161821" cy="3301863"/>
              </a:xfrm>
            </p:grpSpPr>
            <p:sp>
              <p:nvSpPr>
                <p:cNvPr id="39" name="Ellipse 38">
                  <a:extLst>
                    <a:ext uri="{FF2B5EF4-FFF2-40B4-BE49-F238E27FC236}">
                      <a16:creationId xmlns:a16="http://schemas.microsoft.com/office/drawing/2014/main" id="{50F32286-64A8-2D3D-A76E-DF9DB160CC86}"/>
                    </a:ext>
                  </a:extLst>
                </p:cNvPr>
                <p:cNvSpPr/>
                <p:nvPr/>
              </p:nvSpPr>
              <p:spPr>
                <a:xfrm>
                  <a:off x="1610838" y="1087983"/>
                  <a:ext cx="1064301" cy="989351"/>
                </a:xfrm>
                <a:prstGeom prst="ellipse">
                  <a:avLst/>
                </a:prstGeom>
                <a:gradFill flip="none" rotWithShape="1">
                  <a:gsLst>
                    <a:gs pos="0">
                      <a:srgbClr val="FFEEC8"/>
                    </a:gs>
                    <a:gs pos="31000">
                      <a:srgbClr val="FFC000">
                        <a:tint val="44500"/>
                        <a:satMod val="160000"/>
                        <a:lumMod val="42028"/>
                        <a:lumOff val="57972"/>
                      </a:srgbClr>
                    </a:gs>
                    <a:gs pos="91000">
                      <a:srgbClr val="FF776C"/>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6">
                  <p14:nvContentPartPr>
                    <p14:cNvPr id="40" name="Encre 39">
                      <a:extLst>
                        <a:ext uri="{FF2B5EF4-FFF2-40B4-BE49-F238E27FC236}">
                          <a16:creationId xmlns:a16="http://schemas.microsoft.com/office/drawing/2014/main" id="{7FB53B6B-9898-E758-E132-5BCE1CFAAB4D}"/>
                        </a:ext>
                      </a:extLst>
                    </p14:cNvPr>
                    <p14:cNvContentPartPr/>
                    <p14:nvPr/>
                  </p14:nvContentPartPr>
                  <p14:xfrm>
                    <a:off x="1523695" y="1942692"/>
                    <a:ext cx="1985441" cy="2135762"/>
                  </p14:xfrm>
                </p:contentPart>
              </mc:Choice>
              <mc:Fallback xmlns="">
                <p:pic>
                  <p:nvPicPr>
                    <p:cNvPr id="4" name="Encre 3">
                      <a:extLst>
                        <a:ext uri="{FF2B5EF4-FFF2-40B4-BE49-F238E27FC236}">
                          <a16:creationId xmlns:a16="http://schemas.microsoft.com/office/drawing/2014/main" id="{E0F57612-4597-C434-AD95-1A07C8906AD9}"/>
                        </a:ext>
                      </a:extLst>
                    </p:cNvPr>
                    <p:cNvPicPr/>
                    <p:nvPr/>
                  </p:nvPicPr>
                  <p:blipFill>
                    <a:blip r:embed="rId7"/>
                    <a:stretch>
                      <a:fillRect/>
                    </a:stretch>
                  </p:blipFill>
                  <p:spPr>
                    <a:xfrm>
                      <a:off x="1477693" y="1896702"/>
                      <a:ext cx="2075605" cy="222590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Encre 40">
                      <a:extLst>
                        <a:ext uri="{FF2B5EF4-FFF2-40B4-BE49-F238E27FC236}">
                          <a16:creationId xmlns:a16="http://schemas.microsoft.com/office/drawing/2014/main" id="{3C32B834-07FB-1266-384E-7344B0FBF9BA}"/>
                        </a:ext>
                      </a:extLst>
                    </p14:cNvPr>
                    <p14:cNvContentPartPr/>
                    <p14:nvPr/>
                  </p14:nvContentPartPr>
                  <p14:xfrm>
                    <a:off x="5228516" y="1784591"/>
                    <a:ext cx="2457000" cy="2286714"/>
                  </p14:xfrm>
                </p:contentPart>
              </mc:Choice>
              <mc:Fallback xmlns="">
                <p:pic>
                  <p:nvPicPr>
                    <p:cNvPr id="8" name="Encre 7">
                      <a:extLst>
                        <a:ext uri="{FF2B5EF4-FFF2-40B4-BE49-F238E27FC236}">
                          <a16:creationId xmlns:a16="http://schemas.microsoft.com/office/drawing/2014/main" id="{2B9FC5AD-1B2C-40F8-B442-68FFDAA6454E}"/>
                        </a:ext>
                      </a:extLst>
                    </p:cNvPr>
                    <p:cNvPicPr/>
                    <p:nvPr/>
                  </p:nvPicPr>
                  <p:blipFill>
                    <a:blip r:embed="rId9"/>
                    <a:stretch>
                      <a:fillRect/>
                    </a:stretch>
                  </p:blipFill>
                  <p:spPr>
                    <a:xfrm>
                      <a:off x="5182505" y="1738599"/>
                      <a:ext cx="2547182" cy="237685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Encre 41">
                      <a:extLst>
                        <a:ext uri="{FF2B5EF4-FFF2-40B4-BE49-F238E27FC236}">
                          <a16:creationId xmlns:a16="http://schemas.microsoft.com/office/drawing/2014/main" id="{53E5C9B0-456B-CF4E-B5CD-21EBCE9F9BD2}"/>
                        </a:ext>
                      </a:extLst>
                    </p14:cNvPr>
                    <p14:cNvContentPartPr/>
                    <p14:nvPr/>
                  </p14:nvContentPartPr>
                  <p14:xfrm>
                    <a:off x="1889876" y="2385425"/>
                    <a:ext cx="712800" cy="660960"/>
                  </p14:xfrm>
                </p:contentPart>
              </mc:Choice>
              <mc:Fallback xmlns="">
                <p:pic>
                  <p:nvPicPr>
                    <p:cNvPr id="9" name="Encre 8">
                      <a:extLst>
                        <a:ext uri="{FF2B5EF4-FFF2-40B4-BE49-F238E27FC236}">
                          <a16:creationId xmlns:a16="http://schemas.microsoft.com/office/drawing/2014/main" id="{1B4C534D-6EF2-762E-A663-AE5B52FFFE1D}"/>
                        </a:ext>
                      </a:extLst>
                    </p:cNvPr>
                    <p:cNvPicPr/>
                    <p:nvPr/>
                  </p:nvPicPr>
                  <p:blipFill>
                    <a:blip r:embed="rId11"/>
                    <a:stretch>
                      <a:fillRect/>
                    </a:stretch>
                  </p:blipFill>
                  <p:spPr>
                    <a:xfrm>
                      <a:off x="1843948" y="2339525"/>
                      <a:ext cx="802819" cy="75092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3" name="Encre 42">
                      <a:extLst>
                        <a:ext uri="{FF2B5EF4-FFF2-40B4-BE49-F238E27FC236}">
                          <a16:creationId xmlns:a16="http://schemas.microsoft.com/office/drawing/2014/main" id="{66DBBA83-33A1-1E9B-84EB-122A807D831E}"/>
                        </a:ext>
                      </a:extLst>
                    </p14:cNvPr>
                    <p14:cNvContentPartPr/>
                    <p14:nvPr/>
                  </p14:nvContentPartPr>
                  <p14:xfrm>
                    <a:off x="6005913" y="2534501"/>
                    <a:ext cx="1377777" cy="316568"/>
                  </p14:xfrm>
                </p:contentPart>
              </mc:Choice>
              <mc:Fallback xmlns="">
                <p:pic>
                  <p:nvPicPr>
                    <p:cNvPr id="10" name="Encre 9">
                      <a:extLst>
                        <a:ext uri="{FF2B5EF4-FFF2-40B4-BE49-F238E27FC236}">
                          <a16:creationId xmlns:a16="http://schemas.microsoft.com/office/drawing/2014/main" id="{34D08AF8-B5A8-38E1-23FF-AD3C03132CA8}"/>
                        </a:ext>
                      </a:extLst>
                    </p:cNvPr>
                    <p:cNvPicPr/>
                    <p:nvPr/>
                  </p:nvPicPr>
                  <p:blipFill>
                    <a:blip r:embed="rId13"/>
                    <a:stretch>
                      <a:fillRect/>
                    </a:stretch>
                  </p:blipFill>
                  <p:spPr>
                    <a:xfrm>
                      <a:off x="5959926" y="2488754"/>
                      <a:ext cx="1467912" cy="406232"/>
                    </a:xfrm>
                    <a:prstGeom prst="rect">
                      <a:avLst/>
                    </a:prstGeom>
                  </p:spPr>
                </p:pic>
              </mc:Fallback>
            </mc:AlternateContent>
            <p:sp>
              <p:nvSpPr>
                <p:cNvPr id="44" name="Arc 43">
                  <a:extLst>
                    <a:ext uri="{FF2B5EF4-FFF2-40B4-BE49-F238E27FC236}">
                      <a16:creationId xmlns:a16="http://schemas.microsoft.com/office/drawing/2014/main" id="{78D2BF3B-797C-FF5F-92F7-1C9D0A57D244}"/>
                    </a:ext>
                  </a:extLst>
                </p:cNvPr>
                <p:cNvSpPr/>
                <p:nvPr/>
              </p:nvSpPr>
              <p:spPr>
                <a:xfrm rot="10586078">
                  <a:off x="2190476" y="1514741"/>
                  <a:ext cx="4391877" cy="699829"/>
                </a:xfrm>
                <a:prstGeom prst="arc">
                  <a:avLst>
                    <a:gd name="adj1" fmla="val 10834999"/>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45" name="Groupe 44">
                  <a:extLst>
                    <a:ext uri="{FF2B5EF4-FFF2-40B4-BE49-F238E27FC236}">
                      <a16:creationId xmlns:a16="http://schemas.microsoft.com/office/drawing/2014/main" id="{BE1C5B36-162C-5A54-E09C-68EA61B0FC9D}"/>
                    </a:ext>
                  </a:extLst>
                </p:cNvPr>
                <p:cNvGrpSpPr/>
                <p:nvPr/>
              </p:nvGrpSpPr>
              <p:grpSpPr>
                <a:xfrm>
                  <a:off x="1901656" y="1424951"/>
                  <a:ext cx="543600" cy="520920"/>
                  <a:chOff x="1768924" y="3843685"/>
                  <a:chExt cx="543600" cy="520920"/>
                </a:xfrm>
              </p:grpSpPr>
              <mc:AlternateContent xmlns:mc="http://schemas.openxmlformats.org/markup-compatibility/2006" xmlns:p14="http://schemas.microsoft.com/office/powerpoint/2010/main">
                <mc:Choice Requires="p14">
                  <p:contentPart p14:bwMode="auto" r:id="rId14">
                    <p14:nvContentPartPr>
                      <p14:cNvPr id="59" name="Encre 58">
                        <a:extLst>
                          <a:ext uri="{FF2B5EF4-FFF2-40B4-BE49-F238E27FC236}">
                            <a16:creationId xmlns:a16="http://schemas.microsoft.com/office/drawing/2014/main" id="{704C711A-EE19-0F0A-8181-CE9550CB54D4}"/>
                          </a:ext>
                        </a:extLst>
                      </p14:cNvPr>
                      <p14:cNvContentPartPr/>
                      <p14:nvPr/>
                    </p14:nvContentPartPr>
                    <p14:xfrm>
                      <a:off x="1879084" y="3866365"/>
                      <a:ext cx="163080" cy="498240"/>
                    </p14:xfrm>
                  </p:contentPart>
                </mc:Choice>
                <mc:Fallback xmlns="">
                  <p:pic>
                    <p:nvPicPr>
                      <p:cNvPr id="34" name="Encre 33">
                        <a:extLst>
                          <a:ext uri="{FF2B5EF4-FFF2-40B4-BE49-F238E27FC236}">
                            <a16:creationId xmlns:a16="http://schemas.microsoft.com/office/drawing/2014/main" id="{9FF3F1EF-3803-C4D6-EA68-DD487B318C86}"/>
                          </a:ext>
                        </a:extLst>
                      </p:cNvPr>
                      <p:cNvPicPr/>
                      <p:nvPr/>
                    </p:nvPicPr>
                    <p:blipFill>
                      <a:blip r:embed="rId15"/>
                      <a:stretch>
                        <a:fillRect/>
                      </a:stretch>
                    </p:blipFill>
                    <p:spPr>
                      <a:xfrm>
                        <a:off x="1872964" y="3860245"/>
                        <a:ext cx="1753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0" name="Encre 59">
                        <a:extLst>
                          <a:ext uri="{FF2B5EF4-FFF2-40B4-BE49-F238E27FC236}">
                            <a16:creationId xmlns:a16="http://schemas.microsoft.com/office/drawing/2014/main" id="{03874379-4ABD-E1E6-DFEB-7E1A1CC9144A}"/>
                          </a:ext>
                        </a:extLst>
                      </p14:cNvPr>
                      <p14:cNvContentPartPr/>
                      <p14:nvPr/>
                    </p14:nvContentPartPr>
                    <p14:xfrm>
                      <a:off x="1996804" y="3843685"/>
                      <a:ext cx="35280" cy="403560"/>
                    </p14:xfrm>
                  </p:contentPart>
                </mc:Choice>
                <mc:Fallback xmlns="">
                  <p:pic>
                    <p:nvPicPr>
                      <p:cNvPr id="35" name="Encre 34">
                        <a:extLst>
                          <a:ext uri="{FF2B5EF4-FFF2-40B4-BE49-F238E27FC236}">
                            <a16:creationId xmlns:a16="http://schemas.microsoft.com/office/drawing/2014/main" id="{4CEBC71B-CC6D-B904-37E0-CC9DAB727395}"/>
                          </a:ext>
                        </a:extLst>
                      </p:cNvPr>
                      <p:cNvPicPr/>
                      <p:nvPr/>
                    </p:nvPicPr>
                    <p:blipFill>
                      <a:blip r:embed="rId17"/>
                      <a:stretch>
                        <a:fillRect/>
                      </a:stretch>
                    </p:blipFill>
                    <p:spPr>
                      <a:xfrm>
                        <a:off x="1990684" y="3837565"/>
                        <a:ext cx="475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 name="Encre 60">
                        <a:extLst>
                          <a:ext uri="{FF2B5EF4-FFF2-40B4-BE49-F238E27FC236}">
                            <a16:creationId xmlns:a16="http://schemas.microsoft.com/office/drawing/2014/main" id="{E6CBFC89-BA32-38B5-CC7C-676F49D59BA2}"/>
                          </a:ext>
                        </a:extLst>
                      </p14:cNvPr>
                      <p14:cNvContentPartPr/>
                      <p14:nvPr/>
                    </p14:nvContentPartPr>
                    <p14:xfrm>
                      <a:off x="1821124" y="4086325"/>
                      <a:ext cx="194400" cy="156600"/>
                    </p14:xfrm>
                  </p:contentPart>
                </mc:Choice>
                <mc:Fallback xmlns="">
                  <p:pic>
                    <p:nvPicPr>
                      <p:cNvPr id="43" name="Encre 42">
                        <a:extLst>
                          <a:ext uri="{FF2B5EF4-FFF2-40B4-BE49-F238E27FC236}">
                            <a16:creationId xmlns:a16="http://schemas.microsoft.com/office/drawing/2014/main" id="{519E4E70-8532-1438-7A16-D73106BA2C6E}"/>
                          </a:ext>
                        </a:extLst>
                      </p:cNvPr>
                      <p:cNvPicPr/>
                      <p:nvPr/>
                    </p:nvPicPr>
                    <p:blipFill>
                      <a:blip r:embed="rId19"/>
                      <a:stretch>
                        <a:fillRect/>
                      </a:stretch>
                    </p:blipFill>
                    <p:spPr>
                      <a:xfrm>
                        <a:off x="1815004" y="4080205"/>
                        <a:ext cx="206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Encre 61">
                        <a:extLst>
                          <a:ext uri="{FF2B5EF4-FFF2-40B4-BE49-F238E27FC236}">
                            <a16:creationId xmlns:a16="http://schemas.microsoft.com/office/drawing/2014/main" id="{10BE1DCC-140E-7452-BA8D-81265BCFCFF7}"/>
                          </a:ext>
                        </a:extLst>
                      </p14:cNvPr>
                      <p14:cNvContentPartPr/>
                      <p14:nvPr/>
                    </p14:nvContentPartPr>
                    <p14:xfrm>
                      <a:off x="2056204" y="4034845"/>
                      <a:ext cx="11880" cy="186120"/>
                    </p14:xfrm>
                  </p:contentPart>
                </mc:Choice>
                <mc:Fallback xmlns="">
                  <p:pic>
                    <p:nvPicPr>
                      <p:cNvPr id="46" name="Encre 45">
                        <a:extLst>
                          <a:ext uri="{FF2B5EF4-FFF2-40B4-BE49-F238E27FC236}">
                            <a16:creationId xmlns:a16="http://schemas.microsoft.com/office/drawing/2014/main" id="{6B55A451-42CD-1C95-20B7-7834E190E095}"/>
                          </a:ext>
                        </a:extLst>
                      </p:cNvPr>
                      <p:cNvPicPr/>
                      <p:nvPr/>
                    </p:nvPicPr>
                    <p:blipFill>
                      <a:blip r:embed="rId21"/>
                      <a:stretch>
                        <a:fillRect/>
                      </a:stretch>
                    </p:blipFill>
                    <p:spPr>
                      <a:xfrm>
                        <a:off x="2050084" y="4028725"/>
                        <a:ext cx="2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 name="Encre 62">
                        <a:extLst>
                          <a:ext uri="{FF2B5EF4-FFF2-40B4-BE49-F238E27FC236}">
                            <a16:creationId xmlns:a16="http://schemas.microsoft.com/office/drawing/2014/main" id="{913311BE-2FFB-2D86-015F-4DE82115EDB0}"/>
                          </a:ext>
                        </a:extLst>
                      </p14:cNvPr>
                      <p14:cNvContentPartPr/>
                      <p14:nvPr/>
                    </p14:nvContentPartPr>
                    <p14:xfrm>
                      <a:off x="2062324" y="4133845"/>
                      <a:ext cx="114120" cy="118440"/>
                    </p14:xfrm>
                  </p:contentPart>
                </mc:Choice>
                <mc:Fallback xmlns="">
                  <p:pic>
                    <p:nvPicPr>
                      <p:cNvPr id="49" name="Encre 48">
                        <a:extLst>
                          <a:ext uri="{FF2B5EF4-FFF2-40B4-BE49-F238E27FC236}">
                            <a16:creationId xmlns:a16="http://schemas.microsoft.com/office/drawing/2014/main" id="{F0EB7083-C0A5-66E5-471B-D658BD0B5A10}"/>
                          </a:ext>
                        </a:extLst>
                      </p:cNvPr>
                      <p:cNvPicPr/>
                      <p:nvPr/>
                    </p:nvPicPr>
                    <p:blipFill>
                      <a:blip r:embed="rId23"/>
                      <a:stretch>
                        <a:fillRect/>
                      </a:stretch>
                    </p:blipFill>
                    <p:spPr>
                      <a:xfrm>
                        <a:off x="2056204" y="4127725"/>
                        <a:ext cx="126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4" name="Encre 63">
                        <a:extLst>
                          <a:ext uri="{FF2B5EF4-FFF2-40B4-BE49-F238E27FC236}">
                            <a16:creationId xmlns:a16="http://schemas.microsoft.com/office/drawing/2014/main" id="{657E51CE-683C-AA71-02D5-A9901CC263E3}"/>
                          </a:ext>
                        </a:extLst>
                      </p14:cNvPr>
                      <p14:cNvContentPartPr/>
                      <p14:nvPr/>
                    </p14:nvContentPartPr>
                    <p14:xfrm>
                      <a:off x="2054044" y="4185325"/>
                      <a:ext cx="258480" cy="128520"/>
                    </p14:xfrm>
                  </p:contentPart>
                </mc:Choice>
                <mc:Fallback xmlns="">
                  <p:pic>
                    <p:nvPicPr>
                      <p:cNvPr id="52" name="Encre 51">
                        <a:extLst>
                          <a:ext uri="{FF2B5EF4-FFF2-40B4-BE49-F238E27FC236}">
                            <a16:creationId xmlns:a16="http://schemas.microsoft.com/office/drawing/2014/main" id="{2E3C3525-DAC2-4B1C-7B6F-4F03866EC757}"/>
                          </a:ext>
                        </a:extLst>
                      </p:cNvPr>
                      <p:cNvPicPr/>
                      <p:nvPr/>
                    </p:nvPicPr>
                    <p:blipFill>
                      <a:blip r:embed="rId25"/>
                      <a:stretch>
                        <a:fillRect/>
                      </a:stretch>
                    </p:blipFill>
                    <p:spPr>
                      <a:xfrm>
                        <a:off x="2047924" y="4179205"/>
                        <a:ext cx="270720" cy="140760"/>
                      </a:xfrm>
                      <a:prstGeom prst="rect">
                        <a:avLst/>
                      </a:prstGeom>
                    </p:spPr>
                  </p:pic>
                </mc:Fallback>
              </mc:AlternateContent>
              <p:grpSp>
                <p:nvGrpSpPr>
                  <p:cNvPr id="65" name="Groupe 64">
                    <a:extLst>
                      <a:ext uri="{FF2B5EF4-FFF2-40B4-BE49-F238E27FC236}">
                        <a16:creationId xmlns:a16="http://schemas.microsoft.com/office/drawing/2014/main" id="{9216710B-EEB3-89FD-E9E9-F2B0E765733C}"/>
                      </a:ext>
                    </a:extLst>
                  </p:cNvPr>
                  <p:cNvGrpSpPr/>
                  <p:nvPr/>
                </p:nvGrpSpPr>
                <p:grpSpPr>
                  <a:xfrm>
                    <a:off x="1768924" y="3936205"/>
                    <a:ext cx="522720" cy="389160"/>
                    <a:chOff x="1768924" y="3936205"/>
                    <a:chExt cx="522720" cy="389160"/>
                  </a:xfrm>
                </p:grpSpPr>
                <mc:AlternateContent xmlns:mc="http://schemas.openxmlformats.org/markup-compatibility/2006" xmlns:p14="http://schemas.microsoft.com/office/powerpoint/2010/main">
                  <mc:Choice Requires="p14">
                    <p:contentPart p14:bwMode="auto" r:id="rId26">
                      <p14:nvContentPartPr>
                        <p14:cNvPr id="66" name="Encre 65">
                          <a:extLst>
                            <a:ext uri="{FF2B5EF4-FFF2-40B4-BE49-F238E27FC236}">
                              <a16:creationId xmlns:a16="http://schemas.microsoft.com/office/drawing/2014/main" id="{E149D4CD-7585-453D-8E69-89BE41AA7535}"/>
                            </a:ext>
                          </a:extLst>
                        </p14:cNvPr>
                        <p14:cNvContentPartPr/>
                        <p14:nvPr/>
                      </p14:nvContentPartPr>
                      <p14:xfrm>
                        <a:off x="2041804" y="3936205"/>
                        <a:ext cx="192600" cy="325800"/>
                      </p14:xfrm>
                    </p:contentPart>
                  </mc:Choice>
                  <mc:Fallback xmlns="">
                    <p:pic>
                      <p:nvPicPr>
                        <p:cNvPr id="36" name="Encre 35">
                          <a:extLst>
                            <a:ext uri="{FF2B5EF4-FFF2-40B4-BE49-F238E27FC236}">
                              <a16:creationId xmlns:a16="http://schemas.microsoft.com/office/drawing/2014/main" id="{C04919B3-FEC2-A6EF-2B65-A6C5D8889C3C}"/>
                            </a:ext>
                          </a:extLst>
                        </p:cNvPr>
                        <p:cNvPicPr/>
                        <p:nvPr/>
                      </p:nvPicPr>
                      <p:blipFill>
                        <a:blip r:embed="rId27"/>
                        <a:stretch>
                          <a:fillRect/>
                        </a:stretch>
                      </p:blipFill>
                      <p:spPr>
                        <a:xfrm>
                          <a:off x="2035684" y="3930085"/>
                          <a:ext cx="204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7" name="Encre 66">
                          <a:extLst>
                            <a:ext uri="{FF2B5EF4-FFF2-40B4-BE49-F238E27FC236}">
                              <a16:creationId xmlns:a16="http://schemas.microsoft.com/office/drawing/2014/main" id="{17FF90D1-4B6F-4211-F069-924E9E5694F6}"/>
                            </a:ext>
                          </a:extLst>
                        </p14:cNvPr>
                        <p14:cNvContentPartPr/>
                        <p14:nvPr/>
                      </p14:nvContentPartPr>
                      <p14:xfrm>
                        <a:off x="2074204" y="4132045"/>
                        <a:ext cx="217440" cy="117720"/>
                      </p14:xfrm>
                    </p:contentPart>
                  </mc:Choice>
                  <mc:Fallback xmlns="">
                    <p:pic>
                      <p:nvPicPr>
                        <p:cNvPr id="37" name="Encre 36">
                          <a:extLst>
                            <a:ext uri="{FF2B5EF4-FFF2-40B4-BE49-F238E27FC236}">
                              <a16:creationId xmlns:a16="http://schemas.microsoft.com/office/drawing/2014/main" id="{AADB4848-ED5F-3771-52E1-F5AD830CC623}"/>
                            </a:ext>
                          </a:extLst>
                        </p:cNvPr>
                        <p:cNvPicPr/>
                        <p:nvPr/>
                      </p:nvPicPr>
                      <p:blipFill>
                        <a:blip r:embed="rId29"/>
                        <a:stretch>
                          <a:fillRect/>
                        </a:stretch>
                      </p:blipFill>
                      <p:spPr>
                        <a:xfrm>
                          <a:off x="2068084" y="4125925"/>
                          <a:ext cx="22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8" name="Encre 67">
                          <a:extLst>
                            <a:ext uri="{FF2B5EF4-FFF2-40B4-BE49-F238E27FC236}">
                              <a16:creationId xmlns:a16="http://schemas.microsoft.com/office/drawing/2014/main" id="{F8532C21-9D2A-8282-1690-56CF1A08EACA}"/>
                            </a:ext>
                          </a:extLst>
                        </p14:cNvPr>
                        <p14:cNvContentPartPr/>
                        <p14:nvPr/>
                      </p14:nvContentPartPr>
                      <p14:xfrm>
                        <a:off x="1880884" y="4203325"/>
                        <a:ext cx="130320" cy="39600"/>
                      </p14:xfrm>
                    </p:contentPart>
                  </mc:Choice>
                  <mc:Fallback xmlns="">
                    <p:pic>
                      <p:nvPicPr>
                        <p:cNvPr id="40" name="Encre 39">
                          <a:extLst>
                            <a:ext uri="{FF2B5EF4-FFF2-40B4-BE49-F238E27FC236}">
                              <a16:creationId xmlns:a16="http://schemas.microsoft.com/office/drawing/2014/main" id="{01ADDE31-B9BE-C03D-FA35-F6756E3E723E}"/>
                            </a:ext>
                          </a:extLst>
                        </p:cNvPr>
                        <p:cNvPicPr/>
                        <p:nvPr/>
                      </p:nvPicPr>
                      <p:blipFill>
                        <a:blip r:embed="rId31"/>
                        <a:stretch>
                          <a:fillRect/>
                        </a:stretch>
                      </p:blipFill>
                      <p:spPr>
                        <a:xfrm>
                          <a:off x="1874764" y="4197205"/>
                          <a:ext cx="142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9" name="Encre 68">
                          <a:extLst>
                            <a:ext uri="{FF2B5EF4-FFF2-40B4-BE49-F238E27FC236}">
                              <a16:creationId xmlns:a16="http://schemas.microsoft.com/office/drawing/2014/main" id="{C45DBB3E-4F77-8C23-AF64-25480728C4B8}"/>
                            </a:ext>
                          </a:extLst>
                        </p14:cNvPr>
                        <p14:cNvContentPartPr/>
                        <p14:nvPr/>
                      </p14:nvContentPartPr>
                      <p14:xfrm>
                        <a:off x="1768924" y="4222045"/>
                        <a:ext cx="279360" cy="103320"/>
                      </p14:xfrm>
                    </p:contentPart>
                  </mc:Choice>
                  <mc:Fallback xmlns="">
                    <p:pic>
                      <p:nvPicPr>
                        <p:cNvPr id="55" name="Encre 54">
                          <a:extLst>
                            <a:ext uri="{FF2B5EF4-FFF2-40B4-BE49-F238E27FC236}">
                              <a16:creationId xmlns:a16="http://schemas.microsoft.com/office/drawing/2014/main" id="{5C5FA2EF-322F-360A-6AC9-304A7E452EF6}"/>
                            </a:ext>
                          </a:extLst>
                        </p:cNvPr>
                        <p:cNvPicPr/>
                        <p:nvPr/>
                      </p:nvPicPr>
                      <p:blipFill>
                        <a:blip r:embed="rId33"/>
                        <a:stretch>
                          <a:fillRect/>
                        </a:stretch>
                      </p:blipFill>
                      <p:spPr>
                        <a:xfrm>
                          <a:off x="1762804" y="4215925"/>
                          <a:ext cx="291600" cy="115560"/>
                        </a:xfrm>
                        <a:prstGeom prst="rect">
                          <a:avLst/>
                        </a:prstGeom>
                      </p:spPr>
                    </p:pic>
                  </mc:Fallback>
                </mc:AlternateContent>
              </p:grpSp>
            </p:grpSp>
            <p:grpSp>
              <p:nvGrpSpPr>
                <p:cNvPr id="46" name="Groupe 45">
                  <a:extLst>
                    <a:ext uri="{FF2B5EF4-FFF2-40B4-BE49-F238E27FC236}">
                      <a16:creationId xmlns:a16="http://schemas.microsoft.com/office/drawing/2014/main" id="{B0453EFD-BC8D-B29C-620B-B6C92B27DF07}"/>
                    </a:ext>
                  </a:extLst>
                </p:cNvPr>
                <p:cNvGrpSpPr>
                  <a:grpSpLocks noChangeAspect="1"/>
                </p:cNvGrpSpPr>
                <p:nvPr/>
              </p:nvGrpSpPr>
              <p:grpSpPr>
                <a:xfrm>
                  <a:off x="6037500" y="776591"/>
                  <a:ext cx="1314602" cy="1008000"/>
                  <a:chOff x="4605259" y="2555342"/>
                  <a:chExt cx="1734184" cy="1329723"/>
                </a:xfrm>
              </p:grpSpPr>
              <p:sp>
                <p:nvSpPr>
                  <p:cNvPr id="47" name="Ellipse 46">
                    <a:extLst>
                      <a:ext uri="{FF2B5EF4-FFF2-40B4-BE49-F238E27FC236}">
                        <a16:creationId xmlns:a16="http://schemas.microsoft.com/office/drawing/2014/main" id="{0721AF8D-598D-052B-1AE2-6DEE31968415}"/>
                      </a:ext>
                    </a:extLst>
                  </p:cNvPr>
                  <p:cNvSpPr/>
                  <p:nvPr/>
                </p:nvSpPr>
                <p:spPr>
                  <a:xfrm>
                    <a:off x="4605259" y="2555342"/>
                    <a:ext cx="1339770" cy="1329723"/>
                  </a:xfrm>
                  <a:prstGeom prst="ellipse">
                    <a:avLst/>
                  </a:prstGeom>
                  <a:gradFill flip="none" rotWithShape="1">
                    <a:gsLst>
                      <a:gs pos="0">
                        <a:srgbClr val="FFC000"/>
                      </a:gs>
                      <a:gs pos="74000">
                        <a:srgbClr val="F0DE58"/>
                      </a:gs>
                    </a:gsLst>
                    <a:path path="circle">
                      <a:fillToRect l="100000" t="100000"/>
                    </a:path>
                    <a:tileRect r="-100000" b="-100000"/>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4">
                    <p14:nvContentPartPr>
                      <p14:cNvPr id="48" name="Encre 47">
                        <a:extLst>
                          <a:ext uri="{FF2B5EF4-FFF2-40B4-BE49-F238E27FC236}">
                            <a16:creationId xmlns:a16="http://schemas.microsoft.com/office/drawing/2014/main" id="{0128592F-F56D-43B5-AB3A-D3D5F6113F2E}"/>
                          </a:ext>
                        </a:extLst>
                      </p14:cNvPr>
                      <p14:cNvContentPartPr/>
                      <p14:nvPr/>
                    </p14:nvContentPartPr>
                    <p14:xfrm>
                      <a:off x="4845229" y="2788105"/>
                      <a:ext cx="865440" cy="914760"/>
                    </p14:xfrm>
                  </p:contentPart>
                </mc:Choice>
                <mc:Fallback xmlns="">
                  <p:pic>
                    <p:nvPicPr>
                      <p:cNvPr id="11" name="Encre 10">
                        <a:extLst>
                          <a:ext uri="{FF2B5EF4-FFF2-40B4-BE49-F238E27FC236}">
                            <a16:creationId xmlns:a16="http://schemas.microsoft.com/office/drawing/2014/main" id="{43040440-5BD3-A5ED-B687-4C58E023C6AC}"/>
                          </a:ext>
                        </a:extLst>
                      </p:cNvPr>
                      <p:cNvPicPr/>
                      <p:nvPr/>
                    </p:nvPicPr>
                    <p:blipFill>
                      <a:blip r:embed="rId35"/>
                      <a:stretch>
                        <a:fillRect/>
                      </a:stretch>
                    </p:blipFill>
                    <p:spPr>
                      <a:xfrm>
                        <a:off x="4801593" y="2744429"/>
                        <a:ext cx="947863" cy="99968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Encre 48">
                        <a:extLst>
                          <a:ext uri="{FF2B5EF4-FFF2-40B4-BE49-F238E27FC236}">
                            <a16:creationId xmlns:a16="http://schemas.microsoft.com/office/drawing/2014/main" id="{27C69A6E-CACC-DEB4-1FE3-B3D9FB3045C3}"/>
                          </a:ext>
                        </a:extLst>
                      </p14:cNvPr>
                      <p14:cNvContentPartPr/>
                      <p14:nvPr/>
                    </p14:nvContentPartPr>
                    <p14:xfrm>
                      <a:off x="5269309" y="2836705"/>
                      <a:ext cx="39240" cy="275760"/>
                    </p14:xfrm>
                  </p:contentPart>
                </mc:Choice>
                <mc:Fallback xmlns="">
                  <p:pic>
                    <p:nvPicPr>
                      <p:cNvPr id="12" name="Encre 11">
                        <a:extLst>
                          <a:ext uri="{FF2B5EF4-FFF2-40B4-BE49-F238E27FC236}">
                            <a16:creationId xmlns:a16="http://schemas.microsoft.com/office/drawing/2014/main" id="{26C1D507-8BEC-BC19-C30A-6DCBF3DF5793}"/>
                          </a:ext>
                        </a:extLst>
                      </p:cNvPr>
                      <p:cNvPicPr/>
                      <p:nvPr/>
                    </p:nvPicPr>
                    <p:blipFill>
                      <a:blip r:embed="rId37"/>
                      <a:stretch>
                        <a:fillRect/>
                      </a:stretch>
                    </p:blipFill>
                    <p:spPr>
                      <a:xfrm>
                        <a:off x="5230069" y="2795583"/>
                        <a:ext cx="117720" cy="358004"/>
                      </a:xfrm>
                      <a:prstGeom prst="rect">
                        <a:avLst/>
                      </a:prstGeom>
                    </p:spPr>
                  </p:pic>
                </mc:Fallback>
              </mc:AlternateContent>
              <p:grpSp>
                <p:nvGrpSpPr>
                  <p:cNvPr id="50" name="Groupe 49">
                    <a:extLst>
                      <a:ext uri="{FF2B5EF4-FFF2-40B4-BE49-F238E27FC236}">
                        <a16:creationId xmlns:a16="http://schemas.microsoft.com/office/drawing/2014/main" id="{4717BA4F-8BD2-95BC-3558-AA35BDA91FA5}"/>
                      </a:ext>
                    </a:extLst>
                  </p:cNvPr>
                  <p:cNvGrpSpPr/>
                  <p:nvPr/>
                </p:nvGrpSpPr>
                <p:grpSpPr>
                  <a:xfrm>
                    <a:off x="5983262" y="2742067"/>
                    <a:ext cx="356181" cy="871200"/>
                    <a:chOff x="6061168" y="2709265"/>
                    <a:chExt cx="356181" cy="871200"/>
                  </a:xfrm>
                </p:grpSpPr>
                <mc:AlternateContent xmlns:mc="http://schemas.openxmlformats.org/markup-compatibility/2006" xmlns:p14="http://schemas.microsoft.com/office/powerpoint/2010/main">
                  <mc:Choice Requires="p14">
                    <p:contentPart p14:bwMode="auto" r:id="rId38">
                      <p14:nvContentPartPr>
                        <p14:cNvPr id="51" name="Encre 50">
                          <a:extLst>
                            <a:ext uri="{FF2B5EF4-FFF2-40B4-BE49-F238E27FC236}">
                              <a16:creationId xmlns:a16="http://schemas.microsoft.com/office/drawing/2014/main" id="{931719DF-15A0-1430-56B1-539CA5D2D12A}"/>
                            </a:ext>
                          </a:extLst>
                        </p14:cNvPr>
                        <p14:cNvContentPartPr/>
                        <p14:nvPr/>
                      </p14:nvContentPartPr>
                      <p14:xfrm>
                        <a:off x="6120349" y="2936785"/>
                        <a:ext cx="100440" cy="120240"/>
                      </p14:xfrm>
                    </p:contentPart>
                  </mc:Choice>
                  <mc:Fallback xmlns="">
                    <p:pic>
                      <p:nvPicPr>
                        <p:cNvPr id="15" name="Encre 14">
                          <a:extLst>
                            <a:ext uri="{FF2B5EF4-FFF2-40B4-BE49-F238E27FC236}">
                              <a16:creationId xmlns:a16="http://schemas.microsoft.com/office/drawing/2014/main" id="{6678FF0C-E34B-179B-36A4-81A235B35B03}"/>
                            </a:ext>
                          </a:extLst>
                        </p:cNvPr>
                        <p:cNvPicPr/>
                        <p:nvPr/>
                      </p:nvPicPr>
                      <p:blipFill>
                        <a:blip r:embed="rId39"/>
                        <a:stretch>
                          <a:fillRect/>
                        </a:stretch>
                      </p:blipFill>
                      <p:spPr>
                        <a:xfrm>
                          <a:off x="6079695" y="2895903"/>
                          <a:ext cx="181749" cy="20200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Encre 51">
                          <a:extLst>
                            <a:ext uri="{FF2B5EF4-FFF2-40B4-BE49-F238E27FC236}">
                              <a16:creationId xmlns:a16="http://schemas.microsoft.com/office/drawing/2014/main" id="{D7F4788B-9994-8BC3-A3BB-CAA0D24692A0}"/>
                            </a:ext>
                          </a:extLst>
                        </p14:cNvPr>
                        <p14:cNvContentPartPr/>
                        <p14:nvPr/>
                      </p14:nvContentPartPr>
                      <p14:xfrm>
                        <a:off x="6233749" y="2999425"/>
                        <a:ext cx="100800" cy="236880"/>
                      </p14:xfrm>
                    </p:contentPart>
                  </mc:Choice>
                  <mc:Fallback xmlns="">
                    <p:pic>
                      <p:nvPicPr>
                        <p:cNvPr id="16" name="Encre 15">
                          <a:extLst>
                            <a:ext uri="{FF2B5EF4-FFF2-40B4-BE49-F238E27FC236}">
                              <a16:creationId xmlns:a16="http://schemas.microsoft.com/office/drawing/2014/main" id="{A1E1D02A-46B5-68B9-E83D-5573757C1220}"/>
                            </a:ext>
                          </a:extLst>
                        </p:cNvPr>
                        <p:cNvPicPr/>
                        <p:nvPr/>
                      </p:nvPicPr>
                      <p:blipFill>
                        <a:blip r:embed="rId41"/>
                        <a:stretch>
                          <a:fillRect/>
                        </a:stretch>
                      </p:blipFill>
                      <p:spPr>
                        <a:xfrm>
                          <a:off x="6192949" y="2958334"/>
                          <a:ext cx="182400" cy="31906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Encre 52">
                          <a:extLst>
                            <a:ext uri="{FF2B5EF4-FFF2-40B4-BE49-F238E27FC236}">
                              <a16:creationId xmlns:a16="http://schemas.microsoft.com/office/drawing/2014/main" id="{EA008E0A-947F-A963-4F1B-745D0E4F7AE5}"/>
                            </a:ext>
                          </a:extLst>
                        </p14:cNvPr>
                        <p14:cNvContentPartPr/>
                        <p14:nvPr/>
                      </p14:nvContentPartPr>
                      <p14:xfrm>
                        <a:off x="6348229" y="2923465"/>
                        <a:ext cx="360" cy="42480"/>
                      </p14:xfrm>
                    </p:contentPart>
                  </mc:Choice>
                  <mc:Fallback xmlns="">
                    <p:pic>
                      <p:nvPicPr>
                        <p:cNvPr id="17" name="Encre 16">
                          <a:extLst>
                            <a:ext uri="{FF2B5EF4-FFF2-40B4-BE49-F238E27FC236}">
                              <a16:creationId xmlns:a16="http://schemas.microsoft.com/office/drawing/2014/main" id="{601100D1-C90C-13CA-10E9-C1603546AF1D}"/>
                            </a:ext>
                          </a:extLst>
                        </p:cNvPr>
                        <p:cNvPicPr/>
                        <p:nvPr/>
                      </p:nvPicPr>
                      <p:blipFill>
                        <a:blip r:embed="rId43"/>
                        <a:stretch>
                          <a:fillRect/>
                        </a:stretch>
                      </p:blipFill>
                      <p:spPr>
                        <a:xfrm>
                          <a:off x="6342109" y="2883345"/>
                          <a:ext cx="12600" cy="122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Encre 53">
                          <a:extLst>
                            <a:ext uri="{FF2B5EF4-FFF2-40B4-BE49-F238E27FC236}">
                              <a16:creationId xmlns:a16="http://schemas.microsoft.com/office/drawing/2014/main" id="{BC3848C0-8526-27C1-799C-E8D82478E03F}"/>
                            </a:ext>
                          </a:extLst>
                        </p14:cNvPr>
                        <p14:cNvContentPartPr/>
                        <p14:nvPr/>
                      </p14:nvContentPartPr>
                      <p14:xfrm>
                        <a:off x="6298549" y="2709265"/>
                        <a:ext cx="118800" cy="783000"/>
                      </p14:xfrm>
                    </p:contentPart>
                  </mc:Choice>
                  <mc:Fallback xmlns="">
                    <p:pic>
                      <p:nvPicPr>
                        <p:cNvPr id="18" name="Encre 17">
                          <a:extLst>
                            <a:ext uri="{FF2B5EF4-FFF2-40B4-BE49-F238E27FC236}">
                              <a16:creationId xmlns:a16="http://schemas.microsoft.com/office/drawing/2014/main" id="{287E43EF-B4E9-AFE5-B7A3-E8A24C23FC64}"/>
                            </a:ext>
                          </a:extLst>
                        </p:cNvPr>
                        <p:cNvPicPr/>
                        <p:nvPr/>
                      </p:nvPicPr>
                      <p:blipFill>
                        <a:blip r:embed="rId45"/>
                        <a:stretch>
                          <a:fillRect/>
                        </a:stretch>
                      </p:blipFill>
                      <p:spPr>
                        <a:xfrm>
                          <a:off x="6258157" y="2668054"/>
                          <a:ext cx="199584" cy="86542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Encre 54">
                          <a:extLst>
                            <a:ext uri="{FF2B5EF4-FFF2-40B4-BE49-F238E27FC236}">
                              <a16:creationId xmlns:a16="http://schemas.microsoft.com/office/drawing/2014/main" id="{F540AEE0-A5DD-15DF-3AEE-B37C7D0640F7}"/>
                            </a:ext>
                          </a:extLst>
                        </p14:cNvPr>
                        <p14:cNvContentPartPr/>
                        <p14:nvPr/>
                      </p14:nvContentPartPr>
                      <p14:xfrm>
                        <a:off x="6061168" y="3109585"/>
                        <a:ext cx="35640" cy="470880"/>
                      </p14:xfrm>
                    </p:contentPart>
                  </mc:Choice>
                  <mc:Fallback xmlns="">
                    <p:pic>
                      <p:nvPicPr>
                        <p:cNvPr id="19" name="Encre 18">
                          <a:extLst>
                            <a:ext uri="{FF2B5EF4-FFF2-40B4-BE49-F238E27FC236}">
                              <a16:creationId xmlns:a16="http://schemas.microsoft.com/office/drawing/2014/main" id="{99F20205-BF4B-4D1C-687F-5D4DA05A072C}"/>
                            </a:ext>
                          </a:extLst>
                        </p:cNvPr>
                        <p:cNvPicPr/>
                        <p:nvPr/>
                      </p:nvPicPr>
                      <p:blipFill>
                        <a:blip r:embed="rId47"/>
                        <a:stretch>
                          <a:fillRect/>
                        </a:stretch>
                      </p:blipFill>
                      <p:spPr>
                        <a:xfrm>
                          <a:off x="6023300" y="3068534"/>
                          <a:ext cx="111375" cy="552982"/>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6" name="Encre 55">
                          <a:extLst>
                            <a:ext uri="{FF2B5EF4-FFF2-40B4-BE49-F238E27FC236}">
                              <a16:creationId xmlns:a16="http://schemas.microsoft.com/office/drawing/2014/main" id="{D3F32D5A-3B97-41C6-907F-05188CFABBAB}"/>
                            </a:ext>
                          </a:extLst>
                        </p14:cNvPr>
                        <p14:cNvContentPartPr/>
                        <p14:nvPr/>
                      </p14:nvContentPartPr>
                      <p14:xfrm>
                        <a:off x="6188968" y="2891785"/>
                        <a:ext cx="140400" cy="56160"/>
                      </p14:xfrm>
                    </p:contentPart>
                  </mc:Choice>
                  <mc:Fallback xmlns="">
                    <p:pic>
                      <p:nvPicPr>
                        <p:cNvPr id="20" name="Encre 19">
                          <a:extLst>
                            <a:ext uri="{FF2B5EF4-FFF2-40B4-BE49-F238E27FC236}">
                              <a16:creationId xmlns:a16="http://schemas.microsoft.com/office/drawing/2014/main" id="{62EE3643-0A15-7F73-6E9B-AA54FCEF4029}"/>
                            </a:ext>
                          </a:extLst>
                        </p:cNvPr>
                        <p:cNvPicPr/>
                        <p:nvPr/>
                      </p:nvPicPr>
                      <p:blipFill>
                        <a:blip r:embed="rId49"/>
                        <a:stretch>
                          <a:fillRect/>
                        </a:stretch>
                      </p:blipFill>
                      <p:spPr>
                        <a:xfrm>
                          <a:off x="6148514" y="2852005"/>
                          <a:ext cx="221308"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Encre 56">
                          <a:extLst>
                            <a:ext uri="{FF2B5EF4-FFF2-40B4-BE49-F238E27FC236}">
                              <a16:creationId xmlns:a16="http://schemas.microsoft.com/office/drawing/2014/main" id="{8D9BB14D-263C-0BB0-9E0B-AE274A11D700}"/>
                            </a:ext>
                          </a:extLst>
                        </p14:cNvPr>
                        <p14:cNvContentPartPr/>
                        <p14:nvPr/>
                      </p14:nvContentPartPr>
                      <p14:xfrm>
                        <a:off x="6084208" y="3011305"/>
                        <a:ext cx="66960" cy="135720"/>
                      </p14:xfrm>
                    </p:contentPart>
                  </mc:Choice>
                  <mc:Fallback xmlns="">
                    <p:pic>
                      <p:nvPicPr>
                        <p:cNvPr id="21" name="Encre 20">
                          <a:extLst>
                            <a:ext uri="{FF2B5EF4-FFF2-40B4-BE49-F238E27FC236}">
                              <a16:creationId xmlns:a16="http://schemas.microsoft.com/office/drawing/2014/main" id="{EE590CCF-F2B6-03EA-0570-E1EEF2DEA564}"/>
                            </a:ext>
                          </a:extLst>
                        </p:cNvPr>
                        <p:cNvPicPr/>
                        <p:nvPr/>
                      </p:nvPicPr>
                      <p:blipFill>
                        <a:blip r:embed="rId51"/>
                        <a:stretch>
                          <a:fillRect/>
                        </a:stretch>
                      </p:blipFill>
                      <p:spPr>
                        <a:xfrm>
                          <a:off x="6043554" y="2970827"/>
                          <a:ext cx="148269" cy="21667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Encre 57">
                          <a:extLst>
                            <a:ext uri="{FF2B5EF4-FFF2-40B4-BE49-F238E27FC236}">
                              <a16:creationId xmlns:a16="http://schemas.microsoft.com/office/drawing/2014/main" id="{8C9C2012-2173-1265-62FD-7F881766B313}"/>
                            </a:ext>
                          </a:extLst>
                        </p14:cNvPr>
                        <p14:cNvContentPartPr/>
                        <p14:nvPr/>
                      </p14:nvContentPartPr>
                      <p14:xfrm>
                        <a:off x="6246928" y="2972065"/>
                        <a:ext cx="37080" cy="33480"/>
                      </p14:xfrm>
                    </p:contentPart>
                  </mc:Choice>
                  <mc:Fallback xmlns="">
                    <p:pic>
                      <p:nvPicPr>
                        <p:cNvPr id="22" name="Encre 21">
                          <a:extLst>
                            <a:ext uri="{FF2B5EF4-FFF2-40B4-BE49-F238E27FC236}">
                              <a16:creationId xmlns:a16="http://schemas.microsoft.com/office/drawing/2014/main" id="{6B196B2A-A3C0-8586-F50B-A419AF2EBBBB}"/>
                            </a:ext>
                          </a:extLst>
                        </p:cNvPr>
                        <p:cNvPicPr/>
                        <p:nvPr/>
                      </p:nvPicPr>
                      <p:blipFill>
                        <a:blip r:embed="rId53"/>
                        <a:stretch>
                          <a:fillRect/>
                        </a:stretch>
                      </p:blipFill>
                      <p:spPr>
                        <a:xfrm>
                          <a:off x="6207530" y="2934121"/>
                          <a:ext cx="115875" cy="109368"/>
                        </a:xfrm>
                        <a:prstGeom prst="rect">
                          <a:avLst/>
                        </a:prstGeom>
                      </p:spPr>
                    </p:pic>
                  </mc:Fallback>
                </mc:AlternateContent>
              </p:grpSp>
            </p:grpSp>
          </p:grpSp>
          <mc:AlternateContent xmlns:mc="http://schemas.openxmlformats.org/markup-compatibility/2006" xmlns:p14="http://schemas.microsoft.com/office/powerpoint/2010/main">
            <mc:Choice Requires="p14">
              <p:contentPart p14:bwMode="auto" r:id="rId54">
                <p14:nvContentPartPr>
                  <p14:cNvPr id="26" name="Encre 25">
                    <a:extLst>
                      <a:ext uri="{FF2B5EF4-FFF2-40B4-BE49-F238E27FC236}">
                        <a16:creationId xmlns:a16="http://schemas.microsoft.com/office/drawing/2014/main" id="{5BE1B979-1939-F433-0137-54B6966F5D47}"/>
                      </a:ext>
                    </a:extLst>
                  </p14:cNvPr>
                  <p14:cNvContentPartPr/>
                  <p14:nvPr/>
                </p14:nvContentPartPr>
                <p14:xfrm>
                  <a:off x="1668242" y="2700137"/>
                  <a:ext cx="1724400" cy="1335960"/>
                </p14:xfrm>
              </p:contentPart>
            </mc:Choice>
            <mc:Fallback xmlns="">
              <p:pic>
                <p:nvPicPr>
                  <p:cNvPr id="24" name="Encre 23">
                    <a:extLst>
                      <a:ext uri="{FF2B5EF4-FFF2-40B4-BE49-F238E27FC236}">
                        <a16:creationId xmlns:a16="http://schemas.microsoft.com/office/drawing/2014/main" id="{7C960BF5-FC7B-8202-E789-A0BB73CC4433}"/>
                      </a:ext>
                    </a:extLst>
                  </p:cNvPr>
                  <p:cNvPicPr/>
                  <p:nvPr/>
                </p:nvPicPr>
                <p:blipFill>
                  <a:blip r:embed="rId55"/>
                  <a:stretch>
                    <a:fillRect/>
                  </a:stretch>
                </p:blipFill>
                <p:spPr>
                  <a:xfrm>
                    <a:off x="1300174" y="1964071"/>
                    <a:ext cx="2458696" cy="2806252"/>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 name="Encre 26">
                    <a:extLst>
                      <a:ext uri="{FF2B5EF4-FFF2-40B4-BE49-F238E27FC236}">
                        <a16:creationId xmlns:a16="http://schemas.microsoft.com/office/drawing/2014/main" id="{6B4E5966-A278-1CFD-749D-D281304466CB}"/>
                      </a:ext>
                    </a:extLst>
                  </p14:cNvPr>
                  <p14:cNvContentPartPr/>
                  <p14:nvPr/>
                </p14:nvContentPartPr>
                <p14:xfrm>
                  <a:off x="5403240" y="2708058"/>
                  <a:ext cx="2246760" cy="1411200"/>
                </p14:xfrm>
              </p:contentPart>
            </mc:Choice>
            <mc:Fallback xmlns="">
              <p:pic>
                <p:nvPicPr>
                  <p:cNvPr id="33" name="Encre 32">
                    <a:extLst>
                      <a:ext uri="{FF2B5EF4-FFF2-40B4-BE49-F238E27FC236}">
                        <a16:creationId xmlns:a16="http://schemas.microsoft.com/office/drawing/2014/main" id="{54AFB51F-5357-58CC-9215-5B9F473D8484}"/>
                      </a:ext>
                    </a:extLst>
                  </p:cNvPr>
                  <p:cNvPicPr/>
                  <p:nvPr/>
                </p:nvPicPr>
                <p:blipFill>
                  <a:blip r:embed="rId57"/>
                  <a:stretch>
                    <a:fillRect/>
                  </a:stretch>
                </p:blipFill>
                <p:spPr>
                  <a:xfrm>
                    <a:off x="5035220" y="1972100"/>
                    <a:ext cx="2980959" cy="2881277"/>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 name="Encre 27">
                    <a:extLst>
                      <a:ext uri="{FF2B5EF4-FFF2-40B4-BE49-F238E27FC236}">
                        <a16:creationId xmlns:a16="http://schemas.microsoft.com/office/drawing/2014/main" id="{CD7C1123-E1FF-6437-83D3-C1359F0092FD}"/>
                      </a:ext>
                    </a:extLst>
                  </p14:cNvPr>
                  <p14:cNvContentPartPr/>
                  <p14:nvPr/>
                </p14:nvContentPartPr>
                <p14:xfrm>
                  <a:off x="2793240" y="835698"/>
                  <a:ext cx="3161160" cy="1113480"/>
                </p14:xfrm>
              </p:contentPart>
            </mc:Choice>
            <mc:Fallback xmlns="">
              <p:pic>
                <p:nvPicPr>
                  <p:cNvPr id="38" name="Encre 37">
                    <a:extLst>
                      <a:ext uri="{FF2B5EF4-FFF2-40B4-BE49-F238E27FC236}">
                        <a16:creationId xmlns:a16="http://schemas.microsoft.com/office/drawing/2014/main" id="{88DDAB67-9994-B4F4-E7C2-DE5870D08EA8}"/>
                      </a:ext>
                    </a:extLst>
                  </p:cNvPr>
                  <p:cNvPicPr/>
                  <p:nvPr/>
                </p:nvPicPr>
                <p:blipFill>
                  <a:blip r:embed="rId59"/>
                  <a:stretch>
                    <a:fillRect/>
                  </a:stretch>
                </p:blipFill>
                <p:spPr>
                  <a:xfrm>
                    <a:off x="2425235" y="99513"/>
                    <a:ext cx="3895329" cy="258401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Encre 28">
                    <a:extLst>
                      <a:ext uri="{FF2B5EF4-FFF2-40B4-BE49-F238E27FC236}">
                        <a16:creationId xmlns:a16="http://schemas.microsoft.com/office/drawing/2014/main" id="{41859896-06BC-1E5D-4EFD-884E82940A86}"/>
                      </a:ext>
                    </a:extLst>
                  </p14:cNvPr>
                  <p14:cNvContentPartPr/>
                  <p14:nvPr/>
                </p14:nvContentPartPr>
                <p14:xfrm>
                  <a:off x="6704087" y="1045463"/>
                  <a:ext cx="79200" cy="554760"/>
                </p14:xfrm>
              </p:contentPart>
            </mc:Choice>
            <mc:Fallback xmlns="">
              <p:pic>
                <p:nvPicPr>
                  <p:cNvPr id="56" name="Encre 55">
                    <a:extLst>
                      <a:ext uri="{FF2B5EF4-FFF2-40B4-BE49-F238E27FC236}">
                        <a16:creationId xmlns:a16="http://schemas.microsoft.com/office/drawing/2014/main" id="{8EBB7E78-3FA7-FDE1-E1A3-74A373A752E6}"/>
                      </a:ext>
                    </a:extLst>
                  </p:cNvPr>
                  <p:cNvPicPr/>
                  <p:nvPr/>
                </p:nvPicPr>
                <p:blipFill>
                  <a:blip r:embed="rId61"/>
                  <a:stretch>
                    <a:fillRect/>
                  </a:stretch>
                </p:blipFill>
                <p:spPr>
                  <a:xfrm>
                    <a:off x="6682487" y="1023420"/>
                    <a:ext cx="122400" cy="598847"/>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 name="Encre 29">
                    <a:extLst>
                      <a:ext uri="{FF2B5EF4-FFF2-40B4-BE49-F238E27FC236}">
                        <a16:creationId xmlns:a16="http://schemas.microsoft.com/office/drawing/2014/main" id="{9469AA64-FE7A-E1E0-3FE9-ADDE0C6B7548}"/>
                      </a:ext>
                    </a:extLst>
                  </p14:cNvPr>
                  <p14:cNvContentPartPr/>
                  <p14:nvPr/>
                </p14:nvContentPartPr>
                <p14:xfrm>
                  <a:off x="6656207" y="1077503"/>
                  <a:ext cx="50760" cy="577800"/>
                </p14:xfrm>
              </p:contentPart>
            </mc:Choice>
            <mc:Fallback xmlns="">
              <p:pic>
                <p:nvPicPr>
                  <p:cNvPr id="58" name="Encre 57">
                    <a:extLst>
                      <a:ext uri="{FF2B5EF4-FFF2-40B4-BE49-F238E27FC236}">
                        <a16:creationId xmlns:a16="http://schemas.microsoft.com/office/drawing/2014/main" id="{4BA34B2A-431E-1657-27D6-3A2A012E0FD8}"/>
                      </a:ext>
                    </a:extLst>
                  </p:cNvPr>
                  <p:cNvPicPr/>
                  <p:nvPr/>
                </p:nvPicPr>
                <p:blipFill>
                  <a:blip r:embed="rId63"/>
                  <a:stretch>
                    <a:fillRect/>
                  </a:stretch>
                </p:blipFill>
                <p:spPr>
                  <a:xfrm>
                    <a:off x="6634453" y="1055492"/>
                    <a:ext cx="94269" cy="621823"/>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1" name="Encre 30">
                    <a:extLst>
                      <a:ext uri="{FF2B5EF4-FFF2-40B4-BE49-F238E27FC236}">
                        <a16:creationId xmlns:a16="http://schemas.microsoft.com/office/drawing/2014/main" id="{3993F9DE-6401-9252-DEB8-B7AC9BB8943A}"/>
                      </a:ext>
                    </a:extLst>
                  </p14:cNvPr>
                  <p14:cNvContentPartPr/>
                  <p14:nvPr/>
                </p14:nvContentPartPr>
                <p14:xfrm>
                  <a:off x="6593207" y="1239863"/>
                  <a:ext cx="45000" cy="473760"/>
                </p14:xfrm>
              </p:contentPart>
            </mc:Choice>
            <mc:Fallback xmlns="">
              <p:pic>
                <p:nvPicPr>
                  <p:cNvPr id="60" name="Encre 59">
                    <a:extLst>
                      <a:ext uri="{FF2B5EF4-FFF2-40B4-BE49-F238E27FC236}">
                        <a16:creationId xmlns:a16="http://schemas.microsoft.com/office/drawing/2014/main" id="{C2B6742F-EAE3-6BF7-0C6A-C297BD6EC40E}"/>
                      </a:ext>
                    </a:extLst>
                  </p:cNvPr>
                  <p:cNvPicPr/>
                  <p:nvPr/>
                </p:nvPicPr>
                <p:blipFill>
                  <a:blip r:embed="rId65"/>
                  <a:stretch>
                    <a:fillRect/>
                  </a:stretch>
                </p:blipFill>
                <p:spPr>
                  <a:xfrm>
                    <a:off x="6571607" y="1217828"/>
                    <a:ext cx="88200" cy="517831"/>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2" name="Encre 31">
                    <a:extLst>
                      <a:ext uri="{FF2B5EF4-FFF2-40B4-BE49-F238E27FC236}">
                        <a16:creationId xmlns:a16="http://schemas.microsoft.com/office/drawing/2014/main" id="{FB2C9FA1-7E7D-CCC6-1F38-048C53B398F7}"/>
                      </a:ext>
                    </a:extLst>
                  </p14:cNvPr>
                  <p14:cNvContentPartPr/>
                  <p14:nvPr/>
                </p14:nvContentPartPr>
                <p14:xfrm>
                  <a:off x="6481967" y="1392143"/>
                  <a:ext cx="23040" cy="298800"/>
                </p14:xfrm>
              </p:contentPart>
            </mc:Choice>
            <mc:Fallback xmlns="">
              <p:pic>
                <p:nvPicPr>
                  <p:cNvPr id="61" name="Encre 60">
                    <a:extLst>
                      <a:ext uri="{FF2B5EF4-FFF2-40B4-BE49-F238E27FC236}">
                        <a16:creationId xmlns:a16="http://schemas.microsoft.com/office/drawing/2014/main" id="{36C4F717-682E-5244-742E-E861BCF596D8}"/>
                      </a:ext>
                    </a:extLst>
                  </p:cNvPr>
                  <p:cNvPicPr/>
                  <p:nvPr/>
                </p:nvPicPr>
                <p:blipFill>
                  <a:blip r:embed="rId67"/>
                  <a:stretch>
                    <a:fillRect/>
                  </a:stretch>
                </p:blipFill>
                <p:spPr>
                  <a:xfrm>
                    <a:off x="6460699" y="1370145"/>
                    <a:ext cx="65575" cy="342795"/>
                  </a:xfrm>
                  <a:prstGeom prst="rect">
                    <a:avLst/>
                  </a:prstGeom>
                </p:spPr>
              </p:pic>
            </mc:Fallback>
          </mc:AlternateContent>
          <p:grpSp>
            <p:nvGrpSpPr>
              <p:cNvPr id="33" name="Groupe 32">
                <a:extLst>
                  <a:ext uri="{FF2B5EF4-FFF2-40B4-BE49-F238E27FC236}">
                    <a16:creationId xmlns:a16="http://schemas.microsoft.com/office/drawing/2014/main" id="{2420BFEC-1013-61E0-22E1-8F6B5D3CEEEB}"/>
                  </a:ext>
                </a:extLst>
              </p:cNvPr>
              <p:cNvGrpSpPr/>
              <p:nvPr/>
            </p:nvGrpSpPr>
            <p:grpSpPr>
              <a:xfrm>
                <a:off x="6271727" y="1058783"/>
                <a:ext cx="303120" cy="700560"/>
                <a:chOff x="6271727" y="1058783"/>
                <a:chExt cx="303120" cy="700560"/>
              </a:xfrm>
            </p:grpSpPr>
            <mc:AlternateContent xmlns:mc="http://schemas.openxmlformats.org/markup-compatibility/2006" xmlns:p14="http://schemas.microsoft.com/office/powerpoint/2010/main">
              <mc:Choice Requires="p14">
                <p:contentPart p14:bwMode="auto" r:id="rId68">
                  <p14:nvContentPartPr>
                    <p14:cNvPr id="34" name="Encre 33">
                      <a:extLst>
                        <a:ext uri="{FF2B5EF4-FFF2-40B4-BE49-F238E27FC236}">
                          <a16:creationId xmlns:a16="http://schemas.microsoft.com/office/drawing/2014/main" id="{C2C88B32-DE19-1AA1-2D31-7D7F81C50350}"/>
                        </a:ext>
                      </a:extLst>
                    </p14:cNvPr>
                    <p14:cNvContentPartPr/>
                    <p14:nvPr/>
                  </p14:nvContentPartPr>
                  <p14:xfrm>
                    <a:off x="6271727" y="1058783"/>
                    <a:ext cx="122400" cy="488520"/>
                  </p14:xfrm>
                </p:contentPart>
              </mc:Choice>
              <mc:Fallback xmlns="">
                <p:pic>
                  <p:nvPicPr>
                    <p:cNvPr id="41" name="Encre 40">
                      <a:extLst>
                        <a:ext uri="{FF2B5EF4-FFF2-40B4-BE49-F238E27FC236}">
                          <a16:creationId xmlns:a16="http://schemas.microsoft.com/office/drawing/2014/main" id="{4A1BE460-C36E-84D3-8FF8-E305AF529B11}"/>
                        </a:ext>
                      </a:extLst>
                    </p:cNvPr>
                    <p:cNvPicPr/>
                    <p:nvPr/>
                  </p:nvPicPr>
                  <p:blipFill>
                    <a:blip r:embed="rId69"/>
                    <a:stretch>
                      <a:fillRect/>
                    </a:stretch>
                  </p:blipFill>
                  <p:spPr>
                    <a:xfrm>
                      <a:off x="6249805" y="1036745"/>
                      <a:ext cx="166245" cy="53259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 name="Encre 34">
                      <a:extLst>
                        <a:ext uri="{FF2B5EF4-FFF2-40B4-BE49-F238E27FC236}">
                          <a16:creationId xmlns:a16="http://schemas.microsoft.com/office/drawing/2014/main" id="{4D71172C-7499-1E33-3B9F-5CB2CB420FD8}"/>
                        </a:ext>
                      </a:extLst>
                    </p14:cNvPr>
                    <p14:cNvContentPartPr/>
                    <p14:nvPr/>
                  </p14:nvContentPartPr>
                  <p14:xfrm>
                    <a:off x="6296567" y="1296383"/>
                    <a:ext cx="25920" cy="363240"/>
                  </p14:xfrm>
                </p:contentPart>
              </mc:Choice>
              <mc:Fallback xmlns="">
                <p:pic>
                  <p:nvPicPr>
                    <p:cNvPr id="42" name="Encre 41">
                      <a:extLst>
                        <a:ext uri="{FF2B5EF4-FFF2-40B4-BE49-F238E27FC236}">
                          <a16:creationId xmlns:a16="http://schemas.microsoft.com/office/drawing/2014/main" id="{DAC7F580-EC9D-E221-72D4-0AB18C146AB5}"/>
                        </a:ext>
                      </a:extLst>
                    </p:cNvPr>
                    <p:cNvPicPr/>
                    <p:nvPr/>
                  </p:nvPicPr>
                  <p:blipFill>
                    <a:blip r:embed="rId71"/>
                    <a:stretch>
                      <a:fillRect/>
                    </a:stretch>
                  </p:blipFill>
                  <p:spPr>
                    <a:xfrm>
                      <a:off x="6275831" y="1274368"/>
                      <a:ext cx="67392" cy="407269"/>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 name="Encre 35">
                      <a:extLst>
                        <a:ext uri="{FF2B5EF4-FFF2-40B4-BE49-F238E27FC236}">
                          <a16:creationId xmlns:a16="http://schemas.microsoft.com/office/drawing/2014/main" id="{0BCFFCF1-258F-C4C0-D9B8-FCE5C91C4E66}"/>
                        </a:ext>
                      </a:extLst>
                    </p14:cNvPr>
                    <p14:cNvContentPartPr/>
                    <p14:nvPr/>
                  </p14:nvContentPartPr>
                  <p14:xfrm>
                    <a:off x="6295127" y="1354703"/>
                    <a:ext cx="89640" cy="298440"/>
                  </p14:xfrm>
                </p:contentPart>
              </mc:Choice>
              <mc:Fallback xmlns="">
                <p:pic>
                  <p:nvPicPr>
                    <p:cNvPr id="47" name="Encre 46">
                      <a:extLst>
                        <a:ext uri="{FF2B5EF4-FFF2-40B4-BE49-F238E27FC236}">
                          <a16:creationId xmlns:a16="http://schemas.microsoft.com/office/drawing/2014/main" id="{4D9C71D4-D25B-4CF2-A6A5-94242DC27E2A}"/>
                        </a:ext>
                      </a:extLst>
                    </p:cNvPr>
                    <p:cNvPicPr/>
                    <p:nvPr/>
                  </p:nvPicPr>
                  <p:blipFill>
                    <a:blip r:embed="rId73"/>
                    <a:stretch>
                      <a:fillRect/>
                    </a:stretch>
                  </p:blipFill>
                  <p:spPr>
                    <a:xfrm>
                      <a:off x="6273174" y="1332732"/>
                      <a:ext cx="133545" cy="342382"/>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Encre 36">
                      <a:extLst>
                        <a:ext uri="{FF2B5EF4-FFF2-40B4-BE49-F238E27FC236}">
                          <a16:creationId xmlns:a16="http://schemas.microsoft.com/office/drawing/2014/main" id="{ED2CF538-F6FE-982A-4B96-947061D6471E}"/>
                        </a:ext>
                      </a:extLst>
                    </p14:cNvPr>
                    <p14:cNvContentPartPr/>
                    <p14:nvPr/>
                  </p14:nvContentPartPr>
                  <p14:xfrm>
                    <a:off x="6406367" y="1396823"/>
                    <a:ext cx="29160" cy="310680"/>
                  </p14:xfrm>
                </p:contentPart>
              </mc:Choice>
              <mc:Fallback xmlns="">
                <p:pic>
                  <p:nvPicPr>
                    <p:cNvPr id="51" name="Encre 50">
                      <a:extLst>
                        <a:ext uri="{FF2B5EF4-FFF2-40B4-BE49-F238E27FC236}">
                          <a16:creationId xmlns:a16="http://schemas.microsoft.com/office/drawing/2014/main" id="{D7F23B89-DFDE-C261-6708-A9832D411C2C}"/>
                        </a:ext>
                      </a:extLst>
                    </p:cNvPr>
                    <p:cNvPicPr/>
                    <p:nvPr/>
                  </p:nvPicPr>
                  <p:blipFill>
                    <a:blip r:embed="rId75"/>
                    <a:stretch>
                      <a:fillRect/>
                    </a:stretch>
                  </p:blipFill>
                  <p:spPr>
                    <a:xfrm>
                      <a:off x="6385783" y="1374763"/>
                      <a:ext cx="70327" cy="354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 name="Encre 37">
                      <a:extLst>
                        <a:ext uri="{FF2B5EF4-FFF2-40B4-BE49-F238E27FC236}">
                          <a16:creationId xmlns:a16="http://schemas.microsoft.com/office/drawing/2014/main" id="{31A79B56-FCE4-2C1F-E526-A617B08DB54B}"/>
                        </a:ext>
                      </a:extLst>
                    </p14:cNvPr>
                    <p14:cNvContentPartPr/>
                    <p14:nvPr/>
                  </p14:nvContentPartPr>
                  <p14:xfrm>
                    <a:off x="6571967" y="1458383"/>
                    <a:ext cx="2880" cy="300960"/>
                  </p14:xfrm>
                </p:contentPart>
              </mc:Choice>
              <mc:Fallback xmlns="">
                <p:pic>
                  <p:nvPicPr>
                    <p:cNvPr id="64" name="Encre 63">
                      <a:extLst>
                        <a:ext uri="{FF2B5EF4-FFF2-40B4-BE49-F238E27FC236}">
                          <a16:creationId xmlns:a16="http://schemas.microsoft.com/office/drawing/2014/main" id="{B26383A4-7AEC-8B92-0D19-3766EB72AA94}"/>
                        </a:ext>
                      </a:extLst>
                    </p:cNvPr>
                    <p:cNvPicPr/>
                    <p:nvPr/>
                  </p:nvPicPr>
                  <p:blipFill>
                    <a:blip r:embed="rId77"/>
                    <a:stretch>
                      <a:fillRect/>
                    </a:stretch>
                  </p:blipFill>
                  <p:spPr>
                    <a:xfrm>
                      <a:off x="6554687" y="1436362"/>
                      <a:ext cx="37440" cy="345003"/>
                    </a:xfrm>
                    <a:prstGeom prst="rect">
                      <a:avLst/>
                    </a:prstGeom>
                  </p:spPr>
                </p:pic>
              </mc:Fallback>
            </mc:AlternateContent>
          </p:grpSp>
        </p:grpSp>
        <p:sp>
          <p:nvSpPr>
            <p:cNvPr id="18" name="ZoneTexte 17">
              <a:extLst>
                <a:ext uri="{FF2B5EF4-FFF2-40B4-BE49-F238E27FC236}">
                  <a16:creationId xmlns:a16="http://schemas.microsoft.com/office/drawing/2014/main" id="{22930245-EE77-86E7-53E5-53E41EFE7551}"/>
                </a:ext>
              </a:extLst>
            </p:cNvPr>
            <p:cNvSpPr txBox="1"/>
            <p:nvPr/>
          </p:nvSpPr>
          <p:spPr>
            <a:xfrm rot="233030">
              <a:off x="1689127" y="995663"/>
              <a:ext cx="256802" cy="230832"/>
            </a:xfrm>
            <a:prstGeom prst="rect">
              <a:avLst/>
            </a:prstGeom>
            <a:noFill/>
          </p:spPr>
          <p:txBody>
            <a:bodyPr wrap="none" rtlCol="0">
              <a:spAutoFit/>
            </a:bodyPr>
            <a:lstStyle/>
            <a:p>
              <a:r>
                <a:rPr lang="fr-FR" sz="900" b="1" dirty="0"/>
                <a:t>B</a:t>
              </a:r>
            </a:p>
          </p:txBody>
        </p:sp>
        <p:sp>
          <p:nvSpPr>
            <p:cNvPr id="19" name="ZoneTexte 18">
              <a:extLst>
                <a:ext uri="{FF2B5EF4-FFF2-40B4-BE49-F238E27FC236}">
                  <a16:creationId xmlns:a16="http://schemas.microsoft.com/office/drawing/2014/main" id="{82DDB040-0661-5520-7DCD-C402D8E70166}"/>
                </a:ext>
              </a:extLst>
            </p:cNvPr>
            <p:cNvSpPr txBox="1"/>
            <p:nvPr/>
          </p:nvSpPr>
          <p:spPr>
            <a:xfrm>
              <a:off x="1762030" y="1009429"/>
              <a:ext cx="269626" cy="230832"/>
            </a:xfrm>
            <a:prstGeom prst="rect">
              <a:avLst/>
            </a:prstGeom>
            <a:noFill/>
          </p:spPr>
          <p:txBody>
            <a:bodyPr wrap="none" rtlCol="0">
              <a:spAutoFit/>
            </a:bodyPr>
            <a:lstStyle/>
            <a:p>
              <a:r>
                <a:rPr lang="fr-FR" sz="900" b="1" dirty="0"/>
                <a:t>O</a:t>
              </a:r>
            </a:p>
          </p:txBody>
        </p:sp>
        <p:sp>
          <p:nvSpPr>
            <p:cNvPr id="20" name="ZoneTexte 19">
              <a:extLst>
                <a:ext uri="{FF2B5EF4-FFF2-40B4-BE49-F238E27FC236}">
                  <a16:creationId xmlns:a16="http://schemas.microsoft.com/office/drawing/2014/main" id="{96C8FC07-4274-068B-A969-02E49E4E4CB0}"/>
                </a:ext>
              </a:extLst>
            </p:cNvPr>
            <p:cNvSpPr txBox="1"/>
            <p:nvPr/>
          </p:nvSpPr>
          <p:spPr>
            <a:xfrm>
              <a:off x="1844532" y="1008158"/>
              <a:ext cx="268022" cy="230832"/>
            </a:xfrm>
            <a:prstGeom prst="rect">
              <a:avLst/>
            </a:prstGeom>
            <a:noFill/>
          </p:spPr>
          <p:txBody>
            <a:bodyPr wrap="none" rtlCol="0">
              <a:spAutoFit/>
            </a:bodyPr>
            <a:lstStyle/>
            <a:p>
              <a:r>
                <a:rPr lang="fr-FR" sz="900" b="1" dirty="0"/>
                <a:t>N</a:t>
              </a:r>
            </a:p>
          </p:txBody>
        </p:sp>
        <p:sp>
          <p:nvSpPr>
            <p:cNvPr id="21" name="ZoneTexte 20">
              <a:extLst>
                <a:ext uri="{FF2B5EF4-FFF2-40B4-BE49-F238E27FC236}">
                  <a16:creationId xmlns:a16="http://schemas.microsoft.com/office/drawing/2014/main" id="{25833A1E-2D65-7491-0CFF-19E28773911D}"/>
                </a:ext>
              </a:extLst>
            </p:cNvPr>
            <p:cNvSpPr txBox="1"/>
            <p:nvPr/>
          </p:nvSpPr>
          <p:spPr>
            <a:xfrm rot="21247648">
              <a:off x="1927149" y="1003047"/>
              <a:ext cx="268022" cy="230832"/>
            </a:xfrm>
            <a:prstGeom prst="rect">
              <a:avLst/>
            </a:prstGeom>
            <a:noFill/>
          </p:spPr>
          <p:txBody>
            <a:bodyPr wrap="none" rtlCol="0">
              <a:spAutoFit/>
            </a:bodyPr>
            <a:lstStyle/>
            <a:p>
              <a:r>
                <a:rPr lang="fr-FR" sz="900" b="1" dirty="0"/>
                <a:t>H</a:t>
              </a:r>
            </a:p>
          </p:txBody>
        </p:sp>
        <p:sp>
          <p:nvSpPr>
            <p:cNvPr id="22" name="ZoneTexte 21">
              <a:extLst>
                <a:ext uri="{FF2B5EF4-FFF2-40B4-BE49-F238E27FC236}">
                  <a16:creationId xmlns:a16="http://schemas.microsoft.com/office/drawing/2014/main" id="{81DDC3CF-AA4E-880F-462B-A63CDC446395}"/>
                </a:ext>
              </a:extLst>
            </p:cNvPr>
            <p:cNvSpPr txBox="1"/>
            <p:nvPr/>
          </p:nvSpPr>
          <p:spPr>
            <a:xfrm rot="21253501">
              <a:off x="2005009" y="993296"/>
              <a:ext cx="256802" cy="230832"/>
            </a:xfrm>
            <a:prstGeom prst="rect">
              <a:avLst/>
            </a:prstGeom>
            <a:noFill/>
          </p:spPr>
          <p:txBody>
            <a:bodyPr wrap="none" rtlCol="0">
              <a:spAutoFit/>
            </a:bodyPr>
            <a:lstStyle/>
            <a:p>
              <a:pPr algn="ctr"/>
              <a:r>
                <a:rPr lang="fr-FR" sz="900" b="1" dirty="0"/>
                <a:t>E</a:t>
              </a:r>
            </a:p>
          </p:txBody>
        </p:sp>
        <p:sp>
          <p:nvSpPr>
            <p:cNvPr id="23" name="ZoneTexte 22">
              <a:extLst>
                <a:ext uri="{FF2B5EF4-FFF2-40B4-BE49-F238E27FC236}">
                  <a16:creationId xmlns:a16="http://schemas.microsoft.com/office/drawing/2014/main" id="{5107CEE1-BFF5-FB89-3351-255263EAFDF8}"/>
                </a:ext>
              </a:extLst>
            </p:cNvPr>
            <p:cNvSpPr txBox="1"/>
            <p:nvPr/>
          </p:nvSpPr>
          <p:spPr>
            <a:xfrm rot="21300920">
              <a:off x="2081015" y="986138"/>
              <a:ext cx="264816" cy="230832"/>
            </a:xfrm>
            <a:prstGeom prst="rect">
              <a:avLst/>
            </a:prstGeom>
            <a:noFill/>
          </p:spPr>
          <p:txBody>
            <a:bodyPr wrap="none" rtlCol="0">
              <a:spAutoFit/>
            </a:bodyPr>
            <a:lstStyle/>
            <a:p>
              <a:r>
                <a:rPr lang="fr-FR" sz="900" b="1" dirty="0"/>
                <a:t>U</a:t>
              </a:r>
            </a:p>
          </p:txBody>
        </p:sp>
        <p:sp>
          <p:nvSpPr>
            <p:cNvPr id="24" name="ZoneTexte 23">
              <a:extLst>
                <a:ext uri="{FF2B5EF4-FFF2-40B4-BE49-F238E27FC236}">
                  <a16:creationId xmlns:a16="http://schemas.microsoft.com/office/drawing/2014/main" id="{1909C72F-E15E-107C-6866-5D0737FD1C5A}"/>
                </a:ext>
              </a:extLst>
            </p:cNvPr>
            <p:cNvSpPr txBox="1"/>
            <p:nvPr/>
          </p:nvSpPr>
          <p:spPr>
            <a:xfrm rot="21228658">
              <a:off x="2162175" y="974725"/>
              <a:ext cx="256802" cy="230832"/>
            </a:xfrm>
            <a:prstGeom prst="rect">
              <a:avLst/>
            </a:prstGeom>
            <a:noFill/>
          </p:spPr>
          <p:txBody>
            <a:bodyPr wrap="none" rtlCol="0">
              <a:spAutoFit/>
            </a:bodyPr>
            <a:lstStyle/>
            <a:p>
              <a:r>
                <a:rPr lang="fr-FR" sz="900" b="1" dirty="0"/>
                <a:t>R</a:t>
              </a:r>
            </a:p>
          </p:txBody>
        </p:sp>
      </p:grpSp>
    </p:spTree>
    <p:extLst>
      <p:ext uri="{BB962C8B-B14F-4D97-AF65-F5344CB8AC3E}">
        <p14:creationId xmlns:p14="http://schemas.microsoft.com/office/powerpoint/2010/main" val="9896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9" presetClass="entr" presetSubtype="5"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000" fill="hold"/>
                                        <p:tgtEl>
                                          <p:spTgt spid="15"/>
                                        </p:tgtEl>
                                        <p:attrNameLst>
                                          <p:attrName>ppt_w</p:attrName>
                                        </p:attrNameLst>
                                      </p:cBhvr>
                                      <p:tavLst>
                                        <p:tav tm="0">
                                          <p:val>
                                            <p:strVal val="#ppt_w"/>
                                          </p:val>
                                        </p:tav>
                                        <p:tav tm="100000">
                                          <p:val>
                                            <p:strVal val="#ppt_w"/>
                                          </p:val>
                                        </p:tav>
                                      </p:tavLst>
                                    </p:anim>
                                    <p:anim calcmode="lin" valueType="num">
                                      <p:cBhvr>
                                        <p:cTn id="34" dur="2000" fill="hold"/>
                                        <p:tgtEl>
                                          <p:spTgt spid="15"/>
                                        </p:tgtEl>
                                        <p:attrNameLst>
                                          <p:attrName>ppt_h</p:attrName>
                                        </p:attrNameLst>
                                      </p:cBhvr>
                                      <p:tavLst>
                                        <p:tav tm="0" fmla="#ppt_h*sin(2.5*pi*$)">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heckerboard(across)">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9" presetClass="entr" presetSubtype="5"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strVal val="#ppt_w"/>
                                          </p:val>
                                        </p:tav>
                                        <p:tav tm="100000">
                                          <p:val>
                                            <p:strVal val="#ppt_w"/>
                                          </p:val>
                                        </p:tav>
                                      </p:tavLst>
                                    </p:anim>
                                    <p:anim calcmode="lin" valueType="num">
                                      <p:cBhvr>
                                        <p:cTn id="57" dur="1000" fill="hold"/>
                                        <p:tgtEl>
                                          <p:spTgt spid="10"/>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10"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8E32-FC48-1E83-0F56-2C1E2AE85B64}"/>
            </a:ext>
          </a:extLst>
        </p:cNvPr>
        <p:cNvGrpSpPr/>
        <p:nvPr/>
      </p:nvGrpSpPr>
      <p:grpSpPr>
        <a:xfrm>
          <a:off x="0" y="0"/>
          <a:ext cx="0" cy="0"/>
          <a:chOff x="0" y="0"/>
          <a:chExt cx="0" cy="0"/>
        </a:xfrm>
      </p:grpSpPr>
      <p:pic>
        <p:nvPicPr>
          <p:cNvPr id="11" name="Image 10" descr="Une image contenant Police, conception, typographie&#10;&#10;Le contenu généré par l’IA peut être incorrect.">
            <a:extLst>
              <a:ext uri="{FF2B5EF4-FFF2-40B4-BE49-F238E27FC236}">
                <a16:creationId xmlns:a16="http://schemas.microsoft.com/office/drawing/2014/main" id="{715B58A6-4D01-965B-9AEB-F95E4D6834B7}"/>
              </a:ext>
            </a:extLst>
          </p:cNvPr>
          <p:cNvPicPr>
            <a:picLocks noChangeAspect="1"/>
          </p:cNvPicPr>
          <p:nvPr/>
        </p:nvPicPr>
        <p:blipFill>
          <a:blip r:embed="rId3"/>
          <a:stretch>
            <a:fillRect/>
          </a:stretch>
        </p:blipFill>
        <p:spPr>
          <a:xfrm>
            <a:off x="312967" y="6639741"/>
            <a:ext cx="807098" cy="180000"/>
          </a:xfrm>
          <a:prstGeom prst="rect">
            <a:avLst/>
          </a:prstGeom>
        </p:spPr>
      </p:pic>
      <p:sp>
        <p:nvSpPr>
          <p:cNvPr id="12" name="Espace réservé du numéro de diapositive 11">
            <a:extLst>
              <a:ext uri="{FF2B5EF4-FFF2-40B4-BE49-F238E27FC236}">
                <a16:creationId xmlns:a16="http://schemas.microsoft.com/office/drawing/2014/main" id="{FE31792F-AB7C-402D-E913-3F32C844F284}"/>
              </a:ext>
            </a:extLst>
          </p:cNvPr>
          <p:cNvSpPr>
            <a:spLocks noGrp="1"/>
          </p:cNvSpPr>
          <p:nvPr>
            <p:ph type="sldNum" sz="quarter" idx="12"/>
          </p:nvPr>
        </p:nvSpPr>
        <p:spPr/>
        <p:txBody>
          <a:bodyPr/>
          <a:lstStyle/>
          <a:p>
            <a:fld id="{FE33C095-DA1F-344C-A02F-E30891A3467C}" type="slidenum">
              <a:rPr lang="fr-FR" smtClean="0"/>
              <a:t>9</a:t>
            </a:fld>
            <a:endParaRPr lang="fr-FR"/>
          </a:p>
        </p:txBody>
      </p:sp>
      <p:sp>
        <p:nvSpPr>
          <p:cNvPr id="2" name="ZoneTexte 1">
            <a:extLst>
              <a:ext uri="{FF2B5EF4-FFF2-40B4-BE49-F238E27FC236}">
                <a16:creationId xmlns:a16="http://schemas.microsoft.com/office/drawing/2014/main" id="{2DC20F93-0080-4E27-0B5C-2E3687B02EE2}"/>
              </a:ext>
            </a:extLst>
          </p:cNvPr>
          <p:cNvSpPr txBox="1"/>
          <p:nvPr/>
        </p:nvSpPr>
        <p:spPr>
          <a:xfrm>
            <a:off x="4100540" y="272034"/>
            <a:ext cx="4066306" cy="369332"/>
          </a:xfrm>
          <a:prstGeom prst="rect">
            <a:avLst/>
          </a:prstGeom>
          <a:noFill/>
        </p:spPr>
        <p:txBody>
          <a:bodyPr wrap="none" rtlCol="0">
            <a:spAutoFit/>
          </a:bodyPr>
          <a:lstStyle/>
          <a:p>
            <a:r>
              <a:rPr lang="fr-FR" sz="1800" b="1" cap="all" dirty="0">
                <a:effectLst/>
                <a:latin typeface="Calibri" panose="020F0502020204030204" pitchFamily="34" charset="0"/>
                <a:ea typeface="Times New Roman" panose="02020603050405020304" pitchFamily="18" charset="0"/>
                <a:cs typeface="Calibri" panose="020F0502020204030204" pitchFamily="34" charset="0"/>
              </a:rPr>
              <a:t>Heureux qui suit la Loi du Seigneur</a:t>
            </a:r>
            <a:endParaRPr lang="fr-FR" sz="1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ZoneTexte 2">
            <a:extLst>
              <a:ext uri="{FF2B5EF4-FFF2-40B4-BE49-F238E27FC236}">
                <a16:creationId xmlns:a16="http://schemas.microsoft.com/office/drawing/2014/main" id="{215DC9E4-DEA4-9702-DAD6-45D2F0B00CC5}"/>
              </a:ext>
            </a:extLst>
          </p:cNvPr>
          <p:cNvSpPr txBox="1"/>
          <p:nvPr/>
        </p:nvSpPr>
        <p:spPr>
          <a:xfrm>
            <a:off x="5174882" y="705941"/>
            <a:ext cx="1694118" cy="338554"/>
          </a:xfrm>
          <a:prstGeom prst="rect">
            <a:avLst/>
          </a:prstGeom>
          <a:noFill/>
        </p:spPr>
        <p:txBody>
          <a:bodyPr wrap="none" rtlCol="0">
            <a:spAutoFit/>
          </a:bodyPr>
          <a:lstStyle/>
          <a:p>
            <a:r>
              <a:rPr lang="fr-FR" sz="1600" b="1" u="sng" dirty="0">
                <a:effectLst/>
                <a:latin typeface="Calibri" panose="020F0502020204030204" pitchFamily="34" charset="0"/>
                <a:ea typeface="SimSun" panose="02010600030101010101" pitchFamily="2" charset="-122"/>
                <a:cs typeface="Calibri" panose="020F0502020204030204" pitchFamily="34" charset="0"/>
              </a:rPr>
              <a:t>Ps 119 (118),1-24</a:t>
            </a:r>
            <a:r>
              <a:rPr lang="fr-FR" sz="1600" b="1" u="sng" dirty="0">
                <a:effectLst/>
                <a:latin typeface="Calibri" panose="020F0502020204030204" pitchFamily="34" charset="0"/>
                <a:cs typeface="Calibri" panose="020F0502020204030204" pitchFamily="34" charset="0"/>
              </a:rPr>
              <a:t> </a:t>
            </a:r>
            <a:endParaRPr lang="fr-FR" sz="1600" b="1" u="sng" dirty="0">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611BB8CD-1A3A-9FF1-269F-02D1BE4E5AFD}"/>
              </a:ext>
            </a:extLst>
          </p:cNvPr>
          <p:cNvSpPr txBox="1"/>
          <p:nvPr/>
        </p:nvSpPr>
        <p:spPr>
          <a:xfrm>
            <a:off x="1281831" y="926258"/>
            <a:ext cx="2003112" cy="369332"/>
          </a:xfrm>
          <a:prstGeom prst="rect">
            <a:avLst/>
          </a:prstGeom>
          <a:noFill/>
        </p:spPr>
        <p:txBody>
          <a:bodyPr wrap="none" rtlCol="0">
            <a:spAutoFit/>
          </a:bodyPr>
          <a:lstStyle/>
          <a:p>
            <a:r>
              <a:rPr lang="fr-FR" i="1" dirty="0">
                <a:latin typeface="Calibri Light" panose="020F0302020204030204" pitchFamily="34" charset="0"/>
                <a:cs typeface="Calibri Light" panose="020F0302020204030204" pitchFamily="34" charset="0"/>
              </a:rPr>
              <a:t>Psaume de la Thora</a:t>
            </a:r>
          </a:p>
        </p:txBody>
      </p:sp>
      <p:sp>
        <p:nvSpPr>
          <p:cNvPr id="5" name="ZoneTexte 4">
            <a:extLst>
              <a:ext uri="{FF2B5EF4-FFF2-40B4-BE49-F238E27FC236}">
                <a16:creationId xmlns:a16="http://schemas.microsoft.com/office/drawing/2014/main" id="{E3069A8C-047E-BF76-501B-2421E0718681}"/>
              </a:ext>
            </a:extLst>
          </p:cNvPr>
          <p:cNvSpPr txBox="1"/>
          <p:nvPr/>
        </p:nvSpPr>
        <p:spPr>
          <a:xfrm>
            <a:off x="272350" y="1587914"/>
            <a:ext cx="6375574" cy="738664"/>
          </a:xfrm>
          <a:prstGeom prst="rect">
            <a:avLst/>
          </a:prstGeom>
          <a:noFill/>
        </p:spPr>
        <p:txBody>
          <a:bodyPr wrap="square" rtlCol="0">
            <a:spAutoFit/>
          </a:bodyPr>
          <a:lstStyle/>
          <a:p>
            <a:pPr algn="just"/>
            <a:r>
              <a:rPr lang="fr-FR" sz="1400" dirty="0">
                <a:solidFill>
                  <a:srgbClr val="000000"/>
                </a:solidFill>
                <a:effectLst/>
                <a:uFill>
                  <a:solidFill>
                    <a:srgbClr val="000000"/>
                  </a:solidFill>
                </a:uFill>
                <a:latin typeface="Calibri Light" panose="020F0302020204030204" pitchFamily="34" charset="0"/>
                <a:ea typeface="Times New Roman" panose="02020603050405020304" pitchFamily="18" charset="0"/>
                <a:cs typeface="Calibri Light" panose="020F0302020204030204" pitchFamily="34" charset="0"/>
              </a:rPr>
              <a:t>01 Heureux les hommes intègres dans leurs voies qui marchent suivant la loi du Seigneur !</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a:p>
            <a:pPr algn="just"/>
            <a:r>
              <a:rPr lang="fr-FR" sz="1400" dirty="0">
                <a:solidFill>
                  <a:srgbClr val="000000"/>
                </a:solidFill>
                <a:effectLst/>
                <a:uFill>
                  <a:solidFill>
                    <a:srgbClr val="000000"/>
                  </a:solidFill>
                </a:uFill>
                <a:latin typeface="Calibri Light" panose="020F0302020204030204" pitchFamily="34" charset="0"/>
                <a:ea typeface="Times New Roman" panose="02020603050405020304" pitchFamily="18" charset="0"/>
                <a:cs typeface="Calibri Light" panose="020F0302020204030204" pitchFamily="34" charset="0"/>
              </a:rPr>
              <a:t>02 Heureux ceux qui gardent ses exigences, ils le cherchent de tout cœur !</a:t>
            </a:r>
            <a:endParaRPr lang="fr-FR" sz="1400" dirty="0">
              <a:solidFill>
                <a:srgbClr val="000000"/>
              </a:solidFill>
              <a:effectLst/>
              <a:uFill>
                <a:solidFill>
                  <a:srgbClr val="000000"/>
                </a:solidFill>
              </a:uFill>
              <a:latin typeface="Calibri Light" panose="020F0302020204030204" pitchFamily="34" charset="0"/>
              <a:ea typeface="Arial Unicode MS" panose="020B0604020202020204" pitchFamily="34" charset="-128"/>
              <a:cs typeface="Calibri Light" panose="020F0302020204030204" pitchFamily="34" charset="0"/>
            </a:endParaRPr>
          </a:p>
        </p:txBody>
      </p:sp>
      <p:pic>
        <p:nvPicPr>
          <p:cNvPr id="7" name="Image 6" descr="Une image contenant texte, capture d’écran, Police, nombre&#10;&#10;Description générée automatiquement">
            <a:extLst>
              <a:ext uri="{FF2B5EF4-FFF2-40B4-BE49-F238E27FC236}">
                <a16:creationId xmlns:a16="http://schemas.microsoft.com/office/drawing/2014/main" id="{A0DFEEFD-A98C-9A44-C6FB-CF9D232256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9566" y="781740"/>
            <a:ext cx="2330277" cy="2520867"/>
          </a:xfrm>
          <a:prstGeom prst="rect">
            <a:avLst/>
          </a:prstGeom>
          <a:ln>
            <a:solidFill>
              <a:schemeClr val="tx1"/>
            </a:solidFill>
          </a:ln>
          <a:effectLst>
            <a:softEdge rad="0"/>
          </a:effectLst>
        </p:spPr>
      </p:pic>
      <p:sp>
        <p:nvSpPr>
          <p:cNvPr id="8" name="ZoneTexte 7">
            <a:extLst>
              <a:ext uri="{FF2B5EF4-FFF2-40B4-BE49-F238E27FC236}">
                <a16:creationId xmlns:a16="http://schemas.microsoft.com/office/drawing/2014/main" id="{AB3C61ED-D70F-0AEA-361D-FD3772B474A0}"/>
              </a:ext>
            </a:extLst>
          </p:cNvPr>
          <p:cNvSpPr txBox="1"/>
          <p:nvPr/>
        </p:nvSpPr>
        <p:spPr>
          <a:xfrm>
            <a:off x="128588" y="2684525"/>
            <a:ext cx="6115050" cy="523220"/>
          </a:xfrm>
          <a:prstGeom prst="rect">
            <a:avLst/>
          </a:prstGeom>
          <a:noFill/>
          <a:ln w="6350">
            <a:solidFill>
              <a:schemeClr val="tx1"/>
            </a:solidFill>
          </a:ln>
        </p:spPr>
        <p:txBody>
          <a:bodyPr wrap="square" rtlCol="0">
            <a:spAutoFit/>
          </a:bodyPr>
          <a:lstStyle/>
          <a:p>
            <a:r>
              <a:rPr lang="fr-FR" sz="1400" dirty="0">
                <a:effectLst/>
                <a:latin typeface="Calibri Light" panose="020F0302020204030204" pitchFamily="34" charset="0"/>
                <a:ea typeface="SimSun" panose="02010600030101010101" pitchFamily="2" charset="-122"/>
              </a:rPr>
              <a:t>Quelle est la prière du psalmiste ? Et moi, qu’est-ce que je veux (je peux) dire à Dieu, sur Dieu et sur moi, avec ce psaume ? </a:t>
            </a:r>
            <a:endParaRPr lang="fr-FR" sz="1400" dirty="0"/>
          </a:p>
        </p:txBody>
      </p:sp>
      <p:sp>
        <p:nvSpPr>
          <p:cNvPr id="10" name="ZoneTexte 9">
            <a:extLst>
              <a:ext uri="{FF2B5EF4-FFF2-40B4-BE49-F238E27FC236}">
                <a16:creationId xmlns:a16="http://schemas.microsoft.com/office/drawing/2014/main" id="{47A92813-7B8A-375D-D6AE-39B9C62CB366}"/>
              </a:ext>
            </a:extLst>
          </p:cNvPr>
          <p:cNvSpPr txBox="1"/>
          <p:nvPr/>
        </p:nvSpPr>
        <p:spPr>
          <a:xfrm>
            <a:off x="4045676" y="3555394"/>
            <a:ext cx="4206472" cy="710707"/>
          </a:xfrm>
          <a:prstGeom prst="rect">
            <a:avLst/>
          </a:prstGeom>
          <a:noFill/>
        </p:spPr>
        <p:txBody>
          <a:bodyPr wrap="none" rtlCol="0">
            <a:spAutoFit/>
          </a:bodyPr>
          <a:lstStyle/>
          <a:p>
            <a:pPr algn="ctr">
              <a:lnSpc>
                <a:spcPct val="115000"/>
              </a:lnSpc>
            </a:pPr>
            <a:r>
              <a:rPr lang="fr-FR" sz="1800" b="1" cap="all" dirty="0">
                <a:effectLst/>
                <a:latin typeface="Calibri" panose="020F0502020204030204" pitchFamily="34" charset="0"/>
                <a:ea typeface="Calibri" panose="020F0502020204030204" pitchFamily="34" charset="0"/>
                <a:cs typeface="Calibri" panose="020F0502020204030204" pitchFamily="34" charset="0"/>
              </a:rPr>
              <a:t>Alors, que faire pour être heureux ?</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fr-FR" sz="1800" b="1" cap="all" dirty="0">
                <a:effectLst/>
                <a:latin typeface="Calibri" panose="020F0502020204030204" pitchFamily="34" charset="0"/>
                <a:ea typeface="Calibri" panose="020F0502020204030204" pitchFamily="34" charset="0"/>
                <a:cs typeface="Calibri" panose="020F0502020204030204" pitchFamily="34" charset="0"/>
              </a:rPr>
              <a:t>« Et bien ! moi, je vous dis ... »</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F791E3DC-DF54-7207-983F-288F386D5634}"/>
              </a:ext>
            </a:extLst>
          </p:cNvPr>
          <p:cNvSpPr txBox="1"/>
          <p:nvPr/>
        </p:nvSpPr>
        <p:spPr>
          <a:xfrm>
            <a:off x="312967" y="4833576"/>
            <a:ext cx="10659833" cy="1031051"/>
          </a:xfrm>
          <a:prstGeom prst="rect">
            <a:avLst/>
          </a:prstGeom>
          <a:noFill/>
        </p:spPr>
        <p:txBody>
          <a:bodyPr wrap="square" rtlCol="0">
            <a:spAutoFit/>
          </a:bodyPr>
          <a:lstStyle/>
          <a:p>
            <a:pPr algn="just">
              <a:spcAft>
                <a:spcPts val="600"/>
              </a:spcAft>
            </a:pPr>
            <a:r>
              <a:rPr lang="fr-FR" sz="1400" dirty="0">
                <a:effectLst/>
                <a:latin typeface="Calibri Light" panose="020F0302020204030204" pitchFamily="34" charset="0"/>
                <a:ea typeface="Calibri" panose="020F0502020204030204" pitchFamily="34" charset="0"/>
                <a:cs typeface="Calibri Light" panose="020F0302020204030204" pitchFamily="34" charset="0"/>
              </a:rPr>
              <a:t>21 « Vous avez appris qu’il a été dit aux anciens : Tu ne commettras pas de meurtre, et si quelqu’un commet un meurtre, il devra passer en jugement.</a:t>
            </a:r>
          </a:p>
          <a:p>
            <a:pPr algn="just">
              <a:spcAft>
                <a:spcPts val="600"/>
              </a:spcAft>
            </a:pPr>
            <a:r>
              <a:rPr lang="fr-FR" sz="1400" dirty="0">
                <a:effectLst/>
                <a:latin typeface="Calibri Light" panose="020F0302020204030204" pitchFamily="34" charset="0"/>
                <a:ea typeface="Calibri" panose="020F0502020204030204" pitchFamily="34" charset="0"/>
                <a:cs typeface="Calibri Light" panose="020F0302020204030204" pitchFamily="34" charset="0"/>
              </a:rPr>
              <a:t>22 Eh bien ! moi, je vous dis : Tout homme qui se met en colère contre son frère devra passer en jugement. Si quelqu’un insulte son frère, il devra passer devant le tribunal. Si quelqu’un le traite de fou, il sera passible de la géhenne de feu.</a:t>
            </a:r>
          </a:p>
        </p:txBody>
      </p:sp>
      <p:sp>
        <p:nvSpPr>
          <p:cNvPr id="14" name="ZoneTexte 13">
            <a:extLst>
              <a:ext uri="{FF2B5EF4-FFF2-40B4-BE49-F238E27FC236}">
                <a16:creationId xmlns:a16="http://schemas.microsoft.com/office/drawing/2014/main" id="{D85D3D34-BE28-86D4-704A-69FFCB128237}"/>
              </a:ext>
            </a:extLst>
          </p:cNvPr>
          <p:cNvSpPr txBox="1"/>
          <p:nvPr/>
        </p:nvSpPr>
        <p:spPr>
          <a:xfrm>
            <a:off x="5447870" y="4305973"/>
            <a:ext cx="1210588" cy="338554"/>
          </a:xfrm>
          <a:prstGeom prst="rect">
            <a:avLst/>
          </a:prstGeom>
          <a:noFill/>
        </p:spPr>
        <p:txBody>
          <a:bodyPr wrap="none" rtlCol="0">
            <a:spAutoFit/>
          </a:bodyPr>
          <a:lstStyle/>
          <a:p>
            <a:r>
              <a:rPr lang="fr-FR" sz="1600" b="1" u="sng" dirty="0">
                <a:effectLst/>
                <a:latin typeface="Calibri" panose="020F0502020204030204" pitchFamily="34" charset="0"/>
                <a:ea typeface="SimSun" panose="02010600030101010101" pitchFamily="2" charset="-122"/>
                <a:cs typeface="Calibri" panose="020F0502020204030204" pitchFamily="34" charset="0"/>
              </a:rPr>
              <a:t>Mt 5, 17-26 </a:t>
            </a:r>
            <a:endParaRPr lang="fr-FR" sz="1600" b="1" u="sng" dirty="0">
              <a:latin typeface="Calibri" panose="020F0502020204030204" pitchFamily="34" charset="0"/>
              <a:cs typeface="Calibri" panose="020F0502020204030204" pitchFamily="34" charset="0"/>
            </a:endParaRPr>
          </a:p>
        </p:txBody>
      </p:sp>
      <p:sp>
        <p:nvSpPr>
          <p:cNvPr id="15" name="ZoneTexte 14">
            <a:extLst>
              <a:ext uri="{FF2B5EF4-FFF2-40B4-BE49-F238E27FC236}">
                <a16:creationId xmlns:a16="http://schemas.microsoft.com/office/drawing/2014/main" id="{DCD6F8BC-A0FA-294E-ADAD-DD7DC8560ED4}"/>
              </a:ext>
            </a:extLst>
          </p:cNvPr>
          <p:cNvSpPr txBox="1"/>
          <p:nvPr/>
        </p:nvSpPr>
        <p:spPr>
          <a:xfrm>
            <a:off x="982298" y="5989594"/>
            <a:ext cx="10346547" cy="523220"/>
          </a:xfrm>
          <a:prstGeom prst="rect">
            <a:avLst/>
          </a:prstGeom>
          <a:noFill/>
          <a:ln w="6350">
            <a:solidFill>
              <a:schemeClr val="tx1"/>
            </a:solidFill>
          </a:ln>
        </p:spPr>
        <p:txBody>
          <a:bodyPr wrap="square" rtlCol="0">
            <a:spAutoFit/>
          </a:bodyPr>
          <a:lstStyle/>
          <a:p>
            <a:r>
              <a:rPr lang="fr-FR" sz="1400" dirty="0">
                <a:solidFill>
                  <a:srgbClr val="000000"/>
                </a:solidFill>
                <a:effectLst/>
                <a:latin typeface="Calibri Light" panose="020F0302020204030204" pitchFamily="34" charset="0"/>
                <a:ea typeface="SimSun" panose="02010600030101010101" pitchFamily="2" charset="-122"/>
                <a:cs typeface="Calibri Light" panose="020F0302020204030204" pitchFamily="34" charset="0"/>
              </a:rPr>
              <a:t>« Vous avez appris »… « Eh bien moi je vous dis ». Jésus nous entraîne toujours plus loin…vers un accomplissement…toujours en devenir. En quoi nous éclaire-t-Il sur </a:t>
            </a:r>
            <a:r>
              <a:rPr lang="fr-FR" sz="1400" dirty="0">
                <a:effectLst/>
                <a:latin typeface="Calibri Light" panose="020F0302020204030204" pitchFamily="34" charset="0"/>
                <a:ea typeface="SimSun" panose="02010600030101010101" pitchFamily="2" charset="-122"/>
                <a:cs typeface="Calibri Light" panose="020F0302020204030204" pitchFamily="34" charset="0"/>
              </a:rPr>
              <a:t>le Royaume</a:t>
            </a:r>
            <a:r>
              <a:rPr lang="fr-FR" sz="1400" dirty="0">
                <a:solidFill>
                  <a:srgbClr val="000000"/>
                </a:solidFill>
                <a:effectLst/>
                <a:latin typeface="Calibri Light" panose="020F0302020204030204" pitchFamily="34" charset="0"/>
                <a:ea typeface="SimSun" panose="02010600030101010101" pitchFamily="2" charset="-122"/>
                <a:cs typeface="Calibri Light" panose="020F0302020204030204" pitchFamily="34" charset="0"/>
              </a:rPr>
              <a:t> des cieux ?</a:t>
            </a:r>
            <a:r>
              <a:rPr lang="fr-FR" sz="1400" dirty="0">
                <a:effectLst/>
                <a:latin typeface="Calibri Light" panose="020F0302020204030204" pitchFamily="34" charset="0"/>
                <a:cs typeface="Calibri Light" panose="020F0302020204030204" pitchFamily="34" charset="0"/>
              </a:rPr>
              <a:t> </a:t>
            </a:r>
            <a:endParaRPr lang="fr-FR" sz="1400" dirty="0">
              <a:latin typeface="Calibri Light" panose="020F0302020204030204" pitchFamily="34" charset="0"/>
              <a:cs typeface="Calibri Light" panose="020F0302020204030204" pitchFamily="34" charset="0"/>
            </a:endParaRPr>
          </a:p>
        </p:txBody>
      </p:sp>
      <p:sp>
        <p:nvSpPr>
          <p:cNvPr id="16" name="Explosion 1 15">
            <a:extLst>
              <a:ext uri="{FF2B5EF4-FFF2-40B4-BE49-F238E27FC236}">
                <a16:creationId xmlns:a16="http://schemas.microsoft.com/office/drawing/2014/main" id="{83359509-3C32-6CC7-43F1-D2F9C28CD931}"/>
              </a:ext>
            </a:extLst>
          </p:cNvPr>
          <p:cNvSpPr/>
          <p:nvPr/>
        </p:nvSpPr>
        <p:spPr>
          <a:xfrm>
            <a:off x="11090040" y="19807"/>
            <a:ext cx="1120065" cy="649558"/>
          </a:xfrm>
          <a:prstGeom prst="irregularSeal1">
            <a:avLst/>
          </a:prstGeom>
          <a:solidFill>
            <a:srgbClr val="EED9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217</a:t>
            </a:r>
          </a:p>
        </p:txBody>
      </p:sp>
      <p:sp>
        <p:nvSpPr>
          <p:cNvPr id="6" name="ZoneTexte 5">
            <a:extLst>
              <a:ext uri="{FF2B5EF4-FFF2-40B4-BE49-F238E27FC236}">
                <a16:creationId xmlns:a16="http://schemas.microsoft.com/office/drawing/2014/main" id="{0B517C7B-1D99-8715-1492-5584DCDB957F}"/>
              </a:ext>
            </a:extLst>
          </p:cNvPr>
          <p:cNvSpPr txBox="1"/>
          <p:nvPr/>
        </p:nvSpPr>
        <p:spPr>
          <a:xfrm rot="16200000" flipV="1">
            <a:off x="9671604" y="3380948"/>
            <a:ext cx="4872228" cy="295275"/>
          </a:xfrm>
          <a:prstGeom prst="rect">
            <a:avLst/>
          </a:prstGeom>
          <a:noFill/>
          <a:scene3d>
            <a:camera prst="orthographicFront">
              <a:rot lat="0" lon="0" rev="0"/>
            </a:camera>
            <a:lightRig rig="threePt" dir="t"/>
          </a:scene3d>
        </p:spPr>
        <p:txBody>
          <a:bodyPr vert="horz" wrap="square" rtlCol="0">
            <a:spAutoFit/>
            <a:scene3d>
              <a:camera prst="orthographicFront">
                <a:rot lat="0" lon="0" rev="10800000"/>
              </a:camera>
              <a:lightRig rig="threePt" dir="t"/>
            </a:scene3d>
          </a:bodyPr>
          <a:lstStyle/>
          <a:p>
            <a:r>
              <a:rPr lang="fr-FR" dirty="0">
                <a:latin typeface="Calibri Light" panose="020F0302020204030204" pitchFamily="34" charset="0"/>
                <a:cs typeface="Calibri Light" panose="020F0302020204030204" pitchFamily="34" charset="0"/>
              </a:rPr>
              <a:t>COMMISSION MÉDITATION DE LA PAROLE DE DIEU</a:t>
            </a:r>
          </a:p>
        </p:txBody>
      </p:sp>
      <p:grpSp>
        <p:nvGrpSpPr>
          <p:cNvPr id="9" name="Groupe 8">
            <a:extLst>
              <a:ext uri="{FF2B5EF4-FFF2-40B4-BE49-F238E27FC236}">
                <a16:creationId xmlns:a16="http://schemas.microsoft.com/office/drawing/2014/main" id="{E32E3437-2AFD-CE8F-A536-72512DBA65FD}"/>
              </a:ext>
            </a:extLst>
          </p:cNvPr>
          <p:cNvGrpSpPr/>
          <p:nvPr/>
        </p:nvGrpSpPr>
        <p:grpSpPr>
          <a:xfrm>
            <a:off x="107829" y="148445"/>
            <a:ext cx="1204635" cy="653491"/>
            <a:chOff x="1523695" y="776591"/>
            <a:chExt cx="1204635" cy="653491"/>
          </a:xfrm>
        </p:grpSpPr>
        <p:grpSp>
          <p:nvGrpSpPr>
            <p:cNvPr id="17" name="Groupe 16">
              <a:extLst>
                <a:ext uri="{FF2B5EF4-FFF2-40B4-BE49-F238E27FC236}">
                  <a16:creationId xmlns:a16="http://schemas.microsoft.com/office/drawing/2014/main" id="{C2F6B37C-06A4-7341-0FC7-D3FE975646A4}"/>
                </a:ext>
              </a:extLst>
            </p:cNvPr>
            <p:cNvGrpSpPr>
              <a:grpSpLocks noChangeAspect="1"/>
            </p:cNvGrpSpPr>
            <p:nvPr/>
          </p:nvGrpSpPr>
          <p:grpSpPr>
            <a:xfrm>
              <a:off x="1523695" y="776591"/>
              <a:ext cx="1204635" cy="653491"/>
              <a:chOff x="1523695" y="776591"/>
              <a:chExt cx="6161821" cy="3342667"/>
            </a:xfrm>
          </p:grpSpPr>
          <p:grpSp>
            <p:nvGrpSpPr>
              <p:cNvPr id="25" name="Groupe 24">
                <a:extLst>
                  <a:ext uri="{FF2B5EF4-FFF2-40B4-BE49-F238E27FC236}">
                    <a16:creationId xmlns:a16="http://schemas.microsoft.com/office/drawing/2014/main" id="{F53E5D28-E100-065B-3FD7-B364E1CD1096}"/>
                  </a:ext>
                </a:extLst>
              </p:cNvPr>
              <p:cNvGrpSpPr/>
              <p:nvPr/>
            </p:nvGrpSpPr>
            <p:grpSpPr>
              <a:xfrm>
                <a:off x="1523695" y="776591"/>
                <a:ext cx="6161821" cy="3301863"/>
                <a:chOff x="1523695" y="776591"/>
                <a:chExt cx="6161821" cy="3301863"/>
              </a:xfrm>
            </p:grpSpPr>
            <p:sp>
              <p:nvSpPr>
                <p:cNvPr id="39" name="Ellipse 38">
                  <a:extLst>
                    <a:ext uri="{FF2B5EF4-FFF2-40B4-BE49-F238E27FC236}">
                      <a16:creationId xmlns:a16="http://schemas.microsoft.com/office/drawing/2014/main" id="{25B2A63F-7EE6-734C-C36A-AD92FC629C1A}"/>
                    </a:ext>
                  </a:extLst>
                </p:cNvPr>
                <p:cNvSpPr/>
                <p:nvPr/>
              </p:nvSpPr>
              <p:spPr>
                <a:xfrm>
                  <a:off x="1610838" y="1087983"/>
                  <a:ext cx="1064301" cy="989351"/>
                </a:xfrm>
                <a:prstGeom prst="ellipse">
                  <a:avLst/>
                </a:prstGeom>
                <a:gradFill flip="none" rotWithShape="1">
                  <a:gsLst>
                    <a:gs pos="0">
                      <a:srgbClr val="FFEEC8"/>
                    </a:gs>
                    <a:gs pos="31000">
                      <a:srgbClr val="FFC000">
                        <a:tint val="44500"/>
                        <a:satMod val="160000"/>
                        <a:lumMod val="42028"/>
                        <a:lumOff val="57972"/>
                      </a:srgbClr>
                    </a:gs>
                    <a:gs pos="91000">
                      <a:srgbClr val="FF776C"/>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5">
                  <p14:nvContentPartPr>
                    <p14:cNvPr id="40" name="Encre 39">
                      <a:extLst>
                        <a:ext uri="{FF2B5EF4-FFF2-40B4-BE49-F238E27FC236}">
                          <a16:creationId xmlns:a16="http://schemas.microsoft.com/office/drawing/2014/main" id="{D3F6B9BA-B1F2-ACB9-DE40-1042C442C169}"/>
                        </a:ext>
                      </a:extLst>
                    </p14:cNvPr>
                    <p14:cNvContentPartPr/>
                    <p14:nvPr/>
                  </p14:nvContentPartPr>
                  <p14:xfrm>
                    <a:off x="1523695" y="1942692"/>
                    <a:ext cx="1985441" cy="2135762"/>
                  </p14:xfrm>
                </p:contentPart>
              </mc:Choice>
              <mc:Fallback xmlns="">
                <p:pic>
                  <p:nvPicPr>
                    <p:cNvPr id="4" name="Encre 3">
                      <a:extLst>
                        <a:ext uri="{FF2B5EF4-FFF2-40B4-BE49-F238E27FC236}">
                          <a16:creationId xmlns:a16="http://schemas.microsoft.com/office/drawing/2014/main" id="{E0F57612-4597-C434-AD95-1A07C8906AD9}"/>
                        </a:ext>
                      </a:extLst>
                    </p:cNvPr>
                    <p:cNvPicPr/>
                    <p:nvPr/>
                  </p:nvPicPr>
                  <p:blipFill>
                    <a:blip r:embed="rId6"/>
                    <a:stretch>
                      <a:fillRect/>
                    </a:stretch>
                  </p:blipFill>
                  <p:spPr>
                    <a:xfrm>
                      <a:off x="1477693" y="1896702"/>
                      <a:ext cx="2075605" cy="222590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 name="Encre 40">
                      <a:extLst>
                        <a:ext uri="{FF2B5EF4-FFF2-40B4-BE49-F238E27FC236}">
                          <a16:creationId xmlns:a16="http://schemas.microsoft.com/office/drawing/2014/main" id="{1585C060-FA77-73FC-8710-E20DE3B8BB51}"/>
                        </a:ext>
                      </a:extLst>
                    </p14:cNvPr>
                    <p14:cNvContentPartPr/>
                    <p14:nvPr/>
                  </p14:nvContentPartPr>
                  <p14:xfrm>
                    <a:off x="5228516" y="1784591"/>
                    <a:ext cx="2457000" cy="2286714"/>
                  </p14:xfrm>
                </p:contentPart>
              </mc:Choice>
              <mc:Fallback xmlns="">
                <p:pic>
                  <p:nvPicPr>
                    <p:cNvPr id="8" name="Encre 7">
                      <a:extLst>
                        <a:ext uri="{FF2B5EF4-FFF2-40B4-BE49-F238E27FC236}">
                          <a16:creationId xmlns:a16="http://schemas.microsoft.com/office/drawing/2014/main" id="{2B9FC5AD-1B2C-40F8-B442-68FFDAA6454E}"/>
                        </a:ext>
                      </a:extLst>
                    </p:cNvPr>
                    <p:cNvPicPr/>
                    <p:nvPr/>
                  </p:nvPicPr>
                  <p:blipFill>
                    <a:blip r:embed="rId8"/>
                    <a:stretch>
                      <a:fillRect/>
                    </a:stretch>
                  </p:blipFill>
                  <p:spPr>
                    <a:xfrm>
                      <a:off x="5182505" y="1738599"/>
                      <a:ext cx="2547182" cy="237685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Encre 41">
                      <a:extLst>
                        <a:ext uri="{FF2B5EF4-FFF2-40B4-BE49-F238E27FC236}">
                          <a16:creationId xmlns:a16="http://schemas.microsoft.com/office/drawing/2014/main" id="{BFFC5B23-8665-B2F0-91D3-1544A64770B5}"/>
                        </a:ext>
                      </a:extLst>
                    </p14:cNvPr>
                    <p14:cNvContentPartPr/>
                    <p14:nvPr/>
                  </p14:nvContentPartPr>
                  <p14:xfrm>
                    <a:off x="1889876" y="2385425"/>
                    <a:ext cx="712800" cy="660960"/>
                  </p14:xfrm>
                </p:contentPart>
              </mc:Choice>
              <mc:Fallback xmlns="">
                <p:pic>
                  <p:nvPicPr>
                    <p:cNvPr id="9" name="Encre 8">
                      <a:extLst>
                        <a:ext uri="{FF2B5EF4-FFF2-40B4-BE49-F238E27FC236}">
                          <a16:creationId xmlns:a16="http://schemas.microsoft.com/office/drawing/2014/main" id="{1B4C534D-6EF2-762E-A663-AE5B52FFFE1D}"/>
                        </a:ext>
                      </a:extLst>
                    </p:cNvPr>
                    <p:cNvPicPr/>
                    <p:nvPr/>
                  </p:nvPicPr>
                  <p:blipFill>
                    <a:blip r:embed="rId10"/>
                    <a:stretch>
                      <a:fillRect/>
                    </a:stretch>
                  </p:blipFill>
                  <p:spPr>
                    <a:xfrm>
                      <a:off x="1843948" y="2339525"/>
                      <a:ext cx="802819" cy="75092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Encre 42">
                      <a:extLst>
                        <a:ext uri="{FF2B5EF4-FFF2-40B4-BE49-F238E27FC236}">
                          <a16:creationId xmlns:a16="http://schemas.microsoft.com/office/drawing/2014/main" id="{3FDE20FA-34F0-FC64-93A3-7B7A3578AB3F}"/>
                        </a:ext>
                      </a:extLst>
                    </p14:cNvPr>
                    <p14:cNvContentPartPr/>
                    <p14:nvPr/>
                  </p14:nvContentPartPr>
                  <p14:xfrm>
                    <a:off x="6005913" y="2534501"/>
                    <a:ext cx="1377777" cy="316568"/>
                  </p14:xfrm>
                </p:contentPart>
              </mc:Choice>
              <mc:Fallback xmlns="">
                <p:pic>
                  <p:nvPicPr>
                    <p:cNvPr id="10" name="Encre 9">
                      <a:extLst>
                        <a:ext uri="{FF2B5EF4-FFF2-40B4-BE49-F238E27FC236}">
                          <a16:creationId xmlns:a16="http://schemas.microsoft.com/office/drawing/2014/main" id="{34D08AF8-B5A8-38E1-23FF-AD3C03132CA8}"/>
                        </a:ext>
                      </a:extLst>
                    </p:cNvPr>
                    <p:cNvPicPr/>
                    <p:nvPr/>
                  </p:nvPicPr>
                  <p:blipFill>
                    <a:blip r:embed="rId12"/>
                    <a:stretch>
                      <a:fillRect/>
                    </a:stretch>
                  </p:blipFill>
                  <p:spPr>
                    <a:xfrm>
                      <a:off x="5959926" y="2488754"/>
                      <a:ext cx="1467912" cy="406232"/>
                    </a:xfrm>
                    <a:prstGeom prst="rect">
                      <a:avLst/>
                    </a:prstGeom>
                  </p:spPr>
                </p:pic>
              </mc:Fallback>
            </mc:AlternateContent>
            <p:sp>
              <p:nvSpPr>
                <p:cNvPr id="44" name="Arc 43">
                  <a:extLst>
                    <a:ext uri="{FF2B5EF4-FFF2-40B4-BE49-F238E27FC236}">
                      <a16:creationId xmlns:a16="http://schemas.microsoft.com/office/drawing/2014/main" id="{1DC553FA-CE9B-E3F4-0F2E-BEEB063B4A32}"/>
                    </a:ext>
                  </a:extLst>
                </p:cNvPr>
                <p:cNvSpPr/>
                <p:nvPr/>
              </p:nvSpPr>
              <p:spPr>
                <a:xfrm rot="10586078">
                  <a:off x="2190476" y="1514741"/>
                  <a:ext cx="4391877" cy="699829"/>
                </a:xfrm>
                <a:prstGeom prst="arc">
                  <a:avLst>
                    <a:gd name="adj1" fmla="val 10834999"/>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45" name="Groupe 44">
                  <a:extLst>
                    <a:ext uri="{FF2B5EF4-FFF2-40B4-BE49-F238E27FC236}">
                      <a16:creationId xmlns:a16="http://schemas.microsoft.com/office/drawing/2014/main" id="{F34F28C4-CF3E-5367-ECC6-7A5F4FA7D6E2}"/>
                    </a:ext>
                  </a:extLst>
                </p:cNvPr>
                <p:cNvGrpSpPr/>
                <p:nvPr/>
              </p:nvGrpSpPr>
              <p:grpSpPr>
                <a:xfrm>
                  <a:off x="1901656" y="1424951"/>
                  <a:ext cx="543600" cy="520920"/>
                  <a:chOff x="1768924" y="3843685"/>
                  <a:chExt cx="543600" cy="520920"/>
                </a:xfrm>
              </p:grpSpPr>
              <mc:AlternateContent xmlns:mc="http://schemas.openxmlformats.org/markup-compatibility/2006" xmlns:p14="http://schemas.microsoft.com/office/powerpoint/2010/main">
                <mc:Choice Requires="p14">
                  <p:contentPart p14:bwMode="auto" r:id="rId13">
                    <p14:nvContentPartPr>
                      <p14:cNvPr id="59" name="Encre 58">
                        <a:extLst>
                          <a:ext uri="{FF2B5EF4-FFF2-40B4-BE49-F238E27FC236}">
                            <a16:creationId xmlns:a16="http://schemas.microsoft.com/office/drawing/2014/main" id="{291629DE-3EB8-0BBA-BEF7-4709D4BB8CCB}"/>
                          </a:ext>
                        </a:extLst>
                      </p14:cNvPr>
                      <p14:cNvContentPartPr/>
                      <p14:nvPr/>
                    </p14:nvContentPartPr>
                    <p14:xfrm>
                      <a:off x="1879084" y="3866365"/>
                      <a:ext cx="163080" cy="498240"/>
                    </p14:xfrm>
                  </p:contentPart>
                </mc:Choice>
                <mc:Fallback xmlns="">
                  <p:pic>
                    <p:nvPicPr>
                      <p:cNvPr id="34" name="Encre 33">
                        <a:extLst>
                          <a:ext uri="{FF2B5EF4-FFF2-40B4-BE49-F238E27FC236}">
                            <a16:creationId xmlns:a16="http://schemas.microsoft.com/office/drawing/2014/main" id="{9FF3F1EF-3803-C4D6-EA68-DD487B318C86}"/>
                          </a:ext>
                        </a:extLst>
                      </p:cNvPr>
                      <p:cNvPicPr/>
                      <p:nvPr/>
                    </p:nvPicPr>
                    <p:blipFill>
                      <a:blip r:embed="rId14"/>
                      <a:stretch>
                        <a:fillRect/>
                      </a:stretch>
                    </p:blipFill>
                    <p:spPr>
                      <a:xfrm>
                        <a:off x="1872964" y="3860245"/>
                        <a:ext cx="17532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0" name="Encre 59">
                        <a:extLst>
                          <a:ext uri="{FF2B5EF4-FFF2-40B4-BE49-F238E27FC236}">
                            <a16:creationId xmlns:a16="http://schemas.microsoft.com/office/drawing/2014/main" id="{DEEAB644-5E32-CB01-2069-D72CD53CD07F}"/>
                          </a:ext>
                        </a:extLst>
                      </p14:cNvPr>
                      <p14:cNvContentPartPr/>
                      <p14:nvPr/>
                    </p14:nvContentPartPr>
                    <p14:xfrm>
                      <a:off x="1996804" y="3843685"/>
                      <a:ext cx="35280" cy="403560"/>
                    </p14:xfrm>
                  </p:contentPart>
                </mc:Choice>
                <mc:Fallback xmlns="">
                  <p:pic>
                    <p:nvPicPr>
                      <p:cNvPr id="35" name="Encre 34">
                        <a:extLst>
                          <a:ext uri="{FF2B5EF4-FFF2-40B4-BE49-F238E27FC236}">
                            <a16:creationId xmlns:a16="http://schemas.microsoft.com/office/drawing/2014/main" id="{4CEBC71B-CC6D-B904-37E0-CC9DAB727395}"/>
                          </a:ext>
                        </a:extLst>
                      </p:cNvPr>
                      <p:cNvPicPr/>
                      <p:nvPr/>
                    </p:nvPicPr>
                    <p:blipFill>
                      <a:blip r:embed="rId16"/>
                      <a:stretch>
                        <a:fillRect/>
                      </a:stretch>
                    </p:blipFill>
                    <p:spPr>
                      <a:xfrm>
                        <a:off x="1990684" y="3837565"/>
                        <a:ext cx="475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 name="Encre 60">
                        <a:extLst>
                          <a:ext uri="{FF2B5EF4-FFF2-40B4-BE49-F238E27FC236}">
                            <a16:creationId xmlns:a16="http://schemas.microsoft.com/office/drawing/2014/main" id="{F4765884-3D5F-8058-40A5-980514F2B99C}"/>
                          </a:ext>
                        </a:extLst>
                      </p14:cNvPr>
                      <p14:cNvContentPartPr/>
                      <p14:nvPr/>
                    </p14:nvContentPartPr>
                    <p14:xfrm>
                      <a:off x="1821124" y="4086325"/>
                      <a:ext cx="194400" cy="156600"/>
                    </p14:xfrm>
                  </p:contentPart>
                </mc:Choice>
                <mc:Fallback xmlns="">
                  <p:pic>
                    <p:nvPicPr>
                      <p:cNvPr id="43" name="Encre 42">
                        <a:extLst>
                          <a:ext uri="{FF2B5EF4-FFF2-40B4-BE49-F238E27FC236}">
                            <a16:creationId xmlns:a16="http://schemas.microsoft.com/office/drawing/2014/main" id="{519E4E70-8532-1438-7A16-D73106BA2C6E}"/>
                          </a:ext>
                        </a:extLst>
                      </p:cNvPr>
                      <p:cNvPicPr/>
                      <p:nvPr/>
                    </p:nvPicPr>
                    <p:blipFill>
                      <a:blip r:embed="rId18"/>
                      <a:stretch>
                        <a:fillRect/>
                      </a:stretch>
                    </p:blipFill>
                    <p:spPr>
                      <a:xfrm>
                        <a:off x="1815004" y="4080205"/>
                        <a:ext cx="206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2" name="Encre 61">
                        <a:extLst>
                          <a:ext uri="{FF2B5EF4-FFF2-40B4-BE49-F238E27FC236}">
                            <a16:creationId xmlns:a16="http://schemas.microsoft.com/office/drawing/2014/main" id="{690955F2-A8D5-3F4B-C669-764B82B20B53}"/>
                          </a:ext>
                        </a:extLst>
                      </p14:cNvPr>
                      <p14:cNvContentPartPr/>
                      <p14:nvPr/>
                    </p14:nvContentPartPr>
                    <p14:xfrm>
                      <a:off x="2056204" y="4034845"/>
                      <a:ext cx="11880" cy="186120"/>
                    </p14:xfrm>
                  </p:contentPart>
                </mc:Choice>
                <mc:Fallback xmlns="">
                  <p:pic>
                    <p:nvPicPr>
                      <p:cNvPr id="46" name="Encre 45">
                        <a:extLst>
                          <a:ext uri="{FF2B5EF4-FFF2-40B4-BE49-F238E27FC236}">
                            <a16:creationId xmlns:a16="http://schemas.microsoft.com/office/drawing/2014/main" id="{6B55A451-42CD-1C95-20B7-7834E190E095}"/>
                          </a:ext>
                        </a:extLst>
                      </p:cNvPr>
                      <p:cNvPicPr/>
                      <p:nvPr/>
                    </p:nvPicPr>
                    <p:blipFill>
                      <a:blip r:embed="rId20"/>
                      <a:stretch>
                        <a:fillRect/>
                      </a:stretch>
                    </p:blipFill>
                    <p:spPr>
                      <a:xfrm>
                        <a:off x="2050084" y="4028725"/>
                        <a:ext cx="2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Encre 62">
                        <a:extLst>
                          <a:ext uri="{FF2B5EF4-FFF2-40B4-BE49-F238E27FC236}">
                            <a16:creationId xmlns:a16="http://schemas.microsoft.com/office/drawing/2014/main" id="{7E91A8ED-F714-B15B-707A-F1829D999BD4}"/>
                          </a:ext>
                        </a:extLst>
                      </p14:cNvPr>
                      <p14:cNvContentPartPr/>
                      <p14:nvPr/>
                    </p14:nvContentPartPr>
                    <p14:xfrm>
                      <a:off x="2062324" y="4133845"/>
                      <a:ext cx="114120" cy="118440"/>
                    </p14:xfrm>
                  </p:contentPart>
                </mc:Choice>
                <mc:Fallback xmlns="">
                  <p:pic>
                    <p:nvPicPr>
                      <p:cNvPr id="49" name="Encre 48">
                        <a:extLst>
                          <a:ext uri="{FF2B5EF4-FFF2-40B4-BE49-F238E27FC236}">
                            <a16:creationId xmlns:a16="http://schemas.microsoft.com/office/drawing/2014/main" id="{F0EB7083-C0A5-66E5-471B-D658BD0B5A10}"/>
                          </a:ext>
                        </a:extLst>
                      </p:cNvPr>
                      <p:cNvPicPr/>
                      <p:nvPr/>
                    </p:nvPicPr>
                    <p:blipFill>
                      <a:blip r:embed="rId22"/>
                      <a:stretch>
                        <a:fillRect/>
                      </a:stretch>
                    </p:blipFill>
                    <p:spPr>
                      <a:xfrm>
                        <a:off x="2056204" y="4127725"/>
                        <a:ext cx="126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4" name="Encre 63">
                        <a:extLst>
                          <a:ext uri="{FF2B5EF4-FFF2-40B4-BE49-F238E27FC236}">
                            <a16:creationId xmlns:a16="http://schemas.microsoft.com/office/drawing/2014/main" id="{14F78278-725F-EAB5-700E-ACE2E22B0D9A}"/>
                          </a:ext>
                        </a:extLst>
                      </p14:cNvPr>
                      <p14:cNvContentPartPr/>
                      <p14:nvPr/>
                    </p14:nvContentPartPr>
                    <p14:xfrm>
                      <a:off x="2054044" y="4185325"/>
                      <a:ext cx="258480" cy="128520"/>
                    </p14:xfrm>
                  </p:contentPart>
                </mc:Choice>
                <mc:Fallback xmlns="">
                  <p:pic>
                    <p:nvPicPr>
                      <p:cNvPr id="52" name="Encre 51">
                        <a:extLst>
                          <a:ext uri="{FF2B5EF4-FFF2-40B4-BE49-F238E27FC236}">
                            <a16:creationId xmlns:a16="http://schemas.microsoft.com/office/drawing/2014/main" id="{2E3C3525-DAC2-4B1C-7B6F-4F03866EC757}"/>
                          </a:ext>
                        </a:extLst>
                      </p:cNvPr>
                      <p:cNvPicPr/>
                      <p:nvPr/>
                    </p:nvPicPr>
                    <p:blipFill>
                      <a:blip r:embed="rId24"/>
                      <a:stretch>
                        <a:fillRect/>
                      </a:stretch>
                    </p:blipFill>
                    <p:spPr>
                      <a:xfrm>
                        <a:off x="2047924" y="4179205"/>
                        <a:ext cx="270720" cy="140760"/>
                      </a:xfrm>
                      <a:prstGeom prst="rect">
                        <a:avLst/>
                      </a:prstGeom>
                    </p:spPr>
                  </p:pic>
                </mc:Fallback>
              </mc:AlternateContent>
              <p:grpSp>
                <p:nvGrpSpPr>
                  <p:cNvPr id="65" name="Groupe 64">
                    <a:extLst>
                      <a:ext uri="{FF2B5EF4-FFF2-40B4-BE49-F238E27FC236}">
                        <a16:creationId xmlns:a16="http://schemas.microsoft.com/office/drawing/2014/main" id="{0E2F0D20-612B-0953-FB4D-A4AF9564D689}"/>
                      </a:ext>
                    </a:extLst>
                  </p:cNvPr>
                  <p:cNvGrpSpPr/>
                  <p:nvPr/>
                </p:nvGrpSpPr>
                <p:grpSpPr>
                  <a:xfrm>
                    <a:off x="1768924" y="3936205"/>
                    <a:ext cx="522720" cy="389160"/>
                    <a:chOff x="1768924" y="3936205"/>
                    <a:chExt cx="522720" cy="389160"/>
                  </a:xfrm>
                </p:grpSpPr>
                <mc:AlternateContent xmlns:mc="http://schemas.openxmlformats.org/markup-compatibility/2006" xmlns:p14="http://schemas.microsoft.com/office/powerpoint/2010/main">
                  <mc:Choice Requires="p14">
                    <p:contentPart p14:bwMode="auto" r:id="rId25">
                      <p14:nvContentPartPr>
                        <p14:cNvPr id="66" name="Encre 65">
                          <a:extLst>
                            <a:ext uri="{FF2B5EF4-FFF2-40B4-BE49-F238E27FC236}">
                              <a16:creationId xmlns:a16="http://schemas.microsoft.com/office/drawing/2014/main" id="{3667DA34-C64C-1275-E594-F6B85F40AE8E}"/>
                            </a:ext>
                          </a:extLst>
                        </p14:cNvPr>
                        <p14:cNvContentPartPr/>
                        <p14:nvPr/>
                      </p14:nvContentPartPr>
                      <p14:xfrm>
                        <a:off x="2041804" y="3936205"/>
                        <a:ext cx="192600" cy="325800"/>
                      </p14:xfrm>
                    </p:contentPart>
                  </mc:Choice>
                  <mc:Fallback xmlns="">
                    <p:pic>
                      <p:nvPicPr>
                        <p:cNvPr id="36" name="Encre 35">
                          <a:extLst>
                            <a:ext uri="{FF2B5EF4-FFF2-40B4-BE49-F238E27FC236}">
                              <a16:creationId xmlns:a16="http://schemas.microsoft.com/office/drawing/2014/main" id="{C04919B3-FEC2-A6EF-2B65-A6C5D8889C3C}"/>
                            </a:ext>
                          </a:extLst>
                        </p:cNvPr>
                        <p:cNvPicPr/>
                        <p:nvPr/>
                      </p:nvPicPr>
                      <p:blipFill>
                        <a:blip r:embed="rId26"/>
                        <a:stretch>
                          <a:fillRect/>
                        </a:stretch>
                      </p:blipFill>
                      <p:spPr>
                        <a:xfrm>
                          <a:off x="2035684" y="3930085"/>
                          <a:ext cx="204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7" name="Encre 66">
                          <a:extLst>
                            <a:ext uri="{FF2B5EF4-FFF2-40B4-BE49-F238E27FC236}">
                              <a16:creationId xmlns:a16="http://schemas.microsoft.com/office/drawing/2014/main" id="{51214321-6E1E-5ED4-6B45-8B029DCCE09D}"/>
                            </a:ext>
                          </a:extLst>
                        </p14:cNvPr>
                        <p14:cNvContentPartPr/>
                        <p14:nvPr/>
                      </p14:nvContentPartPr>
                      <p14:xfrm>
                        <a:off x="2074204" y="4132045"/>
                        <a:ext cx="217440" cy="117720"/>
                      </p14:xfrm>
                    </p:contentPart>
                  </mc:Choice>
                  <mc:Fallback xmlns="">
                    <p:pic>
                      <p:nvPicPr>
                        <p:cNvPr id="37" name="Encre 36">
                          <a:extLst>
                            <a:ext uri="{FF2B5EF4-FFF2-40B4-BE49-F238E27FC236}">
                              <a16:creationId xmlns:a16="http://schemas.microsoft.com/office/drawing/2014/main" id="{AADB4848-ED5F-3771-52E1-F5AD830CC623}"/>
                            </a:ext>
                          </a:extLst>
                        </p:cNvPr>
                        <p:cNvPicPr/>
                        <p:nvPr/>
                      </p:nvPicPr>
                      <p:blipFill>
                        <a:blip r:embed="rId28"/>
                        <a:stretch>
                          <a:fillRect/>
                        </a:stretch>
                      </p:blipFill>
                      <p:spPr>
                        <a:xfrm>
                          <a:off x="2068084" y="4125925"/>
                          <a:ext cx="22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8" name="Encre 67">
                          <a:extLst>
                            <a:ext uri="{FF2B5EF4-FFF2-40B4-BE49-F238E27FC236}">
                              <a16:creationId xmlns:a16="http://schemas.microsoft.com/office/drawing/2014/main" id="{C93AA2E6-3537-D63D-62F6-C760045EEAED}"/>
                            </a:ext>
                          </a:extLst>
                        </p14:cNvPr>
                        <p14:cNvContentPartPr/>
                        <p14:nvPr/>
                      </p14:nvContentPartPr>
                      <p14:xfrm>
                        <a:off x="1880884" y="4203325"/>
                        <a:ext cx="130320" cy="39600"/>
                      </p14:xfrm>
                    </p:contentPart>
                  </mc:Choice>
                  <mc:Fallback xmlns="">
                    <p:pic>
                      <p:nvPicPr>
                        <p:cNvPr id="40" name="Encre 39">
                          <a:extLst>
                            <a:ext uri="{FF2B5EF4-FFF2-40B4-BE49-F238E27FC236}">
                              <a16:creationId xmlns:a16="http://schemas.microsoft.com/office/drawing/2014/main" id="{01ADDE31-B9BE-C03D-FA35-F6756E3E723E}"/>
                            </a:ext>
                          </a:extLst>
                        </p:cNvPr>
                        <p:cNvPicPr/>
                        <p:nvPr/>
                      </p:nvPicPr>
                      <p:blipFill>
                        <a:blip r:embed="rId30"/>
                        <a:stretch>
                          <a:fillRect/>
                        </a:stretch>
                      </p:blipFill>
                      <p:spPr>
                        <a:xfrm>
                          <a:off x="1874764" y="4197205"/>
                          <a:ext cx="142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9" name="Encre 68">
                          <a:extLst>
                            <a:ext uri="{FF2B5EF4-FFF2-40B4-BE49-F238E27FC236}">
                              <a16:creationId xmlns:a16="http://schemas.microsoft.com/office/drawing/2014/main" id="{1FA4FCD4-289A-FD59-78DF-DDD0E582E25B}"/>
                            </a:ext>
                          </a:extLst>
                        </p14:cNvPr>
                        <p14:cNvContentPartPr/>
                        <p14:nvPr/>
                      </p14:nvContentPartPr>
                      <p14:xfrm>
                        <a:off x="1768924" y="4222045"/>
                        <a:ext cx="279360" cy="103320"/>
                      </p14:xfrm>
                    </p:contentPart>
                  </mc:Choice>
                  <mc:Fallback xmlns="">
                    <p:pic>
                      <p:nvPicPr>
                        <p:cNvPr id="55" name="Encre 54">
                          <a:extLst>
                            <a:ext uri="{FF2B5EF4-FFF2-40B4-BE49-F238E27FC236}">
                              <a16:creationId xmlns:a16="http://schemas.microsoft.com/office/drawing/2014/main" id="{5C5FA2EF-322F-360A-6AC9-304A7E452EF6}"/>
                            </a:ext>
                          </a:extLst>
                        </p:cNvPr>
                        <p:cNvPicPr/>
                        <p:nvPr/>
                      </p:nvPicPr>
                      <p:blipFill>
                        <a:blip r:embed="rId32"/>
                        <a:stretch>
                          <a:fillRect/>
                        </a:stretch>
                      </p:blipFill>
                      <p:spPr>
                        <a:xfrm>
                          <a:off x="1762804" y="4215925"/>
                          <a:ext cx="291600" cy="115560"/>
                        </a:xfrm>
                        <a:prstGeom prst="rect">
                          <a:avLst/>
                        </a:prstGeom>
                      </p:spPr>
                    </p:pic>
                  </mc:Fallback>
                </mc:AlternateContent>
              </p:grpSp>
            </p:grpSp>
            <p:grpSp>
              <p:nvGrpSpPr>
                <p:cNvPr id="46" name="Groupe 45">
                  <a:extLst>
                    <a:ext uri="{FF2B5EF4-FFF2-40B4-BE49-F238E27FC236}">
                      <a16:creationId xmlns:a16="http://schemas.microsoft.com/office/drawing/2014/main" id="{0B394C3E-B98D-9FDB-D11E-8236BCEBD7C6}"/>
                    </a:ext>
                  </a:extLst>
                </p:cNvPr>
                <p:cNvGrpSpPr>
                  <a:grpSpLocks noChangeAspect="1"/>
                </p:cNvGrpSpPr>
                <p:nvPr/>
              </p:nvGrpSpPr>
              <p:grpSpPr>
                <a:xfrm>
                  <a:off x="6037500" y="776591"/>
                  <a:ext cx="1314602" cy="1008000"/>
                  <a:chOff x="4605259" y="2555342"/>
                  <a:chExt cx="1734184" cy="1329723"/>
                </a:xfrm>
              </p:grpSpPr>
              <p:sp>
                <p:nvSpPr>
                  <p:cNvPr id="47" name="Ellipse 46">
                    <a:extLst>
                      <a:ext uri="{FF2B5EF4-FFF2-40B4-BE49-F238E27FC236}">
                        <a16:creationId xmlns:a16="http://schemas.microsoft.com/office/drawing/2014/main" id="{518FAB84-FC47-EB11-28D7-9B9AA8345D9A}"/>
                      </a:ext>
                    </a:extLst>
                  </p:cNvPr>
                  <p:cNvSpPr/>
                  <p:nvPr/>
                </p:nvSpPr>
                <p:spPr>
                  <a:xfrm>
                    <a:off x="4605259" y="2555342"/>
                    <a:ext cx="1339770" cy="1329723"/>
                  </a:xfrm>
                  <a:prstGeom prst="ellipse">
                    <a:avLst/>
                  </a:prstGeom>
                  <a:gradFill flip="none" rotWithShape="1">
                    <a:gsLst>
                      <a:gs pos="0">
                        <a:srgbClr val="FFC000"/>
                      </a:gs>
                      <a:gs pos="74000">
                        <a:srgbClr val="F0DE58"/>
                      </a:gs>
                    </a:gsLst>
                    <a:path path="circle">
                      <a:fillToRect l="100000" t="100000"/>
                    </a:path>
                    <a:tileRect r="-100000" b="-100000"/>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p14="http://schemas.microsoft.com/office/powerpoint/2010/main">
                <mc:Choice Requires="p14">
                  <p:contentPart p14:bwMode="auto" r:id="rId33">
                    <p14:nvContentPartPr>
                      <p14:cNvPr id="48" name="Encre 47">
                        <a:extLst>
                          <a:ext uri="{FF2B5EF4-FFF2-40B4-BE49-F238E27FC236}">
                            <a16:creationId xmlns:a16="http://schemas.microsoft.com/office/drawing/2014/main" id="{ECF23AD2-C88E-E728-747B-08701E8B18D7}"/>
                          </a:ext>
                        </a:extLst>
                      </p14:cNvPr>
                      <p14:cNvContentPartPr/>
                      <p14:nvPr/>
                    </p14:nvContentPartPr>
                    <p14:xfrm>
                      <a:off x="4845229" y="2788105"/>
                      <a:ext cx="865440" cy="914760"/>
                    </p14:xfrm>
                  </p:contentPart>
                </mc:Choice>
                <mc:Fallback xmlns="">
                  <p:pic>
                    <p:nvPicPr>
                      <p:cNvPr id="11" name="Encre 10">
                        <a:extLst>
                          <a:ext uri="{FF2B5EF4-FFF2-40B4-BE49-F238E27FC236}">
                            <a16:creationId xmlns:a16="http://schemas.microsoft.com/office/drawing/2014/main" id="{43040440-5BD3-A5ED-B687-4C58E023C6AC}"/>
                          </a:ext>
                        </a:extLst>
                      </p:cNvPr>
                      <p:cNvPicPr/>
                      <p:nvPr/>
                    </p:nvPicPr>
                    <p:blipFill>
                      <a:blip r:embed="rId34"/>
                      <a:stretch>
                        <a:fillRect/>
                      </a:stretch>
                    </p:blipFill>
                    <p:spPr>
                      <a:xfrm>
                        <a:off x="4801593" y="2744429"/>
                        <a:ext cx="947863" cy="99968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9" name="Encre 48">
                        <a:extLst>
                          <a:ext uri="{FF2B5EF4-FFF2-40B4-BE49-F238E27FC236}">
                            <a16:creationId xmlns:a16="http://schemas.microsoft.com/office/drawing/2014/main" id="{130EFB2B-9DFD-08A1-22AA-3D51805E8F03}"/>
                          </a:ext>
                        </a:extLst>
                      </p14:cNvPr>
                      <p14:cNvContentPartPr/>
                      <p14:nvPr/>
                    </p14:nvContentPartPr>
                    <p14:xfrm>
                      <a:off x="5269309" y="2836705"/>
                      <a:ext cx="39240" cy="275760"/>
                    </p14:xfrm>
                  </p:contentPart>
                </mc:Choice>
                <mc:Fallback xmlns="">
                  <p:pic>
                    <p:nvPicPr>
                      <p:cNvPr id="12" name="Encre 11">
                        <a:extLst>
                          <a:ext uri="{FF2B5EF4-FFF2-40B4-BE49-F238E27FC236}">
                            <a16:creationId xmlns:a16="http://schemas.microsoft.com/office/drawing/2014/main" id="{26C1D507-8BEC-BC19-C30A-6DCBF3DF5793}"/>
                          </a:ext>
                        </a:extLst>
                      </p:cNvPr>
                      <p:cNvPicPr/>
                      <p:nvPr/>
                    </p:nvPicPr>
                    <p:blipFill>
                      <a:blip r:embed="rId36"/>
                      <a:stretch>
                        <a:fillRect/>
                      </a:stretch>
                    </p:blipFill>
                    <p:spPr>
                      <a:xfrm>
                        <a:off x="5230069" y="2795583"/>
                        <a:ext cx="117720" cy="358004"/>
                      </a:xfrm>
                      <a:prstGeom prst="rect">
                        <a:avLst/>
                      </a:prstGeom>
                    </p:spPr>
                  </p:pic>
                </mc:Fallback>
              </mc:AlternateContent>
              <p:grpSp>
                <p:nvGrpSpPr>
                  <p:cNvPr id="50" name="Groupe 49">
                    <a:extLst>
                      <a:ext uri="{FF2B5EF4-FFF2-40B4-BE49-F238E27FC236}">
                        <a16:creationId xmlns:a16="http://schemas.microsoft.com/office/drawing/2014/main" id="{EB06B6A5-BACB-A8DC-6DB9-FC0F2BF219A8}"/>
                      </a:ext>
                    </a:extLst>
                  </p:cNvPr>
                  <p:cNvGrpSpPr/>
                  <p:nvPr/>
                </p:nvGrpSpPr>
                <p:grpSpPr>
                  <a:xfrm>
                    <a:off x="5983262" y="2742067"/>
                    <a:ext cx="356181" cy="871200"/>
                    <a:chOff x="6061168" y="2709265"/>
                    <a:chExt cx="356181" cy="871200"/>
                  </a:xfrm>
                </p:grpSpPr>
                <mc:AlternateContent xmlns:mc="http://schemas.openxmlformats.org/markup-compatibility/2006" xmlns:p14="http://schemas.microsoft.com/office/powerpoint/2010/main">
                  <mc:Choice Requires="p14">
                    <p:contentPart p14:bwMode="auto" r:id="rId37">
                      <p14:nvContentPartPr>
                        <p14:cNvPr id="51" name="Encre 50">
                          <a:extLst>
                            <a:ext uri="{FF2B5EF4-FFF2-40B4-BE49-F238E27FC236}">
                              <a16:creationId xmlns:a16="http://schemas.microsoft.com/office/drawing/2014/main" id="{02A68A3C-EE1A-67B7-4D07-6D7F3C8997B1}"/>
                            </a:ext>
                          </a:extLst>
                        </p14:cNvPr>
                        <p14:cNvContentPartPr/>
                        <p14:nvPr/>
                      </p14:nvContentPartPr>
                      <p14:xfrm>
                        <a:off x="6120349" y="2936785"/>
                        <a:ext cx="100440" cy="120240"/>
                      </p14:xfrm>
                    </p:contentPart>
                  </mc:Choice>
                  <mc:Fallback xmlns="">
                    <p:pic>
                      <p:nvPicPr>
                        <p:cNvPr id="15" name="Encre 14">
                          <a:extLst>
                            <a:ext uri="{FF2B5EF4-FFF2-40B4-BE49-F238E27FC236}">
                              <a16:creationId xmlns:a16="http://schemas.microsoft.com/office/drawing/2014/main" id="{6678FF0C-E34B-179B-36A4-81A235B35B03}"/>
                            </a:ext>
                          </a:extLst>
                        </p:cNvPr>
                        <p:cNvPicPr/>
                        <p:nvPr/>
                      </p:nvPicPr>
                      <p:blipFill>
                        <a:blip r:embed="rId38"/>
                        <a:stretch>
                          <a:fillRect/>
                        </a:stretch>
                      </p:blipFill>
                      <p:spPr>
                        <a:xfrm>
                          <a:off x="6079695" y="2895903"/>
                          <a:ext cx="181749" cy="20200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2" name="Encre 51">
                          <a:extLst>
                            <a:ext uri="{FF2B5EF4-FFF2-40B4-BE49-F238E27FC236}">
                              <a16:creationId xmlns:a16="http://schemas.microsoft.com/office/drawing/2014/main" id="{D9B66CBC-59DA-1B16-73C0-51C7A6F23A99}"/>
                            </a:ext>
                          </a:extLst>
                        </p14:cNvPr>
                        <p14:cNvContentPartPr/>
                        <p14:nvPr/>
                      </p14:nvContentPartPr>
                      <p14:xfrm>
                        <a:off x="6233749" y="2999425"/>
                        <a:ext cx="100800" cy="236880"/>
                      </p14:xfrm>
                    </p:contentPart>
                  </mc:Choice>
                  <mc:Fallback xmlns="">
                    <p:pic>
                      <p:nvPicPr>
                        <p:cNvPr id="16" name="Encre 15">
                          <a:extLst>
                            <a:ext uri="{FF2B5EF4-FFF2-40B4-BE49-F238E27FC236}">
                              <a16:creationId xmlns:a16="http://schemas.microsoft.com/office/drawing/2014/main" id="{A1E1D02A-46B5-68B9-E83D-5573757C1220}"/>
                            </a:ext>
                          </a:extLst>
                        </p:cNvPr>
                        <p:cNvPicPr/>
                        <p:nvPr/>
                      </p:nvPicPr>
                      <p:blipFill>
                        <a:blip r:embed="rId40"/>
                        <a:stretch>
                          <a:fillRect/>
                        </a:stretch>
                      </p:blipFill>
                      <p:spPr>
                        <a:xfrm>
                          <a:off x="6192949" y="2958334"/>
                          <a:ext cx="182400" cy="31906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Encre 52">
                          <a:extLst>
                            <a:ext uri="{FF2B5EF4-FFF2-40B4-BE49-F238E27FC236}">
                              <a16:creationId xmlns:a16="http://schemas.microsoft.com/office/drawing/2014/main" id="{227D1084-3723-4348-4232-A573D1E226C4}"/>
                            </a:ext>
                          </a:extLst>
                        </p14:cNvPr>
                        <p14:cNvContentPartPr/>
                        <p14:nvPr/>
                      </p14:nvContentPartPr>
                      <p14:xfrm>
                        <a:off x="6348229" y="2923465"/>
                        <a:ext cx="360" cy="42480"/>
                      </p14:xfrm>
                    </p:contentPart>
                  </mc:Choice>
                  <mc:Fallback xmlns="">
                    <p:pic>
                      <p:nvPicPr>
                        <p:cNvPr id="17" name="Encre 16">
                          <a:extLst>
                            <a:ext uri="{FF2B5EF4-FFF2-40B4-BE49-F238E27FC236}">
                              <a16:creationId xmlns:a16="http://schemas.microsoft.com/office/drawing/2014/main" id="{601100D1-C90C-13CA-10E9-C1603546AF1D}"/>
                            </a:ext>
                          </a:extLst>
                        </p:cNvPr>
                        <p:cNvPicPr/>
                        <p:nvPr/>
                      </p:nvPicPr>
                      <p:blipFill>
                        <a:blip r:embed="rId42"/>
                        <a:stretch>
                          <a:fillRect/>
                        </a:stretch>
                      </p:blipFill>
                      <p:spPr>
                        <a:xfrm>
                          <a:off x="6342109" y="2883345"/>
                          <a:ext cx="12600" cy="122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4" name="Encre 53">
                          <a:extLst>
                            <a:ext uri="{FF2B5EF4-FFF2-40B4-BE49-F238E27FC236}">
                              <a16:creationId xmlns:a16="http://schemas.microsoft.com/office/drawing/2014/main" id="{9CAC8C3C-E51F-9AF8-CC6A-B7A4F619E496}"/>
                            </a:ext>
                          </a:extLst>
                        </p14:cNvPr>
                        <p14:cNvContentPartPr/>
                        <p14:nvPr/>
                      </p14:nvContentPartPr>
                      <p14:xfrm>
                        <a:off x="6298549" y="2709265"/>
                        <a:ext cx="118800" cy="783000"/>
                      </p14:xfrm>
                    </p:contentPart>
                  </mc:Choice>
                  <mc:Fallback xmlns="">
                    <p:pic>
                      <p:nvPicPr>
                        <p:cNvPr id="18" name="Encre 17">
                          <a:extLst>
                            <a:ext uri="{FF2B5EF4-FFF2-40B4-BE49-F238E27FC236}">
                              <a16:creationId xmlns:a16="http://schemas.microsoft.com/office/drawing/2014/main" id="{287E43EF-B4E9-AFE5-B7A3-E8A24C23FC64}"/>
                            </a:ext>
                          </a:extLst>
                        </p:cNvPr>
                        <p:cNvPicPr/>
                        <p:nvPr/>
                      </p:nvPicPr>
                      <p:blipFill>
                        <a:blip r:embed="rId44"/>
                        <a:stretch>
                          <a:fillRect/>
                        </a:stretch>
                      </p:blipFill>
                      <p:spPr>
                        <a:xfrm>
                          <a:off x="6258157" y="2668054"/>
                          <a:ext cx="199584" cy="86542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5" name="Encre 54">
                          <a:extLst>
                            <a:ext uri="{FF2B5EF4-FFF2-40B4-BE49-F238E27FC236}">
                              <a16:creationId xmlns:a16="http://schemas.microsoft.com/office/drawing/2014/main" id="{7D52FEE1-3C7E-D71A-3AD3-9BE6D70A5D63}"/>
                            </a:ext>
                          </a:extLst>
                        </p14:cNvPr>
                        <p14:cNvContentPartPr/>
                        <p14:nvPr/>
                      </p14:nvContentPartPr>
                      <p14:xfrm>
                        <a:off x="6061168" y="3109585"/>
                        <a:ext cx="35640" cy="470880"/>
                      </p14:xfrm>
                    </p:contentPart>
                  </mc:Choice>
                  <mc:Fallback xmlns="">
                    <p:pic>
                      <p:nvPicPr>
                        <p:cNvPr id="19" name="Encre 18">
                          <a:extLst>
                            <a:ext uri="{FF2B5EF4-FFF2-40B4-BE49-F238E27FC236}">
                              <a16:creationId xmlns:a16="http://schemas.microsoft.com/office/drawing/2014/main" id="{99F20205-BF4B-4D1C-687F-5D4DA05A072C}"/>
                            </a:ext>
                          </a:extLst>
                        </p:cNvPr>
                        <p:cNvPicPr/>
                        <p:nvPr/>
                      </p:nvPicPr>
                      <p:blipFill>
                        <a:blip r:embed="rId46"/>
                        <a:stretch>
                          <a:fillRect/>
                        </a:stretch>
                      </p:blipFill>
                      <p:spPr>
                        <a:xfrm>
                          <a:off x="6023300" y="3068534"/>
                          <a:ext cx="111375" cy="55298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6" name="Encre 55">
                          <a:extLst>
                            <a:ext uri="{FF2B5EF4-FFF2-40B4-BE49-F238E27FC236}">
                              <a16:creationId xmlns:a16="http://schemas.microsoft.com/office/drawing/2014/main" id="{A3F4E0FD-4C2F-ED37-E543-B769ACE9BE39}"/>
                            </a:ext>
                          </a:extLst>
                        </p14:cNvPr>
                        <p14:cNvContentPartPr/>
                        <p14:nvPr/>
                      </p14:nvContentPartPr>
                      <p14:xfrm>
                        <a:off x="6188968" y="2891785"/>
                        <a:ext cx="140400" cy="56160"/>
                      </p14:xfrm>
                    </p:contentPart>
                  </mc:Choice>
                  <mc:Fallback xmlns="">
                    <p:pic>
                      <p:nvPicPr>
                        <p:cNvPr id="20" name="Encre 19">
                          <a:extLst>
                            <a:ext uri="{FF2B5EF4-FFF2-40B4-BE49-F238E27FC236}">
                              <a16:creationId xmlns:a16="http://schemas.microsoft.com/office/drawing/2014/main" id="{62EE3643-0A15-7F73-6E9B-AA54FCEF4029}"/>
                            </a:ext>
                          </a:extLst>
                        </p:cNvPr>
                        <p:cNvPicPr/>
                        <p:nvPr/>
                      </p:nvPicPr>
                      <p:blipFill>
                        <a:blip r:embed="rId48"/>
                        <a:stretch>
                          <a:fillRect/>
                        </a:stretch>
                      </p:blipFill>
                      <p:spPr>
                        <a:xfrm>
                          <a:off x="6148514" y="2852005"/>
                          <a:ext cx="221308"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7" name="Encre 56">
                          <a:extLst>
                            <a:ext uri="{FF2B5EF4-FFF2-40B4-BE49-F238E27FC236}">
                              <a16:creationId xmlns:a16="http://schemas.microsoft.com/office/drawing/2014/main" id="{B44EA82F-22CE-23ED-726A-A88A1651A0B8}"/>
                            </a:ext>
                          </a:extLst>
                        </p14:cNvPr>
                        <p14:cNvContentPartPr/>
                        <p14:nvPr/>
                      </p14:nvContentPartPr>
                      <p14:xfrm>
                        <a:off x="6084208" y="3011305"/>
                        <a:ext cx="66960" cy="135720"/>
                      </p14:xfrm>
                    </p:contentPart>
                  </mc:Choice>
                  <mc:Fallback xmlns="">
                    <p:pic>
                      <p:nvPicPr>
                        <p:cNvPr id="21" name="Encre 20">
                          <a:extLst>
                            <a:ext uri="{FF2B5EF4-FFF2-40B4-BE49-F238E27FC236}">
                              <a16:creationId xmlns:a16="http://schemas.microsoft.com/office/drawing/2014/main" id="{EE590CCF-F2B6-03EA-0570-E1EEF2DEA564}"/>
                            </a:ext>
                          </a:extLst>
                        </p:cNvPr>
                        <p:cNvPicPr/>
                        <p:nvPr/>
                      </p:nvPicPr>
                      <p:blipFill>
                        <a:blip r:embed="rId50"/>
                        <a:stretch>
                          <a:fillRect/>
                        </a:stretch>
                      </p:blipFill>
                      <p:spPr>
                        <a:xfrm>
                          <a:off x="6043554" y="2970827"/>
                          <a:ext cx="148269" cy="216676"/>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8" name="Encre 57">
                          <a:extLst>
                            <a:ext uri="{FF2B5EF4-FFF2-40B4-BE49-F238E27FC236}">
                              <a16:creationId xmlns:a16="http://schemas.microsoft.com/office/drawing/2014/main" id="{0B460236-86FD-1910-42EA-7461DBF098D3}"/>
                            </a:ext>
                          </a:extLst>
                        </p14:cNvPr>
                        <p14:cNvContentPartPr/>
                        <p14:nvPr/>
                      </p14:nvContentPartPr>
                      <p14:xfrm>
                        <a:off x="6246928" y="2972065"/>
                        <a:ext cx="37080" cy="33480"/>
                      </p14:xfrm>
                    </p:contentPart>
                  </mc:Choice>
                  <mc:Fallback xmlns="">
                    <p:pic>
                      <p:nvPicPr>
                        <p:cNvPr id="22" name="Encre 21">
                          <a:extLst>
                            <a:ext uri="{FF2B5EF4-FFF2-40B4-BE49-F238E27FC236}">
                              <a16:creationId xmlns:a16="http://schemas.microsoft.com/office/drawing/2014/main" id="{6B196B2A-A3C0-8586-F50B-A419AF2EBBBB}"/>
                            </a:ext>
                          </a:extLst>
                        </p:cNvPr>
                        <p:cNvPicPr/>
                        <p:nvPr/>
                      </p:nvPicPr>
                      <p:blipFill>
                        <a:blip r:embed="rId52"/>
                        <a:stretch>
                          <a:fillRect/>
                        </a:stretch>
                      </p:blipFill>
                      <p:spPr>
                        <a:xfrm>
                          <a:off x="6207530" y="2934121"/>
                          <a:ext cx="115875" cy="109368"/>
                        </a:xfrm>
                        <a:prstGeom prst="rect">
                          <a:avLst/>
                        </a:prstGeom>
                      </p:spPr>
                    </p:pic>
                  </mc:Fallback>
                </mc:AlternateContent>
              </p:grpSp>
            </p:grpSp>
          </p:grpSp>
          <mc:AlternateContent xmlns:mc="http://schemas.openxmlformats.org/markup-compatibility/2006" xmlns:p14="http://schemas.microsoft.com/office/powerpoint/2010/main">
            <mc:Choice Requires="p14">
              <p:contentPart p14:bwMode="auto" r:id="rId53">
                <p14:nvContentPartPr>
                  <p14:cNvPr id="26" name="Encre 25">
                    <a:extLst>
                      <a:ext uri="{FF2B5EF4-FFF2-40B4-BE49-F238E27FC236}">
                        <a16:creationId xmlns:a16="http://schemas.microsoft.com/office/drawing/2014/main" id="{CF5ADAD1-68FA-EA75-5D5B-E04B4992C4AA}"/>
                      </a:ext>
                    </a:extLst>
                  </p14:cNvPr>
                  <p14:cNvContentPartPr/>
                  <p14:nvPr/>
                </p14:nvContentPartPr>
                <p14:xfrm>
                  <a:off x="1668242" y="2700137"/>
                  <a:ext cx="1724400" cy="1335960"/>
                </p14:xfrm>
              </p:contentPart>
            </mc:Choice>
            <mc:Fallback xmlns="">
              <p:pic>
                <p:nvPicPr>
                  <p:cNvPr id="24" name="Encre 23">
                    <a:extLst>
                      <a:ext uri="{FF2B5EF4-FFF2-40B4-BE49-F238E27FC236}">
                        <a16:creationId xmlns:a16="http://schemas.microsoft.com/office/drawing/2014/main" id="{7C960BF5-FC7B-8202-E789-A0BB73CC4433}"/>
                      </a:ext>
                    </a:extLst>
                  </p:cNvPr>
                  <p:cNvPicPr/>
                  <p:nvPr/>
                </p:nvPicPr>
                <p:blipFill>
                  <a:blip r:embed="rId54"/>
                  <a:stretch>
                    <a:fillRect/>
                  </a:stretch>
                </p:blipFill>
                <p:spPr>
                  <a:xfrm>
                    <a:off x="1300174" y="1964071"/>
                    <a:ext cx="2458696" cy="2806252"/>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Encre 26">
                    <a:extLst>
                      <a:ext uri="{FF2B5EF4-FFF2-40B4-BE49-F238E27FC236}">
                        <a16:creationId xmlns:a16="http://schemas.microsoft.com/office/drawing/2014/main" id="{EE2A7EE7-C4DD-F6C6-FCAF-0698F8642F0B}"/>
                      </a:ext>
                    </a:extLst>
                  </p14:cNvPr>
                  <p14:cNvContentPartPr/>
                  <p14:nvPr/>
                </p14:nvContentPartPr>
                <p14:xfrm>
                  <a:off x="5403240" y="2708058"/>
                  <a:ext cx="2246760" cy="1411200"/>
                </p14:xfrm>
              </p:contentPart>
            </mc:Choice>
            <mc:Fallback xmlns="">
              <p:pic>
                <p:nvPicPr>
                  <p:cNvPr id="33" name="Encre 32">
                    <a:extLst>
                      <a:ext uri="{FF2B5EF4-FFF2-40B4-BE49-F238E27FC236}">
                        <a16:creationId xmlns:a16="http://schemas.microsoft.com/office/drawing/2014/main" id="{54AFB51F-5357-58CC-9215-5B9F473D8484}"/>
                      </a:ext>
                    </a:extLst>
                  </p:cNvPr>
                  <p:cNvPicPr/>
                  <p:nvPr/>
                </p:nvPicPr>
                <p:blipFill>
                  <a:blip r:embed="rId56"/>
                  <a:stretch>
                    <a:fillRect/>
                  </a:stretch>
                </p:blipFill>
                <p:spPr>
                  <a:xfrm>
                    <a:off x="5035220" y="1972100"/>
                    <a:ext cx="2980959" cy="2881277"/>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Encre 27">
                    <a:extLst>
                      <a:ext uri="{FF2B5EF4-FFF2-40B4-BE49-F238E27FC236}">
                        <a16:creationId xmlns:a16="http://schemas.microsoft.com/office/drawing/2014/main" id="{3D666495-0FA6-D000-8B54-5A4557FDF0C7}"/>
                      </a:ext>
                    </a:extLst>
                  </p14:cNvPr>
                  <p14:cNvContentPartPr/>
                  <p14:nvPr/>
                </p14:nvContentPartPr>
                <p14:xfrm>
                  <a:off x="2793240" y="835698"/>
                  <a:ext cx="3161160" cy="1113480"/>
                </p14:xfrm>
              </p:contentPart>
            </mc:Choice>
            <mc:Fallback xmlns="">
              <p:pic>
                <p:nvPicPr>
                  <p:cNvPr id="38" name="Encre 37">
                    <a:extLst>
                      <a:ext uri="{FF2B5EF4-FFF2-40B4-BE49-F238E27FC236}">
                        <a16:creationId xmlns:a16="http://schemas.microsoft.com/office/drawing/2014/main" id="{88DDAB67-9994-B4F4-E7C2-DE5870D08EA8}"/>
                      </a:ext>
                    </a:extLst>
                  </p:cNvPr>
                  <p:cNvPicPr/>
                  <p:nvPr/>
                </p:nvPicPr>
                <p:blipFill>
                  <a:blip r:embed="rId58"/>
                  <a:stretch>
                    <a:fillRect/>
                  </a:stretch>
                </p:blipFill>
                <p:spPr>
                  <a:xfrm>
                    <a:off x="2425235" y="99513"/>
                    <a:ext cx="3895329" cy="258401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Encre 28">
                    <a:extLst>
                      <a:ext uri="{FF2B5EF4-FFF2-40B4-BE49-F238E27FC236}">
                        <a16:creationId xmlns:a16="http://schemas.microsoft.com/office/drawing/2014/main" id="{86BB4B28-3C40-548E-7DAE-2CE0752B37F9}"/>
                      </a:ext>
                    </a:extLst>
                  </p14:cNvPr>
                  <p14:cNvContentPartPr/>
                  <p14:nvPr/>
                </p14:nvContentPartPr>
                <p14:xfrm>
                  <a:off x="6704087" y="1045463"/>
                  <a:ext cx="79200" cy="554760"/>
                </p14:xfrm>
              </p:contentPart>
            </mc:Choice>
            <mc:Fallback xmlns="">
              <p:pic>
                <p:nvPicPr>
                  <p:cNvPr id="56" name="Encre 55">
                    <a:extLst>
                      <a:ext uri="{FF2B5EF4-FFF2-40B4-BE49-F238E27FC236}">
                        <a16:creationId xmlns:a16="http://schemas.microsoft.com/office/drawing/2014/main" id="{8EBB7E78-3FA7-FDE1-E1A3-74A373A752E6}"/>
                      </a:ext>
                    </a:extLst>
                  </p:cNvPr>
                  <p:cNvPicPr/>
                  <p:nvPr/>
                </p:nvPicPr>
                <p:blipFill>
                  <a:blip r:embed="rId60"/>
                  <a:stretch>
                    <a:fillRect/>
                  </a:stretch>
                </p:blipFill>
                <p:spPr>
                  <a:xfrm>
                    <a:off x="6682487" y="1023420"/>
                    <a:ext cx="122400" cy="59884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Encre 29">
                    <a:extLst>
                      <a:ext uri="{FF2B5EF4-FFF2-40B4-BE49-F238E27FC236}">
                        <a16:creationId xmlns:a16="http://schemas.microsoft.com/office/drawing/2014/main" id="{B1DB5B53-A2DD-6FC1-4194-DAABB9ACA321}"/>
                      </a:ext>
                    </a:extLst>
                  </p14:cNvPr>
                  <p14:cNvContentPartPr/>
                  <p14:nvPr/>
                </p14:nvContentPartPr>
                <p14:xfrm>
                  <a:off x="6656207" y="1077503"/>
                  <a:ext cx="50760" cy="577800"/>
                </p14:xfrm>
              </p:contentPart>
            </mc:Choice>
            <mc:Fallback xmlns="">
              <p:pic>
                <p:nvPicPr>
                  <p:cNvPr id="58" name="Encre 57">
                    <a:extLst>
                      <a:ext uri="{FF2B5EF4-FFF2-40B4-BE49-F238E27FC236}">
                        <a16:creationId xmlns:a16="http://schemas.microsoft.com/office/drawing/2014/main" id="{4BA34B2A-431E-1657-27D6-3A2A012E0FD8}"/>
                      </a:ext>
                    </a:extLst>
                  </p:cNvPr>
                  <p:cNvPicPr/>
                  <p:nvPr/>
                </p:nvPicPr>
                <p:blipFill>
                  <a:blip r:embed="rId62"/>
                  <a:stretch>
                    <a:fillRect/>
                  </a:stretch>
                </p:blipFill>
                <p:spPr>
                  <a:xfrm>
                    <a:off x="6634453" y="1055492"/>
                    <a:ext cx="94269" cy="621823"/>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Encre 30">
                    <a:extLst>
                      <a:ext uri="{FF2B5EF4-FFF2-40B4-BE49-F238E27FC236}">
                        <a16:creationId xmlns:a16="http://schemas.microsoft.com/office/drawing/2014/main" id="{22B61639-E63D-ED68-726F-A95AE44AC7F9}"/>
                      </a:ext>
                    </a:extLst>
                  </p14:cNvPr>
                  <p14:cNvContentPartPr/>
                  <p14:nvPr/>
                </p14:nvContentPartPr>
                <p14:xfrm>
                  <a:off x="6593207" y="1239863"/>
                  <a:ext cx="45000" cy="473760"/>
                </p14:xfrm>
              </p:contentPart>
            </mc:Choice>
            <mc:Fallback xmlns="">
              <p:pic>
                <p:nvPicPr>
                  <p:cNvPr id="60" name="Encre 59">
                    <a:extLst>
                      <a:ext uri="{FF2B5EF4-FFF2-40B4-BE49-F238E27FC236}">
                        <a16:creationId xmlns:a16="http://schemas.microsoft.com/office/drawing/2014/main" id="{C2B6742F-EAE3-6BF7-0C6A-C297BD6EC40E}"/>
                      </a:ext>
                    </a:extLst>
                  </p:cNvPr>
                  <p:cNvPicPr/>
                  <p:nvPr/>
                </p:nvPicPr>
                <p:blipFill>
                  <a:blip r:embed="rId64"/>
                  <a:stretch>
                    <a:fillRect/>
                  </a:stretch>
                </p:blipFill>
                <p:spPr>
                  <a:xfrm>
                    <a:off x="6571607" y="1217828"/>
                    <a:ext cx="88200" cy="517831"/>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Encre 31">
                    <a:extLst>
                      <a:ext uri="{FF2B5EF4-FFF2-40B4-BE49-F238E27FC236}">
                        <a16:creationId xmlns:a16="http://schemas.microsoft.com/office/drawing/2014/main" id="{CBE0257E-8B91-6C36-2A44-ABF0D1A9489F}"/>
                      </a:ext>
                    </a:extLst>
                  </p14:cNvPr>
                  <p14:cNvContentPartPr/>
                  <p14:nvPr/>
                </p14:nvContentPartPr>
                <p14:xfrm>
                  <a:off x="6481967" y="1392143"/>
                  <a:ext cx="23040" cy="298800"/>
                </p14:xfrm>
              </p:contentPart>
            </mc:Choice>
            <mc:Fallback xmlns="">
              <p:pic>
                <p:nvPicPr>
                  <p:cNvPr id="61" name="Encre 60">
                    <a:extLst>
                      <a:ext uri="{FF2B5EF4-FFF2-40B4-BE49-F238E27FC236}">
                        <a16:creationId xmlns:a16="http://schemas.microsoft.com/office/drawing/2014/main" id="{36C4F717-682E-5244-742E-E861BCF596D8}"/>
                      </a:ext>
                    </a:extLst>
                  </p:cNvPr>
                  <p:cNvPicPr/>
                  <p:nvPr/>
                </p:nvPicPr>
                <p:blipFill>
                  <a:blip r:embed="rId66"/>
                  <a:stretch>
                    <a:fillRect/>
                  </a:stretch>
                </p:blipFill>
                <p:spPr>
                  <a:xfrm>
                    <a:off x="6460699" y="1370145"/>
                    <a:ext cx="65575" cy="342795"/>
                  </a:xfrm>
                  <a:prstGeom prst="rect">
                    <a:avLst/>
                  </a:prstGeom>
                </p:spPr>
              </p:pic>
            </mc:Fallback>
          </mc:AlternateContent>
          <p:grpSp>
            <p:nvGrpSpPr>
              <p:cNvPr id="33" name="Groupe 32">
                <a:extLst>
                  <a:ext uri="{FF2B5EF4-FFF2-40B4-BE49-F238E27FC236}">
                    <a16:creationId xmlns:a16="http://schemas.microsoft.com/office/drawing/2014/main" id="{DE3708B8-7E91-1245-2E8B-22F931D58068}"/>
                  </a:ext>
                </a:extLst>
              </p:cNvPr>
              <p:cNvGrpSpPr/>
              <p:nvPr/>
            </p:nvGrpSpPr>
            <p:grpSpPr>
              <a:xfrm>
                <a:off x="6271727" y="1058783"/>
                <a:ext cx="303120" cy="700560"/>
                <a:chOff x="6271727" y="1058783"/>
                <a:chExt cx="303120" cy="700560"/>
              </a:xfrm>
            </p:grpSpPr>
            <mc:AlternateContent xmlns:mc="http://schemas.openxmlformats.org/markup-compatibility/2006" xmlns:p14="http://schemas.microsoft.com/office/powerpoint/2010/main">
              <mc:Choice Requires="p14">
                <p:contentPart p14:bwMode="auto" r:id="rId67">
                  <p14:nvContentPartPr>
                    <p14:cNvPr id="34" name="Encre 33">
                      <a:extLst>
                        <a:ext uri="{FF2B5EF4-FFF2-40B4-BE49-F238E27FC236}">
                          <a16:creationId xmlns:a16="http://schemas.microsoft.com/office/drawing/2014/main" id="{0C6C5A1C-34C5-0E09-920C-A97162D5CE13}"/>
                        </a:ext>
                      </a:extLst>
                    </p14:cNvPr>
                    <p14:cNvContentPartPr/>
                    <p14:nvPr/>
                  </p14:nvContentPartPr>
                  <p14:xfrm>
                    <a:off x="6271727" y="1058783"/>
                    <a:ext cx="122400" cy="488520"/>
                  </p14:xfrm>
                </p:contentPart>
              </mc:Choice>
              <mc:Fallback xmlns="">
                <p:pic>
                  <p:nvPicPr>
                    <p:cNvPr id="41" name="Encre 40">
                      <a:extLst>
                        <a:ext uri="{FF2B5EF4-FFF2-40B4-BE49-F238E27FC236}">
                          <a16:creationId xmlns:a16="http://schemas.microsoft.com/office/drawing/2014/main" id="{4A1BE460-C36E-84D3-8FF8-E305AF529B11}"/>
                        </a:ext>
                      </a:extLst>
                    </p:cNvPr>
                    <p:cNvPicPr/>
                    <p:nvPr/>
                  </p:nvPicPr>
                  <p:blipFill>
                    <a:blip r:embed="rId68"/>
                    <a:stretch>
                      <a:fillRect/>
                    </a:stretch>
                  </p:blipFill>
                  <p:spPr>
                    <a:xfrm>
                      <a:off x="6249805" y="1036745"/>
                      <a:ext cx="166245" cy="532597"/>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Encre 34">
                      <a:extLst>
                        <a:ext uri="{FF2B5EF4-FFF2-40B4-BE49-F238E27FC236}">
                          <a16:creationId xmlns:a16="http://schemas.microsoft.com/office/drawing/2014/main" id="{2F147B4D-F956-612C-2F93-FEFC0D709122}"/>
                        </a:ext>
                      </a:extLst>
                    </p14:cNvPr>
                    <p14:cNvContentPartPr/>
                    <p14:nvPr/>
                  </p14:nvContentPartPr>
                  <p14:xfrm>
                    <a:off x="6296567" y="1296383"/>
                    <a:ext cx="25920" cy="363240"/>
                  </p14:xfrm>
                </p:contentPart>
              </mc:Choice>
              <mc:Fallback xmlns="">
                <p:pic>
                  <p:nvPicPr>
                    <p:cNvPr id="42" name="Encre 41">
                      <a:extLst>
                        <a:ext uri="{FF2B5EF4-FFF2-40B4-BE49-F238E27FC236}">
                          <a16:creationId xmlns:a16="http://schemas.microsoft.com/office/drawing/2014/main" id="{DAC7F580-EC9D-E221-72D4-0AB18C146AB5}"/>
                        </a:ext>
                      </a:extLst>
                    </p:cNvPr>
                    <p:cNvPicPr/>
                    <p:nvPr/>
                  </p:nvPicPr>
                  <p:blipFill>
                    <a:blip r:embed="rId70"/>
                    <a:stretch>
                      <a:fillRect/>
                    </a:stretch>
                  </p:blipFill>
                  <p:spPr>
                    <a:xfrm>
                      <a:off x="6275831" y="1274368"/>
                      <a:ext cx="67392" cy="407269"/>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Encre 35">
                      <a:extLst>
                        <a:ext uri="{FF2B5EF4-FFF2-40B4-BE49-F238E27FC236}">
                          <a16:creationId xmlns:a16="http://schemas.microsoft.com/office/drawing/2014/main" id="{62F93F12-7026-431E-46A8-B8C681320112}"/>
                        </a:ext>
                      </a:extLst>
                    </p14:cNvPr>
                    <p14:cNvContentPartPr/>
                    <p14:nvPr/>
                  </p14:nvContentPartPr>
                  <p14:xfrm>
                    <a:off x="6295127" y="1354703"/>
                    <a:ext cx="89640" cy="298440"/>
                  </p14:xfrm>
                </p:contentPart>
              </mc:Choice>
              <mc:Fallback xmlns="">
                <p:pic>
                  <p:nvPicPr>
                    <p:cNvPr id="47" name="Encre 46">
                      <a:extLst>
                        <a:ext uri="{FF2B5EF4-FFF2-40B4-BE49-F238E27FC236}">
                          <a16:creationId xmlns:a16="http://schemas.microsoft.com/office/drawing/2014/main" id="{4D9C71D4-D25B-4CF2-A6A5-94242DC27E2A}"/>
                        </a:ext>
                      </a:extLst>
                    </p:cNvPr>
                    <p:cNvPicPr/>
                    <p:nvPr/>
                  </p:nvPicPr>
                  <p:blipFill>
                    <a:blip r:embed="rId72"/>
                    <a:stretch>
                      <a:fillRect/>
                    </a:stretch>
                  </p:blipFill>
                  <p:spPr>
                    <a:xfrm>
                      <a:off x="6273174" y="1332732"/>
                      <a:ext cx="133545" cy="342382"/>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Encre 36">
                      <a:extLst>
                        <a:ext uri="{FF2B5EF4-FFF2-40B4-BE49-F238E27FC236}">
                          <a16:creationId xmlns:a16="http://schemas.microsoft.com/office/drawing/2014/main" id="{ADFD1493-5D4D-9579-20EE-7E7BC0EB9A9A}"/>
                        </a:ext>
                      </a:extLst>
                    </p14:cNvPr>
                    <p14:cNvContentPartPr/>
                    <p14:nvPr/>
                  </p14:nvContentPartPr>
                  <p14:xfrm>
                    <a:off x="6406367" y="1396823"/>
                    <a:ext cx="29160" cy="310680"/>
                  </p14:xfrm>
                </p:contentPart>
              </mc:Choice>
              <mc:Fallback xmlns="">
                <p:pic>
                  <p:nvPicPr>
                    <p:cNvPr id="51" name="Encre 50">
                      <a:extLst>
                        <a:ext uri="{FF2B5EF4-FFF2-40B4-BE49-F238E27FC236}">
                          <a16:creationId xmlns:a16="http://schemas.microsoft.com/office/drawing/2014/main" id="{D7F23B89-DFDE-C261-6708-A9832D411C2C}"/>
                        </a:ext>
                      </a:extLst>
                    </p:cNvPr>
                    <p:cNvPicPr/>
                    <p:nvPr/>
                  </p:nvPicPr>
                  <p:blipFill>
                    <a:blip r:embed="rId74"/>
                    <a:stretch>
                      <a:fillRect/>
                    </a:stretch>
                  </p:blipFill>
                  <p:spPr>
                    <a:xfrm>
                      <a:off x="6385783" y="1374763"/>
                      <a:ext cx="70327" cy="354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Encre 37">
                      <a:extLst>
                        <a:ext uri="{FF2B5EF4-FFF2-40B4-BE49-F238E27FC236}">
                          <a16:creationId xmlns:a16="http://schemas.microsoft.com/office/drawing/2014/main" id="{68F9FD95-3ED0-729C-018B-8F5FE3F73D28}"/>
                        </a:ext>
                      </a:extLst>
                    </p14:cNvPr>
                    <p14:cNvContentPartPr/>
                    <p14:nvPr/>
                  </p14:nvContentPartPr>
                  <p14:xfrm>
                    <a:off x="6571967" y="1458383"/>
                    <a:ext cx="2880" cy="300960"/>
                  </p14:xfrm>
                </p:contentPart>
              </mc:Choice>
              <mc:Fallback xmlns="">
                <p:pic>
                  <p:nvPicPr>
                    <p:cNvPr id="64" name="Encre 63">
                      <a:extLst>
                        <a:ext uri="{FF2B5EF4-FFF2-40B4-BE49-F238E27FC236}">
                          <a16:creationId xmlns:a16="http://schemas.microsoft.com/office/drawing/2014/main" id="{B26383A4-7AEC-8B92-0D19-3766EB72AA94}"/>
                        </a:ext>
                      </a:extLst>
                    </p:cNvPr>
                    <p:cNvPicPr/>
                    <p:nvPr/>
                  </p:nvPicPr>
                  <p:blipFill>
                    <a:blip r:embed="rId76"/>
                    <a:stretch>
                      <a:fillRect/>
                    </a:stretch>
                  </p:blipFill>
                  <p:spPr>
                    <a:xfrm>
                      <a:off x="6554687" y="1436362"/>
                      <a:ext cx="37440" cy="345003"/>
                    </a:xfrm>
                    <a:prstGeom prst="rect">
                      <a:avLst/>
                    </a:prstGeom>
                  </p:spPr>
                </p:pic>
              </mc:Fallback>
            </mc:AlternateContent>
          </p:grpSp>
        </p:grpSp>
        <p:sp>
          <p:nvSpPr>
            <p:cNvPr id="18" name="ZoneTexte 17">
              <a:extLst>
                <a:ext uri="{FF2B5EF4-FFF2-40B4-BE49-F238E27FC236}">
                  <a16:creationId xmlns:a16="http://schemas.microsoft.com/office/drawing/2014/main" id="{E796B31F-FEC4-94E6-8FEF-727D463710CB}"/>
                </a:ext>
              </a:extLst>
            </p:cNvPr>
            <p:cNvSpPr txBox="1"/>
            <p:nvPr/>
          </p:nvSpPr>
          <p:spPr>
            <a:xfrm rot="233030">
              <a:off x="1689127" y="995663"/>
              <a:ext cx="256802" cy="230832"/>
            </a:xfrm>
            <a:prstGeom prst="rect">
              <a:avLst/>
            </a:prstGeom>
            <a:noFill/>
          </p:spPr>
          <p:txBody>
            <a:bodyPr wrap="none" rtlCol="0">
              <a:spAutoFit/>
            </a:bodyPr>
            <a:lstStyle/>
            <a:p>
              <a:r>
                <a:rPr lang="fr-FR" sz="900" b="1" dirty="0"/>
                <a:t>B</a:t>
              </a:r>
            </a:p>
          </p:txBody>
        </p:sp>
        <p:sp>
          <p:nvSpPr>
            <p:cNvPr id="19" name="ZoneTexte 18">
              <a:extLst>
                <a:ext uri="{FF2B5EF4-FFF2-40B4-BE49-F238E27FC236}">
                  <a16:creationId xmlns:a16="http://schemas.microsoft.com/office/drawing/2014/main" id="{1E9052A4-A8F0-18E3-1272-4252DFE5929F}"/>
                </a:ext>
              </a:extLst>
            </p:cNvPr>
            <p:cNvSpPr txBox="1"/>
            <p:nvPr/>
          </p:nvSpPr>
          <p:spPr>
            <a:xfrm>
              <a:off x="1762030" y="1009429"/>
              <a:ext cx="269626" cy="230832"/>
            </a:xfrm>
            <a:prstGeom prst="rect">
              <a:avLst/>
            </a:prstGeom>
            <a:noFill/>
          </p:spPr>
          <p:txBody>
            <a:bodyPr wrap="none" rtlCol="0">
              <a:spAutoFit/>
            </a:bodyPr>
            <a:lstStyle/>
            <a:p>
              <a:r>
                <a:rPr lang="fr-FR" sz="900" b="1" dirty="0"/>
                <a:t>O</a:t>
              </a:r>
            </a:p>
          </p:txBody>
        </p:sp>
        <p:sp>
          <p:nvSpPr>
            <p:cNvPr id="20" name="ZoneTexte 19">
              <a:extLst>
                <a:ext uri="{FF2B5EF4-FFF2-40B4-BE49-F238E27FC236}">
                  <a16:creationId xmlns:a16="http://schemas.microsoft.com/office/drawing/2014/main" id="{60B10DB8-AA71-BAA4-DB77-80379242B921}"/>
                </a:ext>
              </a:extLst>
            </p:cNvPr>
            <p:cNvSpPr txBox="1"/>
            <p:nvPr/>
          </p:nvSpPr>
          <p:spPr>
            <a:xfrm>
              <a:off x="1844532" y="1008158"/>
              <a:ext cx="268022" cy="230832"/>
            </a:xfrm>
            <a:prstGeom prst="rect">
              <a:avLst/>
            </a:prstGeom>
            <a:noFill/>
          </p:spPr>
          <p:txBody>
            <a:bodyPr wrap="none" rtlCol="0">
              <a:spAutoFit/>
            </a:bodyPr>
            <a:lstStyle/>
            <a:p>
              <a:r>
                <a:rPr lang="fr-FR" sz="900" b="1" dirty="0"/>
                <a:t>N</a:t>
              </a:r>
            </a:p>
          </p:txBody>
        </p:sp>
        <p:sp>
          <p:nvSpPr>
            <p:cNvPr id="21" name="ZoneTexte 20">
              <a:extLst>
                <a:ext uri="{FF2B5EF4-FFF2-40B4-BE49-F238E27FC236}">
                  <a16:creationId xmlns:a16="http://schemas.microsoft.com/office/drawing/2014/main" id="{6B57E455-B85B-A123-3242-6C4012E7BE93}"/>
                </a:ext>
              </a:extLst>
            </p:cNvPr>
            <p:cNvSpPr txBox="1"/>
            <p:nvPr/>
          </p:nvSpPr>
          <p:spPr>
            <a:xfrm rot="21247648">
              <a:off x="1927149" y="1003047"/>
              <a:ext cx="268022" cy="230832"/>
            </a:xfrm>
            <a:prstGeom prst="rect">
              <a:avLst/>
            </a:prstGeom>
            <a:noFill/>
          </p:spPr>
          <p:txBody>
            <a:bodyPr wrap="none" rtlCol="0">
              <a:spAutoFit/>
            </a:bodyPr>
            <a:lstStyle/>
            <a:p>
              <a:r>
                <a:rPr lang="fr-FR" sz="900" b="1" dirty="0"/>
                <a:t>H</a:t>
              </a:r>
            </a:p>
          </p:txBody>
        </p:sp>
        <p:sp>
          <p:nvSpPr>
            <p:cNvPr id="22" name="ZoneTexte 21">
              <a:extLst>
                <a:ext uri="{FF2B5EF4-FFF2-40B4-BE49-F238E27FC236}">
                  <a16:creationId xmlns:a16="http://schemas.microsoft.com/office/drawing/2014/main" id="{A826F367-09A5-4AD5-6690-61032DE0F974}"/>
                </a:ext>
              </a:extLst>
            </p:cNvPr>
            <p:cNvSpPr txBox="1"/>
            <p:nvPr/>
          </p:nvSpPr>
          <p:spPr>
            <a:xfrm rot="21253501">
              <a:off x="2005009" y="993296"/>
              <a:ext cx="256802" cy="230832"/>
            </a:xfrm>
            <a:prstGeom prst="rect">
              <a:avLst/>
            </a:prstGeom>
            <a:noFill/>
          </p:spPr>
          <p:txBody>
            <a:bodyPr wrap="none" rtlCol="0">
              <a:spAutoFit/>
            </a:bodyPr>
            <a:lstStyle/>
            <a:p>
              <a:pPr algn="ctr"/>
              <a:r>
                <a:rPr lang="fr-FR" sz="900" b="1" dirty="0"/>
                <a:t>E</a:t>
              </a:r>
            </a:p>
          </p:txBody>
        </p:sp>
        <p:sp>
          <p:nvSpPr>
            <p:cNvPr id="23" name="ZoneTexte 22">
              <a:extLst>
                <a:ext uri="{FF2B5EF4-FFF2-40B4-BE49-F238E27FC236}">
                  <a16:creationId xmlns:a16="http://schemas.microsoft.com/office/drawing/2014/main" id="{F4E16680-66A8-9BEC-0AE6-1FE56733D817}"/>
                </a:ext>
              </a:extLst>
            </p:cNvPr>
            <p:cNvSpPr txBox="1"/>
            <p:nvPr/>
          </p:nvSpPr>
          <p:spPr>
            <a:xfrm rot="21300920">
              <a:off x="2081015" y="986138"/>
              <a:ext cx="264816" cy="230832"/>
            </a:xfrm>
            <a:prstGeom prst="rect">
              <a:avLst/>
            </a:prstGeom>
            <a:noFill/>
          </p:spPr>
          <p:txBody>
            <a:bodyPr wrap="none" rtlCol="0">
              <a:spAutoFit/>
            </a:bodyPr>
            <a:lstStyle/>
            <a:p>
              <a:r>
                <a:rPr lang="fr-FR" sz="900" b="1" dirty="0"/>
                <a:t>U</a:t>
              </a:r>
            </a:p>
          </p:txBody>
        </p:sp>
        <p:sp>
          <p:nvSpPr>
            <p:cNvPr id="24" name="ZoneTexte 23">
              <a:extLst>
                <a:ext uri="{FF2B5EF4-FFF2-40B4-BE49-F238E27FC236}">
                  <a16:creationId xmlns:a16="http://schemas.microsoft.com/office/drawing/2014/main" id="{5EA5B476-5F17-59BD-C8A9-9C9E2FB54FEF}"/>
                </a:ext>
              </a:extLst>
            </p:cNvPr>
            <p:cNvSpPr txBox="1"/>
            <p:nvPr/>
          </p:nvSpPr>
          <p:spPr>
            <a:xfrm rot="21228658">
              <a:off x="2162175" y="974725"/>
              <a:ext cx="256802" cy="230832"/>
            </a:xfrm>
            <a:prstGeom prst="rect">
              <a:avLst/>
            </a:prstGeom>
            <a:noFill/>
          </p:spPr>
          <p:txBody>
            <a:bodyPr wrap="none" rtlCol="0">
              <a:spAutoFit/>
            </a:bodyPr>
            <a:lstStyle/>
            <a:p>
              <a:r>
                <a:rPr lang="fr-FR" sz="900" b="1" dirty="0"/>
                <a:t>R</a:t>
              </a:r>
            </a:p>
          </p:txBody>
        </p:sp>
      </p:grpSp>
    </p:spTree>
    <p:extLst>
      <p:ext uri="{BB962C8B-B14F-4D97-AF65-F5344CB8AC3E}">
        <p14:creationId xmlns:p14="http://schemas.microsoft.com/office/powerpoint/2010/main" val="36708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9" presetClass="entr" presetSubtype="5"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ppt_w</p:attrName>
                                        </p:attrNameLst>
                                      </p:cBhvr>
                                      <p:tavLst>
                                        <p:tav tm="0">
                                          <p:val>
                                            <p:strVal val="#ppt_w"/>
                                          </p:val>
                                        </p:tav>
                                        <p:tav tm="100000">
                                          <p:val>
                                            <p:strVal val="#ppt_w"/>
                                          </p:val>
                                        </p:tav>
                                      </p:tavLst>
                                    </p:anim>
                                    <p:anim calcmode="lin" valueType="num">
                                      <p:cBhvr>
                                        <p:cTn id="30" dur="2000" fill="hold"/>
                                        <p:tgtEl>
                                          <p:spTgt spid="8"/>
                                        </p:tgtEl>
                                        <p:attrNameLst>
                                          <p:attrName>ppt_h</p:attrName>
                                        </p:attrNameLst>
                                      </p:cBhvr>
                                      <p:tavLst>
                                        <p:tav tm="0" fmla="#ppt_h*sin(2.5*pi*$)">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1+#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animBg="1"/>
      <p:bldP spid="10" grpId="0"/>
      <p:bldP spid="13" grpId="0"/>
      <p:bldP spid="14" grpId="0"/>
      <p:bldP spid="1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1765</Words>
  <Application>Microsoft Office PowerPoint</Application>
  <PresentationFormat>Grand écran</PresentationFormat>
  <Paragraphs>231</Paragraphs>
  <Slides>16</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16</vt:i4>
      </vt:variant>
    </vt:vector>
  </HeadingPairs>
  <TitlesOfParts>
    <vt:vector size="26" baseType="lpstr">
      <vt:lpstr>Aptos</vt:lpstr>
      <vt:lpstr>Aptos Display</vt:lpstr>
      <vt:lpstr>Arial</vt:lpstr>
      <vt:lpstr>Calibri</vt:lpstr>
      <vt:lpstr>Calibri Light</vt:lpstr>
      <vt:lpstr>Helvetica Neue</vt:lpstr>
      <vt:lpstr>Lucida Calligraphy</vt:lpstr>
      <vt:lpstr>Open Sans</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François DESMOULIÈRE</dc:creator>
  <cp:lastModifiedBy>Florence Rennesson</cp:lastModifiedBy>
  <cp:revision>54</cp:revision>
  <dcterms:created xsi:type="dcterms:W3CDTF">2025-03-06T10:32:49Z</dcterms:created>
  <dcterms:modified xsi:type="dcterms:W3CDTF">2025-03-19T11:33:13Z</dcterms:modified>
</cp:coreProperties>
</file>