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6" r:id="rId5"/>
    <p:sldId id="267" r:id="rId6"/>
    <p:sldId id="262" r:id="rId7"/>
    <p:sldId id="263" r:id="rId8"/>
    <p:sldId id="264" r:id="rId9"/>
    <p:sldId id="265" r:id="rId10"/>
    <p:sldId id="268" r:id="rId11"/>
    <p:sldId id="25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6C7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94BB01-F11C-459B-9B24-9DBEC205F162}" v="16" dt="2022-02-09T10:51:13.8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B21335-FD63-4D13-8F34-3AD6ED09C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822A61-7E37-46AF-9BC5-89E96720A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9361D1-EE0A-4206-BFAC-7E7C4007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0E8C80-2EC4-4140-8663-0A0555165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81B830-C2D6-4E65-BD3D-2A740DAD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35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D12C8D-0D17-4EB7-A54B-81EEA48F0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947203-AF6D-45A2-B1B8-4A0080E88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6EB773-5981-41F2-B86E-E8B824C27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6758D2-C43B-4570-8087-5C57909A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BC35AC-CE9B-48FD-A134-BF5DC36CD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19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73D819-8A90-4D84-9770-AB1E37B864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94BCD6-247B-41B5-8C1E-90158425C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3B58E1-6EC0-4135-A70F-CA746306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1FE563-260E-4308-A6A5-B2C27E852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C1D906-6B76-4209-8D66-6494BB8A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0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22A7C1-71C1-4197-B65A-3B03875C1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BF15CC-4551-4C53-B89E-2EEE6122A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19B373-996D-4BA2-B189-49927C76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04FFE2-24C6-48DB-8367-2C252757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4AF9EF-A56F-475F-8D06-0D019DE9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84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03815B-2B8B-4E3E-98D5-C48FACA30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972DC5-17E4-49E9-BE69-A1039FE5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6115E4-7F0A-40D7-B771-7867830B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ADBAC8-A52A-4BC9-80AB-402EF747B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9A0181-A7C3-4C42-BBF2-01F7545A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06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7E2B47-913D-469B-AB5A-F64EC92D3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6EDB3F-A9AF-4846-805C-BCD568C5C1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468389-9EF5-4D98-9F42-02DEF174F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261BBBF-CF87-4A56-9356-0FFC13194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8ED043-211D-48BA-BD80-1931096E2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DF56AD-8900-4F3A-8242-9B12CFF9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66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97F5F-E704-4233-A821-645816ED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6C5751-60D8-4122-92C2-BD890A5BA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C20F2DC-F817-4262-9C5C-D19B47E1C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CDF78F1-A19D-4038-8908-F40C120D8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F45D3AD-722F-4851-9DCE-578D2067D8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D10CF59-BB55-4C9E-8D45-A4E3E290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CD64F7-A039-45BF-B5A9-026863589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ABE9CD7-C5D2-4553-9A3F-79638D11E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646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37A8E8-2791-4949-80B1-795F7224F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77A901-2D96-422F-AB3A-9FB5056E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ECB998-C30C-45CF-8069-514BA60A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46E6F91-40C8-4A5B-ADAC-E2ED4983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67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AF659D8-2455-4263-9A2D-060B2550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ABF2BF-C3DB-42A5-91F1-F98D1717A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7E09B2-E535-44A3-9A02-6A253C798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87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7EE65B-015A-4C9F-A8CB-D49AFA3C2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18BB27-277D-471A-B0AD-03D46D6DD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4FB667-21D3-4A21-819B-F26706711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EF6191-B48D-40EA-9A5A-6CA7B0AFC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A8BBB0-ACAD-4B8C-A41F-36331F8F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2FAD39-4B94-44D2-8713-51FC8300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783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FAD94-AAD9-4301-AD0B-364CCDC83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2626BE5-DED9-4C76-8700-9D58D2FC5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3DABA9-398D-4FCD-BB3D-33CFB0908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DFCC2B-6E3B-4103-9773-DEBDFB4C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0ED53E-F443-46E6-B1CD-A6844ADCC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C9B81A-9D71-4998-895F-71F295095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68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74E70C-2858-484F-B7DA-07B9895B8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9F5EE3-D4B2-4953-8230-BFE29C993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25CF4-E9E9-423D-8152-465E835DD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A4E4A-6603-41D2-A0DB-FD09B3601EBE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A0BF48-2A57-47B5-96B4-F6EA959EDB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33276A-3AF3-4E47-BFBA-1CE226C16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E43D-33B8-4727-89AF-67190E0AA0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86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stinationdijon.com/moments-a-vivre/le-parcours-de-la-chouette/" TargetMode="External"/><Relationship Id="rId2" Type="http://schemas.openxmlformats.org/officeDocument/2006/relationships/hyperlink" Target="file:///C:\Users\marie\OneDrive\ACI\Universit&#233;%20d'&#233;t&#233;%202022\randonnee-dijon-des-valois-a-l-art-nouveau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tropole-dijon.fr/Grands-projets/Les-ecoquartier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e-bourguignonne.dijon.fr/informations-pratiques-4" TargetMode="External"/><Relationship Id="rId2" Type="http://schemas.openxmlformats.org/officeDocument/2006/relationships/hyperlink" Target="https://musee-chateau.fr/palais-ducs-bourgogn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econsortium.fr/fr" TargetMode="External"/><Relationship Id="rId4" Type="http://schemas.openxmlformats.org/officeDocument/2006/relationships/hyperlink" Target="https://art-sacre.dijon.f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tinationdijon.com/destination/patrimoine-histoire/parcs-jardin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stinationdijon.com/moments-a-vivre/je-fabrique-ma-propre-moutarde-de-dijon/" TargetMode="External"/><Relationship Id="rId2" Type="http://schemas.openxmlformats.org/officeDocument/2006/relationships/hyperlink" Target="file:///C:\Users\marie\OneDrive\ACI\Universit&#233;%20d'&#233;t&#233;%202022\CIGV_DEPLIANT+DE+PRESENTATION_Janvier202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!!BGRectangle">
            <a:extLst>
              <a:ext uri="{FF2B5EF4-FFF2-40B4-BE49-F238E27FC236}">
                <a16:creationId xmlns:a16="http://schemas.microsoft.com/office/drawing/2014/main" id="{F1611BA9-268A-49A6-84F8-FC9153668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0EB187-900F-4AF5-813B-101456D9F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EBE6BA8-DBBD-4FE7-B4AD-978E77115C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4" b="7646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B6AD29D-50B6-4E78-A4B8-622F2E6AB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7349" y="1200152"/>
            <a:ext cx="6897171" cy="4457696"/>
          </a:xfrm>
        </p:spPr>
        <p:txBody>
          <a:bodyPr anchor="ctr">
            <a:normAutofit/>
          </a:bodyPr>
          <a:lstStyle/>
          <a:p>
            <a:pPr algn="l"/>
            <a:r>
              <a:rPr lang="fr-FR" sz="8000" dirty="0">
                <a:solidFill>
                  <a:srgbClr val="FFFFFF"/>
                </a:solidFill>
              </a:rPr>
              <a:t>Activités - Détente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F78B76-001E-4E48-A05A-25CD8EF60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963" y="1200152"/>
            <a:ext cx="2816535" cy="4457696"/>
          </a:xfrm>
        </p:spPr>
        <p:txBody>
          <a:bodyPr anchor="ctr">
            <a:normAutofit/>
          </a:bodyPr>
          <a:lstStyle/>
          <a:p>
            <a:pPr algn="r"/>
            <a:r>
              <a:rPr lang="fr-FR" sz="2800">
                <a:solidFill>
                  <a:srgbClr val="FFFFFF"/>
                </a:solidFill>
              </a:rPr>
              <a:t>Université d’été ACI 2022</a:t>
            </a:r>
          </a:p>
        </p:txBody>
      </p:sp>
      <p:sp>
        <p:nvSpPr>
          <p:cNvPr id="14" name="!!Line">
            <a:extLst>
              <a:ext uri="{FF2B5EF4-FFF2-40B4-BE49-F238E27FC236}">
                <a16:creationId xmlns:a16="http://schemas.microsoft.com/office/drawing/2014/main" id="{1825D5AF-D278-4D9A-A4F5-A1A1D3507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6" y="2286000"/>
            <a:ext cx="27432" cy="228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690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8AEB22-3BF2-4E08-9ABD-52B1E9C7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Rencontres et </a:t>
            </a:r>
            <a:r>
              <a:rPr lang="en-US" sz="6000" dirty="0" err="1">
                <a:solidFill>
                  <a:srgbClr val="FFFFFF"/>
                </a:solidFill>
              </a:rPr>
              <a:t>témoignages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que 3" descr="Groupe d’hommes avec un remplissage uni">
            <a:extLst>
              <a:ext uri="{FF2B5EF4-FFF2-40B4-BE49-F238E27FC236}">
                <a16:creationId xmlns:a16="http://schemas.microsoft.com/office/drawing/2014/main" id="{F84B76E0-4BC7-4FFD-BAF8-E5EA2A2D7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150213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15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AD7FE4-B20B-4953-B0D2-1E408655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Rencontres et témoignages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B8592D-41B1-4588-83C1-363A04F1C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14 juillet en soirée :feu d’artifice au lac Kir</a:t>
            </a:r>
          </a:p>
          <a:p>
            <a:r>
              <a:rPr lang="fr-FR" dirty="0"/>
              <a:t>Rencontre avec un viticulteur et dégustation. Echange autour de son engagement dans ce métier. </a:t>
            </a:r>
          </a:p>
          <a:p>
            <a:r>
              <a:rPr lang="fr-FR" dirty="0"/>
              <a:t>Rencontre avec « Le figuier » ; synodalité et engagement habitat partagé. </a:t>
            </a:r>
          </a:p>
          <a:p>
            <a:r>
              <a:rPr lang="fr-FR" dirty="0"/>
              <a:t>Centre universitaire Catholique de Dijon, leader sur les faits religieux en France</a:t>
            </a:r>
          </a:p>
          <a:p>
            <a:r>
              <a:rPr lang="fr-FR" dirty="0"/>
              <a:t>Le MAN ( mouvement pour une alternative non violente) </a:t>
            </a:r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62241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6C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8AEB22-3BF2-4E08-9ABD-52B1E9C7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promenades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découverte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la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ville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Dijon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Mountain scene">
            <a:extLst>
              <a:ext uri="{FF2B5EF4-FFF2-40B4-BE49-F238E27FC236}">
                <a16:creationId xmlns:a16="http://schemas.microsoft.com/office/drawing/2014/main" id="{2FB8B29D-C7A1-470B-91CF-A4577206E0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264" y="1371601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00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7D6977-6255-4050-B048-8CE4C51C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Découverte ville de Dijon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5F12E2-7A06-4931-9D70-F3923BA59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/>
              <a:t>Randonnée « </a:t>
            </a:r>
            <a:r>
              <a:rPr lang="fr-FR" sz="2800" dirty="0">
                <a:hlinkClick r:id="rId2" action="ppaction://hlinkfile"/>
              </a:rPr>
              <a:t>Dijon, des Valois à l'Art nouveau </a:t>
            </a:r>
            <a:r>
              <a:rPr lang="fr-FR" sz="2800" dirty="0"/>
              <a:t>» 2h20 ( 7kms dans la ville de Dijon) Découverte de la ville. Le parcours peut être raccourcis. Détails dans le lien.</a:t>
            </a:r>
          </a:p>
          <a:p>
            <a:r>
              <a:rPr lang="fr-FR" sz="2800" dirty="0"/>
              <a:t>Le Parcours de la Chouette ( 3euros) </a:t>
            </a:r>
            <a:r>
              <a:rPr lang="fr-FR" sz="2800" dirty="0">
                <a:hlinkClick r:id="rId3"/>
              </a:rPr>
              <a:t>https://www.destinationdijon.com/moments-a-vivre/le-parcours-de-la-chouette/</a:t>
            </a:r>
            <a:r>
              <a:rPr lang="fr-FR" sz="2800" dirty="0"/>
              <a:t> </a:t>
            </a: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Visite d’un éco quartier : 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https://metropole-dijon.fr/Grands-projets/Les-ecoquartiers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fr-FR" sz="28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1545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8AEB22-3BF2-4E08-9ABD-52B1E9C7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 err="1">
                <a:solidFill>
                  <a:srgbClr val="FFFFFF"/>
                </a:solidFill>
              </a:rPr>
              <a:t>Musées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que 3" descr="Un artiste masculin avec un remplissage uni">
            <a:extLst>
              <a:ext uri="{FF2B5EF4-FFF2-40B4-BE49-F238E27FC236}">
                <a16:creationId xmlns:a16="http://schemas.microsoft.com/office/drawing/2014/main" id="{8D0509F8-C9CA-4F43-8BF5-4BDE302D55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6963" y="1381606"/>
            <a:ext cx="1138074" cy="113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442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D1BB75-4580-46B4-8057-B006C4FA4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Musées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2B2DA4-0F79-4233-95EB-FE89F4808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Le palais des ducs de Bourgogne (avec la Tour Philippe Le Bon visite 5 euros) : mairie + musée</a:t>
            </a:r>
          </a:p>
          <a:p>
            <a:r>
              <a:rPr lang="fr-FR" dirty="0"/>
              <a:t>Musée des beaux arts ( fermé le 14 juillet) 10h-18h30 Visite commentée 6 €  gratuit pour les collections permanentes </a:t>
            </a:r>
            <a:r>
              <a:rPr lang="fr-FR" dirty="0">
                <a:hlinkClick r:id="rId2"/>
              </a:rPr>
              <a:t>https://musee-chateau.fr/palais-ducs-bourgogne/</a:t>
            </a:r>
            <a:r>
              <a:rPr lang="fr-FR" dirty="0"/>
              <a:t>  </a:t>
            </a:r>
          </a:p>
          <a:p>
            <a:r>
              <a:rPr lang="fr-FR" dirty="0"/>
              <a:t>Eglise Notre Dame avec la chouette.</a:t>
            </a:r>
          </a:p>
          <a:p>
            <a:r>
              <a:rPr lang="fr-FR" dirty="0"/>
              <a:t>Musée de la vie bourguignonne. Monastère des Bernardines visite gratuite aux collections permanentes. Visite commentée 6 € </a:t>
            </a:r>
            <a:r>
              <a:rPr lang="fr-FR" dirty="0">
                <a:hlinkClick r:id="rId3"/>
              </a:rPr>
              <a:t>https://vie-bourguignonne.dijon.fr/informations-pratiques-4</a:t>
            </a:r>
            <a:r>
              <a:rPr lang="fr-FR" dirty="0"/>
              <a:t>  </a:t>
            </a:r>
          </a:p>
          <a:p>
            <a:endParaRPr lang="fr-FR" dirty="0"/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Musée des arts sacrés . Monastère des bernardines. </a:t>
            </a:r>
          </a:p>
          <a:p>
            <a:pPr marL="0" indent="0">
              <a:buNone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https://art-sacre.dijon.fr/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consortium : musée d’art contemporain : tarif 5 euros, gratuit le vendredi entre 17h et 20h </a:t>
            </a:r>
          </a:p>
          <a:p>
            <a:pPr marL="0" indent="0">
              <a:buNone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https://www.leconsortium.fr/fr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4902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8AEB22-3BF2-4E08-9ABD-52B1E9C7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Activités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Parcs et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jardins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phique 3" descr="Route avec un remplissage uni">
            <a:extLst>
              <a:ext uri="{FF2B5EF4-FFF2-40B4-BE49-F238E27FC236}">
                <a16:creationId xmlns:a16="http://schemas.microsoft.com/office/drawing/2014/main" id="{A32FE3AF-867F-4594-8318-1EB71D022F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25439" y="1309096"/>
            <a:ext cx="1149623" cy="114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964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58463-F5CD-4BCB-A9BB-15ADBEA6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Parcs et jardins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4177ED-5159-4BD3-8DA1-30DCDB1AF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Parcs et jardins :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https://www.destinationdijon.com/destination/patrimoine-histoire/parcs-jardins/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square des bénédictins, jardin Ste Anne, jardin des sciences et de la biodiversité (payant), jardin Darcy)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9576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8AEB22-3BF2-4E08-9ABD-52B1E9C7F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 err="1">
                <a:solidFill>
                  <a:srgbClr val="FFFFFF"/>
                </a:solidFill>
              </a:rPr>
              <a:t>Gastronomie</a:t>
            </a:r>
            <a:r>
              <a:rPr lang="en-US" sz="6000" dirty="0">
                <a:solidFill>
                  <a:srgbClr val="FFFFFF"/>
                </a:solidFill>
              </a:rPr>
              <a:t> et vin</a:t>
            </a: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Graphique 4" descr="Raisins avec un remplissage uni">
            <a:extLst>
              <a:ext uri="{FF2B5EF4-FFF2-40B4-BE49-F238E27FC236}">
                <a16:creationId xmlns:a16="http://schemas.microsoft.com/office/drawing/2014/main" id="{5A3DA160-74C0-415E-B49D-2B304BD02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67680" y="152384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95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54497-1F1E-4011-B18A-A209B4E62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Gastronomie et vin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F2C380-92DF-441B-8A68-8868D21758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cité internationale de la gastronomie et du vin ( ouverture en mai 2022) (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/>
              </a:rPr>
              <a:t>voir présentation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moutardiers de Dijon : atelier de fabrication de moutarde ( 10€ à réserver en ligne)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https://www.destinationdijon.com/moments-a-vivre/je-fabrique-ma-propre-moutarde-de-dijon/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Visite de caves, rencontres avec </a:t>
            </a:r>
            <a:r>
              <a:rPr lang="fr-FR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oenologue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77008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395</Words>
  <Application>Microsoft Office PowerPoint</Application>
  <PresentationFormat>Grand écran</PresentationFormat>
  <Paragraphs>39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Activités - Détente</vt:lpstr>
      <vt:lpstr>promenades découverte de la ville de Dijon</vt:lpstr>
      <vt:lpstr>Découverte ville de Dijon</vt:lpstr>
      <vt:lpstr>Musées</vt:lpstr>
      <vt:lpstr>Musées</vt:lpstr>
      <vt:lpstr>Activités Parcs et jardins</vt:lpstr>
      <vt:lpstr>Parcs et jardins</vt:lpstr>
      <vt:lpstr>Gastronomie et vin</vt:lpstr>
      <vt:lpstr>Gastronomie et vin</vt:lpstr>
      <vt:lpstr>Rencontres et témoignages</vt:lpstr>
      <vt:lpstr>Rencontres et témoignages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 respiration</dc:title>
  <dc:creator>Marie Moulins</dc:creator>
  <cp:lastModifiedBy>Christine Bitouzet</cp:lastModifiedBy>
  <cp:revision>4</cp:revision>
  <dcterms:created xsi:type="dcterms:W3CDTF">2022-02-09T09:22:04Z</dcterms:created>
  <dcterms:modified xsi:type="dcterms:W3CDTF">2022-04-08T13:03:16Z</dcterms:modified>
</cp:coreProperties>
</file>