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B973E82-5B09-8A3B-BF92-60720AB7BFFA}" name="Marie Moulins" initials="MM" userId="0cd5da6c6ee773f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A955"/>
    <a:srgbClr val="9DB1E0"/>
    <a:srgbClr val="4D4F41"/>
    <a:srgbClr val="B9647A"/>
    <a:srgbClr val="451C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43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8/10/relationships/authors" Target="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E3C5C9-4CBB-14F3-BF11-77E0D511F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7C0AE9E-EF92-76B4-3878-556CC5E85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D47C37-B4BD-6C56-15AE-19753F95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D0B7-0241-40E7-A6E8-281C5D7178F9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B5AC07-1E9B-9529-507A-E9DA643F0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ED1FF4-9A5D-77BF-7F03-DE516F265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E5ED-DE7C-4D52-B9B7-869516722A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231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B32278-F2CD-BBB8-EEB9-66490A095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9B4B7F-C425-DF58-F1E9-2D094DF69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5274F9-48BE-C21A-CCE1-DD3337133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D0B7-0241-40E7-A6E8-281C5D7178F9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D93FFA-AA78-ED68-3429-41DDDCC8E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1DD709-22EC-B833-182B-9C09D16FC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E5ED-DE7C-4D52-B9B7-869516722A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220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26DBC03-A2DE-C8DF-8324-B1858654DD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2587213-8F6A-4E65-A983-9D9A08D58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1F411C-BB50-AF33-1738-3F5275444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D0B7-0241-40E7-A6E8-281C5D7178F9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34ACB6-F057-DE24-B31C-023C4CB10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AC9DA-89BC-9335-D217-D128631E5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E5ED-DE7C-4D52-B9B7-869516722A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4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C4A56C-772E-28BB-A572-C19AAD5AE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C6FEA3-D2D0-6B55-5F5C-F12761BEE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3892C5-CA31-2EE1-2494-15C89B0A7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D0B7-0241-40E7-A6E8-281C5D7178F9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AC152F-F139-9252-D138-4CAE94B45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6AED99-3373-4698-1232-B38C5994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E5ED-DE7C-4D52-B9B7-869516722A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544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BD431B-BBFB-3115-5FE2-628B6515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4DFD089-43FD-FF49-5723-8E22AADD1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C09813-AF1D-379E-1688-728A93358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D0B7-0241-40E7-A6E8-281C5D7178F9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2CA5DE-27E7-D822-77B7-FCC4A9290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A76211-A206-E2C1-22CC-13E34AACA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E5ED-DE7C-4D52-B9B7-869516722A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270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3A0497-736C-4860-E6FB-321B2862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A5DE9B-E5BB-DDD7-32A6-4E607D9F61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AA1815-989E-DC4C-1B2F-06DF8D096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8531EDD-4387-1215-F1F0-605124E46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D0B7-0241-40E7-A6E8-281C5D7178F9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0403F3-3D72-CF49-F7D8-F642F1F4F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A3F2EC-A540-DCB5-EB41-701E8F6D0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E5ED-DE7C-4D52-B9B7-869516722A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5838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63E0F5-D853-4A12-3938-7C860F7EC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3232F4-81E7-8332-AA35-E8DC6C7E5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370178A-7C7F-9322-AF06-9E1F1F479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79D8FEA-86E0-4675-41CB-F5F893421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E6ECBB-6742-C27E-EDB5-043DEB4E8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EF00D4E-2943-D5AD-A0F6-677A3DC7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D0B7-0241-40E7-A6E8-281C5D7178F9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4F25BBE-B324-15EE-7346-CCADAB30E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40ABDA9-C9DE-870B-24F6-0BD3C2362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E5ED-DE7C-4D52-B9B7-869516722A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008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CF598E-81C9-CACF-9AB5-4AA87BCC1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E518C51-9347-48D9-CD6F-0D057A99E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D0B7-0241-40E7-A6E8-281C5D7178F9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D44049-69F1-F545-798F-787D757F3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F12269D-D6A3-67B6-BA44-C4BA0FFE7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E5ED-DE7C-4D52-B9B7-869516722A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82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F7C67E4-DCA6-534B-757B-87469F3F7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D0B7-0241-40E7-A6E8-281C5D7178F9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D438B8F-D56B-01B6-AFB8-67A0BAEE8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03DEF9-1E05-3F34-D06F-B503D7842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E5ED-DE7C-4D52-B9B7-869516722A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148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61E830-16C9-31BC-B04F-293149D17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9A8882-599E-29D3-E080-F905D361B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FC917-D4C5-8BCD-E34A-F08191269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14817A-7A4D-0B8B-EB6B-96C9C0045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D0B7-0241-40E7-A6E8-281C5D7178F9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38DDF4-8EAA-8A8E-719E-5648E9896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736DA5-544A-E327-A446-BE05987C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E5ED-DE7C-4D52-B9B7-869516722A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902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DEC8D6-85BE-0EE0-6ECA-5BC28D2B9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6B0DDBB-ACBE-17D5-9A78-5A28CE50E3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7494FEB-E3B9-C71E-D499-53102466F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3B71D3-9520-CACC-6C3A-D00C2E4E1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D0B7-0241-40E7-A6E8-281C5D7178F9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620685-E6CC-4B1A-2955-CE0925B39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EA0870-BBD5-34C2-F9C8-F40EEC24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E5ED-DE7C-4D52-B9B7-869516722A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809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175DCF4-5DB0-0BEC-8BC1-88760CBAC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2F11CA-4716-7AD4-741F-AC4A351B9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884918-C36B-DCF5-7CF9-F151F359F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D1D0B7-0241-40E7-A6E8-281C5D7178F9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93250E-BCDD-02A6-5344-5D67B6442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6E50F9-05D6-362C-4013-DDF875504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AFE5ED-DE7C-4D52-B9B7-869516722A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24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4ADCFCD7-C64C-9C15-0276-E9D74C0752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98BF0C"/>
              </a:clrFrom>
              <a:clrTo>
                <a:srgbClr val="98BF0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3974" y="351311"/>
            <a:ext cx="4031742" cy="6041571"/>
          </a:xfrm>
          <a:prstGeom prst="flowChartOffpageConnector">
            <a:avLst/>
          </a:prstGeom>
        </p:spPr>
      </p:pic>
      <p:pic>
        <p:nvPicPr>
          <p:cNvPr id="13" name="Image 12" descr="Une image contenant Police, symbole, Graphique, logo&#10;&#10;Description générée automatiquement">
            <a:extLst>
              <a:ext uri="{FF2B5EF4-FFF2-40B4-BE49-F238E27FC236}">
                <a16:creationId xmlns:a16="http://schemas.microsoft.com/office/drawing/2014/main" id="{CFCB8186-B98B-601E-F14E-814CFFD1D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27" y="409845"/>
            <a:ext cx="2132473" cy="115046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6767811-3567-E1AF-6A1C-46CE272D6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855" y="80342"/>
            <a:ext cx="2869611" cy="184642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3013EDD-66F7-D5C8-86AF-A1F48B25A3F3}"/>
              </a:ext>
            </a:extLst>
          </p:cNvPr>
          <p:cNvSpPr txBox="1"/>
          <p:nvPr/>
        </p:nvSpPr>
        <p:spPr>
          <a:xfrm>
            <a:off x="472978" y="1802030"/>
            <a:ext cx="6776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B9647A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Save the date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F59B185-1265-3EFE-18C3-8B58658A2E6A}"/>
              </a:ext>
            </a:extLst>
          </p:cNvPr>
          <p:cNvSpPr txBox="1"/>
          <p:nvPr/>
        </p:nvSpPr>
        <p:spPr>
          <a:xfrm>
            <a:off x="1333328" y="3004090"/>
            <a:ext cx="5260397" cy="596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DEA955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12 au 14 juillet 2025 à Lille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F7F5F0B-3341-37B2-2A0F-40138F04295C}"/>
              </a:ext>
            </a:extLst>
          </p:cNvPr>
          <p:cNvSpPr txBox="1"/>
          <p:nvPr/>
        </p:nvSpPr>
        <p:spPr>
          <a:xfrm>
            <a:off x="-44396" y="4079672"/>
            <a:ext cx="79439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kern="100" dirty="0">
                <a:solidFill>
                  <a:srgbClr val="4D4F41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Ensemble, apprendre dans un monde qui change</a:t>
            </a:r>
            <a:endParaRPr lang="fr-FR" sz="4000" kern="100" dirty="0">
              <a:solidFill>
                <a:srgbClr val="4D4F41"/>
              </a:solidFill>
              <a:effectLst/>
              <a:latin typeface="Cascadia Code SemiBold" panose="020B0609020000020004" pitchFamily="49" charset="0"/>
              <a:ea typeface="Cascadia Code SemiBold" panose="020B0609020000020004" pitchFamily="49" charset="0"/>
              <a:cs typeface="Cascadia Code SemiBold" panose="020B0609020000020004" pitchFamily="49" charset="0"/>
            </a:endParaRPr>
          </a:p>
          <a:p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2866E41-0F62-2F69-EE6C-58FAA4EEF825}"/>
              </a:ext>
            </a:extLst>
          </p:cNvPr>
          <p:cNvGrpSpPr/>
          <p:nvPr/>
        </p:nvGrpSpPr>
        <p:grpSpPr>
          <a:xfrm>
            <a:off x="472978" y="5805251"/>
            <a:ext cx="7192351" cy="406419"/>
            <a:chOff x="147672" y="5508336"/>
            <a:chExt cx="7192351" cy="406419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D68A68B-B6DF-0532-E8C4-6E9CE9E9F407}"/>
                </a:ext>
              </a:extLst>
            </p:cNvPr>
            <p:cNvSpPr txBox="1"/>
            <p:nvPr/>
          </p:nvSpPr>
          <p:spPr>
            <a:xfrm>
              <a:off x="147672" y="5508336"/>
              <a:ext cx="1926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4D4F41"/>
                  </a:solidFill>
                  <a:latin typeface="Cascadia Code SemiBold" panose="020B0609020000020004" pitchFamily="49" charset="0"/>
                  <a:ea typeface="Cascadia Code SemiBold" panose="020B0609020000020004" pitchFamily="49" charset="0"/>
                  <a:cs typeface="Cascadia Code SemiBold" panose="020B0609020000020004" pitchFamily="49" charset="0"/>
                </a:rPr>
                <a:t>Tables rondes </a:t>
              </a:r>
            </a:p>
          </p:txBody>
        </p:sp>
        <p:sp>
          <p:nvSpPr>
            <p:cNvPr id="20" name="Losange 19">
              <a:extLst>
                <a:ext uri="{FF2B5EF4-FFF2-40B4-BE49-F238E27FC236}">
                  <a16:creationId xmlns:a16="http://schemas.microsoft.com/office/drawing/2014/main" id="{BA34B130-C4DD-15EA-6FBE-E4E9B2073A52}"/>
                </a:ext>
              </a:extLst>
            </p:cNvPr>
            <p:cNvSpPr/>
            <p:nvPr/>
          </p:nvSpPr>
          <p:spPr>
            <a:xfrm>
              <a:off x="2422499" y="5599321"/>
              <a:ext cx="194863" cy="187363"/>
            </a:xfrm>
            <a:prstGeom prst="diamond">
              <a:avLst/>
            </a:prstGeom>
            <a:solidFill>
              <a:srgbClr val="DEA9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0F62219-B51C-B7B1-6D4C-56418CF117E7}"/>
                </a:ext>
              </a:extLst>
            </p:cNvPr>
            <p:cNvSpPr txBox="1"/>
            <p:nvPr/>
          </p:nvSpPr>
          <p:spPr>
            <a:xfrm>
              <a:off x="3132570" y="5508337"/>
              <a:ext cx="14089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4D4F41"/>
                  </a:solidFill>
                  <a:latin typeface="Cascadia Code SemiBold" panose="020B0609020000020004" pitchFamily="49" charset="0"/>
                  <a:ea typeface="Cascadia Code SemiBold" panose="020B0609020000020004" pitchFamily="49" charset="0"/>
                  <a:cs typeface="Cascadia Code SemiBold" panose="020B0609020000020004" pitchFamily="49" charset="0"/>
                </a:rPr>
                <a:t>Ateliers</a:t>
              </a:r>
            </a:p>
          </p:txBody>
        </p:sp>
        <p:sp>
          <p:nvSpPr>
            <p:cNvPr id="22" name="Losange 21">
              <a:extLst>
                <a:ext uri="{FF2B5EF4-FFF2-40B4-BE49-F238E27FC236}">
                  <a16:creationId xmlns:a16="http://schemas.microsoft.com/office/drawing/2014/main" id="{B8C25A2F-B35C-A689-48AC-F3CA27CE9F5F}"/>
                </a:ext>
              </a:extLst>
            </p:cNvPr>
            <p:cNvSpPr/>
            <p:nvPr/>
          </p:nvSpPr>
          <p:spPr>
            <a:xfrm>
              <a:off x="4935091" y="5624911"/>
              <a:ext cx="194863" cy="187363"/>
            </a:xfrm>
            <a:prstGeom prst="diamond">
              <a:avLst/>
            </a:prstGeom>
            <a:solidFill>
              <a:srgbClr val="DEA9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73944269-8C9F-6CD9-8A82-1C7DFB4669A3}"/>
                </a:ext>
              </a:extLst>
            </p:cNvPr>
            <p:cNvSpPr txBox="1"/>
            <p:nvPr/>
          </p:nvSpPr>
          <p:spPr>
            <a:xfrm>
              <a:off x="5733905" y="5545423"/>
              <a:ext cx="1606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4D4F41"/>
                  </a:solidFill>
                  <a:latin typeface="Cascadia Code SemiBold" panose="020B0609020000020004" pitchFamily="49" charset="0"/>
                  <a:ea typeface="Cascadia Code SemiBold" panose="020B0609020000020004" pitchFamily="49" charset="0"/>
                  <a:cs typeface="Cascadia Code SemiBold" panose="020B0609020000020004" pitchFamily="49" charset="0"/>
                </a:rPr>
                <a:t>Rencontres</a:t>
              </a:r>
              <a:r>
                <a:rPr lang="fr-FR" dirty="0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584054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</Words>
  <Application>Microsoft Office PowerPoint</Application>
  <PresentationFormat>Grand écran</PresentationFormat>
  <Paragraphs>6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Aptos</vt:lpstr>
      <vt:lpstr>Aptos Display</vt:lpstr>
      <vt:lpstr>Arial</vt:lpstr>
      <vt:lpstr>Cascadia Code</vt:lpstr>
      <vt:lpstr>Cascadia Code SemiBold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Marie Moulins</dc:creator>
  <cp:lastModifiedBy>Florence Rennesson</cp:lastModifiedBy>
  <cp:revision>7</cp:revision>
  <dcterms:created xsi:type="dcterms:W3CDTF">2024-11-14T18:01:04Z</dcterms:created>
  <dcterms:modified xsi:type="dcterms:W3CDTF">2024-12-17T14:33:20Z</dcterms:modified>
</cp:coreProperties>
</file>